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55"/>
  </p:notesMasterIdLst>
  <p:sldIdLst>
    <p:sldId id="256" r:id="rId3"/>
    <p:sldId id="258" r:id="rId4"/>
    <p:sldId id="308" r:id="rId5"/>
    <p:sldId id="259" r:id="rId6"/>
    <p:sldId id="262" r:id="rId7"/>
    <p:sldId id="260" r:id="rId8"/>
    <p:sldId id="261" r:id="rId9"/>
    <p:sldId id="263" r:id="rId10"/>
    <p:sldId id="264" r:id="rId11"/>
    <p:sldId id="265" r:id="rId12"/>
    <p:sldId id="266" r:id="rId13"/>
    <p:sldId id="267" r:id="rId14"/>
    <p:sldId id="268" r:id="rId15"/>
    <p:sldId id="269" r:id="rId16"/>
    <p:sldId id="270" r:id="rId17"/>
    <p:sldId id="271" r:id="rId18"/>
    <p:sldId id="289"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Lst>
  <p:sldSz cx="9144000" cy="5143500" type="screen16x9"/>
  <p:notesSz cx="6858000" cy="9144000"/>
  <p:embeddedFontLst>
    <p:embeddedFont>
      <p:font typeface="Jua" pitchFamily="2" charset="-127"/>
      <p:regular r:id="rId56"/>
    </p:embeddedFont>
    <p:embeddedFont>
      <p:font typeface="Amatic SC" pitchFamily="2" charset="-79"/>
      <p:regular r:id="rId57"/>
      <p:bold r:id="rId58"/>
    </p:embeddedFont>
    <p:embeddedFont>
      <p:font typeface="Calibri" panose="020F0502020204030204" pitchFamily="34" charset="0"/>
      <p:regular r:id="rId59"/>
      <p:bold r:id="rId60"/>
      <p:italic r:id="rId61"/>
      <p:boldItalic r:id="rId62"/>
    </p:embeddedFont>
    <p:embeddedFont>
      <p:font typeface="Proxima Nova" panose="02000506030000020004" pitchFamily="2" charset="0"/>
      <p:regular r:id="rId63"/>
      <p:bold r:id="rId64"/>
      <p:italic r:id="rId65"/>
      <p:boldItalic r:id="rId66"/>
    </p:embeddedFont>
    <p:embeddedFont>
      <p:font typeface="Proxima Nova Semibold" panose="02000506030000020004" pitchFamily="2" charset="0"/>
      <p:regular r:id="rId67"/>
      <p:bold r:id="rId68"/>
      <p:italic r:id="rId69"/>
      <p:boldItalic r:id="rId70"/>
    </p:embeddedFont>
    <p:embeddedFont>
      <p:font typeface="Quicksand" pitchFamily="2" charset="0"/>
      <p:regular r:id="rId71"/>
      <p:bold r:id="rId72"/>
    </p:embeddedFont>
    <p:embeddedFont>
      <p:font typeface="Quicksand Medium" pitchFamily="2" charset="0"/>
      <p:regular r:id="rId73"/>
      <p:bold r:id="rId74"/>
    </p:embeddedFont>
    <p:embeddedFont>
      <p:font typeface="Roboto Medium" panose="020F0502020204030204"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FD1E7C-B249-485A-B9F2-2328BA12DED7}">
  <a:tblStyle styleId="{73FD1E7C-B249-485A-B9F2-2328BA12DE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4"/>
  </p:normalViewPr>
  <p:slideViewPr>
    <p:cSldViewPr snapToGrid="0" snapToObjects="1">
      <p:cViewPr varScale="1">
        <p:scale>
          <a:sx n="138" d="100"/>
          <a:sy n="138" d="100"/>
        </p:scale>
        <p:origin x="8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6.fntdata"/><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7.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5.xml"/><Relationship Id="rId71"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b0ac4e247a_6_2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b0ac4e247a_6_2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5"/>
        <p:cNvGrpSpPr/>
        <p:nvPr/>
      </p:nvGrpSpPr>
      <p:grpSpPr>
        <a:xfrm>
          <a:off x="0" y="0"/>
          <a:ext cx="0" cy="0"/>
          <a:chOff x="0" y="0"/>
          <a:chExt cx="0" cy="0"/>
        </a:xfrm>
      </p:grpSpPr>
      <p:sp>
        <p:nvSpPr>
          <p:cNvPr id="2906" name="Google Shape;2906;gb0ac4e247a_6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7" name="Google Shape;2907;gb0ac4e247a_6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0"/>
        <p:cNvGrpSpPr/>
        <p:nvPr/>
      </p:nvGrpSpPr>
      <p:grpSpPr>
        <a:xfrm>
          <a:off x="0" y="0"/>
          <a:ext cx="0" cy="0"/>
          <a:chOff x="0" y="0"/>
          <a:chExt cx="0" cy="0"/>
        </a:xfrm>
      </p:grpSpPr>
      <p:sp>
        <p:nvSpPr>
          <p:cNvPr id="3161" name="Google Shape;3161;gb0ac4e247a_6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2" name="Google Shape;3162;gb0ac4e247a_6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6"/>
        <p:cNvGrpSpPr/>
        <p:nvPr/>
      </p:nvGrpSpPr>
      <p:grpSpPr>
        <a:xfrm>
          <a:off x="0" y="0"/>
          <a:ext cx="0" cy="0"/>
          <a:chOff x="0" y="0"/>
          <a:chExt cx="0" cy="0"/>
        </a:xfrm>
      </p:grpSpPr>
      <p:sp>
        <p:nvSpPr>
          <p:cNvPr id="3187" name="Google Shape;3187;gb0ac4e247a_6_1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8" name="Google Shape;3188;gb0ac4e247a_6_1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1"/>
        <p:cNvGrpSpPr/>
        <p:nvPr/>
      </p:nvGrpSpPr>
      <p:grpSpPr>
        <a:xfrm>
          <a:off x="0" y="0"/>
          <a:ext cx="0" cy="0"/>
          <a:chOff x="0" y="0"/>
          <a:chExt cx="0" cy="0"/>
        </a:xfrm>
      </p:grpSpPr>
      <p:sp>
        <p:nvSpPr>
          <p:cNvPr id="3282" name="Google Shape;3282;gb0ac4e247a_6_2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3" name="Google Shape;3283;gb0ac4e247a_6_2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7"/>
        <p:cNvGrpSpPr/>
        <p:nvPr/>
      </p:nvGrpSpPr>
      <p:grpSpPr>
        <a:xfrm>
          <a:off x="0" y="0"/>
          <a:ext cx="0" cy="0"/>
          <a:chOff x="0" y="0"/>
          <a:chExt cx="0" cy="0"/>
        </a:xfrm>
      </p:grpSpPr>
      <p:sp>
        <p:nvSpPr>
          <p:cNvPr id="3478" name="Google Shape;3478;gb0ac4e247a_6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9" name="Google Shape;3479;gb0ac4e247a_6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2"/>
        <p:cNvGrpSpPr/>
        <p:nvPr/>
      </p:nvGrpSpPr>
      <p:grpSpPr>
        <a:xfrm>
          <a:off x="0" y="0"/>
          <a:ext cx="0" cy="0"/>
          <a:chOff x="0" y="0"/>
          <a:chExt cx="0" cy="0"/>
        </a:xfrm>
      </p:grpSpPr>
      <p:sp>
        <p:nvSpPr>
          <p:cNvPr id="3573" name="Google Shape;3573;gb0ac4e247a_6_2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4" name="Google Shape;3574;gb0ac4e247a_6_2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2"/>
        <p:cNvGrpSpPr/>
        <p:nvPr/>
      </p:nvGrpSpPr>
      <p:grpSpPr>
        <a:xfrm>
          <a:off x="0" y="0"/>
          <a:ext cx="0" cy="0"/>
          <a:chOff x="0" y="0"/>
          <a:chExt cx="0" cy="0"/>
        </a:xfrm>
      </p:grpSpPr>
      <p:sp>
        <p:nvSpPr>
          <p:cNvPr id="5273" name="Google Shape;5273;gb0babbdd12_1_2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4" name="Google Shape;5274;gb0babbdd12_1_2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Google Shape;3756;gb0ac4e247a_6_2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7" name="Google Shape;3757;gb0ac4e247a_6_2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1"/>
        <p:cNvGrpSpPr/>
        <p:nvPr/>
      </p:nvGrpSpPr>
      <p:grpSpPr>
        <a:xfrm>
          <a:off x="0" y="0"/>
          <a:ext cx="0" cy="0"/>
          <a:chOff x="0" y="0"/>
          <a:chExt cx="0" cy="0"/>
        </a:xfrm>
      </p:grpSpPr>
      <p:sp>
        <p:nvSpPr>
          <p:cNvPr id="3782" name="Google Shape;3782;gb0ac4e247a_6_2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3" name="Google Shape;3783;gb0ac4e247a_6_2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ad73ba19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ad73ba19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1"/>
        <p:cNvGrpSpPr/>
        <p:nvPr/>
      </p:nvGrpSpPr>
      <p:grpSpPr>
        <a:xfrm>
          <a:off x="0" y="0"/>
          <a:ext cx="0" cy="0"/>
          <a:chOff x="0" y="0"/>
          <a:chExt cx="0" cy="0"/>
        </a:xfrm>
      </p:grpSpPr>
      <p:sp>
        <p:nvSpPr>
          <p:cNvPr id="3862" name="Google Shape;3862;gb0babbdd12_1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3" name="Google Shape;3863;gb0babbdd12_1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8"/>
        <p:cNvGrpSpPr/>
        <p:nvPr/>
      </p:nvGrpSpPr>
      <p:grpSpPr>
        <a:xfrm>
          <a:off x="0" y="0"/>
          <a:ext cx="0" cy="0"/>
          <a:chOff x="0" y="0"/>
          <a:chExt cx="0" cy="0"/>
        </a:xfrm>
      </p:grpSpPr>
      <p:sp>
        <p:nvSpPr>
          <p:cNvPr id="3989" name="Google Shape;3989;gb0babbdd12_1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0" name="Google Shape;3990;gb0babbdd12_1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3"/>
        <p:cNvGrpSpPr/>
        <p:nvPr/>
      </p:nvGrpSpPr>
      <p:grpSpPr>
        <a:xfrm>
          <a:off x="0" y="0"/>
          <a:ext cx="0" cy="0"/>
          <a:chOff x="0" y="0"/>
          <a:chExt cx="0" cy="0"/>
        </a:xfrm>
      </p:grpSpPr>
      <p:sp>
        <p:nvSpPr>
          <p:cNvPr id="4074" name="Google Shape;4074;gb0babbdd12_1_1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5" name="Google Shape;4075;gb0babbdd12_1_1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8"/>
        <p:cNvGrpSpPr/>
        <p:nvPr/>
      </p:nvGrpSpPr>
      <p:grpSpPr>
        <a:xfrm>
          <a:off x="0" y="0"/>
          <a:ext cx="0" cy="0"/>
          <a:chOff x="0" y="0"/>
          <a:chExt cx="0" cy="0"/>
        </a:xfrm>
      </p:grpSpPr>
      <p:sp>
        <p:nvSpPr>
          <p:cNvPr id="4209" name="Google Shape;4209;gb0babbdd12_1_1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0" name="Google Shape;4210;gb0babbdd12_1_1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4"/>
        <p:cNvGrpSpPr/>
        <p:nvPr/>
      </p:nvGrpSpPr>
      <p:grpSpPr>
        <a:xfrm>
          <a:off x="0" y="0"/>
          <a:ext cx="0" cy="0"/>
          <a:chOff x="0" y="0"/>
          <a:chExt cx="0" cy="0"/>
        </a:xfrm>
      </p:grpSpPr>
      <p:sp>
        <p:nvSpPr>
          <p:cNvPr id="4235" name="Google Shape;4235;gb0babbdd12_1_1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6" name="Google Shape;4236;gb0babbdd12_1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0"/>
        <p:cNvGrpSpPr/>
        <p:nvPr/>
      </p:nvGrpSpPr>
      <p:grpSpPr>
        <a:xfrm>
          <a:off x="0" y="0"/>
          <a:ext cx="0" cy="0"/>
          <a:chOff x="0" y="0"/>
          <a:chExt cx="0" cy="0"/>
        </a:xfrm>
      </p:grpSpPr>
      <p:sp>
        <p:nvSpPr>
          <p:cNvPr id="4331" name="Google Shape;4331;gb1378da5e1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2" name="Google Shape;4332;gb1378da5e1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6"/>
        <p:cNvGrpSpPr/>
        <p:nvPr/>
      </p:nvGrpSpPr>
      <p:grpSpPr>
        <a:xfrm>
          <a:off x="0" y="0"/>
          <a:ext cx="0" cy="0"/>
          <a:chOff x="0" y="0"/>
          <a:chExt cx="0" cy="0"/>
        </a:xfrm>
      </p:grpSpPr>
      <p:sp>
        <p:nvSpPr>
          <p:cNvPr id="4427" name="Google Shape;4427;gb0babbdd12_1_1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8" name="Google Shape;4428;gb0babbdd12_1_1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2"/>
        <p:cNvGrpSpPr/>
        <p:nvPr/>
      </p:nvGrpSpPr>
      <p:grpSpPr>
        <a:xfrm>
          <a:off x="0" y="0"/>
          <a:ext cx="0" cy="0"/>
          <a:chOff x="0" y="0"/>
          <a:chExt cx="0" cy="0"/>
        </a:xfrm>
      </p:grpSpPr>
      <p:sp>
        <p:nvSpPr>
          <p:cNvPr id="4523" name="Google Shape;4523;gb1378da5e1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4" name="Google Shape;4524;gb1378da5e1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8"/>
        <p:cNvGrpSpPr/>
        <p:nvPr/>
      </p:nvGrpSpPr>
      <p:grpSpPr>
        <a:xfrm>
          <a:off x="0" y="0"/>
          <a:ext cx="0" cy="0"/>
          <a:chOff x="0" y="0"/>
          <a:chExt cx="0" cy="0"/>
        </a:xfrm>
      </p:grpSpPr>
      <p:sp>
        <p:nvSpPr>
          <p:cNvPr id="4619" name="Google Shape;4619;gb0babbdd12_1_2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0" name="Google Shape;4620;gb0babbdd12_1_2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4"/>
        <p:cNvGrpSpPr/>
        <p:nvPr/>
      </p:nvGrpSpPr>
      <p:grpSpPr>
        <a:xfrm>
          <a:off x="0" y="0"/>
          <a:ext cx="0" cy="0"/>
          <a:chOff x="0" y="0"/>
          <a:chExt cx="0" cy="0"/>
        </a:xfrm>
      </p:grpSpPr>
      <p:sp>
        <p:nvSpPr>
          <p:cNvPr id="4645" name="Google Shape;4645;gb0babbdd12_1_2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6" name="Google Shape;4646;gb0babbdd12_1_2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ad73ba19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ad73ba19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8025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5"/>
        <p:cNvGrpSpPr/>
        <p:nvPr/>
      </p:nvGrpSpPr>
      <p:grpSpPr>
        <a:xfrm>
          <a:off x="0" y="0"/>
          <a:ext cx="0" cy="0"/>
          <a:chOff x="0" y="0"/>
          <a:chExt cx="0" cy="0"/>
        </a:xfrm>
      </p:grpSpPr>
      <p:sp>
        <p:nvSpPr>
          <p:cNvPr id="4706" name="Google Shape;4706;gb0babbdd12_1_2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7" name="Google Shape;4707;gb0babbdd12_1_2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6"/>
        <p:cNvGrpSpPr/>
        <p:nvPr/>
      </p:nvGrpSpPr>
      <p:grpSpPr>
        <a:xfrm>
          <a:off x="0" y="0"/>
          <a:ext cx="0" cy="0"/>
          <a:chOff x="0" y="0"/>
          <a:chExt cx="0" cy="0"/>
        </a:xfrm>
      </p:grpSpPr>
      <p:sp>
        <p:nvSpPr>
          <p:cNvPr id="4767" name="Google Shape;4767;gb0babbdd12_1_2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8" name="Google Shape;4768;gb0babbdd12_1_2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3"/>
        <p:cNvGrpSpPr/>
        <p:nvPr/>
      </p:nvGrpSpPr>
      <p:grpSpPr>
        <a:xfrm>
          <a:off x="0" y="0"/>
          <a:ext cx="0" cy="0"/>
          <a:chOff x="0" y="0"/>
          <a:chExt cx="0" cy="0"/>
        </a:xfrm>
      </p:grpSpPr>
      <p:sp>
        <p:nvSpPr>
          <p:cNvPr id="4844" name="Google Shape;4844;gb0babbdd12_1_2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5" name="Google Shape;4845;gb0babbdd12_1_2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b0babbdd12_1_2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b0babbdd12_1_2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2"/>
        <p:cNvGrpSpPr/>
        <p:nvPr/>
      </p:nvGrpSpPr>
      <p:grpSpPr>
        <a:xfrm>
          <a:off x="0" y="0"/>
          <a:ext cx="0" cy="0"/>
          <a:chOff x="0" y="0"/>
          <a:chExt cx="0" cy="0"/>
        </a:xfrm>
      </p:grpSpPr>
      <p:sp>
        <p:nvSpPr>
          <p:cNvPr id="4953" name="Google Shape;4953;gb0babbdd12_1_2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4" name="Google Shape;4954;gb0babbdd12_1_2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1"/>
        <p:cNvGrpSpPr/>
        <p:nvPr/>
      </p:nvGrpSpPr>
      <p:grpSpPr>
        <a:xfrm>
          <a:off x="0" y="0"/>
          <a:ext cx="0" cy="0"/>
          <a:chOff x="0" y="0"/>
          <a:chExt cx="0" cy="0"/>
        </a:xfrm>
      </p:grpSpPr>
      <p:sp>
        <p:nvSpPr>
          <p:cNvPr id="5292" name="Google Shape;5292;SLIDES_API1597841959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3" name="Google Shape;5293;SLIDES_API1597841959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8"/>
        <p:cNvGrpSpPr/>
        <p:nvPr/>
      </p:nvGrpSpPr>
      <p:grpSpPr>
        <a:xfrm>
          <a:off x="0" y="0"/>
          <a:ext cx="0" cy="0"/>
          <a:chOff x="0" y="0"/>
          <a:chExt cx="0" cy="0"/>
        </a:xfrm>
      </p:grpSpPr>
      <p:sp>
        <p:nvSpPr>
          <p:cNvPr id="5299" name="Google Shape;5299;SLIDES_API159784195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0" name="Google Shape;5300;SLIDES_API159784195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5"/>
        <p:cNvGrpSpPr/>
        <p:nvPr/>
      </p:nvGrpSpPr>
      <p:grpSpPr>
        <a:xfrm>
          <a:off x="0" y="0"/>
          <a:ext cx="0" cy="0"/>
          <a:chOff x="0" y="0"/>
          <a:chExt cx="0" cy="0"/>
        </a:xfrm>
      </p:grpSpPr>
      <p:sp>
        <p:nvSpPr>
          <p:cNvPr id="5306" name="Google Shape;5306;g899040357a_0_7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7" name="Google Shape;5307;g899040357a_0_7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6"/>
        <p:cNvGrpSpPr/>
        <p:nvPr/>
      </p:nvGrpSpPr>
      <p:grpSpPr>
        <a:xfrm>
          <a:off x="0" y="0"/>
          <a:ext cx="0" cy="0"/>
          <a:chOff x="0" y="0"/>
          <a:chExt cx="0" cy="0"/>
        </a:xfrm>
      </p:grpSpPr>
      <p:sp>
        <p:nvSpPr>
          <p:cNvPr id="5327" name="Google Shape;5327;gad73ba199c_0_28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8" name="Google Shape;5328;gad73ba199c_0_2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2"/>
        <p:cNvGrpSpPr/>
        <p:nvPr/>
      </p:nvGrpSpPr>
      <p:grpSpPr>
        <a:xfrm>
          <a:off x="0" y="0"/>
          <a:ext cx="0" cy="0"/>
          <a:chOff x="0" y="0"/>
          <a:chExt cx="0" cy="0"/>
        </a:xfrm>
      </p:grpSpPr>
      <p:sp>
        <p:nvSpPr>
          <p:cNvPr id="5343" name="Google Shape;5343;gaf72ecb2b5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4" name="Google Shape;5344;gaf72ecb2b5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g898feb88a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3" name="Google Shape;1763;g898feb88a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9"/>
        <p:cNvGrpSpPr/>
        <p:nvPr/>
      </p:nvGrpSpPr>
      <p:grpSpPr>
        <a:xfrm>
          <a:off x="0" y="0"/>
          <a:ext cx="0" cy="0"/>
          <a:chOff x="0" y="0"/>
          <a:chExt cx="0" cy="0"/>
        </a:xfrm>
      </p:grpSpPr>
      <p:sp>
        <p:nvSpPr>
          <p:cNvPr id="5680" name="Google Shape;5680;gaf72ecb2b5_0_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1" name="Google Shape;5681;gaf72ecb2b5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6"/>
        <p:cNvGrpSpPr/>
        <p:nvPr/>
      </p:nvGrpSpPr>
      <p:grpSpPr>
        <a:xfrm>
          <a:off x="0" y="0"/>
          <a:ext cx="0" cy="0"/>
          <a:chOff x="0" y="0"/>
          <a:chExt cx="0" cy="0"/>
        </a:xfrm>
      </p:grpSpPr>
      <p:sp>
        <p:nvSpPr>
          <p:cNvPr id="8467" name="Google Shape;8467;gaf72ecb2b5_0_3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8" name="Google Shape;8468;gaf72ecb2b5_0_3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5"/>
        <p:cNvGrpSpPr/>
        <p:nvPr/>
      </p:nvGrpSpPr>
      <p:grpSpPr>
        <a:xfrm>
          <a:off x="0" y="0"/>
          <a:ext cx="0" cy="0"/>
          <a:chOff x="0" y="0"/>
          <a:chExt cx="0" cy="0"/>
        </a:xfrm>
      </p:grpSpPr>
      <p:sp>
        <p:nvSpPr>
          <p:cNvPr id="8886" name="Google Shape;8886;gaf72ecb2b5_0_38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7" name="Google Shape;8887;gaf72ecb2b5_0_3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5"/>
        <p:cNvGrpSpPr/>
        <p:nvPr/>
      </p:nvGrpSpPr>
      <p:grpSpPr>
        <a:xfrm>
          <a:off x="0" y="0"/>
          <a:ext cx="0" cy="0"/>
          <a:chOff x="0" y="0"/>
          <a:chExt cx="0" cy="0"/>
        </a:xfrm>
      </p:grpSpPr>
      <p:sp>
        <p:nvSpPr>
          <p:cNvPr id="9056" name="Google Shape;9056;gaf72ecb2b5_0_40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7" name="Google Shape;9057;gaf72ecb2b5_0_4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0"/>
        <p:cNvGrpSpPr/>
        <p:nvPr/>
      </p:nvGrpSpPr>
      <p:grpSpPr>
        <a:xfrm>
          <a:off x="0" y="0"/>
          <a:ext cx="0" cy="0"/>
          <a:chOff x="0" y="0"/>
          <a:chExt cx="0" cy="0"/>
        </a:xfrm>
      </p:grpSpPr>
      <p:sp>
        <p:nvSpPr>
          <p:cNvPr id="9461" name="Google Shape;9461;gaf72ecb2b5_0_4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2" name="Google Shape;9462;gaf72ecb2b5_0_4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0"/>
        <p:cNvGrpSpPr/>
        <p:nvPr/>
      </p:nvGrpSpPr>
      <p:grpSpPr>
        <a:xfrm>
          <a:off x="0" y="0"/>
          <a:ext cx="0" cy="0"/>
          <a:chOff x="0" y="0"/>
          <a:chExt cx="0" cy="0"/>
        </a:xfrm>
      </p:grpSpPr>
      <p:sp>
        <p:nvSpPr>
          <p:cNvPr id="9841" name="Google Shape;9841;gaf72ecb2b5_0_4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2" name="Google Shape;9842;gaf72ecb2b5_0_4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4"/>
        <p:cNvGrpSpPr/>
        <p:nvPr/>
      </p:nvGrpSpPr>
      <p:grpSpPr>
        <a:xfrm>
          <a:off x="0" y="0"/>
          <a:ext cx="0" cy="0"/>
          <a:chOff x="0" y="0"/>
          <a:chExt cx="0" cy="0"/>
        </a:xfrm>
      </p:grpSpPr>
      <p:sp>
        <p:nvSpPr>
          <p:cNvPr id="10255" name="Google Shape;10255;gaf72ecb2b5_0_5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6" name="Google Shape;10256;gaf72ecb2b5_0_5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5"/>
        <p:cNvGrpSpPr/>
        <p:nvPr/>
      </p:nvGrpSpPr>
      <p:grpSpPr>
        <a:xfrm>
          <a:off x="0" y="0"/>
          <a:ext cx="0" cy="0"/>
          <a:chOff x="0" y="0"/>
          <a:chExt cx="0" cy="0"/>
        </a:xfrm>
      </p:grpSpPr>
      <p:sp>
        <p:nvSpPr>
          <p:cNvPr id="10616" name="Google Shape;10616;gaf72ecb2b5_0_5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7" name="Google Shape;10617;gaf72ecb2b5_0_5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5"/>
        <p:cNvGrpSpPr/>
        <p:nvPr/>
      </p:nvGrpSpPr>
      <p:grpSpPr>
        <a:xfrm>
          <a:off x="0" y="0"/>
          <a:ext cx="0" cy="0"/>
          <a:chOff x="0" y="0"/>
          <a:chExt cx="0" cy="0"/>
        </a:xfrm>
      </p:grpSpPr>
      <p:sp>
        <p:nvSpPr>
          <p:cNvPr id="11126" name="Google Shape;11126;gaf72ecb2b5_0_6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7" name="Google Shape;11127;gaf72ecb2b5_0_6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5"/>
        <p:cNvGrpSpPr/>
        <p:nvPr/>
      </p:nvGrpSpPr>
      <p:grpSpPr>
        <a:xfrm>
          <a:off x="0" y="0"/>
          <a:ext cx="0" cy="0"/>
          <a:chOff x="0" y="0"/>
          <a:chExt cx="0" cy="0"/>
        </a:xfrm>
      </p:grpSpPr>
      <p:sp>
        <p:nvSpPr>
          <p:cNvPr id="11746" name="Google Shape;11746;gaf72ecb2b5_0_67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7" name="Google Shape;11747;gaf72ecb2b5_0_6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b0ac4e247a_6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b0ac4e247a_6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9"/>
        <p:cNvGrpSpPr/>
        <p:nvPr/>
      </p:nvGrpSpPr>
      <p:grpSpPr>
        <a:xfrm>
          <a:off x="0" y="0"/>
          <a:ext cx="0" cy="0"/>
          <a:chOff x="0" y="0"/>
          <a:chExt cx="0" cy="0"/>
        </a:xfrm>
      </p:grpSpPr>
      <p:sp>
        <p:nvSpPr>
          <p:cNvPr id="12340" name="Google Shape;12340;gaf72ecb2b5_0_7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1" name="Google Shape;12341;gaf72ecb2b5_0_7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0"/>
        <p:cNvGrpSpPr/>
        <p:nvPr/>
      </p:nvGrpSpPr>
      <p:grpSpPr>
        <a:xfrm>
          <a:off x="0" y="0"/>
          <a:ext cx="0" cy="0"/>
          <a:chOff x="0" y="0"/>
          <a:chExt cx="0" cy="0"/>
        </a:xfrm>
      </p:grpSpPr>
      <p:sp>
        <p:nvSpPr>
          <p:cNvPr id="12661" name="Google Shape;12661;gaf72ecb2b5_0_7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2" name="Google Shape;12662;gaf72ecb2b5_0_7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8"/>
        <p:cNvGrpSpPr/>
        <p:nvPr/>
      </p:nvGrpSpPr>
      <p:grpSpPr>
        <a:xfrm>
          <a:off x="0" y="0"/>
          <a:ext cx="0" cy="0"/>
          <a:chOff x="0" y="0"/>
          <a:chExt cx="0" cy="0"/>
        </a:xfrm>
      </p:grpSpPr>
      <p:sp>
        <p:nvSpPr>
          <p:cNvPr id="12969" name="Google Shape;12969;gaf72ecb2b5_0_79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0" name="Google Shape;12970;gaf72ecb2b5_0_7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af72e47015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af72e47015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gb0ac4e247a_6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3" name="Google Shape;2033;gb0ac4e247a_6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2"/>
        <p:cNvGrpSpPr/>
        <p:nvPr/>
      </p:nvGrpSpPr>
      <p:grpSpPr>
        <a:xfrm>
          <a:off x="0" y="0"/>
          <a:ext cx="0" cy="0"/>
          <a:chOff x="0" y="0"/>
          <a:chExt cx="0" cy="0"/>
        </a:xfrm>
      </p:grpSpPr>
      <p:sp>
        <p:nvSpPr>
          <p:cNvPr id="2353" name="Google Shape;2353;gb1378da4db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4" name="Google Shape;2354;gb1378da4d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3"/>
        <p:cNvGrpSpPr/>
        <p:nvPr/>
      </p:nvGrpSpPr>
      <p:grpSpPr>
        <a:xfrm>
          <a:off x="0" y="0"/>
          <a:ext cx="0" cy="0"/>
          <a:chOff x="0" y="0"/>
          <a:chExt cx="0" cy="0"/>
        </a:xfrm>
      </p:grpSpPr>
      <p:sp>
        <p:nvSpPr>
          <p:cNvPr id="2504" name="Google Shape;2504;gb0ac4e247a_6_2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5" name="Google Shape;2505;gb0ac4e247a_6_2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95925" y="291324"/>
            <a:ext cx="8336062" cy="4788281"/>
          </a:xfrm>
          <a:custGeom>
            <a:avLst/>
            <a:gdLst/>
            <a:ahLst/>
            <a:cxnLst/>
            <a:rect l="l" t="t" r="r" b="b"/>
            <a:pathLst>
              <a:path w="257584" h="146846" extrusionOk="0">
                <a:moveTo>
                  <a:pt x="7146" y="1"/>
                </a:moveTo>
                <a:cubicBezTo>
                  <a:pt x="3214" y="1"/>
                  <a:pt x="1" y="3214"/>
                  <a:pt x="1" y="7146"/>
                </a:cubicBezTo>
                <a:lnTo>
                  <a:pt x="1" y="139700"/>
                </a:lnTo>
                <a:cubicBezTo>
                  <a:pt x="1" y="143632"/>
                  <a:pt x="3214" y="146845"/>
                  <a:pt x="7146" y="146845"/>
                </a:cubicBezTo>
                <a:lnTo>
                  <a:pt x="250438" y="146845"/>
                </a:lnTo>
                <a:cubicBezTo>
                  <a:pt x="254408" y="146845"/>
                  <a:pt x="257584" y="143632"/>
                  <a:pt x="257584" y="139700"/>
                </a:cubicBezTo>
                <a:lnTo>
                  <a:pt x="257584" y="7146"/>
                </a:lnTo>
                <a:cubicBezTo>
                  <a:pt x="257584" y="3214"/>
                  <a:pt x="254408" y="1"/>
                  <a:pt x="250438" y="1"/>
                </a:cubicBez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61185" y="219519"/>
            <a:ext cx="8068819" cy="4788281"/>
          </a:xfrm>
          <a:custGeom>
            <a:avLst/>
            <a:gdLst/>
            <a:ahLst/>
            <a:cxnLst/>
            <a:rect l="l" t="t" r="r" b="b"/>
            <a:pathLst>
              <a:path w="257584" h="146846" extrusionOk="0">
                <a:moveTo>
                  <a:pt x="7146" y="1"/>
                </a:moveTo>
                <a:cubicBezTo>
                  <a:pt x="3214" y="1"/>
                  <a:pt x="1" y="3214"/>
                  <a:pt x="1" y="7146"/>
                </a:cubicBezTo>
                <a:lnTo>
                  <a:pt x="1" y="139700"/>
                </a:lnTo>
                <a:cubicBezTo>
                  <a:pt x="1" y="143632"/>
                  <a:pt x="3214" y="146845"/>
                  <a:pt x="7146" y="146845"/>
                </a:cubicBezTo>
                <a:lnTo>
                  <a:pt x="250438" y="146845"/>
                </a:lnTo>
                <a:cubicBezTo>
                  <a:pt x="254408" y="146845"/>
                  <a:pt x="257584" y="143632"/>
                  <a:pt x="257584" y="139700"/>
                </a:cubicBezTo>
                <a:lnTo>
                  <a:pt x="257584" y="7146"/>
                </a:lnTo>
                <a:cubicBezTo>
                  <a:pt x="257584" y="3214"/>
                  <a:pt x="254408" y="1"/>
                  <a:pt x="250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41543" y="2282008"/>
            <a:ext cx="569676" cy="380612"/>
            <a:chOff x="8341543" y="2282008"/>
            <a:chExt cx="569676" cy="380612"/>
          </a:xfrm>
        </p:grpSpPr>
        <p:sp>
          <p:nvSpPr>
            <p:cNvPr id="12" name="Google Shape;12;p2"/>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8341543" y="1721094"/>
            <a:ext cx="569676" cy="380612"/>
            <a:chOff x="8341543" y="1721094"/>
            <a:chExt cx="569676" cy="380612"/>
          </a:xfrm>
        </p:grpSpPr>
        <p:sp>
          <p:nvSpPr>
            <p:cNvPr id="15" name="Google Shape;15;p2"/>
            <p:cNvSpPr/>
            <p:nvPr/>
          </p:nvSpPr>
          <p:spPr>
            <a:xfrm>
              <a:off x="8341543" y="1800869"/>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41543" y="1721094"/>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8346273" y="1183592"/>
            <a:ext cx="568486" cy="388014"/>
            <a:chOff x="8346273" y="1183592"/>
            <a:chExt cx="568486" cy="388014"/>
          </a:xfrm>
        </p:grpSpPr>
        <p:sp>
          <p:nvSpPr>
            <p:cNvPr id="18" name="Google Shape;18;p2"/>
            <p:cNvSpPr/>
            <p:nvPr/>
          </p:nvSpPr>
          <p:spPr>
            <a:xfrm>
              <a:off x="8346273" y="1263367"/>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46273" y="1183592"/>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8341543" y="606635"/>
            <a:ext cx="569676" cy="388014"/>
            <a:chOff x="8341543" y="606635"/>
            <a:chExt cx="569676" cy="388014"/>
          </a:xfrm>
        </p:grpSpPr>
        <p:sp>
          <p:nvSpPr>
            <p:cNvPr id="21" name="Google Shape;21;p2"/>
            <p:cNvSpPr/>
            <p:nvPr/>
          </p:nvSpPr>
          <p:spPr>
            <a:xfrm>
              <a:off x="8341543" y="686410"/>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41543" y="606635"/>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341543" y="2842933"/>
            <a:ext cx="569676" cy="380612"/>
            <a:chOff x="8341543" y="2282008"/>
            <a:chExt cx="569676" cy="380612"/>
          </a:xfrm>
        </p:grpSpPr>
        <p:sp>
          <p:nvSpPr>
            <p:cNvPr id="24" name="Google Shape;24;p2"/>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8341543" y="3403858"/>
            <a:ext cx="569676" cy="380612"/>
            <a:chOff x="8341543" y="2282008"/>
            <a:chExt cx="569676" cy="380612"/>
          </a:xfrm>
        </p:grpSpPr>
        <p:sp>
          <p:nvSpPr>
            <p:cNvPr id="27" name="Google Shape;27;p2"/>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2"/>
          <p:cNvSpPr/>
          <p:nvPr/>
        </p:nvSpPr>
        <p:spPr>
          <a:xfrm>
            <a:off x="8341543" y="4447718"/>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41543" y="4367943"/>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5894" y="219519"/>
            <a:ext cx="8053438" cy="4788281"/>
          </a:xfrm>
          <a:custGeom>
            <a:avLst/>
            <a:gdLst/>
            <a:ahLst/>
            <a:cxnLst/>
            <a:rect l="l" t="t" r="r" b="b"/>
            <a:pathLst>
              <a:path w="257093" h="146846" extrusionOk="0">
                <a:moveTo>
                  <a:pt x="7146" y="1"/>
                </a:moveTo>
                <a:cubicBezTo>
                  <a:pt x="3177" y="1"/>
                  <a:pt x="1" y="3214"/>
                  <a:pt x="1" y="7146"/>
                </a:cubicBezTo>
                <a:lnTo>
                  <a:pt x="1" y="139700"/>
                </a:lnTo>
                <a:cubicBezTo>
                  <a:pt x="1" y="143632"/>
                  <a:pt x="3177" y="146845"/>
                  <a:pt x="7146" y="146845"/>
                </a:cubicBezTo>
                <a:lnTo>
                  <a:pt x="249947" y="146845"/>
                </a:lnTo>
                <a:cubicBezTo>
                  <a:pt x="253879" y="146845"/>
                  <a:pt x="257093" y="143632"/>
                  <a:pt x="257093" y="139700"/>
                </a:cubicBezTo>
                <a:lnTo>
                  <a:pt x="257093" y="7146"/>
                </a:lnTo>
                <a:cubicBezTo>
                  <a:pt x="257093" y="3214"/>
                  <a:pt x="253879" y="1"/>
                  <a:pt x="249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6317" y="94193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81025" y="966589"/>
            <a:ext cx="324527" cy="82660"/>
          </a:xfrm>
          <a:custGeom>
            <a:avLst/>
            <a:gdLst/>
            <a:ahLst/>
            <a:cxnLst/>
            <a:rect l="l" t="t" r="r" b="b"/>
            <a:pathLst>
              <a:path w="10360" h="2535"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04707" y="104921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05521" y="100728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6317" y="1298240"/>
            <a:ext cx="79378" cy="133169"/>
          </a:xfrm>
          <a:custGeom>
            <a:avLst/>
            <a:gdLst/>
            <a:ahLst/>
            <a:cxnLst/>
            <a:rect l="l" t="t" r="r" b="b"/>
            <a:pathLst>
              <a:path w="2534" h="4084" extrusionOk="0">
                <a:moveTo>
                  <a:pt x="1286" y="0"/>
                </a:moveTo>
                <a:cubicBezTo>
                  <a:pt x="567" y="0"/>
                  <a:pt x="0" y="908"/>
                  <a:pt x="0" y="2042"/>
                </a:cubicBezTo>
                <a:cubicBezTo>
                  <a:pt x="0" y="3176"/>
                  <a:pt x="567" y="4083"/>
                  <a:pt x="1286" y="4083"/>
                </a:cubicBezTo>
                <a:cubicBezTo>
                  <a:pt x="1966" y="4083"/>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81025" y="1324130"/>
            <a:ext cx="324527" cy="81388"/>
          </a:xfrm>
          <a:custGeom>
            <a:avLst/>
            <a:gdLst/>
            <a:ahLst/>
            <a:cxnLst/>
            <a:rect l="l" t="t" r="r" b="b"/>
            <a:pathLst>
              <a:path w="10360" h="2496" extrusionOk="0">
                <a:moveTo>
                  <a:pt x="794" y="0"/>
                </a:moveTo>
                <a:cubicBezTo>
                  <a:pt x="341" y="0"/>
                  <a:pt x="0" y="567"/>
                  <a:pt x="0" y="1248"/>
                </a:cubicBezTo>
                <a:cubicBezTo>
                  <a:pt x="0" y="1928"/>
                  <a:pt x="341" y="2495"/>
                  <a:pt x="794" y="2495"/>
                </a:cubicBezTo>
                <a:lnTo>
                  <a:pt x="9566" y="2495"/>
                </a:lnTo>
                <a:cubicBezTo>
                  <a:pt x="10019" y="2495"/>
                  <a:pt x="10360" y="1928"/>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04707" y="14054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05521" y="136479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82216" y="1335217"/>
            <a:ext cx="323337" cy="70302"/>
          </a:xfrm>
          <a:custGeom>
            <a:avLst/>
            <a:gdLst/>
            <a:ahLst/>
            <a:cxnLst/>
            <a:rect l="l" t="t" r="r" b="b"/>
            <a:pathLst>
              <a:path w="10322" h="2156" extrusionOk="0">
                <a:moveTo>
                  <a:pt x="10057" y="0"/>
                </a:moveTo>
                <a:lnTo>
                  <a:pt x="10057" y="0"/>
                </a:lnTo>
                <a:cubicBezTo>
                  <a:pt x="10095" y="76"/>
                  <a:pt x="10095" y="190"/>
                  <a:pt x="10095" y="303"/>
                </a:cubicBezTo>
                <a:cubicBezTo>
                  <a:pt x="10095" y="983"/>
                  <a:pt x="9755" y="1551"/>
                  <a:pt x="9301" y="1551"/>
                </a:cubicBezTo>
                <a:lnTo>
                  <a:pt x="530" y="1551"/>
                </a:lnTo>
                <a:cubicBezTo>
                  <a:pt x="303" y="1551"/>
                  <a:pt x="114" y="1437"/>
                  <a:pt x="0" y="1210"/>
                </a:cubicBezTo>
                <a:lnTo>
                  <a:pt x="0" y="1210"/>
                </a:lnTo>
                <a:cubicBezTo>
                  <a:pt x="76" y="1740"/>
                  <a:pt x="378" y="2118"/>
                  <a:pt x="719" y="2155"/>
                </a:cubicBezTo>
                <a:lnTo>
                  <a:pt x="9528" y="2155"/>
                </a:lnTo>
                <a:cubicBezTo>
                  <a:pt x="9981" y="2155"/>
                  <a:pt x="10322" y="1588"/>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46317" y="1655749"/>
            <a:ext cx="79378" cy="131930"/>
          </a:xfrm>
          <a:custGeom>
            <a:avLst/>
            <a:gdLst/>
            <a:ahLst/>
            <a:cxnLst/>
            <a:rect l="l" t="t" r="r" b="b"/>
            <a:pathLst>
              <a:path w="2534" h="4046" extrusionOk="0">
                <a:moveTo>
                  <a:pt x="1286" y="0"/>
                </a:moveTo>
                <a:cubicBezTo>
                  <a:pt x="567" y="0"/>
                  <a:pt x="0" y="908"/>
                  <a:pt x="0" y="2004"/>
                </a:cubicBezTo>
                <a:cubicBezTo>
                  <a:pt x="0" y="3138"/>
                  <a:pt x="567" y="4046"/>
                  <a:pt x="1286" y="4046"/>
                </a:cubicBezTo>
                <a:cubicBezTo>
                  <a:pt x="1966" y="4046"/>
                  <a:pt x="2533" y="3138"/>
                  <a:pt x="2533" y="2004"/>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81025" y="1680400"/>
            <a:ext cx="324527" cy="82627"/>
          </a:xfrm>
          <a:custGeom>
            <a:avLst/>
            <a:gdLst/>
            <a:ahLst/>
            <a:cxnLst/>
            <a:rect l="l" t="t" r="r" b="b"/>
            <a:pathLst>
              <a:path w="10360" h="2534" extrusionOk="0">
                <a:moveTo>
                  <a:pt x="794" y="1"/>
                </a:moveTo>
                <a:cubicBezTo>
                  <a:pt x="341" y="1"/>
                  <a:pt x="0" y="568"/>
                  <a:pt x="0" y="1248"/>
                </a:cubicBezTo>
                <a:cubicBezTo>
                  <a:pt x="0" y="1967"/>
                  <a:pt x="341" y="2534"/>
                  <a:pt x="794" y="2534"/>
                </a:cubicBezTo>
                <a:lnTo>
                  <a:pt x="9566" y="2534"/>
                </a:lnTo>
                <a:cubicBezTo>
                  <a:pt x="10019" y="2534"/>
                  <a:pt x="10360" y="1967"/>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04707" y="1761756"/>
            <a:ext cx="32014" cy="1272"/>
          </a:xfrm>
          <a:custGeom>
            <a:avLst/>
            <a:gdLst/>
            <a:ahLst/>
            <a:cxnLst/>
            <a:rect l="l" t="t" r="r" b="b"/>
            <a:pathLst>
              <a:path w="1022" h="39" extrusionOk="0">
                <a:moveTo>
                  <a:pt x="1021" y="39"/>
                </a:moveTo>
                <a:lnTo>
                  <a:pt x="38" y="39"/>
                </a:lnTo>
                <a:cubicBezTo>
                  <a:pt x="38" y="39"/>
                  <a:pt x="38" y="39"/>
                  <a:pt x="38" y="39"/>
                </a:cubicBezTo>
                <a:cubicBezTo>
                  <a:pt x="38" y="39"/>
                  <a:pt x="38" y="39"/>
                  <a:pt x="38" y="39"/>
                </a:cubicBezTo>
                <a:lnTo>
                  <a:pt x="1021" y="39"/>
                </a:lnTo>
                <a:lnTo>
                  <a:pt x="1021" y="39"/>
                </a:lnTo>
                <a:close/>
                <a:moveTo>
                  <a:pt x="1" y="39"/>
                </a:moveTo>
                <a:lnTo>
                  <a:pt x="1" y="39"/>
                </a:lnTo>
                <a:lnTo>
                  <a:pt x="1" y="39"/>
                </a:lnTo>
                <a:close/>
                <a:moveTo>
                  <a:pt x="1" y="39"/>
                </a:moveTo>
                <a:lnTo>
                  <a:pt x="1" y="39"/>
                </a:lnTo>
                <a:lnTo>
                  <a:pt x="1" y="39"/>
                </a:lnTo>
                <a:close/>
                <a:moveTo>
                  <a:pt x="1" y="39"/>
                </a:moveTo>
                <a:lnTo>
                  <a:pt x="1" y="39"/>
                </a:lnTo>
                <a:lnTo>
                  <a:pt x="1" y="39"/>
                </a:lnTo>
                <a:close/>
                <a:moveTo>
                  <a:pt x="1" y="39"/>
                </a:moveTo>
                <a:cubicBezTo>
                  <a:pt x="1" y="39"/>
                  <a:pt x="1" y="39"/>
                  <a:pt x="1" y="1"/>
                </a:cubicBezTo>
                <a:cubicBezTo>
                  <a:pt x="1" y="39"/>
                  <a:pt x="1" y="39"/>
                  <a:pt x="1" y="39"/>
                </a:cubicBez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05521" y="17210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82216" y="1691487"/>
            <a:ext cx="323337" cy="71541"/>
          </a:xfrm>
          <a:custGeom>
            <a:avLst/>
            <a:gdLst/>
            <a:ahLst/>
            <a:cxnLst/>
            <a:rect l="l" t="t" r="r" b="b"/>
            <a:pathLst>
              <a:path w="10322" h="2194" extrusionOk="0">
                <a:moveTo>
                  <a:pt x="10057" y="1"/>
                </a:moveTo>
                <a:cubicBezTo>
                  <a:pt x="10095" y="114"/>
                  <a:pt x="10095" y="228"/>
                  <a:pt x="10095" y="303"/>
                </a:cubicBezTo>
                <a:cubicBezTo>
                  <a:pt x="10095" y="1022"/>
                  <a:pt x="9755" y="1589"/>
                  <a:pt x="9301" y="1589"/>
                </a:cubicBezTo>
                <a:lnTo>
                  <a:pt x="530" y="1589"/>
                </a:lnTo>
                <a:cubicBezTo>
                  <a:pt x="303" y="1589"/>
                  <a:pt x="114" y="1438"/>
                  <a:pt x="0" y="1249"/>
                </a:cubicBezTo>
                <a:lnTo>
                  <a:pt x="0" y="1249"/>
                </a:lnTo>
                <a:cubicBezTo>
                  <a:pt x="76" y="1740"/>
                  <a:pt x="340" y="2156"/>
                  <a:pt x="719" y="2156"/>
                </a:cubicBezTo>
                <a:cubicBezTo>
                  <a:pt x="719" y="2194"/>
                  <a:pt x="719" y="2194"/>
                  <a:pt x="719" y="2194"/>
                </a:cubicBezTo>
                <a:lnTo>
                  <a:pt x="9528" y="2194"/>
                </a:lnTo>
                <a:cubicBezTo>
                  <a:pt x="9981" y="2194"/>
                  <a:pt x="10322" y="1627"/>
                  <a:pt x="10322" y="908"/>
                </a:cubicBez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6317" y="2012018"/>
            <a:ext cx="79378" cy="133202"/>
          </a:xfrm>
          <a:custGeom>
            <a:avLst/>
            <a:gdLst/>
            <a:ahLst/>
            <a:cxnLst/>
            <a:rect l="l" t="t" r="r" b="b"/>
            <a:pathLst>
              <a:path w="2534" h="4085" extrusionOk="0">
                <a:moveTo>
                  <a:pt x="1286" y="1"/>
                </a:moveTo>
                <a:cubicBezTo>
                  <a:pt x="567" y="1"/>
                  <a:pt x="0" y="908"/>
                  <a:pt x="0" y="2042"/>
                </a:cubicBezTo>
                <a:cubicBezTo>
                  <a:pt x="0" y="3177"/>
                  <a:pt x="567" y="4084"/>
                  <a:pt x="1286" y="4084"/>
                </a:cubicBezTo>
                <a:cubicBezTo>
                  <a:pt x="1966" y="4084"/>
                  <a:pt x="2533" y="3177"/>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81025" y="203790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04707" y="211929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05521" y="2077364"/>
            <a:ext cx="31" cy="1272"/>
          </a:xfrm>
          <a:custGeom>
            <a:avLst/>
            <a:gdLst/>
            <a:ahLst/>
            <a:cxnLst/>
            <a:rect l="l" t="t" r="r" b="b"/>
            <a:pathLst>
              <a:path w="1" h="39" extrusionOk="0">
                <a:moveTo>
                  <a:pt x="1" y="38"/>
                </a:moveTo>
                <a:lnTo>
                  <a:pt x="1" y="38"/>
                </a:lnTo>
                <a:lnTo>
                  <a:pt x="1" y="38"/>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82216" y="2049028"/>
            <a:ext cx="323337" cy="70302"/>
          </a:xfrm>
          <a:custGeom>
            <a:avLst/>
            <a:gdLst/>
            <a:ahLst/>
            <a:cxnLst/>
            <a:rect l="l" t="t" r="r" b="b"/>
            <a:pathLst>
              <a:path w="10322" h="2156" extrusionOk="0">
                <a:moveTo>
                  <a:pt x="10057" y="0"/>
                </a:moveTo>
                <a:cubicBezTo>
                  <a:pt x="10095" y="76"/>
                  <a:pt x="10095" y="189"/>
                  <a:pt x="10095" y="303"/>
                </a:cubicBezTo>
                <a:cubicBezTo>
                  <a:pt x="10095" y="983"/>
                  <a:pt x="9755" y="1550"/>
                  <a:pt x="9301" y="1550"/>
                </a:cubicBezTo>
                <a:lnTo>
                  <a:pt x="530" y="1550"/>
                </a:lnTo>
                <a:cubicBezTo>
                  <a:pt x="303" y="1550"/>
                  <a:pt x="114" y="1437"/>
                  <a:pt x="0" y="1210"/>
                </a:cubicBezTo>
                <a:lnTo>
                  <a:pt x="0" y="1210"/>
                </a:lnTo>
                <a:cubicBezTo>
                  <a:pt x="76" y="1739"/>
                  <a:pt x="340" y="2117"/>
                  <a:pt x="719" y="2155"/>
                </a:cubicBezTo>
                <a:lnTo>
                  <a:pt x="9528" y="2155"/>
                </a:lnTo>
                <a:cubicBezTo>
                  <a:pt x="9981" y="2155"/>
                  <a:pt x="10322" y="1588"/>
                  <a:pt x="10322" y="907"/>
                </a:cubicBezTo>
                <a:lnTo>
                  <a:pt x="10322" y="870"/>
                </a:ln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46317" y="2369560"/>
            <a:ext cx="79378" cy="131930"/>
          </a:xfrm>
          <a:custGeom>
            <a:avLst/>
            <a:gdLst/>
            <a:ahLst/>
            <a:cxnLst/>
            <a:rect l="l" t="t" r="r" b="b"/>
            <a:pathLst>
              <a:path w="2534" h="4046" extrusionOk="0">
                <a:moveTo>
                  <a:pt x="1286" y="0"/>
                </a:moveTo>
                <a:cubicBezTo>
                  <a:pt x="567" y="0"/>
                  <a:pt x="0" y="907"/>
                  <a:pt x="0" y="2004"/>
                </a:cubicBezTo>
                <a:cubicBezTo>
                  <a:pt x="0" y="3138"/>
                  <a:pt x="567" y="4045"/>
                  <a:pt x="1286" y="4045"/>
                </a:cubicBezTo>
                <a:cubicBezTo>
                  <a:pt x="1966" y="4045"/>
                  <a:pt x="2533" y="3138"/>
                  <a:pt x="2533" y="2004"/>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81025" y="2394211"/>
            <a:ext cx="324527" cy="81388"/>
          </a:xfrm>
          <a:custGeom>
            <a:avLst/>
            <a:gdLst/>
            <a:ahLst/>
            <a:cxnLst/>
            <a:rect l="l" t="t" r="r" b="b"/>
            <a:pathLst>
              <a:path w="10360" h="2496" extrusionOk="0">
                <a:moveTo>
                  <a:pt x="794" y="0"/>
                </a:moveTo>
                <a:cubicBezTo>
                  <a:pt x="341" y="0"/>
                  <a:pt x="0" y="567"/>
                  <a:pt x="0" y="1248"/>
                </a:cubicBezTo>
                <a:cubicBezTo>
                  <a:pt x="0" y="1966"/>
                  <a:pt x="341" y="2495"/>
                  <a:pt x="794" y="2495"/>
                </a:cubicBezTo>
                <a:lnTo>
                  <a:pt x="9566" y="2495"/>
                </a:lnTo>
                <a:cubicBezTo>
                  <a:pt x="10019" y="2495"/>
                  <a:pt x="10360" y="1966"/>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04707" y="247556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05521" y="243487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82216" y="2405297"/>
            <a:ext cx="323337" cy="70302"/>
          </a:xfrm>
          <a:custGeom>
            <a:avLst/>
            <a:gdLst/>
            <a:ahLst/>
            <a:cxnLst/>
            <a:rect l="l" t="t" r="r" b="b"/>
            <a:pathLst>
              <a:path w="10322" h="2156" extrusionOk="0">
                <a:moveTo>
                  <a:pt x="10057" y="0"/>
                </a:moveTo>
                <a:cubicBezTo>
                  <a:pt x="10095" y="114"/>
                  <a:pt x="10095" y="189"/>
                  <a:pt x="10095" y="303"/>
                </a:cubicBezTo>
                <a:cubicBezTo>
                  <a:pt x="10095" y="1021"/>
                  <a:pt x="9755" y="1551"/>
                  <a:pt x="9301" y="1551"/>
                </a:cubicBezTo>
                <a:lnTo>
                  <a:pt x="530" y="1551"/>
                </a:lnTo>
                <a:cubicBezTo>
                  <a:pt x="303" y="1551"/>
                  <a:pt x="114" y="1437"/>
                  <a:pt x="0" y="1248"/>
                </a:cubicBezTo>
                <a:lnTo>
                  <a:pt x="0" y="1248"/>
                </a:lnTo>
                <a:cubicBezTo>
                  <a:pt x="76" y="1777"/>
                  <a:pt x="378" y="2155"/>
                  <a:pt x="719" y="2155"/>
                </a:cubicBezTo>
                <a:lnTo>
                  <a:pt x="9528" y="2155"/>
                </a:lnTo>
                <a:cubicBezTo>
                  <a:pt x="9981" y="2155"/>
                  <a:pt x="10322" y="1626"/>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46317" y="2725829"/>
            <a:ext cx="79378" cy="131930"/>
          </a:xfrm>
          <a:custGeom>
            <a:avLst/>
            <a:gdLst/>
            <a:ahLst/>
            <a:cxnLst/>
            <a:rect l="l" t="t" r="r" b="b"/>
            <a:pathLst>
              <a:path w="2534" h="4046" extrusionOk="0">
                <a:moveTo>
                  <a:pt x="1286" y="0"/>
                </a:moveTo>
                <a:cubicBezTo>
                  <a:pt x="567" y="0"/>
                  <a:pt x="0" y="908"/>
                  <a:pt x="0" y="2042"/>
                </a:cubicBezTo>
                <a:cubicBezTo>
                  <a:pt x="0" y="3138"/>
                  <a:pt x="567" y="4046"/>
                  <a:pt x="1286" y="4046"/>
                </a:cubicBezTo>
                <a:cubicBezTo>
                  <a:pt x="1966" y="4046"/>
                  <a:pt x="2533" y="3138"/>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81025" y="2751719"/>
            <a:ext cx="324527" cy="81388"/>
          </a:xfrm>
          <a:custGeom>
            <a:avLst/>
            <a:gdLst/>
            <a:ahLst/>
            <a:cxnLst/>
            <a:rect l="l" t="t" r="r" b="b"/>
            <a:pathLst>
              <a:path w="10360" h="2496" extrusionOk="0">
                <a:moveTo>
                  <a:pt x="794" y="0"/>
                </a:moveTo>
                <a:cubicBezTo>
                  <a:pt x="341" y="0"/>
                  <a:pt x="0" y="530"/>
                  <a:pt x="0" y="1248"/>
                </a:cubicBezTo>
                <a:cubicBezTo>
                  <a:pt x="0" y="1929"/>
                  <a:pt x="341" y="2496"/>
                  <a:pt x="794" y="2496"/>
                </a:cubicBezTo>
                <a:lnTo>
                  <a:pt x="9566" y="2496"/>
                </a:lnTo>
                <a:cubicBezTo>
                  <a:pt x="10019" y="2496"/>
                  <a:pt x="10360" y="1929"/>
                  <a:pt x="10360" y="1248"/>
                </a:cubicBezTo>
                <a:cubicBezTo>
                  <a:pt x="10360" y="530"/>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04707" y="283307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05521" y="2791174"/>
            <a:ext cx="31" cy="1272"/>
          </a:xfrm>
          <a:custGeom>
            <a:avLst/>
            <a:gdLst/>
            <a:ahLst/>
            <a:cxnLst/>
            <a:rect l="l" t="t" r="r" b="b"/>
            <a:pathLst>
              <a:path w="1" h="39" extrusionOk="0">
                <a:moveTo>
                  <a:pt x="1" y="38"/>
                </a:moveTo>
                <a:lnTo>
                  <a:pt x="1" y="38"/>
                </a:lnTo>
                <a:lnTo>
                  <a:pt x="1" y="38"/>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82216" y="2761567"/>
            <a:ext cx="323337" cy="71541"/>
          </a:xfrm>
          <a:custGeom>
            <a:avLst/>
            <a:gdLst/>
            <a:ahLst/>
            <a:cxnLst/>
            <a:rect l="l" t="t" r="r" b="b"/>
            <a:pathLst>
              <a:path w="10322" h="2194" extrusionOk="0">
                <a:moveTo>
                  <a:pt x="10057" y="1"/>
                </a:moveTo>
                <a:cubicBezTo>
                  <a:pt x="10095" y="114"/>
                  <a:pt x="10095" y="228"/>
                  <a:pt x="10095" y="341"/>
                </a:cubicBezTo>
                <a:cubicBezTo>
                  <a:pt x="10095" y="1022"/>
                  <a:pt x="9755" y="1589"/>
                  <a:pt x="9301" y="1589"/>
                </a:cubicBezTo>
                <a:lnTo>
                  <a:pt x="530" y="1589"/>
                </a:lnTo>
                <a:cubicBezTo>
                  <a:pt x="303" y="1589"/>
                  <a:pt x="114" y="1475"/>
                  <a:pt x="0" y="1248"/>
                </a:cubicBezTo>
                <a:lnTo>
                  <a:pt x="0" y="1248"/>
                </a:lnTo>
                <a:cubicBezTo>
                  <a:pt x="76" y="1778"/>
                  <a:pt x="340" y="2156"/>
                  <a:pt x="719" y="2194"/>
                </a:cubicBezTo>
                <a:lnTo>
                  <a:pt x="9528" y="2194"/>
                </a:lnTo>
                <a:cubicBezTo>
                  <a:pt x="9981" y="2194"/>
                  <a:pt x="10322" y="1627"/>
                  <a:pt x="10322" y="946"/>
                </a:cubicBezTo>
                <a:lnTo>
                  <a:pt x="10322" y="908"/>
                </a:ln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46317" y="3083338"/>
            <a:ext cx="79378" cy="131963"/>
          </a:xfrm>
          <a:custGeom>
            <a:avLst/>
            <a:gdLst/>
            <a:ahLst/>
            <a:cxnLst/>
            <a:rect l="l" t="t" r="r" b="b"/>
            <a:pathLst>
              <a:path w="2534" h="4047" extrusionOk="0">
                <a:moveTo>
                  <a:pt x="1286" y="1"/>
                </a:moveTo>
                <a:cubicBezTo>
                  <a:pt x="567" y="1"/>
                  <a:pt x="0" y="908"/>
                  <a:pt x="0" y="2004"/>
                </a:cubicBezTo>
                <a:cubicBezTo>
                  <a:pt x="0" y="3139"/>
                  <a:pt x="567" y="4046"/>
                  <a:pt x="1286" y="4046"/>
                </a:cubicBezTo>
                <a:cubicBezTo>
                  <a:pt x="1966" y="4046"/>
                  <a:pt x="2533" y="3139"/>
                  <a:pt x="2533" y="2004"/>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81025" y="310798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04707" y="318937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05521" y="314868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82216" y="3119108"/>
            <a:ext cx="323337" cy="70302"/>
          </a:xfrm>
          <a:custGeom>
            <a:avLst/>
            <a:gdLst/>
            <a:ahLst/>
            <a:cxnLst/>
            <a:rect l="l" t="t" r="r" b="b"/>
            <a:pathLst>
              <a:path w="10322" h="2156" extrusionOk="0">
                <a:moveTo>
                  <a:pt x="10057" y="0"/>
                </a:moveTo>
                <a:cubicBezTo>
                  <a:pt x="10095" y="113"/>
                  <a:pt x="10095" y="189"/>
                  <a:pt x="10095" y="302"/>
                </a:cubicBezTo>
                <a:cubicBezTo>
                  <a:pt x="10095" y="1021"/>
                  <a:pt x="9755" y="1550"/>
                  <a:pt x="9301" y="1550"/>
                </a:cubicBezTo>
                <a:lnTo>
                  <a:pt x="530" y="1550"/>
                </a:lnTo>
                <a:cubicBezTo>
                  <a:pt x="303" y="1550"/>
                  <a:pt x="114" y="1437"/>
                  <a:pt x="0" y="1248"/>
                </a:cubicBezTo>
                <a:lnTo>
                  <a:pt x="0" y="1248"/>
                </a:lnTo>
                <a:cubicBezTo>
                  <a:pt x="76" y="1739"/>
                  <a:pt x="340" y="2155"/>
                  <a:pt x="719" y="2155"/>
                </a:cubicBezTo>
                <a:lnTo>
                  <a:pt x="9528" y="2155"/>
                </a:lnTo>
                <a:cubicBezTo>
                  <a:pt x="9981" y="2155"/>
                  <a:pt x="10322" y="1588"/>
                  <a:pt x="10322" y="907"/>
                </a:cubicBez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46317" y="3439640"/>
            <a:ext cx="79378" cy="131930"/>
          </a:xfrm>
          <a:custGeom>
            <a:avLst/>
            <a:gdLst/>
            <a:ahLst/>
            <a:cxnLst/>
            <a:rect l="l" t="t" r="r" b="b"/>
            <a:pathLst>
              <a:path w="2534" h="4046" extrusionOk="0">
                <a:moveTo>
                  <a:pt x="1286" y="0"/>
                </a:moveTo>
                <a:cubicBezTo>
                  <a:pt x="567" y="0"/>
                  <a:pt x="0" y="907"/>
                  <a:pt x="0" y="2042"/>
                </a:cubicBezTo>
                <a:cubicBezTo>
                  <a:pt x="0" y="3138"/>
                  <a:pt x="567" y="4045"/>
                  <a:pt x="1286" y="4045"/>
                </a:cubicBezTo>
                <a:cubicBezTo>
                  <a:pt x="1966" y="4045"/>
                  <a:pt x="2533" y="3138"/>
                  <a:pt x="2533" y="2042"/>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81025" y="3465498"/>
            <a:ext cx="324527" cy="81421"/>
          </a:xfrm>
          <a:custGeom>
            <a:avLst/>
            <a:gdLst/>
            <a:ahLst/>
            <a:cxnLst/>
            <a:rect l="l" t="t" r="r" b="b"/>
            <a:pathLst>
              <a:path w="10360" h="2497" extrusionOk="0">
                <a:moveTo>
                  <a:pt x="794" y="1"/>
                </a:moveTo>
                <a:cubicBezTo>
                  <a:pt x="341" y="1"/>
                  <a:pt x="0" y="530"/>
                  <a:pt x="0" y="1249"/>
                </a:cubicBezTo>
                <a:cubicBezTo>
                  <a:pt x="0" y="1929"/>
                  <a:pt x="341" y="2496"/>
                  <a:pt x="794" y="2496"/>
                </a:cubicBezTo>
                <a:lnTo>
                  <a:pt x="9566" y="2496"/>
                </a:lnTo>
                <a:cubicBezTo>
                  <a:pt x="10019" y="2496"/>
                  <a:pt x="10360" y="1929"/>
                  <a:pt x="10360" y="1249"/>
                </a:cubicBezTo>
                <a:cubicBezTo>
                  <a:pt x="10360" y="530"/>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04707" y="35468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05521" y="350495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82216" y="3475378"/>
            <a:ext cx="323337" cy="71541"/>
          </a:xfrm>
          <a:custGeom>
            <a:avLst/>
            <a:gdLst/>
            <a:ahLst/>
            <a:cxnLst/>
            <a:rect l="l" t="t" r="r" b="b"/>
            <a:pathLst>
              <a:path w="10322" h="2194" extrusionOk="0">
                <a:moveTo>
                  <a:pt x="10057" y="0"/>
                </a:moveTo>
                <a:lnTo>
                  <a:pt x="10057" y="0"/>
                </a:ln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6"/>
                </a:cubicBezTo>
                <a:lnTo>
                  <a:pt x="10322" y="908"/>
                </a:lnTo>
                <a:cubicBezTo>
                  <a:pt x="10322" y="568"/>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546317" y="3795909"/>
            <a:ext cx="79378" cy="133169"/>
          </a:xfrm>
          <a:custGeom>
            <a:avLst/>
            <a:gdLst/>
            <a:ahLst/>
            <a:cxnLst/>
            <a:rect l="l" t="t" r="r" b="b"/>
            <a:pathLst>
              <a:path w="2534" h="4084" extrusionOk="0">
                <a:moveTo>
                  <a:pt x="1286" y="0"/>
                </a:moveTo>
                <a:cubicBezTo>
                  <a:pt x="567" y="0"/>
                  <a:pt x="0" y="908"/>
                  <a:pt x="0" y="2042"/>
                </a:cubicBezTo>
                <a:cubicBezTo>
                  <a:pt x="0" y="3176"/>
                  <a:pt x="567" y="4084"/>
                  <a:pt x="1286" y="4084"/>
                </a:cubicBezTo>
                <a:cubicBezTo>
                  <a:pt x="1966" y="4084"/>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81025" y="3821800"/>
            <a:ext cx="324527" cy="81388"/>
          </a:xfrm>
          <a:custGeom>
            <a:avLst/>
            <a:gdLst/>
            <a:ahLst/>
            <a:cxnLst/>
            <a:rect l="l" t="t" r="r" b="b"/>
            <a:pathLst>
              <a:path w="10360" h="2496" extrusionOk="0">
                <a:moveTo>
                  <a:pt x="794" y="0"/>
                </a:moveTo>
                <a:cubicBezTo>
                  <a:pt x="341" y="0"/>
                  <a:pt x="0" y="567"/>
                  <a:pt x="0" y="1248"/>
                </a:cubicBezTo>
                <a:cubicBezTo>
                  <a:pt x="0" y="1929"/>
                  <a:pt x="341" y="2496"/>
                  <a:pt x="794" y="2496"/>
                </a:cubicBezTo>
                <a:lnTo>
                  <a:pt x="9566" y="2496"/>
                </a:lnTo>
                <a:cubicBezTo>
                  <a:pt x="10019" y="2496"/>
                  <a:pt x="10360" y="1929"/>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04707" y="390315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05521" y="38624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82216" y="3832886"/>
            <a:ext cx="323337" cy="70302"/>
          </a:xfrm>
          <a:custGeom>
            <a:avLst/>
            <a:gdLst/>
            <a:ahLst/>
            <a:cxnLst/>
            <a:rect l="l" t="t" r="r" b="b"/>
            <a:pathLst>
              <a:path w="10322" h="2156" extrusionOk="0">
                <a:moveTo>
                  <a:pt x="10057" y="1"/>
                </a:moveTo>
                <a:lnTo>
                  <a:pt x="10057" y="1"/>
                </a:lnTo>
                <a:cubicBezTo>
                  <a:pt x="10095" y="76"/>
                  <a:pt x="10095" y="190"/>
                  <a:pt x="10095" y="303"/>
                </a:cubicBezTo>
                <a:cubicBezTo>
                  <a:pt x="10095" y="984"/>
                  <a:pt x="9755" y="1551"/>
                  <a:pt x="9301" y="1551"/>
                </a:cubicBezTo>
                <a:lnTo>
                  <a:pt x="530" y="1551"/>
                </a:lnTo>
                <a:cubicBezTo>
                  <a:pt x="303" y="1551"/>
                  <a:pt x="114" y="1437"/>
                  <a:pt x="0" y="1210"/>
                </a:cubicBezTo>
                <a:lnTo>
                  <a:pt x="0" y="1210"/>
                </a:lnTo>
                <a:cubicBezTo>
                  <a:pt x="76" y="1740"/>
                  <a:pt x="340" y="2118"/>
                  <a:pt x="719" y="2156"/>
                </a:cubicBezTo>
                <a:lnTo>
                  <a:pt x="9528" y="2156"/>
                </a:lnTo>
                <a:cubicBezTo>
                  <a:pt x="9981" y="2156"/>
                  <a:pt x="10322" y="1589"/>
                  <a:pt x="10322" y="908"/>
                </a:cubicBezTo>
                <a:cubicBezTo>
                  <a:pt x="10322" y="530"/>
                  <a:pt x="10208" y="227"/>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546317" y="415341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81025" y="4178069"/>
            <a:ext cx="324527" cy="82627"/>
          </a:xfrm>
          <a:custGeom>
            <a:avLst/>
            <a:gdLst/>
            <a:ahLst/>
            <a:cxnLst/>
            <a:rect l="l" t="t" r="r" b="b"/>
            <a:pathLst>
              <a:path w="10360" h="2534"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04707" y="4260664"/>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05521" y="421876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82216" y="4189188"/>
            <a:ext cx="323337" cy="71508"/>
          </a:xfrm>
          <a:custGeom>
            <a:avLst/>
            <a:gdLst/>
            <a:ahLst/>
            <a:cxnLst/>
            <a:rect l="l" t="t" r="r" b="b"/>
            <a:pathLst>
              <a:path w="10322" h="2193" extrusionOk="0">
                <a:moveTo>
                  <a:pt x="10057" y="0"/>
                </a:moveTo>
                <a:lnTo>
                  <a:pt x="10057" y="0"/>
                </a:lnTo>
                <a:cubicBezTo>
                  <a:pt x="10095" y="113"/>
                  <a:pt x="10095" y="227"/>
                  <a:pt x="10095" y="340"/>
                </a:cubicBezTo>
                <a:cubicBezTo>
                  <a:pt x="10095" y="1021"/>
                  <a:pt x="9755" y="1588"/>
                  <a:pt x="9301" y="1588"/>
                </a:cubicBezTo>
                <a:lnTo>
                  <a:pt x="530" y="1588"/>
                </a:lnTo>
                <a:cubicBezTo>
                  <a:pt x="303" y="1588"/>
                  <a:pt x="114" y="1437"/>
                  <a:pt x="0" y="1248"/>
                </a:cubicBezTo>
                <a:lnTo>
                  <a:pt x="0" y="1248"/>
                </a:lnTo>
                <a:cubicBezTo>
                  <a:pt x="76" y="1777"/>
                  <a:pt x="378" y="2155"/>
                  <a:pt x="719" y="2193"/>
                </a:cubicBezTo>
                <a:lnTo>
                  <a:pt x="9528" y="2193"/>
                </a:lnTo>
                <a:cubicBezTo>
                  <a:pt x="9981" y="2193"/>
                  <a:pt x="10322" y="1626"/>
                  <a:pt x="10322" y="945"/>
                </a:cubicBezTo>
                <a:lnTo>
                  <a:pt x="10322" y="907"/>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28900" y="135685"/>
            <a:ext cx="794715" cy="686714"/>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282216" y="977708"/>
            <a:ext cx="323337" cy="71541"/>
          </a:xfrm>
          <a:custGeom>
            <a:avLst/>
            <a:gdLst/>
            <a:ahLst/>
            <a:cxnLst/>
            <a:rect l="l" t="t" r="r" b="b"/>
            <a:pathLst>
              <a:path w="10322" h="2194" extrusionOk="0">
                <a:moveTo>
                  <a:pt x="10057" y="0"/>
                </a:move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5"/>
                </a:cubicBezTo>
                <a:lnTo>
                  <a:pt x="10322" y="908"/>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txBox="1">
            <a:spLocks noGrp="1"/>
          </p:cNvSpPr>
          <p:nvPr>
            <p:ph type="ctrTitle"/>
          </p:nvPr>
        </p:nvSpPr>
        <p:spPr>
          <a:xfrm>
            <a:off x="967700" y="1345750"/>
            <a:ext cx="7208700" cy="19188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7200"/>
              <a:buFont typeface="Jua"/>
              <a:buNone/>
              <a:defRPr sz="7400">
                <a:latin typeface="Jua"/>
                <a:ea typeface="Jua"/>
                <a:cs typeface="Jua"/>
                <a:sym typeface="Jua"/>
              </a:defRPr>
            </a:lvl1pPr>
            <a:lvl2pPr lvl="1" algn="ctr">
              <a:lnSpc>
                <a:spcPct val="80000"/>
              </a:lnSpc>
              <a:spcBef>
                <a:spcPts val="0"/>
              </a:spcBef>
              <a:spcAft>
                <a:spcPts val="0"/>
              </a:spcAft>
              <a:buSzPts val="7200"/>
              <a:buFont typeface="Jua"/>
              <a:buNone/>
              <a:defRPr sz="7200">
                <a:latin typeface="Jua"/>
                <a:ea typeface="Jua"/>
                <a:cs typeface="Jua"/>
                <a:sym typeface="Jua"/>
              </a:defRPr>
            </a:lvl2pPr>
            <a:lvl3pPr lvl="2" algn="ctr">
              <a:lnSpc>
                <a:spcPct val="80000"/>
              </a:lnSpc>
              <a:spcBef>
                <a:spcPts val="0"/>
              </a:spcBef>
              <a:spcAft>
                <a:spcPts val="0"/>
              </a:spcAft>
              <a:buSzPts val="7200"/>
              <a:buFont typeface="Jua"/>
              <a:buNone/>
              <a:defRPr sz="7200">
                <a:latin typeface="Jua"/>
                <a:ea typeface="Jua"/>
                <a:cs typeface="Jua"/>
                <a:sym typeface="Jua"/>
              </a:defRPr>
            </a:lvl3pPr>
            <a:lvl4pPr lvl="3" algn="ctr">
              <a:lnSpc>
                <a:spcPct val="80000"/>
              </a:lnSpc>
              <a:spcBef>
                <a:spcPts val="0"/>
              </a:spcBef>
              <a:spcAft>
                <a:spcPts val="0"/>
              </a:spcAft>
              <a:buSzPts val="7200"/>
              <a:buFont typeface="Jua"/>
              <a:buNone/>
              <a:defRPr sz="7200">
                <a:latin typeface="Jua"/>
                <a:ea typeface="Jua"/>
                <a:cs typeface="Jua"/>
                <a:sym typeface="Jua"/>
              </a:defRPr>
            </a:lvl4pPr>
            <a:lvl5pPr lvl="4" algn="ctr">
              <a:lnSpc>
                <a:spcPct val="80000"/>
              </a:lnSpc>
              <a:spcBef>
                <a:spcPts val="0"/>
              </a:spcBef>
              <a:spcAft>
                <a:spcPts val="0"/>
              </a:spcAft>
              <a:buSzPts val="7200"/>
              <a:buFont typeface="Jua"/>
              <a:buNone/>
              <a:defRPr sz="7200">
                <a:latin typeface="Jua"/>
                <a:ea typeface="Jua"/>
                <a:cs typeface="Jua"/>
                <a:sym typeface="Jua"/>
              </a:defRPr>
            </a:lvl5pPr>
            <a:lvl6pPr lvl="5" algn="ctr">
              <a:lnSpc>
                <a:spcPct val="80000"/>
              </a:lnSpc>
              <a:spcBef>
                <a:spcPts val="0"/>
              </a:spcBef>
              <a:spcAft>
                <a:spcPts val="0"/>
              </a:spcAft>
              <a:buSzPts val="7200"/>
              <a:buFont typeface="Jua"/>
              <a:buNone/>
              <a:defRPr sz="7200">
                <a:latin typeface="Jua"/>
                <a:ea typeface="Jua"/>
                <a:cs typeface="Jua"/>
                <a:sym typeface="Jua"/>
              </a:defRPr>
            </a:lvl6pPr>
            <a:lvl7pPr lvl="6" algn="ctr">
              <a:lnSpc>
                <a:spcPct val="80000"/>
              </a:lnSpc>
              <a:spcBef>
                <a:spcPts val="0"/>
              </a:spcBef>
              <a:spcAft>
                <a:spcPts val="0"/>
              </a:spcAft>
              <a:buSzPts val="7200"/>
              <a:buFont typeface="Jua"/>
              <a:buNone/>
              <a:defRPr sz="7200">
                <a:latin typeface="Jua"/>
                <a:ea typeface="Jua"/>
                <a:cs typeface="Jua"/>
                <a:sym typeface="Jua"/>
              </a:defRPr>
            </a:lvl7pPr>
            <a:lvl8pPr lvl="7" algn="ctr">
              <a:lnSpc>
                <a:spcPct val="80000"/>
              </a:lnSpc>
              <a:spcBef>
                <a:spcPts val="0"/>
              </a:spcBef>
              <a:spcAft>
                <a:spcPts val="0"/>
              </a:spcAft>
              <a:buSzPts val="7200"/>
              <a:buFont typeface="Jua"/>
              <a:buNone/>
              <a:defRPr sz="7200">
                <a:latin typeface="Jua"/>
                <a:ea typeface="Jua"/>
                <a:cs typeface="Jua"/>
                <a:sym typeface="Jua"/>
              </a:defRPr>
            </a:lvl8pPr>
            <a:lvl9pPr lvl="8" algn="ctr">
              <a:lnSpc>
                <a:spcPct val="80000"/>
              </a:lnSpc>
              <a:spcBef>
                <a:spcPts val="0"/>
              </a:spcBef>
              <a:spcAft>
                <a:spcPts val="0"/>
              </a:spcAft>
              <a:buSzPts val="7200"/>
              <a:buFont typeface="Jua"/>
              <a:buNone/>
              <a:defRPr sz="7200">
                <a:latin typeface="Jua"/>
                <a:ea typeface="Jua"/>
                <a:cs typeface="Jua"/>
                <a:sym typeface="Jua"/>
              </a:defRPr>
            </a:lvl9pPr>
          </a:lstStyle>
          <a:p>
            <a:endParaRPr/>
          </a:p>
        </p:txBody>
      </p:sp>
      <p:sp>
        <p:nvSpPr>
          <p:cNvPr id="84" name="Google Shape;84;p2"/>
          <p:cNvSpPr txBox="1">
            <a:spLocks noGrp="1"/>
          </p:cNvSpPr>
          <p:nvPr>
            <p:ph type="subTitle" idx="1"/>
          </p:nvPr>
        </p:nvSpPr>
        <p:spPr>
          <a:xfrm>
            <a:off x="1138725" y="3114175"/>
            <a:ext cx="6866700" cy="594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Font typeface="Quicksand Medium"/>
              <a:buNone/>
              <a:defRPr sz="2200">
                <a:solidFill>
                  <a:schemeClr val="accent1"/>
                </a:solidFill>
                <a:latin typeface="Quicksand Medium"/>
                <a:ea typeface="Quicksand Medium"/>
                <a:cs typeface="Quicksand Medium"/>
                <a:sym typeface="Quicksand Medium"/>
              </a:defRPr>
            </a:lvl1pPr>
            <a:lvl2pPr lvl="1" algn="ctr">
              <a:lnSpc>
                <a:spcPct val="100000"/>
              </a:lnSpc>
              <a:spcBef>
                <a:spcPts val="0"/>
              </a:spcBef>
              <a:spcAft>
                <a:spcPts val="0"/>
              </a:spcAft>
              <a:buClr>
                <a:schemeClr val="accent1"/>
              </a:buClr>
              <a:buSzPts val="2400"/>
              <a:buFont typeface="Quicksand Medium"/>
              <a:buNone/>
              <a:defRPr sz="2400">
                <a:solidFill>
                  <a:schemeClr val="accent1"/>
                </a:solidFill>
                <a:latin typeface="Quicksand Medium"/>
                <a:ea typeface="Quicksand Medium"/>
                <a:cs typeface="Quicksand Medium"/>
                <a:sym typeface="Quicksand Medium"/>
              </a:defRPr>
            </a:lvl2pPr>
            <a:lvl3pPr lvl="2" algn="ctr">
              <a:lnSpc>
                <a:spcPct val="100000"/>
              </a:lnSpc>
              <a:spcBef>
                <a:spcPts val="0"/>
              </a:spcBef>
              <a:spcAft>
                <a:spcPts val="0"/>
              </a:spcAft>
              <a:buClr>
                <a:schemeClr val="accent1"/>
              </a:buClr>
              <a:buSzPts val="2400"/>
              <a:buFont typeface="Quicksand Medium"/>
              <a:buNone/>
              <a:defRPr sz="2400">
                <a:solidFill>
                  <a:schemeClr val="accent1"/>
                </a:solidFill>
                <a:latin typeface="Quicksand Medium"/>
                <a:ea typeface="Quicksand Medium"/>
                <a:cs typeface="Quicksand Medium"/>
                <a:sym typeface="Quicksand Medium"/>
              </a:defRPr>
            </a:lvl3pPr>
            <a:lvl4pPr lvl="3" algn="ctr">
              <a:lnSpc>
                <a:spcPct val="100000"/>
              </a:lnSpc>
              <a:spcBef>
                <a:spcPts val="0"/>
              </a:spcBef>
              <a:spcAft>
                <a:spcPts val="0"/>
              </a:spcAft>
              <a:buClr>
                <a:schemeClr val="accent1"/>
              </a:buClr>
              <a:buSzPts val="2400"/>
              <a:buFont typeface="Quicksand Medium"/>
              <a:buNone/>
              <a:defRPr sz="2400">
                <a:solidFill>
                  <a:schemeClr val="accent1"/>
                </a:solidFill>
                <a:latin typeface="Quicksand Medium"/>
                <a:ea typeface="Quicksand Medium"/>
                <a:cs typeface="Quicksand Medium"/>
                <a:sym typeface="Quicksand Medium"/>
              </a:defRPr>
            </a:lvl4pPr>
            <a:lvl5pPr lvl="4" algn="ctr">
              <a:lnSpc>
                <a:spcPct val="100000"/>
              </a:lnSpc>
              <a:spcBef>
                <a:spcPts val="0"/>
              </a:spcBef>
              <a:spcAft>
                <a:spcPts val="0"/>
              </a:spcAft>
              <a:buClr>
                <a:schemeClr val="accent1"/>
              </a:buClr>
              <a:buSzPts val="2400"/>
              <a:buFont typeface="Quicksand Medium"/>
              <a:buNone/>
              <a:defRPr sz="2400">
                <a:solidFill>
                  <a:schemeClr val="accent1"/>
                </a:solidFill>
                <a:latin typeface="Quicksand Medium"/>
                <a:ea typeface="Quicksand Medium"/>
                <a:cs typeface="Quicksand Medium"/>
                <a:sym typeface="Quicksand Medium"/>
              </a:defRPr>
            </a:lvl5pPr>
            <a:lvl6pPr lvl="5" algn="ctr">
              <a:lnSpc>
                <a:spcPct val="100000"/>
              </a:lnSpc>
              <a:spcBef>
                <a:spcPts val="0"/>
              </a:spcBef>
              <a:spcAft>
                <a:spcPts val="0"/>
              </a:spcAft>
              <a:buClr>
                <a:schemeClr val="accent1"/>
              </a:buClr>
              <a:buSzPts val="2400"/>
              <a:buFont typeface="Quicksand Medium"/>
              <a:buNone/>
              <a:defRPr sz="2400">
                <a:solidFill>
                  <a:schemeClr val="accent1"/>
                </a:solidFill>
                <a:latin typeface="Quicksand Medium"/>
                <a:ea typeface="Quicksand Medium"/>
                <a:cs typeface="Quicksand Medium"/>
                <a:sym typeface="Quicksand Medium"/>
              </a:defRPr>
            </a:lvl6pPr>
            <a:lvl7pPr lvl="6" algn="ctr">
              <a:lnSpc>
                <a:spcPct val="100000"/>
              </a:lnSpc>
              <a:spcBef>
                <a:spcPts val="0"/>
              </a:spcBef>
              <a:spcAft>
                <a:spcPts val="0"/>
              </a:spcAft>
              <a:buClr>
                <a:schemeClr val="accent1"/>
              </a:buClr>
              <a:buSzPts val="2400"/>
              <a:buFont typeface="Quicksand Medium"/>
              <a:buNone/>
              <a:defRPr sz="2400">
                <a:solidFill>
                  <a:schemeClr val="accent1"/>
                </a:solidFill>
                <a:latin typeface="Quicksand Medium"/>
                <a:ea typeface="Quicksand Medium"/>
                <a:cs typeface="Quicksand Medium"/>
                <a:sym typeface="Quicksand Medium"/>
              </a:defRPr>
            </a:lvl7pPr>
            <a:lvl8pPr lvl="7" algn="ctr">
              <a:lnSpc>
                <a:spcPct val="100000"/>
              </a:lnSpc>
              <a:spcBef>
                <a:spcPts val="0"/>
              </a:spcBef>
              <a:spcAft>
                <a:spcPts val="0"/>
              </a:spcAft>
              <a:buClr>
                <a:schemeClr val="accent1"/>
              </a:buClr>
              <a:buSzPts val="2400"/>
              <a:buFont typeface="Quicksand Medium"/>
              <a:buNone/>
              <a:defRPr sz="2400">
                <a:solidFill>
                  <a:schemeClr val="accent1"/>
                </a:solidFill>
                <a:latin typeface="Quicksand Medium"/>
                <a:ea typeface="Quicksand Medium"/>
                <a:cs typeface="Quicksand Medium"/>
                <a:sym typeface="Quicksand Medium"/>
              </a:defRPr>
            </a:lvl8pPr>
            <a:lvl9pPr lvl="8" algn="ctr">
              <a:lnSpc>
                <a:spcPct val="100000"/>
              </a:lnSpc>
              <a:spcBef>
                <a:spcPts val="0"/>
              </a:spcBef>
              <a:spcAft>
                <a:spcPts val="0"/>
              </a:spcAft>
              <a:buClr>
                <a:schemeClr val="accent1"/>
              </a:buClr>
              <a:buSzPts val="2400"/>
              <a:buFont typeface="Quicksand Medium"/>
              <a:buNone/>
              <a:defRPr sz="2400">
                <a:solidFill>
                  <a:schemeClr val="accent1"/>
                </a:solidFill>
                <a:latin typeface="Quicksand Medium"/>
                <a:ea typeface="Quicksand Medium"/>
                <a:cs typeface="Quicksand Medium"/>
                <a:sym typeface="Quicksand Medium"/>
              </a:defRPr>
            </a:lvl9pPr>
          </a:lstStyle>
          <a:p>
            <a:endParaRPr/>
          </a:p>
        </p:txBody>
      </p:sp>
      <p:grpSp>
        <p:nvGrpSpPr>
          <p:cNvPr id="85" name="Google Shape;85;p2"/>
          <p:cNvGrpSpPr/>
          <p:nvPr/>
        </p:nvGrpSpPr>
        <p:grpSpPr>
          <a:xfrm>
            <a:off x="7480525" y="1448400"/>
            <a:ext cx="444275" cy="398525"/>
            <a:chOff x="2495125" y="2142250"/>
            <a:chExt cx="444275" cy="398525"/>
          </a:xfrm>
        </p:grpSpPr>
        <p:sp>
          <p:nvSpPr>
            <p:cNvPr id="86" name="Google Shape;86;p2"/>
            <p:cNvSpPr/>
            <p:nvPr/>
          </p:nvSpPr>
          <p:spPr>
            <a:xfrm>
              <a:off x="2495125" y="2142250"/>
              <a:ext cx="444275" cy="398525"/>
            </a:xfrm>
            <a:custGeom>
              <a:avLst/>
              <a:gdLst/>
              <a:ahLst/>
              <a:cxnLst/>
              <a:rect l="l" t="t" r="r" b="b"/>
              <a:pathLst>
                <a:path w="17771" h="15941" extrusionOk="0">
                  <a:moveTo>
                    <a:pt x="6542" y="6116"/>
                  </a:moveTo>
                  <a:cubicBezTo>
                    <a:pt x="4437" y="1154"/>
                    <a:pt x="10201" y="1"/>
                    <a:pt x="9224" y="5866"/>
                  </a:cubicBezTo>
                  <a:cubicBezTo>
                    <a:pt x="11780" y="1003"/>
                    <a:pt x="16367" y="6718"/>
                    <a:pt x="10452" y="8021"/>
                  </a:cubicBezTo>
                  <a:cubicBezTo>
                    <a:pt x="17770" y="9525"/>
                    <a:pt x="12382" y="15139"/>
                    <a:pt x="9600" y="9976"/>
                  </a:cubicBezTo>
                  <a:cubicBezTo>
                    <a:pt x="11204" y="15891"/>
                    <a:pt x="5941" y="15941"/>
                    <a:pt x="7068" y="10252"/>
                  </a:cubicBezTo>
                  <a:cubicBezTo>
                    <a:pt x="4662" y="15565"/>
                    <a:pt x="1" y="11555"/>
                    <a:pt x="5414" y="8597"/>
                  </a:cubicBezTo>
                  <a:cubicBezTo>
                    <a:pt x="276" y="8597"/>
                    <a:pt x="1830" y="2031"/>
                    <a:pt x="6542" y="61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655525" y="2307050"/>
              <a:ext cx="94650" cy="73325"/>
            </a:xfrm>
            <a:custGeom>
              <a:avLst/>
              <a:gdLst/>
              <a:ahLst/>
              <a:cxnLst/>
              <a:rect l="l" t="t" r="r" b="b"/>
              <a:pathLst>
                <a:path w="3786" h="2933" extrusionOk="0">
                  <a:moveTo>
                    <a:pt x="1906" y="0"/>
                  </a:moveTo>
                  <a:cubicBezTo>
                    <a:pt x="1" y="0"/>
                    <a:pt x="1" y="2933"/>
                    <a:pt x="1906" y="2933"/>
                  </a:cubicBezTo>
                  <a:cubicBezTo>
                    <a:pt x="3785" y="2933"/>
                    <a:pt x="3785" y="0"/>
                    <a:pt x="19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2"/>
          <p:cNvGrpSpPr/>
          <p:nvPr/>
        </p:nvGrpSpPr>
        <p:grpSpPr>
          <a:xfrm>
            <a:off x="1018050" y="1506975"/>
            <a:ext cx="291375" cy="281375"/>
            <a:chOff x="3243875" y="2372825"/>
            <a:chExt cx="291375" cy="281375"/>
          </a:xfrm>
        </p:grpSpPr>
        <p:sp>
          <p:nvSpPr>
            <p:cNvPr id="89" name="Google Shape;89;p2"/>
            <p:cNvSpPr/>
            <p:nvPr/>
          </p:nvSpPr>
          <p:spPr>
            <a:xfrm>
              <a:off x="3287125" y="2403550"/>
              <a:ext cx="205525" cy="200525"/>
            </a:xfrm>
            <a:custGeom>
              <a:avLst/>
              <a:gdLst/>
              <a:ahLst/>
              <a:cxnLst/>
              <a:rect l="l" t="t" r="r" b="b"/>
              <a:pathLst>
                <a:path w="8221" h="8021" fill="none" extrusionOk="0">
                  <a:moveTo>
                    <a:pt x="8221" y="0"/>
                  </a:moveTo>
                  <a:cubicBezTo>
                    <a:pt x="5765" y="2982"/>
                    <a:pt x="2807" y="5338"/>
                    <a:pt x="0" y="802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304025" y="2403550"/>
              <a:ext cx="191125" cy="210550"/>
            </a:xfrm>
            <a:custGeom>
              <a:avLst/>
              <a:gdLst/>
              <a:ahLst/>
              <a:cxnLst/>
              <a:rect l="l" t="t" r="r" b="b"/>
              <a:pathLst>
                <a:path w="7645" h="8422" fill="none" extrusionOk="0">
                  <a:moveTo>
                    <a:pt x="1" y="0"/>
                  </a:moveTo>
                  <a:cubicBezTo>
                    <a:pt x="1404" y="1830"/>
                    <a:pt x="3159" y="3409"/>
                    <a:pt x="4738" y="5088"/>
                  </a:cubicBezTo>
                  <a:cubicBezTo>
                    <a:pt x="6066" y="6491"/>
                    <a:pt x="6292" y="6993"/>
                    <a:pt x="7645" y="842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396775" y="2372825"/>
              <a:ext cx="10675" cy="281375"/>
            </a:xfrm>
            <a:custGeom>
              <a:avLst/>
              <a:gdLst/>
              <a:ahLst/>
              <a:cxnLst/>
              <a:rect l="l" t="t" r="r" b="b"/>
              <a:pathLst>
                <a:path w="427" h="11255" fill="none" extrusionOk="0">
                  <a:moveTo>
                    <a:pt x="150" y="1"/>
                  </a:moveTo>
                  <a:cubicBezTo>
                    <a:pt x="75" y="2507"/>
                    <a:pt x="426" y="5013"/>
                    <a:pt x="150" y="7470"/>
                  </a:cubicBezTo>
                  <a:cubicBezTo>
                    <a:pt x="25" y="8798"/>
                    <a:pt x="0" y="9951"/>
                    <a:pt x="0" y="11254"/>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243875" y="2495650"/>
              <a:ext cx="285125" cy="10675"/>
            </a:xfrm>
            <a:custGeom>
              <a:avLst/>
              <a:gdLst/>
              <a:ahLst/>
              <a:cxnLst/>
              <a:rect l="l" t="t" r="r" b="b"/>
              <a:pathLst>
                <a:path w="11405" h="427" fill="none" extrusionOk="0">
                  <a:moveTo>
                    <a:pt x="11404" y="426"/>
                  </a:moveTo>
                  <a:cubicBezTo>
                    <a:pt x="7495" y="0"/>
                    <a:pt x="3886" y="201"/>
                    <a:pt x="1" y="5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340375" y="2379100"/>
              <a:ext cx="104650" cy="267575"/>
            </a:xfrm>
            <a:custGeom>
              <a:avLst/>
              <a:gdLst/>
              <a:ahLst/>
              <a:cxnLst/>
              <a:rect l="l" t="t" r="r" b="b"/>
              <a:pathLst>
                <a:path w="4186" h="10703" fill="none" extrusionOk="0">
                  <a:moveTo>
                    <a:pt x="0" y="1"/>
                  </a:moveTo>
                  <a:cubicBezTo>
                    <a:pt x="1780" y="3409"/>
                    <a:pt x="2833" y="7043"/>
                    <a:pt x="4186" y="1070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267075" y="2458675"/>
              <a:ext cx="268175" cy="94000"/>
            </a:xfrm>
            <a:custGeom>
              <a:avLst/>
              <a:gdLst/>
              <a:ahLst/>
              <a:cxnLst/>
              <a:rect l="l" t="t" r="r" b="b"/>
              <a:pathLst>
                <a:path w="10727" h="3760" fill="none" extrusionOk="0">
                  <a:moveTo>
                    <a:pt x="0" y="3760"/>
                  </a:moveTo>
                  <a:cubicBezTo>
                    <a:pt x="2231" y="3184"/>
                    <a:pt x="4361" y="2181"/>
                    <a:pt x="6516" y="1379"/>
                  </a:cubicBezTo>
                  <a:cubicBezTo>
                    <a:pt x="8346" y="702"/>
                    <a:pt x="8897" y="677"/>
                    <a:pt x="10727" y="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276475" y="2451775"/>
              <a:ext cx="257525" cy="112825"/>
            </a:xfrm>
            <a:custGeom>
              <a:avLst/>
              <a:gdLst/>
              <a:ahLst/>
              <a:cxnLst/>
              <a:rect l="l" t="t" r="r" b="b"/>
              <a:pathLst>
                <a:path w="10301" h="4513" fill="none" extrusionOk="0">
                  <a:moveTo>
                    <a:pt x="0" y="1"/>
                  </a:moveTo>
                  <a:cubicBezTo>
                    <a:pt x="2281" y="1028"/>
                    <a:pt x="4712" y="1680"/>
                    <a:pt x="6867" y="2908"/>
                  </a:cubicBezTo>
                  <a:cubicBezTo>
                    <a:pt x="8045" y="3535"/>
                    <a:pt x="9098" y="4011"/>
                    <a:pt x="10301" y="451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329100" y="2385375"/>
              <a:ext cx="120325" cy="258800"/>
            </a:xfrm>
            <a:custGeom>
              <a:avLst/>
              <a:gdLst/>
              <a:ahLst/>
              <a:cxnLst/>
              <a:rect l="l" t="t" r="r" b="b"/>
              <a:pathLst>
                <a:path w="4813" h="10352" fill="none" extrusionOk="0">
                  <a:moveTo>
                    <a:pt x="4812" y="0"/>
                  </a:moveTo>
                  <a:cubicBezTo>
                    <a:pt x="2883" y="3434"/>
                    <a:pt x="1654" y="6842"/>
                    <a:pt x="0" y="1035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327850" y="2438625"/>
              <a:ext cx="133475" cy="132850"/>
            </a:xfrm>
            <a:custGeom>
              <a:avLst/>
              <a:gdLst/>
              <a:ahLst/>
              <a:cxnLst/>
              <a:rect l="l" t="t" r="r" b="b"/>
              <a:pathLst>
                <a:path w="5339" h="5314" extrusionOk="0">
                  <a:moveTo>
                    <a:pt x="4887" y="1830"/>
                  </a:moveTo>
                  <a:cubicBezTo>
                    <a:pt x="5339" y="3058"/>
                    <a:pt x="4712" y="4412"/>
                    <a:pt x="3484" y="4863"/>
                  </a:cubicBezTo>
                  <a:cubicBezTo>
                    <a:pt x="2281" y="5314"/>
                    <a:pt x="928" y="4687"/>
                    <a:pt x="451" y="3484"/>
                  </a:cubicBezTo>
                  <a:cubicBezTo>
                    <a:pt x="0" y="2256"/>
                    <a:pt x="627" y="903"/>
                    <a:pt x="1855" y="452"/>
                  </a:cubicBezTo>
                  <a:cubicBezTo>
                    <a:pt x="3058" y="1"/>
                    <a:pt x="4411" y="602"/>
                    <a:pt x="4887" y="18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358550" y="2469325"/>
              <a:ext cx="72075" cy="71450"/>
            </a:xfrm>
            <a:custGeom>
              <a:avLst/>
              <a:gdLst/>
              <a:ahLst/>
              <a:cxnLst/>
              <a:rect l="l" t="t" r="r" b="b"/>
              <a:pathLst>
                <a:path w="2883" h="2858" extrusionOk="0">
                  <a:moveTo>
                    <a:pt x="2632" y="978"/>
                  </a:moveTo>
                  <a:cubicBezTo>
                    <a:pt x="2882" y="1630"/>
                    <a:pt x="2532" y="2382"/>
                    <a:pt x="1880" y="2607"/>
                  </a:cubicBezTo>
                  <a:cubicBezTo>
                    <a:pt x="1228" y="2858"/>
                    <a:pt x="502" y="2532"/>
                    <a:pt x="251" y="1880"/>
                  </a:cubicBezTo>
                  <a:cubicBezTo>
                    <a:pt x="0" y="1204"/>
                    <a:pt x="326" y="477"/>
                    <a:pt x="1003" y="226"/>
                  </a:cubicBezTo>
                  <a:cubicBezTo>
                    <a:pt x="1654" y="1"/>
                    <a:pt x="2381" y="326"/>
                    <a:pt x="2632" y="9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2"/>
          <p:cNvGrpSpPr/>
          <p:nvPr/>
        </p:nvGrpSpPr>
        <p:grpSpPr>
          <a:xfrm>
            <a:off x="2071475" y="615963"/>
            <a:ext cx="166675" cy="168575"/>
            <a:chOff x="4954425" y="2036375"/>
            <a:chExt cx="166675" cy="168575"/>
          </a:xfrm>
        </p:grpSpPr>
        <p:sp>
          <p:nvSpPr>
            <p:cNvPr id="100" name="Google Shape;100;p2"/>
            <p:cNvSpPr/>
            <p:nvPr/>
          </p:nvSpPr>
          <p:spPr>
            <a:xfrm>
              <a:off x="4954425" y="2036375"/>
              <a:ext cx="166675" cy="168575"/>
            </a:xfrm>
            <a:custGeom>
              <a:avLst/>
              <a:gdLst/>
              <a:ahLst/>
              <a:cxnLst/>
              <a:rect l="l" t="t" r="r" b="b"/>
              <a:pathLst>
                <a:path w="6667" h="6743" extrusionOk="0">
                  <a:moveTo>
                    <a:pt x="1930" y="3584"/>
                  </a:moveTo>
                  <a:cubicBezTo>
                    <a:pt x="0" y="2882"/>
                    <a:pt x="1529" y="1178"/>
                    <a:pt x="2607" y="2306"/>
                  </a:cubicBezTo>
                  <a:cubicBezTo>
                    <a:pt x="2231" y="0"/>
                    <a:pt x="4712" y="802"/>
                    <a:pt x="3935" y="2406"/>
                  </a:cubicBezTo>
                  <a:cubicBezTo>
                    <a:pt x="5088" y="877"/>
                    <a:pt x="6667" y="2506"/>
                    <a:pt x="4812" y="3384"/>
                  </a:cubicBezTo>
                  <a:cubicBezTo>
                    <a:pt x="6617" y="3885"/>
                    <a:pt x="5940" y="5464"/>
                    <a:pt x="4386" y="4837"/>
                  </a:cubicBezTo>
                  <a:cubicBezTo>
                    <a:pt x="4386" y="6742"/>
                    <a:pt x="2431" y="6517"/>
                    <a:pt x="2757" y="4787"/>
                  </a:cubicBezTo>
                  <a:cubicBezTo>
                    <a:pt x="1203" y="6141"/>
                    <a:pt x="151" y="4311"/>
                    <a:pt x="1930" y="3584"/>
                  </a:cubicBezTo>
                  <a:cubicBezTo>
                    <a:pt x="1755" y="3509"/>
                    <a:pt x="1830" y="3634"/>
                    <a:pt x="1930" y="35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008925" y="2104675"/>
              <a:ext cx="52650" cy="40750"/>
            </a:xfrm>
            <a:custGeom>
              <a:avLst/>
              <a:gdLst/>
              <a:ahLst/>
              <a:cxnLst/>
              <a:rect l="l" t="t" r="r" b="b"/>
              <a:pathLst>
                <a:path w="2106" h="1630" extrusionOk="0">
                  <a:moveTo>
                    <a:pt x="1053" y="0"/>
                  </a:moveTo>
                  <a:cubicBezTo>
                    <a:pt x="1" y="0"/>
                    <a:pt x="1" y="1629"/>
                    <a:pt x="1053" y="1629"/>
                  </a:cubicBezTo>
                  <a:cubicBezTo>
                    <a:pt x="2106" y="1629"/>
                    <a:pt x="2106" y="0"/>
                    <a:pt x="1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2"/>
          <p:cNvSpPr/>
          <p:nvPr/>
        </p:nvSpPr>
        <p:spPr>
          <a:xfrm>
            <a:off x="7571875" y="991013"/>
            <a:ext cx="119125" cy="81200"/>
          </a:xfrm>
          <a:custGeom>
            <a:avLst/>
            <a:gdLst/>
            <a:ahLst/>
            <a:cxnLst/>
            <a:rect l="l" t="t" r="r" b="b"/>
            <a:pathLst>
              <a:path w="4765" h="3248" extrusionOk="0">
                <a:moveTo>
                  <a:pt x="2253" y="0"/>
                </a:moveTo>
                <a:cubicBezTo>
                  <a:pt x="255" y="0"/>
                  <a:pt x="1" y="2834"/>
                  <a:pt x="2006" y="3221"/>
                </a:cubicBezTo>
                <a:cubicBezTo>
                  <a:pt x="2122" y="3239"/>
                  <a:pt x="2233" y="3247"/>
                  <a:pt x="2340" y="3247"/>
                </a:cubicBezTo>
                <a:cubicBezTo>
                  <a:pt x="4296" y="3247"/>
                  <a:pt x="4764" y="345"/>
                  <a:pt x="2483" y="12"/>
                </a:cubicBezTo>
                <a:cubicBezTo>
                  <a:pt x="2404" y="4"/>
                  <a:pt x="2327" y="0"/>
                  <a:pt x="2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821125" y="1284625"/>
            <a:ext cx="119125" cy="81200"/>
          </a:xfrm>
          <a:custGeom>
            <a:avLst/>
            <a:gdLst/>
            <a:ahLst/>
            <a:cxnLst/>
            <a:rect l="l" t="t" r="r" b="b"/>
            <a:pathLst>
              <a:path w="4765" h="3248" extrusionOk="0">
                <a:moveTo>
                  <a:pt x="2253" y="1"/>
                </a:moveTo>
                <a:cubicBezTo>
                  <a:pt x="255" y="1"/>
                  <a:pt x="1" y="2834"/>
                  <a:pt x="2007" y="3221"/>
                </a:cubicBezTo>
                <a:cubicBezTo>
                  <a:pt x="2122" y="3239"/>
                  <a:pt x="2233" y="3248"/>
                  <a:pt x="2340" y="3248"/>
                </a:cubicBezTo>
                <a:cubicBezTo>
                  <a:pt x="4296" y="3248"/>
                  <a:pt x="4764" y="346"/>
                  <a:pt x="2483" y="13"/>
                </a:cubicBezTo>
                <a:cubicBezTo>
                  <a:pt x="2404" y="5"/>
                  <a:pt x="2327" y="1"/>
                  <a:pt x="22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018050" y="1000650"/>
            <a:ext cx="87000" cy="61925"/>
          </a:xfrm>
          <a:custGeom>
            <a:avLst/>
            <a:gdLst/>
            <a:ahLst/>
            <a:cxnLst/>
            <a:rect l="l" t="t" r="r" b="b"/>
            <a:pathLst>
              <a:path w="3480" h="2477" extrusionOk="0">
                <a:moveTo>
                  <a:pt x="2112" y="1"/>
                </a:moveTo>
                <a:cubicBezTo>
                  <a:pt x="1992" y="1"/>
                  <a:pt x="1862" y="18"/>
                  <a:pt x="1722" y="57"/>
                </a:cubicBezTo>
                <a:cubicBezTo>
                  <a:pt x="1690" y="55"/>
                  <a:pt x="1659" y="54"/>
                  <a:pt x="1628" y="54"/>
                </a:cubicBezTo>
                <a:cubicBezTo>
                  <a:pt x="35" y="54"/>
                  <a:pt x="1" y="2476"/>
                  <a:pt x="1610" y="2476"/>
                </a:cubicBezTo>
                <a:cubicBezTo>
                  <a:pt x="1678" y="2476"/>
                  <a:pt x="1748" y="2472"/>
                  <a:pt x="1822" y="2463"/>
                </a:cubicBezTo>
                <a:cubicBezTo>
                  <a:pt x="3480" y="2279"/>
                  <a:pt x="3466" y="1"/>
                  <a:pt x="2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9553842">
            <a:off x="2124651" y="4191357"/>
            <a:ext cx="60324" cy="43049"/>
          </a:xfrm>
          <a:custGeom>
            <a:avLst/>
            <a:gdLst/>
            <a:ahLst/>
            <a:cxnLst/>
            <a:rect l="l" t="t" r="r" b="b"/>
            <a:pathLst>
              <a:path w="2413" h="1722" extrusionOk="0">
                <a:moveTo>
                  <a:pt x="1429" y="1"/>
                </a:moveTo>
                <a:cubicBezTo>
                  <a:pt x="1351" y="1"/>
                  <a:pt x="1268" y="12"/>
                  <a:pt x="1179" y="34"/>
                </a:cubicBezTo>
                <a:cubicBezTo>
                  <a:pt x="1156" y="33"/>
                  <a:pt x="1133" y="32"/>
                  <a:pt x="1110" y="32"/>
                </a:cubicBezTo>
                <a:cubicBezTo>
                  <a:pt x="20" y="32"/>
                  <a:pt x="1" y="1722"/>
                  <a:pt x="1114" y="1722"/>
                </a:cubicBezTo>
                <a:cubicBezTo>
                  <a:pt x="1159" y="1722"/>
                  <a:pt x="1206" y="1719"/>
                  <a:pt x="1254" y="1714"/>
                </a:cubicBezTo>
                <a:cubicBezTo>
                  <a:pt x="2412" y="1575"/>
                  <a:pt x="2372" y="1"/>
                  <a:pt x="14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7527700" y="4181913"/>
            <a:ext cx="87000" cy="61925"/>
          </a:xfrm>
          <a:custGeom>
            <a:avLst/>
            <a:gdLst/>
            <a:ahLst/>
            <a:cxnLst/>
            <a:rect l="l" t="t" r="r" b="b"/>
            <a:pathLst>
              <a:path w="3480" h="2477" extrusionOk="0">
                <a:moveTo>
                  <a:pt x="2112" y="1"/>
                </a:moveTo>
                <a:cubicBezTo>
                  <a:pt x="1992" y="1"/>
                  <a:pt x="1862" y="18"/>
                  <a:pt x="1722" y="57"/>
                </a:cubicBezTo>
                <a:cubicBezTo>
                  <a:pt x="1690" y="55"/>
                  <a:pt x="1659" y="54"/>
                  <a:pt x="1628" y="54"/>
                </a:cubicBezTo>
                <a:cubicBezTo>
                  <a:pt x="35" y="54"/>
                  <a:pt x="1" y="2476"/>
                  <a:pt x="1610" y="2476"/>
                </a:cubicBezTo>
                <a:cubicBezTo>
                  <a:pt x="1678" y="2476"/>
                  <a:pt x="1748" y="2472"/>
                  <a:pt x="1822" y="2463"/>
                </a:cubicBezTo>
                <a:cubicBezTo>
                  <a:pt x="3480" y="2279"/>
                  <a:pt x="3466" y="1"/>
                  <a:pt x="2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04175" y="3709075"/>
            <a:ext cx="119125" cy="81200"/>
          </a:xfrm>
          <a:custGeom>
            <a:avLst/>
            <a:gdLst/>
            <a:ahLst/>
            <a:cxnLst/>
            <a:rect l="l" t="t" r="r" b="b"/>
            <a:pathLst>
              <a:path w="4765" h="3248" extrusionOk="0">
                <a:moveTo>
                  <a:pt x="2253" y="1"/>
                </a:moveTo>
                <a:cubicBezTo>
                  <a:pt x="255" y="1"/>
                  <a:pt x="1" y="2834"/>
                  <a:pt x="2007" y="3221"/>
                </a:cubicBezTo>
                <a:cubicBezTo>
                  <a:pt x="2122" y="3239"/>
                  <a:pt x="2233" y="3248"/>
                  <a:pt x="2340" y="3248"/>
                </a:cubicBezTo>
                <a:cubicBezTo>
                  <a:pt x="4296" y="3248"/>
                  <a:pt x="4764" y="346"/>
                  <a:pt x="2483" y="13"/>
                </a:cubicBezTo>
                <a:cubicBezTo>
                  <a:pt x="2404" y="5"/>
                  <a:pt x="2327" y="1"/>
                  <a:pt x="22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2"/>
          <p:cNvGrpSpPr/>
          <p:nvPr/>
        </p:nvGrpSpPr>
        <p:grpSpPr>
          <a:xfrm>
            <a:off x="6355050" y="709650"/>
            <a:ext cx="291375" cy="281375"/>
            <a:chOff x="3243875" y="2372825"/>
            <a:chExt cx="291375" cy="281375"/>
          </a:xfrm>
        </p:grpSpPr>
        <p:sp>
          <p:nvSpPr>
            <p:cNvPr id="109" name="Google Shape;109;p2"/>
            <p:cNvSpPr/>
            <p:nvPr/>
          </p:nvSpPr>
          <p:spPr>
            <a:xfrm>
              <a:off x="3287125" y="2403550"/>
              <a:ext cx="205525" cy="200525"/>
            </a:xfrm>
            <a:custGeom>
              <a:avLst/>
              <a:gdLst/>
              <a:ahLst/>
              <a:cxnLst/>
              <a:rect l="l" t="t" r="r" b="b"/>
              <a:pathLst>
                <a:path w="8221" h="8021" fill="none" extrusionOk="0">
                  <a:moveTo>
                    <a:pt x="8221" y="0"/>
                  </a:moveTo>
                  <a:cubicBezTo>
                    <a:pt x="5765" y="2982"/>
                    <a:pt x="2807" y="5338"/>
                    <a:pt x="0" y="802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304025" y="2403550"/>
              <a:ext cx="191125" cy="210550"/>
            </a:xfrm>
            <a:custGeom>
              <a:avLst/>
              <a:gdLst/>
              <a:ahLst/>
              <a:cxnLst/>
              <a:rect l="l" t="t" r="r" b="b"/>
              <a:pathLst>
                <a:path w="7645" h="8422" fill="none" extrusionOk="0">
                  <a:moveTo>
                    <a:pt x="1" y="0"/>
                  </a:moveTo>
                  <a:cubicBezTo>
                    <a:pt x="1404" y="1830"/>
                    <a:pt x="3159" y="3409"/>
                    <a:pt x="4738" y="5088"/>
                  </a:cubicBezTo>
                  <a:cubicBezTo>
                    <a:pt x="6066" y="6491"/>
                    <a:pt x="6292" y="6993"/>
                    <a:pt x="7645" y="842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396775" y="2372825"/>
              <a:ext cx="10675" cy="281375"/>
            </a:xfrm>
            <a:custGeom>
              <a:avLst/>
              <a:gdLst/>
              <a:ahLst/>
              <a:cxnLst/>
              <a:rect l="l" t="t" r="r" b="b"/>
              <a:pathLst>
                <a:path w="427" h="11255" fill="none" extrusionOk="0">
                  <a:moveTo>
                    <a:pt x="150" y="1"/>
                  </a:moveTo>
                  <a:cubicBezTo>
                    <a:pt x="75" y="2507"/>
                    <a:pt x="426" y="5013"/>
                    <a:pt x="150" y="7470"/>
                  </a:cubicBezTo>
                  <a:cubicBezTo>
                    <a:pt x="25" y="8798"/>
                    <a:pt x="0" y="9951"/>
                    <a:pt x="0" y="11254"/>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243875" y="2495650"/>
              <a:ext cx="285125" cy="10675"/>
            </a:xfrm>
            <a:custGeom>
              <a:avLst/>
              <a:gdLst/>
              <a:ahLst/>
              <a:cxnLst/>
              <a:rect l="l" t="t" r="r" b="b"/>
              <a:pathLst>
                <a:path w="11405" h="427" fill="none" extrusionOk="0">
                  <a:moveTo>
                    <a:pt x="11404" y="426"/>
                  </a:moveTo>
                  <a:cubicBezTo>
                    <a:pt x="7495" y="0"/>
                    <a:pt x="3886" y="201"/>
                    <a:pt x="1" y="5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340375" y="2379100"/>
              <a:ext cx="104650" cy="267575"/>
            </a:xfrm>
            <a:custGeom>
              <a:avLst/>
              <a:gdLst/>
              <a:ahLst/>
              <a:cxnLst/>
              <a:rect l="l" t="t" r="r" b="b"/>
              <a:pathLst>
                <a:path w="4186" h="10703" fill="none" extrusionOk="0">
                  <a:moveTo>
                    <a:pt x="0" y="1"/>
                  </a:moveTo>
                  <a:cubicBezTo>
                    <a:pt x="1780" y="3409"/>
                    <a:pt x="2833" y="7043"/>
                    <a:pt x="4186" y="1070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267075" y="2458675"/>
              <a:ext cx="268175" cy="94000"/>
            </a:xfrm>
            <a:custGeom>
              <a:avLst/>
              <a:gdLst/>
              <a:ahLst/>
              <a:cxnLst/>
              <a:rect l="l" t="t" r="r" b="b"/>
              <a:pathLst>
                <a:path w="10727" h="3760" fill="none" extrusionOk="0">
                  <a:moveTo>
                    <a:pt x="0" y="3760"/>
                  </a:moveTo>
                  <a:cubicBezTo>
                    <a:pt x="2231" y="3184"/>
                    <a:pt x="4361" y="2181"/>
                    <a:pt x="6516" y="1379"/>
                  </a:cubicBezTo>
                  <a:cubicBezTo>
                    <a:pt x="8346" y="702"/>
                    <a:pt x="8897" y="677"/>
                    <a:pt x="10727" y="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276475" y="2451775"/>
              <a:ext cx="257525" cy="112825"/>
            </a:xfrm>
            <a:custGeom>
              <a:avLst/>
              <a:gdLst/>
              <a:ahLst/>
              <a:cxnLst/>
              <a:rect l="l" t="t" r="r" b="b"/>
              <a:pathLst>
                <a:path w="10301" h="4513" fill="none" extrusionOk="0">
                  <a:moveTo>
                    <a:pt x="0" y="1"/>
                  </a:moveTo>
                  <a:cubicBezTo>
                    <a:pt x="2281" y="1028"/>
                    <a:pt x="4712" y="1680"/>
                    <a:pt x="6867" y="2908"/>
                  </a:cubicBezTo>
                  <a:cubicBezTo>
                    <a:pt x="8045" y="3535"/>
                    <a:pt x="9098" y="4011"/>
                    <a:pt x="10301" y="451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329100" y="2385375"/>
              <a:ext cx="120325" cy="258800"/>
            </a:xfrm>
            <a:custGeom>
              <a:avLst/>
              <a:gdLst/>
              <a:ahLst/>
              <a:cxnLst/>
              <a:rect l="l" t="t" r="r" b="b"/>
              <a:pathLst>
                <a:path w="4813" h="10352" fill="none" extrusionOk="0">
                  <a:moveTo>
                    <a:pt x="4812" y="0"/>
                  </a:moveTo>
                  <a:cubicBezTo>
                    <a:pt x="2883" y="3434"/>
                    <a:pt x="1654" y="6842"/>
                    <a:pt x="0" y="1035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327850" y="2438625"/>
              <a:ext cx="133475" cy="132850"/>
            </a:xfrm>
            <a:custGeom>
              <a:avLst/>
              <a:gdLst/>
              <a:ahLst/>
              <a:cxnLst/>
              <a:rect l="l" t="t" r="r" b="b"/>
              <a:pathLst>
                <a:path w="5339" h="5314" extrusionOk="0">
                  <a:moveTo>
                    <a:pt x="4887" y="1830"/>
                  </a:moveTo>
                  <a:cubicBezTo>
                    <a:pt x="5339" y="3058"/>
                    <a:pt x="4712" y="4412"/>
                    <a:pt x="3484" y="4863"/>
                  </a:cubicBezTo>
                  <a:cubicBezTo>
                    <a:pt x="2281" y="5314"/>
                    <a:pt x="928" y="4687"/>
                    <a:pt x="451" y="3484"/>
                  </a:cubicBezTo>
                  <a:cubicBezTo>
                    <a:pt x="0" y="2256"/>
                    <a:pt x="627" y="903"/>
                    <a:pt x="1855" y="452"/>
                  </a:cubicBezTo>
                  <a:cubicBezTo>
                    <a:pt x="3058" y="1"/>
                    <a:pt x="4411" y="602"/>
                    <a:pt x="4887" y="18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358550" y="2469325"/>
              <a:ext cx="72075" cy="71450"/>
            </a:xfrm>
            <a:custGeom>
              <a:avLst/>
              <a:gdLst/>
              <a:ahLst/>
              <a:cxnLst/>
              <a:rect l="l" t="t" r="r" b="b"/>
              <a:pathLst>
                <a:path w="2883" h="2858" extrusionOk="0">
                  <a:moveTo>
                    <a:pt x="2632" y="978"/>
                  </a:moveTo>
                  <a:cubicBezTo>
                    <a:pt x="2882" y="1630"/>
                    <a:pt x="2532" y="2382"/>
                    <a:pt x="1880" y="2607"/>
                  </a:cubicBezTo>
                  <a:cubicBezTo>
                    <a:pt x="1228" y="2858"/>
                    <a:pt x="502" y="2532"/>
                    <a:pt x="251" y="1880"/>
                  </a:cubicBezTo>
                  <a:cubicBezTo>
                    <a:pt x="0" y="1204"/>
                    <a:pt x="326" y="477"/>
                    <a:pt x="1003" y="226"/>
                  </a:cubicBezTo>
                  <a:cubicBezTo>
                    <a:pt x="1654" y="1"/>
                    <a:pt x="2381" y="326"/>
                    <a:pt x="2632" y="9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2"/>
          <p:cNvGrpSpPr/>
          <p:nvPr/>
        </p:nvGrpSpPr>
        <p:grpSpPr>
          <a:xfrm>
            <a:off x="1105050" y="4149150"/>
            <a:ext cx="444275" cy="398525"/>
            <a:chOff x="2495125" y="2142250"/>
            <a:chExt cx="444275" cy="398525"/>
          </a:xfrm>
        </p:grpSpPr>
        <p:sp>
          <p:nvSpPr>
            <p:cNvPr id="120" name="Google Shape;120;p2"/>
            <p:cNvSpPr/>
            <p:nvPr/>
          </p:nvSpPr>
          <p:spPr>
            <a:xfrm>
              <a:off x="2495125" y="2142250"/>
              <a:ext cx="444275" cy="398525"/>
            </a:xfrm>
            <a:custGeom>
              <a:avLst/>
              <a:gdLst/>
              <a:ahLst/>
              <a:cxnLst/>
              <a:rect l="l" t="t" r="r" b="b"/>
              <a:pathLst>
                <a:path w="17771" h="15941" extrusionOk="0">
                  <a:moveTo>
                    <a:pt x="6542" y="6116"/>
                  </a:moveTo>
                  <a:cubicBezTo>
                    <a:pt x="4437" y="1154"/>
                    <a:pt x="10201" y="1"/>
                    <a:pt x="9224" y="5866"/>
                  </a:cubicBezTo>
                  <a:cubicBezTo>
                    <a:pt x="11780" y="1003"/>
                    <a:pt x="16367" y="6718"/>
                    <a:pt x="10452" y="8021"/>
                  </a:cubicBezTo>
                  <a:cubicBezTo>
                    <a:pt x="17770" y="9525"/>
                    <a:pt x="12382" y="15139"/>
                    <a:pt x="9600" y="9976"/>
                  </a:cubicBezTo>
                  <a:cubicBezTo>
                    <a:pt x="11204" y="15891"/>
                    <a:pt x="5941" y="15941"/>
                    <a:pt x="7068" y="10252"/>
                  </a:cubicBezTo>
                  <a:cubicBezTo>
                    <a:pt x="4662" y="15565"/>
                    <a:pt x="1" y="11555"/>
                    <a:pt x="5414" y="8597"/>
                  </a:cubicBezTo>
                  <a:cubicBezTo>
                    <a:pt x="276" y="8597"/>
                    <a:pt x="1830" y="2031"/>
                    <a:pt x="6542" y="61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655525" y="2307050"/>
              <a:ext cx="94650" cy="73325"/>
            </a:xfrm>
            <a:custGeom>
              <a:avLst/>
              <a:gdLst/>
              <a:ahLst/>
              <a:cxnLst/>
              <a:rect l="l" t="t" r="r" b="b"/>
              <a:pathLst>
                <a:path w="3786" h="2933" extrusionOk="0">
                  <a:moveTo>
                    <a:pt x="1906" y="0"/>
                  </a:moveTo>
                  <a:cubicBezTo>
                    <a:pt x="1" y="0"/>
                    <a:pt x="1" y="2933"/>
                    <a:pt x="1906" y="2933"/>
                  </a:cubicBezTo>
                  <a:cubicBezTo>
                    <a:pt x="3785" y="2933"/>
                    <a:pt x="3785" y="0"/>
                    <a:pt x="19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2"/>
          <p:cNvGrpSpPr/>
          <p:nvPr/>
        </p:nvGrpSpPr>
        <p:grpSpPr>
          <a:xfrm>
            <a:off x="6975800" y="4368950"/>
            <a:ext cx="291375" cy="281375"/>
            <a:chOff x="3243875" y="2372825"/>
            <a:chExt cx="291375" cy="281375"/>
          </a:xfrm>
        </p:grpSpPr>
        <p:sp>
          <p:nvSpPr>
            <p:cNvPr id="123" name="Google Shape;123;p2"/>
            <p:cNvSpPr/>
            <p:nvPr/>
          </p:nvSpPr>
          <p:spPr>
            <a:xfrm>
              <a:off x="3287125" y="2403550"/>
              <a:ext cx="205525" cy="200525"/>
            </a:xfrm>
            <a:custGeom>
              <a:avLst/>
              <a:gdLst/>
              <a:ahLst/>
              <a:cxnLst/>
              <a:rect l="l" t="t" r="r" b="b"/>
              <a:pathLst>
                <a:path w="8221" h="8021" fill="none" extrusionOk="0">
                  <a:moveTo>
                    <a:pt x="8221" y="0"/>
                  </a:moveTo>
                  <a:cubicBezTo>
                    <a:pt x="5765" y="2982"/>
                    <a:pt x="2807" y="5338"/>
                    <a:pt x="0" y="802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304025" y="2403550"/>
              <a:ext cx="191125" cy="210550"/>
            </a:xfrm>
            <a:custGeom>
              <a:avLst/>
              <a:gdLst/>
              <a:ahLst/>
              <a:cxnLst/>
              <a:rect l="l" t="t" r="r" b="b"/>
              <a:pathLst>
                <a:path w="7645" h="8422" fill="none" extrusionOk="0">
                  <a:moveTo>
                    <a:pt x="1" y="0"/>
                  </a:moveTo>
                  <a:cubicBezTo>
                    <a:pt x="1404" y="1830"/>
                    <a:pt x="3159" y="3409"/>
                    <a:pt x="4738" y="5088"/>
                  </a:cubicBezTo>
                  <a:cubicBezTo>
                    <a:pt x="6066" y="6491"/>
                    <a:pt x="6292" y="6993"/>
                    <a:pt x="7645" y="842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396775" y="2372825"/>
              <a:ext cx="10675" cy="281375"/>
            </a:xfrm>
            <a:custGeom>
              <a:avLst/>
              <a:gdLst/>
              <a:ahLst/>
              <a:cxnLst/>
              <a:rect l="l" t="t" r="r" b="b"/>
              <a:pathLst>
                <a:path w="427" h="11255" fill="none" extrusionOk="0">
                  <a:moveTo>
                    <a:pt x="150" y="1"/>
                  </a:moveTo>
                  <a:cubicBezTo>
                    <a:pt x="75" y="2507"/>
                    <a:pt x="426" y="5013"/>
                    <a:pt x="150" y="7470"/>
                  </a:cubicBezTo>
                  <a:cubicBezTo>
                    <a:pt x="25" y="8798"/>
                    <a:pt x="0" y="9951"/>
                    <a:pt x="0" y="11254"/>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243875" y="2495650"/>
              <a:ext cx="285125" cy="10675"/>
            </a:xfrm>
            <a:custGeom>
              <a:avLst/>
              <a:gdLst/>
              <a:ahLst/>
              <a:cxnLst/>
              <a:rect l="l" t="t" r="r" b="b"/>
              <a:pathLst>
                <a:path w="11405" h="427" fill="none" extrusionOk="0">
                  <a:moveTo>
                    <a:pt x="11404" y="426"/>
                  </a:moveTo>
                  <a:cubicBezTo>
                    <a:pt x="7495" y="0"/>
                    <a:pt x="3886" y="201"/>
                    <a:pt x="1" y="5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340375" y="2379100"/>
              <a:ext cx="104650" cy="267575"/>
            </a:xfrm>
            <a:custGeom>
              <a:avLst/>
              <a:gdLst/>
              <a:ahLst/>
              <a:cxnLst/>
              <a:rect l="l" t="t" r="r" b="b"/>
              <a:pathLst>
                <a:path w="4186" h="10703" fill="none" extrusionOk="0">
                  <a:moveTo>
                    <a:pt x="0" y="1"/>
                  </a:moveTo>
                  <a:cubicBezTo>
                    <a:pt x="1780" y="3409"/>
                    <a:pt x="2833" y="7043"/>
                    <a:pt x="4186" y="1070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267075" y="2458675"/>
              <a:ext cx="268175" cy="94000"/>
            </a:xfrm>
            <a:custGeom>
              <a:avLst/>
              <a:gdLst/>
              <a:ahLst/>
              <a:cxnLst/>
              <a:rect l="l" t="t" r="r" b="b"/>
              <a:pathLst>
                <a:path w="10727" h="3760" fill="none" extrusionOk="0">
                  <a:moveTo>
                    <a:pt x="0" y="3760"/>
                  </a:moveTo>
                  <a:cubicBezTo>
                    <a:pt x="2231" y="3184"/>
                    <a:pt x="4361" y="2181"/>
                    <a:pt x="6516" y="1379"/>
                  </a:cubicBezTo>
                  <a:cubicBezTo>
                    <a:pt x="8346" y="702"/>
                    <a:pt x="8897" y="677"/>
                    <a:pt x="10727" y="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276475" y="2451775"/>
              <a:ext cx="257525" cy="112825"/>
            </a:xfrm>
            <a:custGeom>
              <a:avLst/>
              <a:gdLst/>
              <a:ahLst/>
              <a:cxnLst/>
              <a:rect l="l" t="t" r="r" b="b"/>
              <a:pathLst>
                <a:path w="10301" h="4513" fill="none" extrusionOk="0">
                  <a:moveTo>
                    <a:pt x="0" y="1"/>
                  </a:moveTo>
                  <a:cubicBezTo>
                    <a:pt x="2281" y="1028"/>
                    <a:pt x="4712" y="1680"/>
                    <a:pt x="6867" y="2908"/>
                  </a:cubicBezTo>
                  <a:cubicBezTo>
                    <a:pt x="8045" y="3535"/>
                    <a:pt x="9098" y="4011"/>
                    <a:pt x="10301" y="451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3329100" y="2385375"/>
              <a:ext cx="120325" cy="258800"/>
            </a:xfrm>
            <a:custGeom>
              <a:avLst/>
              <a:gdLst/>
              <a:ahLst/>
              <a:cxnLst/>
              <a:rect l="l" t="t" r="r" b="b"/>
              <a:pathLst>
                <a:path w="4813" h="10352" fill="none" extrusionOk="0">
                  <a:moveTo>
                    <a:pt x="4812" y="0"/>
                  </a:moveTo>
                  <a:cubicBezTo>
                    <a:pt x="2883" y="3434"/>
                    <a:pt x="1654" y="6842"/>
                    <a:pt x="0" y="1035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3327850" y="2438625"/>
              <a:ext cx="133475" cy="132850"/>
            </a:xfrm>
            <a:custGeom>
              <a:avLst/>
              <a:gdLst/>
              <a:ahLst/>
              <a:cxnLst/>
              <a:rect l="l" t="t" r="r" b="b"/>
              <a:pathLst>
                <a:path w="5339" h="5314" extrusionOk="0">
                  <a:moveTo>
                    <a:pt x="4887" y="1830"/>
                  </a:moveTo>
                  <a:cubicBezTo>
                    <a:pt x="5339" y="3058"/>
                    <a:pt x="4712" y="4412"/>
                    <a:pt x="3484" y="4863"/>
                  </a:cubicBezTo>
                  <a:cubicBezTo>
                    <a:pt x="2281" y="5314"/>
                    <a:pt x="928" y="4687"/>
                    <a:pt x="451" y="3484"/>
                  </a:cubicBezTo>
                  <a:cubicBezTo>
                    <a:pt x="0" y="2256"/>
                    <a:pt x="627" y="903"/>
                    <a:pt x="1855" y="452"/>
                  </a:cubicBezTo>
                  <a:cubicBezTo>
                    <a:pt x="3058" y="1"/>
                    <a:pt x="4411" y="602"/>
                    <a:pt x="4887" y="18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3358550" y="2469325"/>
              <a:ext cx="72075" cy="71450"/>
            </a:xfrm>
            <a:custGeom>
              <a:avLst/>
              <a:gdLst/>
              <a:ahLst/>
              <a:cxnLst/>
              <a:rect l="l" t="t" r="r" b="b"/>
              <a:pathLst>
                <a:path w="2883" h="2858" extrusionOk="0">
                  <a:moveTo>
                    <a:pt x="2632" y="978"/>
                  </a:moveTo>
                  <a:cubicBezTo>
                    <a:pt x="2882" y="1630"/>
                    <a:pt x="2532" y="2382"/>
                    <a:pt x="1880" y="2607"/>
                  </a:cubicBezTo>
                  <a:cubicBezTo>
                    <a:pt x="1228" y="2858"/>
                    <a:pt x="502" y="2532"/>
                    <a:pt x="251" y="1880"/>
                  </a:cubicBezTo>
                  <a:cubicBezTo>
                    <a:pt x="0" y="1204"/>
                    <a:pt x="326" y="477"/>
                    <a:pt x="1003" y="226"/>
                  </a:cubicBezTo>
                  <a:cubicBezTo>
                    <a:pt x="1654" y="1"/>
                    <a:pt x="2381" y="326"/>
                    <a:pt x="2632" y="9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7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1">
  <p:cSld name="CUSTOM_3_1">
    <p:spTree>
      <p:nvGrpSpPr>
        <p:cNvPr id="1" name="Shape 878"/>
        <p:cNvGrpSpPr/>
        <p:nvPr/>
      </p:nvGrpSpPr>
      <p:grpSpPr>
        <a:xfrm>
          <a:off x="0" y="0"/>
          <a:ext cx="0" cy="0"/>
          <a:chOff x="0" y="0"/>
          <a:chExt cx="0" cy="0"/>
        </a:xfrm>
      </p:grpSpPr>
      <p:sp>
        <p:nvSpPr>
          <p:cNvPr id="879" name="Google Shape;879;p13"/>
          <p:cNvSpPr/>
          <p:nvPr/>
        </p:nvSpPr>
        <p:spPr>
          <a:xfrm>
            <a:off x="395925" y="291324"/>
            <a:ext cx="8336062" cy="4788281"/>
          </a:xfrm>
          <a:custGeom>
            <a:avLst/>
            <a:gdLst/>
            <a:ahLst/>
            <a:cxnLst/>
            <a:rect l="l" t="t" r="r" b="b"/>
            <a:pathLst>
              <a:path w="257584" h="146846" extrusionOk="0">
                <a:moveTo>
                  <a:pt x="7146" y="1"/>
                </a:moveTo>
                <a:cubicBezTo>
                  <a:pt x="3214" y="1"/>
                  <a:pt x="1" y="3214"/>
                  <a:pt x="1" y="7146"/>
                </a:cubicBezTo>
                <a:lnTo>
                  <a:pt x="1" y="139700"/>
                </a:lnTo>
                <a:cubicBezTo>
                  <a:pt x="1" y="143632"/>
                  <a:pt x="3214" y="146845"/>
                  <a:pt x="7146" y="146845"/>
                </a:cubicBezTo>
                <a:lnTo>
                  <a:pt x="250438" y="146845"/>
                </a:lnTo>
                <a:cubicBezTo>
                  <a:pt x="254408" y="146845"/>
                  <a:pt x="257584" y="143632"/>
                  <a:pt x="257584" y="139700"/>
                </a:cubicBezTo>
                <a:lnTo>
                  <a:pt x="257584" y="7146"/>
                </a:lnTo>
                <a:cubicBezTo>
                  <a:pt x="257584" y="3214"/>
                  <a:pt x="254408" y="1"/>
                  <a:pt x="250438" y="1"/>
                </a:cubicBez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661185" y="219519"/>
            <a:ext cx="8068819" cy="4788281"/>
          </a:xfrm>
          <a:custGeom>
            <a:avLst/>
            <a:gdLst/>
            <a:ahLst/>
            <a:cxnLst/>
            <a:rect l="l" t="t" r="r" b="b"/>
            <a:pathLst>
              <a:path w="257584" h="146846" extrusionOk="0">
                <a:moveTo>
                  <a:pt x="7146" y="1"/>
                </a:moveTo>
                <a:cubicBezTo>
                  <a:pt x="3214" y="1"/>
                  <a:pt x="1" y="3214"/>
                  <a:pt x="1" y="7146"/>
                </a:cubicBezTo>
                <a:lnTo>
                  <a:pt x="1" y="139700"/>
                </a:lnTo>
                <a:cubicBezTo>
                  <a:pt x="1" y="143632"/>
                  <a:pt x="3214" y="146845"/>
                  <a:pt x="7146" y="146845"/>
                </a:cubicBezTo>
                <a:lnTo>
                  <a:pt x="250438" y="146845"/>
                </a:lnTo>
                <a:cubicBezTo>
                  <a:pt x="254408" y="146845"/>
                  <a:pt x="257584" y="143632"/>
                  <a:pt x="257584" y="139700"/>
                </a:cubicBezTo>
                <a:lnTo>
                  <a:pt x="257584" y="7146"/>
                </a:lnTo>
                <a:cubicBezTo>
                  <a:pt x="257584" y="3214"/>
                  <a:pt x="254408" y="1"/>
                  <a:pt x="250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8341543" y="4447718"/>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13"/>
          <p:cNvGrpSpPr/>
          <p:nvPr/>
        </p:nvGrpSpPr>
        <p:grpSpPr>
          <a:xfrm>
            <a:off x="8341543" y="2282008"/>
            <a:ext cx="569676" cy="380612"/>
            <a:chOff x="8341543" y="2282008"/>
            <a:chExt cx="569676" cy="380612"/>
          </a:xfrm>
        </p:grpSpPr>
        <p:sp>
          <p:nvSpPr>
            <p:cNvPr id="883" name="Google Shape;883;p13"/>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13"/>
          <p:cNvGrpSpPr/>
          <p:nvPr/>
        </p:nvGrpSpPr>
        <p:grpSpPr>
          <a:xfrm>
            <a:off x="8341543" y="1721094"/>
            <a:ext cx="569676" cy="380612"/>
            <a:chOff x="8341543" y="1721094"/>
            <a:chExt cx="569676" cy="380612"/>
          </a:xfrm>
        </p:grpSpPr>
        <p:sp>
          <p:nvSpPr>
            <p:cNvPr id="886" name="Google Shape;886;p13"/>
            <p:cNvSpPr/>
            <p:nvPr/>
          </p:nvSpPr>
          <p:spPr>
            <a:xfrm>
              <a:off x="8341543" y="1800869"/>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8341543" y="1721094"/>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13"/>
          <p:cNvGrpSpPr/>
          <p:nvPr/>
        </p:nvGrpSpPr>
        <p:grpSpPr>
          <a:xfrm>
            <a:off x="8346273" y="1183592"/>
            <a:ext cx="568486" cy="388014"/>
            <a:chOff x="8346273" y="1183592"/>
            <a:chExt cx="568486" cy="388014"/>
          </a:xfrm>
        </p:grpSpPr>
        <p:sp>
          <p:nvSpPr>
            <p:cNvPr id="889" name="Google Shape;889;p13"/>
            <p:cNvSpPr/>
            <p:nvPr/>
          </p:nvSpPr>
          <p:spPr>
            <a:xfrm>
              <a:off x="8346273" y="1263367"/>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8346273" y="1183592"/>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13"/>
          <p:cNvGrpSpPr/>
          <p:nvPr/>
        </p:nvGrpSpPr>
        <p:grpSpPr>
          <a:xfrm>
            <a:off x="8341543" y="606635"/>
            <a:ext cx="569676" cy="388014"/>
            <a:chOff x="8341543" y="606635"/>
            <a:chExt cx="569676" cy="388014"/>
          </a:xfrm>
        </p:grpSpPr>
        <p:sp>
          <p:nvSpPr>
            <p:cNvPr id="892" name="Google Shape;892;p13"/>
            <p:cNvSpPr/>
            <p:nvPr/>
          </p:nvSpPr>
          <p:spPr>
            <a:xfrm>
              <a:off x="8341543" y="686410"/>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3"/>
            <p:cNvSpPr/>
            <p:nvPr/>
          </p:nvSpPr>
          <p:spPr>
            <a:xfrm>
              <a:off x="8341543" y="606635"/>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13"/>
          <p:cNvGrpSpPr/>
          <p:nvPr/>
        </p:nvGrpSpPr>
        <p:grpSpPr>
          <a:xfrm>
            <a:off x="8341543" y="2842933"/>
            <a:ext cx="569676" cy="380612"/>
            <a:chOff x="8341543" y="2282008"/>
            <a:chExt cx="569676" cy="380612"/>
          </a:xfrm>
        </p:grpSpPr>
        <p:sp>
          <p:nvSpPr>
            <p:cNvPr id="895" name="Google Shape;895;p13"/>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3"/>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13"/>
          <p:cNvGrpSpPr/>
          <p:nvPr/>
        </p:nvGrpSpPr>
        <p:grpSpPr>
          <a:xfrm>
            <a:off x="8341543" y="3403858"/>
            <a:ext cx="569676" cy="380612"/>
            <a:chOff x="8341543" y="2282008"/>
            <a:chExt cx="569676" cy="380612"/>
          </a:xfrm>
        </p:grpSpPr>
        <p:sp>
          <p:nvSpPr>
            <p:cNvPr id="898" name="Google Shape;898;p13"/>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 name="Google Shape;900;p13"/>
          <p:cNvSpPr/>
          <p:nvPr/>
        </p:nvSpPr>
        <p:spPr>
          <a:xfrm>
            <a:off x="8341543" y="4367943"/>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3"/>
          <p:cNvSpPr/>
          <p:nvPr/>
        </p:nvSpPr>
        <p:spPr>
          <a:xfrm>
            <a:off x="395894" y="219519"/>
            <a:ext cx="8053438" cy="4788281"/>
          </a:xfrm>
          <a:custGeom>
            <a:avLst/>
            <a:gdLst/>
            <a:ahLst/>
            <a:cxnLst/>
            <a:rect l="l" t="t" r="r" b="b"/>
            <a:pathLst>
              <a:path w="257093" h="146846" extrusionOk="0">
                <a:moveTo>
                  <a:pt x="7146" y="1"/>
                </a:moveTo>
                <a:cubicBezTo>
                  <a:pt x="3177" y="1"/>
                  <a:pt x="1" y="3214"/>
                  <a:pt x="1" y="7146"/>
                </a:cubicBezTo>
                <a:lnTo>
                  <a:pt x="1" y="139700"/>
                </a:lnTo>
                <a:cubicBezTo>
                  <a:pt x="1" y="143632"/>
                  <a:pt x="3177" y="146845"/>
                  <a:pt x="7146" y="146845"/>
                </a:cubicBezTo>
                <a:lnTo>
                  <a:pt x="249947" y="146845"/>
                </a:lnTo>
                <a:cubicBezTo>
                  <a:pt x="253879" y="146845"/>
                  <a:pt x="257093" y="143632"/>
                  <a:pt x="257093" y="139700"/>
                </a:cubicBezTo>
                <a:lnTo>
                  <a:pt x="257093" y="7146"/>
                </a:lnTo>
                <a:cubicBezTo>
                  <a:pt x="257093" y="3214"/>
                  <a:pt x="253879" y="1"/>
                  <a:pt x="249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3"/>
          <p:cNvSpPr/>
          <p:nvPr/>
        </p:nvSpPr>
        <p:spPr>
          <a:xfrm>
            <a:off x="546317" y="94193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281025" y="966589"/>
            <a:ext cx="324527" cy="82660"/>
          </a:xfrm>
          <a:custGeom>
            <a:avLst/>
            <a:gdLst/>
            <a:ahLst/>
            <a:cxnLst/>
            <a:rect l="l" t="t" r="r" b="b"/>
            <a:pathLst>
              <a:path w="10360" h="2535"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304707" y="104921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605521" y="100728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546317" y="1298240"/>
            <a:ext cx="79378" cy="133169"/>
          </a:xfrm>
          <a:custGeom>
            <a:avLst/>
            <a:gdLst/>
            <a:ahLst/>
            <a:cxnLst/>
            <a:rect l="l" t="t" r="r" b="b"/>
            <a:pathLst>
              <a:path w="2534" h="4084" extrusionOk="0">
                <a:moveTo>
                  <a:pt x="1286" y="0"/>
                </a:moveTo>
                <a:cubicBezTo>
                  <a:pt x="567" y="0"/>
                  <a:pt x="0" y="908"/>
                  <a:pt x="0" y="2042"/>
                </a:cubicBezTo>
                <a:cubicBezTo>
                  <a:pt x="0" y="3176"/>
                  <a:pt x="567" y="4083"/>
                  <a:pt x="1286" y="4083"/>
                </a:cubicBezTo>
                <a:cubicBezTo>
                  <a:pt x="1966" y="4083"/>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281025" y="1324130"/>
            <a:ext cx="324527" cy="81388"/>
          </a:xfrm>
          <a:custGeom>
            <a:avLst/>
            <a:gdLst/>
            <a:ahLst/>
            <a:cxnLst/>
            <a:rect l="l" t="t" r="r" b="b"/>
            <a:pathLst>
              <a:path w="10360" h="2496" extrusionOk="0">
                <a:moveTo>
                  <a:pt x="794" y="0"/>
                </a:moveTo>
                <a:cubicBezTo>
                  <a:pt x="341" y="0"/>
                  <a:pt x="0" y="567"/>
                  <a:pt x="0" y="1248"/>
                </a:cubicBezTo>
                <a:cubicBezTo>
                  <a:pt x="0" y="1928"/>
                  <a:pt x="341" y="2495"/>
                  <a:pt x="794" y="2495"/>
                </a:cubicBezTo>
                <a:lnTo>
                  <a:pt x="9566" y="2495"/>
                </a:lnTo>
                <a:cubicBezTo>
                  <a:pt x="10019" y="2495"/>
                  <a:pt x="10360" y="1928"/>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304707" y="14054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605521" y="136479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282216" y="1335217"/>
            <a:ext cx="323337" cy="70302"/>
          </a:xfrm>
          <a:custGeom>
            <a:avLst/>
            <a:gdLst/>
            <a:ahLst/>
            <a:cxnLst/>
            <a:rect l="l" t="t" r="r" b="b"/>
            <a:pathLst>
              <a:path w="10322" h="2156" extrusionOk="0">
                <a:moveTo>
                  <a:pt x="10057" y="0"/>
                </a:moveTo>
                <a:lnTo>
                  <a:pt x="10057" y="0"/>
                </a:lnTo>
                <a:cubicBezTo>
                  <a:pt x="10095" y="76"/>
                  <a:pt x="10095" y="190"/>
                  <a:pt x="10095" y="303"/>
                </a:cubicBezTo>
                <a:cubicBezTo>
                  <a:pt x="10095" y="983"/>
                  <a:pt x="9755" y="1551"/>
                  <a:pt x="9301" y="1551"/>
                </a:cubicBezTo>
                <a:lnTo>
                  <a:pt x="530" y="1551"/>
                </a:lnTo>
                <a:cubicBezTo>
                  <a:pt x="303" y="1551"/>
                  <a:pt x="114" y="1437"/>
                  <a:pt x="0" y="1210"/>
                </a:cubicBezTo>
                <a:lnTo>
                  <a:pt x="0" y="1210"/>
                </a:lnTo>
                <a:cubicBezTo>
                  <a:pt x="76" y="1740"/>
                  <a:pt x="378" y="2118"/>
                  <a:pt x="719" y="2155"/>
                </a:cubicBezTo>
                <a:lnTo>
                  <a:pt x="9528" y="2155"/>
                </a:lnTo>
                <a:cubicBezTo>
                  <a:pt x="9981" y="2155"/>
                  <a:pt x="10322" y="1588"/>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546317" y="1655749"/>
            <a:ext cx="79378" cy="131930"/>
          </a:xfrm>
          <a:custGeom>
            <a:avLst/>
            <a:gdLst/>
            <a:ahLst/>
            <a:cxnLst/>
            <a:rect l="l" t="t" r="r" b="b"/>
            <a:pathLst>
              <a:path w="2534" h="4046" extrusionOk="0">
                <a:moveTo>
                  <a:pt x="1286" y="0"/>
                </a:moveTo>
                <a:cubicBezTo>
                  <a:pt x="567" y="0"/>
                  <a:pt x="0" y="908"/>
                  <a:pt x="0" y="2004"/>
                </a:cubicBezTo>
                <a:cubicBezTo>
                  <a:pt x="0" y="3138"/>
                  <a:pt x="567" y="4046"/>
                  <a:pt x="1286" y="4046"/>
                </a:cubicBezTo>
                <a:cubicBezTo>
                  <a:pt x="1966" y="4046"/>
                  <a:pt x="2533" y="3138"/>
                  <a:pt x="2533" y="2004"/>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281025" y="1680400"/>
            <a:ext cx="324527" cy="82627"/>
          </a:xfrm>
          <a:custGeom>
            <a:avLst/>
            <a:gdLst/>
            <a:ahLst/>
            <a:cxnLst/>
            <a:rect l="l" t="t" r="r" b="b"/>
            <a:pathLst>
              <a:path w="10360" h="2534" extrusionOk="0">
                <a:moveTo>
                  <a:pt x="794" y="1"/>
                </a:moveTo>
                <a:cubicBezTo>
                  <a:pt x="341" y="1"/>
                  <a:pt x="0" y="568"/>
                  <a:pt x="0" y="1248"/>
                </a:cubicBezTo>
                <a:cubicBezTo>
                  <a:pt x="0" y="1967"/>
                  <a:pt x="341" y="2534"/>
                  <a:pt x="794" y="2534"/>
                </a:cubicBezTo>
                <a:lnTo>
                  <a:pt x="9566" y="2534"/>
                </a:lnTo>
                <a:cubicBezTo>
                  <a:pt x="10019" y="2534"/>
                  <a:pt x="10360" y="1967"/>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304707" y="1761756"/>
            <a:ext cx="32014" cy="1272"/>
          </a:xfrm>
          <a:custGeom>
            <a:avLst/>
            <a:gdLst/>
            <a:ahLst/>
            <a:cxnLst/>
            <a:rect l="l" t="t" r="r" b="b"/>
            <a:pathLst>
              <a:path w="1022" h="39" extrusionOk="0">
                <a:moveTo>
                  <a:pt x="1021" y="39"/>
                </a:moveTo>
                <a:lnTo>
                  <a:pt x="38" y="39"/>
                </a:lnTo>
                <a:cubicBezTo>
                  <a:pt x="38" y="39"/>
                  <a:pt x="38" y="39"/>
                  <a:pt x="38" y="39"/>
                </a:cubicBezTo>
                <a:cubicBezTo>
                  <a:pt x="38" y="39"/>
                  <a:pt x="38" y="39"/>
                  <a:pt x="38" y="39"/>
                </a:cubicBezTo>
                <a:lnTo>
                  <a:pt x="1021" y="39"/>
                </a:lnTo>
                <a:lnTo>
                  <a:pt x="1021" y="39"/>
                </a:lnTo>
                <a:close/>
                <a:moveTo>
                  <a:pt x="1" y="39"/>
                </a:moveTo>
                <a:lnTo>
                  <a:pt x="1" y="39"/>
                </a:lnTo>
                <a:lnTo>
                  <a:pt x="1" y="39"/>
                </a:lnTo>
                <a:close/>
                <a:moveTo>
                  <a:pt x="1" y="39"/>
                </a:moveTo>
                <a:lnTo>
                  <a:pt x="1" y="39"/>
                </a:lnTo>
                <a:lnTo>
                  <a:pt x="1" y="39"/>
                </a:lnTo>
                <a:close/>
                <a:moveTo>
                  <a:pt x="1" y="39"/>
                </a:moveTo>
                <a:lnTo>
                  <a:pt x="1" y="39"/>
                </a:lnTo>
                <a:lnTo>
                  <a:pt x="1" y="39"/>
                </a:lnTo>
                <a:close/>
                <a:moveTo>
                  <a:pt x="1" y="39"/>
                </a:moveTo>
                <a:cubicBezTo>
                  <a:pt x="1" y="39"/>
                  <a:pt x="1" y="39"/>
                  <a:pt x="1" y="1"/>
                </a:cubicBezTo>
                <a:cubicBezTo>
                  <a:pt x="1" y="39"/>
                  <a:pt x="1" y="39"/>
                  <a:pt x="1" y="39"/>
                </a:cubicBez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605521" y="17210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3"/>
          <p:cNvSpPr/>
          <p:nvPr/>
        </p:nvSpPr>
        <p:spPr>
          <a:xfrm>
            <a:off x="282216" y="1691487"/>
            <a:ext cx="323337" cy="71541"/>
          </a:xfrm>
          <a:custGeom>
            <a:avLst/>
            <a:gdLst/>
            <a:ahLst/>
            <a:cxnLst/>
            <a:rect l="l" t="t" r="r" b="b"/>
            <a:pathLst>
              <a:path w="10322" h="2194" extrusionOk="0">
                <a:moveTo>
                  <a:pt x="10057" y="1"/>
                </a:moveTo>
                <a:cubicBezTo>
                  <a:pt x="10095" y="114"/>
                  <a:pt x="10095" y="228"/>
                  <a:pt x="10095" y="303"/>
                </a:cubicBezTo>
                <a:cubicBezTo>
                  <a:pt x="10095" y="1022"/>
                  <a:pt x="9755" y="1589"/>
                  <a:pt x="9301" y="1589"/>
                </a:cubicBezTo>
                <a:lnTo>
                  <a:pt x="530" y="1589"/>
                </a:lnTo>
                <a:cubicBezTo>
                  <a:pt x="303" y="1589"/>
                  <a:pt x="114" y="1438"/>
                  <a:pt x="0" y="1249"/>
                </a:cubicBezTo>
                <a:lnTo>
                  <a:pt x="0" y="1249"/>
                </a:lnTo>
                <a:cubicBezTo>
                  <a:pt x="76" y="1740"/>
                  <a:pt x="340" y="2156"/>
                  <a:pt x="719" y="2156"/>
                </a:cubicBezTo>
                <a:cubicBezTo>
                  <a:pt x="719" y="2194"/>
                  <a:pt x="719" y="2194"/>
                  <a:pt x="719" y="2194"/>
                </a:cubicBezTo>
                <a:lnTo>
                  <a:pt x="9528" y="2194"/>
                </a:lnTo>
                <a:cubicBezTo>
                  <a:pt x="9981" y="2194"/>
                  <a:pt x="10322" y="1627"/>
                  <a:pt x="10322" y="908"/>
                </a:cubicBez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3"/>
          <p:cNvSpPr/>
          <p:nvPr/>
        </p:nvSpPr>
        <p:spPr>
          <a:xfrm>
            <a:off x="546317" y="2012018"/>
            <a:ext cx="79378" cy="133202"/>
          </a:xfrm>
          <a:custGeom>
            <a:avLst/>
            <a:gdLst/>
            <a:ahLst/>
            <a:cxnLst/>
            <a:rect l="l" t="t" r="r" b="b"/>
            <a:pathLst>
              <a:path w="2534" h="4085" extrusionOk="0">
                <a:moveTo>
                  <a:pt x="1286" y="1"/>
                </a:moveTo>
                <a:cubicBezTo>
                  <a:pt x="567" y="1"/>
                  <a:pt x="0" y="908"/>
                  <a:pt x="0" y="2042"/>
                </a:cubicBezTo>
                <a:cubicBezTo>
                  <a:pt x="0" y="3177"/>
                  <a:pt x="567" y="4084"/>
                  <a:pt x="1286" y="4084"/>
                </a:cubicBezTo>
                <a:cubicBezTo>
                  <a:pt x="1966" y="4084"/>
                  <a:pt x="2533" y="3177"/>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281025" y="203790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304707" y="211929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605521" y="2077364"/>
            <a:ext cx="31" cy="1272"/>
          </a:xfrm>
          <a:custGeom>
            <a:avLst/>
            <a:gdLst/>
            <a:ahLst/>
            <a:cxnLst/>
            <a:rect l="l" t="t" r="r" b="b"/>
            <a:pathLst>
              <a:path w="1" h="39" extrusionOk="0">
                <a:moveTo>
                  <a:pt x="1" y="38"/>
                </a:moveTo>
                <a:lnTo>
                  <a:pt x="1" y="38"/>
                </a:lnTo>
                <a:lnTo>
                  <a:pt x="1" y="38"/>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3"/>
          <p:cNvSpPr/>
          <p:nvPr/>
        </p:nvSpPr>
        <p:spPr>
          <a:xfrm>
            <a:off x="282216" y="2049028"/>
            <a:ext cx="323337" cy="70302"/>
          </a:xfrm>
          <a:custGeom>
            <a:avLst/>
            <a:gdLst/>
            <a:ahLst/>
            <a:cxnLst/>
            <a:rect l="l" t="t" r="r" b="b"/>
            <a:pathLst>
              <a:path w="10322" h="2156" extrusionOk="0">
                <a:moveTo>
                  <a:pt x="10057" y="0"/>
                </a:moveTo>
                <a:cubicBezTo>
                  <a:pt x="10095" y="76"/>
                  <a:pt x="10095" y="189"/>
                  <a:pt x="10095" y="303"/>
                </a:cubicBezTo>
                <a:cubicBezTo>
                  <a:pt x="10095" y="983"/>
                  <a:pt x="9755" y="1550"/>
                  <a:pt x="9301" y="1550"/>
                </a:cubicBezTo>
                <a:lnTo>
                  <a:pt x="530" y="1550"/>
                </a:lnTo>
                <a:cubicBezTo>
                  <a:pt x="303" y="1550"/>
                  <a:pt x="114" y="1437"/>
                  <a:pt x="0" y="1210"/>
                </a:cubicBezTo>
                <a:lnTo>
                  <a:pt x="0" y="1210"/>
                </a:lnTo>
                <a:cubicBezTo>
                  <a:pt x="76" y="1739"/>
                  <a:pt x="340" y="2117"/>
                  <a:pt x="719" y="2155"/>
                </a:cubicBezTo>
                <a:lnTo>
                  <a:pt x="9528" y="2155"/>
                </a:lnTo>
                <a:cubicBezTo>
                  <a:pt x="9981" y="2155"/>
                  <a:pt x="10322" y="1588"/>
                  <a:pt x="10322" y="907"/>
                </a:cubicBezTo>
                <a:lnTo>
                  <a:pt x="10322" y="870"/>
                </a:ln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3"/>
          <p:cNvSpPr/>
          <p:nvPr/>
        </p:nvSpPr>
        <p:spPr>
          <a:xfrm>
            <a:off x="546317" y="2369560"/>
            <a:ext cx="79378" cy="131930"/>
          </a:xfrm>
          <a:custGeom>
            <a:avLst/>
            <a:gdLst/>
            <a:ahLst/>
            <a:cxnLst/>
            <a:rect l="l" t="t" r="r" b="b"/>
            <a:pathLst>
              <a:path w="2534" h="4046" extrusionOk="0">
                <a:moveTo>
                  <a:pt x="1286" y="0"/>
                </a:moveTo>
                <a:cubicBezTo>
                  <a:pt x="567" y="0"/>
                  <a:pt x="0" y="907"/>
                  <a:pt x="0" y="2004"/>
                </a:cubicBezTo>
                <a:cubicBezTo>
                  <a:pt x="0" y="3138"/>
                  <a:pt x="567" y="4045"/>
                  <a:pt x="1286" y="4045"/>
                </a:cubicBezTo>
                <a:cubicBezTo>
                  <a:pt x="1966" y="4045"/>
                  <a:pt x="2533" y="3138"/>
                  <a:pt x="2533" y="2004"/>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3"/>
          <p:cNvSpPr/>
          <p:nvPr/>
        </p:nvSpPr>
        <p:spPr>
          <a:xfrm>
            <a:off x="281025" y="2394211"/>
            <a:ext cx="324527" cy="81388"/>
          </a:xfrm>
          <a:custGeom>
            <a:avLst/>
            <a:gdLst/>
            <a:ahLst/>
            <a:cxnLst/>
            <a:rect l="l" t="t" r="r" b="b"/>
            <a:pathLst>
              <a:path w="10360" h="2496" extrusionOk="0">
                <a:moveTo>
                  <a:pt x="794" y="0"/>
                </a:moveTo>
                <a:cubicBezTo>
                  <a:pt x="341" y="0"/>
                  <a:pt x="0" y="567"/>
                  <a:pt x="0" y="1248"/>
                </a:cubicBezTo>
                <a:cubicBezTo>
                  <a:pt x="0" y="1966"/>
                  <a:pt x="341" y="2495"/>
                  <a:pt x="794" y="2495"/>
                </a:cubicBezTo>
                <a:lnTo>
                  <a:pt x="9566" y="2495"/>
                </a:lnTo>
                <a:cubicBezTo>
                  <a:pt x="10019" y="2495"/>
                  <a:pt x="10360" y="1966"/>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3"/>
          <p:cNvSpPr/>
          <p:nvPr/>
        </p:nvSpPr>
        <p:spPr>
          <a:xfrm>
            <a:off x="304707" y="247556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3"/>
          <p:cNvSpPr/>
          <p:nvPr/>
        </p:nvSpPr>
        <p:spPr>
          <a:xfrm>
            <a:off x="605521" y="243487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3"/>
          <p:cNvSpPr/>
          <p:nvPr/>
        </p:nvSpPr>
        <p:spPr>
          <a:xfrm>
            <a:off x="282216" y="2405297"/>
            <a:ext cx="323337" cy="70302"/>
          </a:xfrm>
          <a:custGeom>
            <a:avLst/>
            <a:gdLst/>
            <a:ahLst/>
            <a:cxnLst/>
            <a:rect l="l" t="t" r="r" b="b"/>
            <a:pathLst>
              <a:path w="10322" h="2156" extrusionOk="0">
                <a:moveTo>
                  <a:pt x="10057" y="0"/>
                </a:moveTo>
                <a:cubicBezTo>
                  <a:pt x="10095" y="114"/>
                  <a:pt x="10095" y="189"/>
                  <a:pt x="10095" y="303"/>
                </a:cubicBezTo>
                <a:cubicBezTo>
                  <a:pt x="10095" y="1021"/>
                  <a:pt x="9755" y="1551"/>
                  <a:pt x="9301" y="1551"/>
                </a:cubicBezTo>
                <a:lnTo>
                  <a:pt x="530" y="1551"/>
                </a:lnTo>
                <a:cubicBezTo>
                  <a:pt x="303" y="1551"/>
                  <a:pt x="114" y="1437"/>
                  <a:pt x="0" y="1248"/>
                </a:cubicBezTo>
                <a:lnTo>
                  <a:pt x="0" y="1248"/>
                </a:lnTo>
                <a:cubicBezTo>
                  <a:pt x="76" y="1777"/>
                  <a:pt x="378" y="2155"/>
                  <a:pt x="719" y="2155"/>
                </a:cubicBezTo>
                <a:lnTo>
                  <a:pt x="9528" y="2155"/>
                </a:lnTo>
                <a:cubicBezTo>
                  <a:pt x="9981" y="2155"/>
                  <a:pt x="10322" y="1626"/>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3"/>
          <p:cNvSpPr/>
          <p:nvPr/>
        </p:nvSpPr>
        <p:spPr>
          <a:xfrm>
            <a:off x="546317" y="2725829"/>
            <a:ext cx="79378" cy="131930"/>
          </a:xfrm>
          <a:custGeom>
            <a:avLst/>
            <a:gdLst/>
            <a:ahLst/>
            <a:cxnLst/>
            <a:rect l="l" t="t" r="r" b="b"/>
            <a:pathLst>
              <a:path w="2534" h="4046" extrusionOk="0">
                <a:moveTo>
                  <a:pt x="1286" y="0"/>
                </a:moveTo>
                <a:cubicBezTo>
                  <a:pt x="567" y="0"/>
                  <a:pt x="0" y="908"/>
                  <a:pt x="0" y="2042"/>
                </a:cubicBezTo>
                <a:cubicBezTo>
                  <a:pt x="0" y="3138"/>
                  <a:pt x="567" y="4046"/>
                  <a:pt x="1286" y="4046"/>
                </a:cubicBezTo>
                <a:cubicBezTo>
                  <a:pt x="1966" y="4046"/>
                  <a:pt x="2533" y="3138"/>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3"/>
          <p:cNvSpPr/>
          <p:nvPr/>
        </p:nvSpPr>
        <p:spPr>
          <a:xfrm>
            <a:off x="281025" y="2751719"/>
            <a:ext cx="324527" cy="81388"/>
          </a:xfrm>
          <a:custGeom>
            <a:avLst/>
            <a:gdLst/>
            <a:ahLst/>
            <a:cxnLst/>
            <a:rect l="l" t="t" r="r" b="b"/>
            <a:pathLst>
              <a:path w="10360" h="2496" extrusionOk="0">
                <a:moveTo>
                  <a:pt x="794" y="0"/>
                </a:moveTo>
                <a:cubicBezTo>
                  <a:pt x="341" y="0"/>
                  <a:pt x="0" y="530"/>
                  <a:pt x="0" y="1248"/>
                </a:cubicBezTo>
                <a:cubicBezTo>
                  <a:pt x="0" y="1929"/>
                  <a:pt x="341" y="2496"/>
                  <a:pt x="794" y="2496"/>
                </a:cubicBezTo>
                <a:lnTo>
                  <a:pt x="9566" y="2496"/>
                </a:lnTo>
                <a:cubicBezTo>
                  <a:pt x="10019" y="2496"/>
                  <a:pt x="10360" y="1929"/>
                  <a:pt x="10360" y="1248"/>
                </a:cubicBezTo>
                <a:cubicBezTo>
                  <a:pt x="10360" y="530"/>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a:off x="304707" y="283307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605521" y="2791174"/>
            <a:ext cx="31" cy="1272"/>
          </a:xfrm>
          <a:custGeom>
            <a:avLst/>
            <a:gdLst/>
            <a:ahLst/>
            <a:cxnLst/>
            <a:rect l="l" t="t" r="r" b="b"/>
            <a:pathLst>
              <a:path w="1" h="39" extrusionOk="0">
                <a:moveTo>
                  <a:pt x="1" y="38"/>
                </a:moveTo>
                <a:lnTo>
                  <a:pt x="1" y="38"/>
                </a:lnTo>
                <a:lnTo>
                  <a:pt x="1" y="38"/>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
          <p:cNvSpPr/>
          <p:nvPr/>
        </p:nvSpPr>
        <p:spPr>
          <a:xfrm>
            <a:off x="282216" y="2761567"/>
            <a:ext cx="323337" cy="71541"/>
          </a:xfrm>
          <a:custGeom>
            <a:avLst/>
            <a:gdLst/>
            <a:ahLst/>
            <a:cxnLst/>
            <a:rect l="l" t="t" r="r" b="b"/>
            <a:pathLst>
              <a:path w="10322" h="2194" extrusionOk="0">
                <a:moveTo>
                  <a:pt x="10057" y="1"/>
                </a:moveTo>
                <a:cubicBezTo>
                  <a:pt x="10095" y="114"/>
                  <a:pt x="10095" y="228"/>
                  <a:pt x="10095" y="341"/>
                </a:cubicBezTo>
                <a:cubicBezTo>
                  <a:pt x="10095" y="1022"/>
                  <a:pt x="9755" y="1589"/>
                  <a:pt x="9301" y="1589"/>
                </a:cubicBezTo>
                <a:lnTo>
                  <a:pt x="530" y="1589"/>
                </a:lnTo>
                <a:cubicBezTo>
                  <a:pt x="303" y="1589"/>
                  <a:pt x="114" y="1475"/>
                  <a:pt x="0" y="1248"/>
                </a:cubicBezTo>
                <a:lnTo>
                  <a:pt x="0" y="1248"/>
                </a:lnTo>
                <a:cubicBezTo>
                  <a:pt x="76" y="1778"/>
                  <a:pt x="340" y="2156"/>
                  <a:pt x="719" y="2194"/>
                </a:cubicBezTo>
                <a:lnTo>
                  <a:pt x="9528" y="2194"/>
                </a:lnTo>
                <a:cubicBezTo>
                  <a:pt x="9981" y="2194"/>
                  <a:pt x="10322" y="1627"/>
                  <a:pt x="10322" y="946"/>
                </a:cubicBezTo>
                <a:lnTo>
                  <a:pt x="10322" y="908"/>
                </a:ln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3"/>
          <p:cNvSpPr/>
          <p:nvPr/>
        </p:nvSpPr>
        <p:spPr>
          <a:xfrm>
            <a:off x="546317" y="3083338"/>
            <a:ext cx="79378" cy="131963"/>
          </a:xfrm>
          <a:custGeom>
            <a:avLst/>
            <a:gdLst/>
            <a:ahLst/>
            <a:cxnLst/>
            <a:rect l="l" t="t" r="r" b="b"/>
            <a:pathLst>
              <a:path w="2534" h="4047" extrusionOk="0">
                <a:moveTo>
                  <a:pt x="1286" y="1"/>
                </a:moveTo>
                <a:cubicBezTo>
                  <a:pt x="567" y="1"/>
                  <a:pt x="0" y="908"/>
                  <a:pt x="0" y="2004"/>
                </a:cubicBezTo>
                <a:cubicBezTo>
                  <a:pt x="0" y="3139"/>
                  <a:pt x="567" y="4046"/>
                  <a:pt x="1286" y="4046"/>
                </a:cubicBezTo>
                <a:cubicBezTo>
                  <a:pt x="1966" y="4046"/>
                  <a:pt x="2533" y="3139"/>
                  <a:pt x="2533" y="2004"/>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
          <p:cNvSpPr/>
          <p:nvPr/>
        </p:nvSpPr>
        <p:spPr>
          <a:xfrm>
            <a:off x="281025" y="310798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304707" y="318937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605521" y="314868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282216" y="3119108"/>
            <a:ext cx="323337" cy="70302"/>
          </a:xfrm>
          <a:custGeom>
            <a:avLst/>
            <a:gdLst/>
            <a:ahLst/>
            <a:cxnLst/>
            <a:rect l="l" t="t" r="r" b="b"/>
            <a:pathLst>
              <a:path w="10322" h="2156" extrusionOk="0">
                <a:moveTo>
                  <a:pt x="10057" y="0"/>
                </a:moveTo>
                <a:cubicBezTo>
                  <a:pt x="10095" y="113"/>
                  <a:pt x="10095" y="189"/>
                  <a:pt x="10095" y="302"/>
                </a:cubicBezTo>
                <a:cubicBezTo>
                  <a:pt x="10095" y="1021"/>
                  <a:pt x="9755" y="1550"/>
                  <a:pt x="9301" y="1550"/>
                </a:cubicBezTo>
                <a:lnTo>
                  <a:pt x="530" y="1550"/>
                </a:lnTo>
                <a:cubicBezTo>
                  <a:pt x="303" y="1550"/>
                  <a:pt x="114" y="1437"/>
                  <a:pt x="0" y="1248"/>
                </a:cubicBezTo>
                <a:lnTo>
                  <a:pt x="0" y="1248"/>
                </a:lnTo>
                <a:cubicBezTo>
                  <a:pt x="76" y="1739"/>
                  <a:pt x="340" y="2155"/>
                  <a:pt x="719" y="2155"/>
                </a:cubicBezTo>
                <a:lnTo>
                  <a:pt x="9528" y="2155"/>
                </a:lnTo>
                <a:cubicBezTo>
                  <a:pt x="9981" y="2155"/>
                  <a:pt x="10322" y="1588"/>
                  <a:pt x="10322" y="907"/>
                </a:cubicBez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546317" y="3439640"/>
            <a:ext cx="79378" cy="131930"/>
          </a:xfrm>
          <a:custGeom>
            <a:avLst/>
            <a:gdLst/>
            <a:ahLst/>
            <a:cxnLst/>
            <a:rect l="l" t="t" r="r" b="b"/>
            <a:pathLst>
              <a:path w="2534" h="4046" extrusionOk="0">
                <a:moveTo>
                  <a:pt x="1286" y="0"/>
                </a:moveTo>
                <a:cubicBezTo>
                  <a:pt x="567" y="0"/>
                  <a:pt x="0" y="907"/>
                  <a:pt x="0" y="2042"/>
                </a:cubicBezTo>
                <a:cubicBezTo>
                  <a:pt x="0" y="3138"/>
                  <a:pt x="567" y="4045"/>
                  <a:pt x="1286" y="4045"/>
                </a:cubicBezTo>
                <a:cubicBezTo>
                  <a:pt x="1966" y="4045"/>
                  <a:pt x="2533" y="3138"/>
                  <a:pt x="2533" y="2042"/>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281025" y="3465498"/>
            <a:ext cx="324527" cy="81421"/>
          </a:xfrm>
          <a:custGeom>
            <a:avLst/>
            <a:gdLst/>
            <a:ahLst/>
            <a:cxnLst/>
            <a:rect l="l" t="t" r="r" b="b"/>
            <a:pathLst>
              <a:path w="10360" h="2497" extrusionOk="0">
                <a:moveTo>
                  <a:pt x="794" y="1"/>
                </a:moveTo>
                <a:cubicBezTo>
                  <a:pt x="341" y="1"/>
                  <a:pt x="0" y="530"/>
                  <a:pt x="0" y="1249"/>
                </a:cubicBezTo>
                <a:cubicBezTo>
                  <a:pt x="0" y="1929"/>
                  <a:pt x="341" y="2496"/>
                  <a:pt x="794" y="2496"/>
                </a:cubicBezTo>
                <a:lnTo>
                  <a:pt x="9566" y="2496"/>
                </a:lnTo>
                <a:cubicBezTo>
                  <a:pt x="10019" y="2496"/>
                  <a:pt x="10360" y="1929"/>
                  <a:pt x="10360" y="1249"/>
                </a:cubicBezTo>
                <a:cubicBezTo>
                  <a:pt x="10360" y="530"/>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304707" y="35468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605521" y="350495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3"/>
          <p:cNvSpPr/>
          <p:nvPr/>
        </p:nvSpPr>
        <p:spPr>
          <a:xfrm>
            <a:off x="282216" y="3475378"/>
            <a:ext cx="323337" cy="71541"/>
          </a:xfrm>
          <a:custGeom>
            <a:avLst/>
            <a:gdLst/>
            <a:ahLst/>
            <a:cxnLst/>
            <a:rect l="l" t="t" r="r" b="b"/>
            <a:pathLst>
              <a:path w="10322" h="2194" extrusionOk="0">
                <a:moveTo>
                  <a:pt x="10057" y="0"/>
                </a:moveTo>
                <a:lnTo>
                  <a:pt x="10057" y="0"/>
                </a:ln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6"/>
                </a:cubicBezTo>
                <a:lnTo>
                  <a:pt x="10322" y="908"/>
                </a:lnTo>
                <a:cubicBezTo>
                  <a:pt x="10322" y="568"/>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3"/>
          <p:cNvSpPr/>
          <p:nvPr/>
        </p:nvSpPr>
        <p:spPr>
          <a:xfrm>
            <a:off x="546317" y="3795909"/>
            <a:ext cx="79378" cy="133169"/>
          </a:xfrm>
          <a:custGeom>
            <a:avLst/>
            <a:gdLst/>
            <a:ahLst/>
            <a:cxnLst/>
            <a:rect l="l" t="t" r="r" b="b"/>
            <a:pathLst>
              <a:path w="2534" h="4084" extrusionOk="0">
                <a:moveTo>
                  <a:pt x="1286" y="0"/>
                </a:moveTo>
                <a:cubicBezTo>
                  <a:pt x="567" y="0"/>
                  <a:pt x="0" y="908"/>
                  <a:pt x="0" y="2042"/>
                </a:cubicBezTo>
                <a:cubicBezTo>
                  <a:pt x="0" y="3176"/>
                  <a:pt x="567" y="4084"/>
                  <a:pt x="1286" y="4084"/>
                </a:cubicBezTo>
                <a:cubicBezTo>
                  <a:pt x="1966" y="4084"/>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281025" y="3821800"/>
            <a:ext cx="324527" cy="81388"/>
          </a:xfrm>
          <a:custGeom>
            <a:avLst/>
            <a:gdLst/>
            <a:ahLst/>
            <a:cxnLst/>
            <a:rect l="l" t="t" r="r" b="b"/>
            <a:pathLst>
              <a:path w="10360" h="2496" extrusionOk="0">
                <a:moveTo>
                  <a:pt x="794" y="0"/>
                </a:moveTo>
                <a:cubicBezTo>
                  <a:pt x="341" y="0"/>
                  <a:pt x="0" y="567"/>
                  <a:pt x="0" y="1248"/>
                </a:cubicBezTo>
                <a:cubicBezTo>
                  <a:pt x="0" y="1929"/>
                  <a:pt x="341" y="2496"/>
                  <a:pt x="794" y="2496"/>
                </a:cubicBezTo>
                <a:lnTo>
                  <a:pt x="9566" y="2496"/>
                </a:lnTo>
                <a:cubicBezTo>
                  <a:pt x="10019" y="2496"/>
                  <a:pt x="10360" y="1929"/>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304707" y="390315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605521" y="38624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3"/>
          <p:cNvSpPr/>
          <p:nvPr/>
        </p:nvSpPr>
        <p:spPr>
          <a:xfrm>
            <a:off x="282216" y="3832886"/>
            <a:ext cx="323337" cy="70302"/>
          </a:xfrm>
          <a:custGeom>
            <a:avLst/>
            <a:gdLst/>
            <a:ahLst/>
            <a:cxnLst/>
            <a:rect l="l" t="t" r="r" b="b"/>
            <a:pathLst>
              <a:path w="10322" h="2156" extrusionOk="0">
                <a:moveTo>
                  <a:pt x="10057" y="1"/>
                </a:moveTo>
                <a:lnTo>
                  <a:pt x="10057" y="1"/>
                </a:lnTo>
                <a:cubicBezTo>
                  <a:pt x="10095" y="76"/>
                  <a:pt x="10095" y="190"/>
                  <a:pt x="10095" y="303"/>
                </a:cubicBezTo>
                <a:cubicBezTo>
                  <a:pt x="10095" y="984"/>
                  <a:pt x="9755" y="1551"/>
                  <a:pt x="9301" y="1551"/>
                </a:cubicBezTo>
                <a:lnTo>
                  <a:pt x="530" y="1551"/>
                </a:lnTo>
                <a:cubicBezTo>
                  <a:pt x="303" y="1551"/>
                  <a:pt x="114" y="1437"/>
                  <a:pt x="0" y="1210"/>
                </a:cubicBezTo>
                <a:lnTo>
                  <a:pt x="0" y="1210"/>
                </a:lnTo>
                <a:cubicBezTo>
                  <a:pt x="76" y="1740"/>
                  <a:pt x="340" y="2118"/>
                  <a:pt x="719" y="2156"/>
                </a:cubicBezTo>
                <a:lnTo>
                  <a:pt x="9528" y="2156"/>
                </a:lnTo>
                <a:cubicBezTo>
                  <a:pt x="9981" y="2156"/>
                  <a:pt x="10322" y="1589"/>
                  <a:pt x="10322" y="908"/>
                </a:cubicBezTo>
                <a:cubicBezTo>
                  <a:pt x="10322" y="530"/>
                  <a:pt x="10208" y="227"/>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3"/>
          <p:cNvSpPr/>
          <p:nvPr/>
        </p:nvSpPr>
        <p:spPr>
          <a:xfrm>
            <a:off x="546317" y="415341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3"/>
          <p:cNvSpPr/>
          <p:nvPr/>
        </p:nvSpPr>
        <p:spPr>
          <a:xfrm>
            <a:off x="281025" y="4178069"/>
            <a:ext cx="324527" cy="82627"/>
          </a:xfrm>
          <a:custGeom>
            <a:avLst/>
            <a:gdLst/>
            <a:ahLst/>
            <a:cxnLst/>
            <a:rect l="l" t="t" r="r" b="b"/>
            <a:pathLst>
              <a:path w="10360" h="2534"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3"/>
          <p:cNvSpPr/>
          <p:nvPr/>
        </p:nvSpPr>
        <p:spPr>
          <a:xfrm>
            <a:off x="304707" y="4260664"/>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3"/>
          <p:cNvSpPr/>
          <p:nvPr/>
        </p:nvSpPr>
        <p:spPr>
          <a:xfrm>
            <a:off x="605521" y="421876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282216" y="4189188"/>
            <a:ext cx="323337" cy="71508"/>
          </a:xfrm>
          <a:custGeom>
            <a:avLst/>
            <a:gdLst/>
            <a:ahLst/>
            <a:cxnLst/>
            <a:rect l="l" t="t" r="r" b="b"/>
            <a:pathLst>
              <a:path w="10322" h="2193" extrusionOk="0">
                <a:moveTo>
                  <a:pt x="10057" y="0"/>
                </a:moveTo>
                <a:lnTo>
                  <a:pt x="10057" y="0"/>
                </a:lnTo>
                <a:cubicBezTo>
                  <a:pt x="10095" y="113"/>
                  <a:pt x="10095" y="227"/>
                  <a:pt x="10095" y="340"/>
                </a:cubicBezTo>
                <a:cubicBezTo>
                  <a:pt x="10095" y="1021"/>
                  <a:pt x="9755" y="1588"/>
                  <a:pt x="9301" y="1588"/>
                </a:cubicBezTo>
                <a:lnTo>
                  <a:pt x="530" y="1588"/>
                </a:lnTo>
                <a:cubicBezTo>
                  <a:pt x="303" y="1588"/>
                  <a:pt x="114" y="1437"/>
                  <a:pt x="0" y="1248"/>
                </a:cubicBezTo>
                <a:lnTo>
                  <a:pt x="0" y="1248"/>
                </a:lnTo>
                <a:cubicBezTo>
                  <a:pt x="76" y="1777"/>
                  <a:pt x="378" y="2155"/>
                  <a:pt x="719" y="2193"/>
                </a:cubicBezTo>
                <a:lnTo>
                  <a:pt x="9528" y="2193"/>
                </a:lnTo>
                <a:cubicBezTo>
                  <a:pt x="9981" y="2193"/>
                  <a:pt x="10322" y="1626"/>
                  <a:pt x="10322" y="945"/>
                </a:cubicBezTo>
                <a:lnTo>
                  <a:pt x="10322" y="907"/>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228900" y="135685"/>
            <a:ext cx="794715" cy="686714"/>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282216" y="977708"/>
            <a:ext cx="323337" cy="71541"/>
          </a:xfrm>
          <a:custGeom>
            <a:avLst/>
            <a:gdLst/>
            <a:ahLst/>
            <a:cxnLst/>
            <a:rect l="l" t="t" r="r" b="b"/>
            <a:pathLst>
              <a:path w="10322" h="2194" extrusionOk="0">
                <a:moveTo>
                  <a:pt x="10057" y="0"/>
                </a:move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5"/>
                </a:cubicBezTo>
                <a:lnTo>
                  <a:pt x="10322" y="908"/>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txBox="1">
            <a:spLocks noGrp="1"/>
          </p:cNvSpPr>
          <p:nvPr>
            <p:ph type="title"/>
          </p:nvPr>
        </p:nvSpPr>
        <p:spPr>
          <a:xfrm>
            <a:off x="718750" y="438312"/>
            <a:ext cx="7706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54" name="Google Shape;954;p13">
            <a:hlinkClick r:id="rId2" action="ppaction://hlinksldjump"/>
          </p:cNvPr>
          <p:cNvSpPr txBox="1">
            <a:spLocks noGrp="1"/>
          </p:cNvSpPr>
          <p:nvPr>
            <p:ph type="subTitle" idx="1"/>
          </p:nvPr>
        </p:nvSpPr>
        <p:spPr>
          <a:xfrm>
            <a:off x="1796843" y="1229700"/>
            <a:ext cx="27288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0"/>
              </a:spcBef>
              <a:spcAft>
                <a:spcPts val="0"/>
              </a:spcAft>
              <a:buNone/>
              <a:defRPr sz="1800" b="1">
                <a:solidFill>
                  <a:schemeClr val="accent1"/>
                </a:solidFill>
              </a:defRPr>
            </a:lvl2pPr>
            <a:lvl3pPr lvl="2" rtl="0">
              <a:spcBef>
                <a:spcPts val="0"/>
              </a:spcBef>
              <a:spcAft>
                <a:spcPts val="0"/>
              </a:spcAft>
              <a:buNone/>
              <a:defRPr sz="1800" b="1">
                <a:solidFill>
                  <a:schemeClr val="accent1"/>
                </a:solidFill>
              </a:defRPr>
            </a:lvl3pPr>
            <a:lvl4pPr lvl="3" rtl="0">
              <a:spcBef>
                <a:spcPts val="0"/>
              </a:spcBef>
              <a:spcAft>
                <a:spcPts val="0"/>
              </a:spcAft>
              <a:buNone/>
              <a:defRPr sz="1800" b="1">
                <a:solidFill>
                  <a:schemeClr val="accent1"/>
                </a:solidFill>
              </a:defRPr>
            </a:lvl4pPr>
            <a:lvl5pPr lvl="4" rtl="0">
              <a:spcBef>
                <a:spcPts val="0"/>
              </a:spcBef>
              <a:spcAft>
                <a:spcPts val="0"/>
              </a:spcAft>
              <a:buNone/>
              <a:defRPr sz="1800" b="1">
                <a:solidFill>
                  <a:schemeClr val="accent1"/>
                </a:solidFill>
              </a:defRPr>
            </a:lvl5pPr>
            <a:lvl6pPr lvl="5" rtl="0">
              <a:spcBef>
                <a:spcPts val="0"/>
              </a:spcBef>
              <a:spcAft>
                <a:spcPts val="0"/>
              </a:spcAft>
              <a:buNone/>
              <a:defRPr sz="1800" b="1">
                <a:solidFill>
                  <a:schemeClr val="accent1"/>
                </a:solidFill>
              </a:defRPr>
            </a:lvl6pPr>
            <a:lvl7pPr lvl="6" rtl="0">
              <a:spcBef>
                <a:spcPts val="0"/>
              </a:spcBef>
              <a:spcAft>
                <a:spcPts val="0"/>
              </a:spcAft>
              <a:buNone/>
              <a:defRPr sz="1800" b="1">
                <a:solidFill>
                  <a:schemeClr val="accent1"/>
                </a:solidFill>
              </a:defRPr>
            </a:lvl7pPr>
            <a:lvl8pPr lvl="7" rtl="0">
              <a:spcBef>
                <a:spcPts val="0"/>
              </a:spcBef>
              <a:spcAft>
                <a:spcPts val="0"/>
              </a:spcAft>
              <a:buNone/>
              <a:defRPr sz="1800" b="1">
                <a:solidFill>
                  <a:schemeClr val="accent1"/>
                </a:solidFill>
              </a:defRPr>
            </a:lvl8pPr>
            <a:lvl9pPr lvl="8" rtl="0">
              <a:spcBef>
                <a:spcPts val="0"/>
              </a:spcBef>
              <a:spcAft>
                <a:spcPts val="0"/>
              </a:spcAft>
              <a:buNone/>
              <a:defRPr sz="1800" b="1">
                <a:solidFill>
                  <a:schemeClr val="accent1"/>
                </a:solidFill>
              </a:defRPr>
            </a:lvl9pPr>
          </a:lstStyle>
          <a:p>
            <a:endParaRPr/>
          </a:p>
        </p:txBody>
      </p:sp>
      <p:sp>
        <p:nvSpPr>
          <p:cNvPr id="955" name="Google Shape;955;p13"/>
          <p:cNvSpPr txBox="1">
            <a:spLocks noGrp="1"/>
          </p:cNvSpPr>
          <p:nvPr>
            <p:ph type="subTitle" idx="2"/>
          </p:nvPr>
        </p:nvSpPr>
        <p:spPr>
          <a:xfrm>
            <a:off x="1796034" y="1542315"/>
            <a:ext cx="2730000" cy="569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a:endParaRPr/>
          </a:p>
        </p:txBody>
      </p:sp>
      <p:sp>
        <p:nvSpPr>
          <p:cNvPr id="956" name="Google Shape;956;p13">
            <a:hlinkClick r:id="rId2" action="ppaction://hlinksldjump"/>
          </p:cNvPr>
          <p:cNvSpPr txBox="1">
            <a:spLocks noGrp="1"/>
          </p:cNvSpPr>
          <p:nvPr>
            <p:ph type="title" idx="3" hasCustomPrompt="1"/>
          </p:nvPr>
        </p:nvSpPr>
        <p:spPr>
          <a:xfrm>
            <a:off x="1182965" y="1544397"/>
            <a:ext cx="632700" cy="4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57" name="Google Shape;957;p13"/>
          <p:cNvSpPr txBox="1">
            <a:spLocks noGrp="1"/>
          </p:cNvSpPr>
          <p:nvPr>
            <p:ph type="subTitle" idx="4"/>
          </p:nvPr>
        </p:nvSpPr>
        <p:spPr>
          <a:xfrm>
            <a:off x="1799701" y="2422672"/>
            <a:ext cx="27369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0"/>
              </a:spcBef>
              <a:spcAft>
                <a:spcPts val="0"/>
              </a:spcAft>
              <a:buNone/>
              <a:defRPr sz="1800" b="1">
                <a:solidFill>
                  <a:schemeClr val="accent1"/>
                </a:solidFill>
              </a:defRPr>
            </a:lvl2pPr>
            <a:lvl3pPr lvl="2" rtl="0">
              <a:spcBef>
                <a:spcPts val="0"/>
              </a:spcBef>
              <a:spcAft>
                <a:spcPts val="0"/>
              </a:spcAft>
              <a:buNone/>
              <a:defRPr sz="1800" b="1">
                <a:solidFill>
                  <a:schemeClr val="accent1"/>
                </a:solidFill>
              </a:defRPr>
            </a:lvl3pPr>
            <a:lvl4pPr lvl="3" rtl="0">
              <a:spcBef>
                <a:spcPts val="0"/>
              </a:spcBef>
              <a:spcAft>
                <a:spcPts val="0"/>
              </a:spcAft>
              <a:buNone/>
              <a:defRPr sz="1800" b="1">
                <a:solidFill>
                  <a:schemeClr val="accent1"/>
                </a:solidFill>
              </a:defRPr>
            </a:lvl4pPr>
            <a:lvl5pPr lvl="4" rtl="0">
              <a:spcBef>
                <a:spcPts val="0"/>
              </a:spcBef>
              <a:spcAft>
                <a:spcPts val="0"/>
              </a:spcAft>
              <a:buNone/>
              <a:defRPr sz="1800" b="1">
                <a:solidFill>
                  <a:schemeClr val="accent1"/>
                </a:solidFill>
              </a:defRPr>
            </a:lvl5pPr>
            <a:lvl6pPr lvl="5" rtl="0">
              <a:spcBef>
                <a:spcPts val="0"/>
              </a:spcBef>
              <a:spcAft>
                <a:spcPts val="0"/>
              </a:spcAft>
              <a:buNone/>
              <a:defRPr sz="1800" b="1">
                <a:solidFill>
                  <a:schemeClr val="accent1"/>
                </a:solidFill>
              </a:defRPr>
            </a:lvl6pPr>
            <a:lvl7pPr lvl="6" rtl="0">
              <a:spcBef>
                <a:spcPts val="0"/>
              </a:spcBef>
              <a:spcAft>
                <a:spcPts val="0"/>
              </a:spcAft>
              <a:buNone/>
              <a:defRPr sz="1800" b="1">
                <a:solidFill>
                  <a:schemeClr val="accent1"/>
                </a:solidFill>
              </a:defRPr>
            </a:lvl7pPr>
            <a:lvl8pPr lvl="7" rtl="0">
              <a:spcBef>
                <a:spcPts val="0"/>
              </a:spcBef>
              <a:spcAft>
                <a:spcPts val="0"/>
              </a:spcAft>
              <a:buNone/>
              <a:defRPr sz="1800" b="1">
                <a:solidFill>
                  <a:schemeClr val="accent1"/>
                </a:solidFill>
              </a:defRPr>
            </a:lvl8pPr>
            <a:lvl9pPr lvl="8" rtl="0">
              <a:spcBef>
                <a:spcPts val="0"/>
              </a:spcBef>
              <a:spcAft>
                <a:spcPts val="0"/>
              </a:spcAft>
              <a:buNone/>
              <a:defRPr sz="1800" b="1">
                <a:solidFill>
                  <a:schemeClr val="accent1"/>
                </a:solidFill>
              </a:defRPr>
            </a:lvl9pPr>
          </a:lstStyle>
          <a:p>
            <a:endParaRPr/>
          </a:p>
        </p:txBody>
      </p:sp>
      <p:sp>
        <p:nvSpPr>
          <p:cNvPr id="958" name="Google Shape;958;p13"/>
          <p:cNvSpPr txBox="1">
            <a:spLocks noGrp="1"/>
          </p:cNvSpPr>
          <p:nvPr>
            <p:ph type="subTitle" idx="5"/>
          </p:nvPr>
        </p:nvSpPr>
        <p:spPr>
          <a:xfrm>
            <a:off x="1794612" y="2737363"/>
            <a:ext cx="27339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a:endParaRPr/>
          </a:p>
        </p:txBody>
      </p:sp>
      <p:sp>
        <p:nvSpPr>
          <p:cNvPr id="959" name="Google Shape;959;p13"/>
          <p:cNvSpPr txBox="1">
            <a:spLocks noGrp="1"/>
          </p:cNvSpPr>
          <p:nvPr>
            <p:ph type="title" idx="6" hasCustomPrompt="1"/>
          </p:nvPr>
        </p:nvSpPr>
        <p:spPr>
          <a:xfrm>
            <a:off x="1183878" y="2756608"/>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60" name="Google Shape;960;p13"/>
          <p:cNvSpPr txBox="1">
            <a:spLocks noGrp="1"/>
          </p:cNvSpPr>
          <p:nvPr>
            <p:ph type="subTitle" idx="7"/>
          </p:nvPr>
        </p:nvSpPr>
        <p:spPr>
          <a:xfrm>
            <a:off x="1801331" y="3617146"/>
            <a:ext cx="27300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0"/>
              </a:spcBef>
              <a:spcAft>
                <a:spcPts val="0"/>
              </a:spcAft>
              <a:buNone/>
              <a:defRPr sz="1800" b="1">
                <a:solidFill>
                  <a:schemeClr val="accent1"/>
                </a:solidFill>
              </a:defRPr>
            </a:lvl2pPr>
            <a:lvl3pPr lvl="2" rtl="0">
              <a:spcBef>
                <a:spcPts val="0"/>
              </a:spcBef>
              <a:spcAft>
                <a:spcPts val="0"/>
              </a:spcAft>
              <a:buNone/>
              <a:defRPr sz="1800" b="1">
                <a:solidFill>
                  <a:schemeClr val="accent1"/>
                </a:solidFill>
              </a:defRPr>
            </a:lvl3pPr>
            <a:lvl4pPr lvl="3" rtl="0">
              <a:spcBef>
                <a:spcPts val="0"/>
              </a:spcBef>
              <a:spcAft>
                <a:spcPts val="0"/>
              </a:spcAft>
              <a:buNone/>
              <a:defRPr sz="1800" b="1">
                <a:solidFill>
                  <a:schemeClr val="accent1"/>
                </a:solidFill>
              </a:defRPr>
            </a:lvl4pPr>
            <a:lvl5pPr lvl="4" rtl="0">
              <a:spcBef>
                <a:spcPts val="0"/>
              </a:spcBef>
              <a:spcAft>
                <a:spcPts val="0"/>
              </a:spcAft>
              <a:buNone/>
              <a:defRPr sz="1800" b="1">
                <a:solidFill>
                  <a:schemeClr val="accent1"/>
                </a:solidFill>
              </a:defRPr>
            </a:lvl5pPr>
            <a:lvl6pPr lvl="5" rtl="0">
              <a:spcBef>
                <a:spcPts val="0"/>
              </a:spcBef>
              <a:spcAft>
                <a:spcPts val="0"/>
              </a:spcAft>
              <a:buNone/>
              <a:defRPr sz="1800" b="1">
                <a:solidFill>
                  <a:schemeClr val="accent1"/>
                </a:solidFill>
              </a:defRPr>
            </a:lvl6pPr>
            <a:lvl7pPr lvl="6" rtl="0">
              <a:spcBef>
                <a:spcPts val="0"/>
              </a:spcBef>
              <a:spcAft>
                <a:spcPts val="0"/>
              </a:spcAft>
              <a:buNone/>
              <a:defRPr sz="1800" b="1">
                <a:solidFill>
                  <a:schemeClr val="accent1"/>
                </a:solidFill>
              </a:defRPr>
            </a:lvl7pPr>
            <a:lvl8pPr lvl="7" rtl="0">
              <a:spcBef>
                <a:spcPts val="0"/>
              </a:spcBef>
              <a:spcAft>
                <a:spcPts val="0"/>
              </a:spcAft>
              <a:buNone/>
              <a:defRPr sz="1800" b="1">
                <a:solidFill>
                  <a:schemeClr val="accent1"/>
                </a:solidFill>
              </a:defRPr>
            </a:lvl8pPr>
            <a:lvl9pPr lvl="8" rtl="0">
              <a:spcBef>
                <a:spcPts val="0"/>
              </a:spcBef>
              <a:spcAft>
                <a:spcPts val="0"/>
              </a:spcAft>
              <a:buNone/>
              <a:defRPr sz="1800" b="1">
                <a:solidFill>
                  <a:schemeClr val="accent1"/>
                </a:solidFill>
              </a:defRPr>
            </a:lvl9pPr>
          </a:lstStyle>
          <a:p>
            <a:endParaRPr/>
          </a:p>
        </p:txBody>
      </p:sp>
      <p:sp>
        <p:nvSpPr>
          <p:cNvPr id="961" name="Google Shape;961;p13"/>
          <p:cNvSpPr txBox="1">
            <a:spLocks noGrp="1"/>
          </p:cNvSpPr>
          <p:nvPr>
            <p:ph type="subTitle" idx="8"/>
          </p:nvPr>
        </p:nvSpPr>
        <p:spPr>
          <a:xfrm>
            <a:off x="1794612" y="3932456"/>
            <a:ext cx="27339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a:endParaRPr/>
          </a:p>
        </p:txBody>
      </p:sp>
      <p:sp>
        <p:nvSpPr>
          <p:cNvPr id="962" name="Google Shape;962;p13"/>
          <p:cNvSpPr txBox="1">
            <a:spLocks noGrp="1"/>
          </p:cNvSpPr>
          <p:nvPr>
            <p:ph type="title" idx="9" hasCustomPrompt="1"/>
          </p:nvPr>
        </p:nvSpPr>
        <p:spPr>
          <a:xfrm>
            <a:off x="1183878" y="3926170"/>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63" name="Google Shape;963;p13"/>
          <p:cNvSpPr txBox="1">
            <a:spLocks noGrp="1"/>
          </p:cNvSpPr>
          <p:nvPr>
            <p:ph type="subTitle" idx="13"/>
          </p:nvPr>
        </p:nvSpPr>
        <p:spPr>
          <a:xfrm>
            <a:off x="5218933" y="1231500"/>
            <a:ext cx="27420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0"/>
              </a:spcBef>
              <a:spcAft>
                <a:spcPts val="0"/>
              </a:spcAft>
              <a:buNone/>
              <a:defRPr sz="1800" b="1">
                <a:solidFill>
                  <a:schemeClr val="accent1"/>
                </a:solidFill>
              </a:defRPr>
            </a:lvl2pPr>
            <a:lvl3pPr lvl="2" rtl="0">
              <a:spcBef>
                <a:spcPts val="0"/>
              </a:spcBef>
              <a:spcAft>
                <a:spcPts val="0"/>
              </a:spcAft>
              <a:buNone/>
              <a:defRPr sz="1800" b="1">
                <a:solidFill>
                  <a:schemeClr val="accent1"/>
                </a:solidFill>
              </a:defRPr>
            </a:lvl3pPr>
            <a:lvl4pPr lvl="3" rtl="0">
              <a:spcBef>
                <a:spcPts val="0"/>
              </a:spcBef>
              <a:spcAft>
                <a:spcPts val="0"/>
              </a:spcAft>
              <a:buNone/>
              <a:defRPr sz="1800" b="1">
                <a:solidFill>
                  <a:schemeClr val="accent1"/>
                </a:solidFill>
              </a:defRPr>
            </a:lvl4pPr>
            <a:lvl5pPr lvl="4" rtl="0">
              <a:spcBef>
                <a:spcPts val="0"/>
              </a:spcBef>
              <a:spcAft>
                <a:spcPts val="0"/>
              </a:spcAft>
              <a:buNone/>
              <a:defRPr sz="1800" b="1">
                <a:solidFill>
                  <a:schemeClr val="accent1"/>
                </a:solidFill>
              </a:defRPr>
            </a:lvl5pPr>
            <a:lvl6pPr lvl="5" rtl="0">
              <a:spcBef>
                <a:spcPts val="0"/>
              </a:spcBef>
              <a:spcAft>
                <a:spcPts val="0"/>
              </a:spcAft>
              <a:buNone/>
              <a:defRPr sz="1800" b="1">
                <a:solidFill>
                  <a:schemeClr val="accent1"/>
                </a:solidFill>
              </a:defRPr>
            </a:lvl6pPr>
            <a:lvl7pPr lvl="6" rtl="0">
              <a:spcBef>
                <a:spcPts val="0"/>
              </a:spcBef>
              <a:spcAft>
                <a:spcPts val="0"/>
              </a:spcAft>
              <a:buNone/>
              <a:defRPr sz="1800" b="1">
                <a:solidFill>
                  <a:schemeClr val="accent1"/>
                </a:solidFill>
              </a:defRPr>
            </a:lvl7pPr>
            <a:lvl8pPr lvl="7" rtl="0">
              <a:spcBef>
                <a:spcPts val="0"/>
              </a:spcBef>
              <a:spcAft>
                <a:spcPts val="0"/>
              </a:spcAft>
              <a:buNone/>
              <a:defRPr sz="1800" b="1">
                <a:solidFill>
                  <a:schemeClr val="accent1"/>
                </a:solidFill>
              </a:defRPr>
            </a:lvl8pPr>
            <a:lvl9pPr lvl="8" rtl="0">
              <a:spcBef>
                <a:spcPts val="0"/>
              </a:spcBef>
              <a:spcAft>
                <a:spcPts val="0"/>
              </a:spcAft>
              <a:buNone/>
              <a:defRPr sz="1800" b="1">
                <a:solidFill>
                  <a:schemeClr val="accent1"/>
                </a:solidFill>
              </a:defRPr>
            </a:lvl9pPr>
          </a:lstStyle>
          <a:p>
            <a:endParaRPr/>
          </a:p>
        </p:txBody>
      </p:sp>
      <p:sp>
        <p:nvSpPr>
          <p:cNvPr id="964" name="Google Shape;964;p13"/>
          <p:cNvSpPr txBox="1">
            <a:spLocks noGrp="1"/>
          </p:cNvSpPr>
          <p:nvPr>
            <p:ph type="subTitle" idx="14"/>
          </p:nvPr>
        </p:nvSpPr>
        <p:spPr>
          <a:xfrm>
            <a:off x="5212184" y="1540665"/>
            <a:ext cx="2742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a:endParaRPr/>
          </a:p>
        </p:txBody>
      </p:sp>
      <p:sp>
        <p:nvSpPr>
          <p:cNvPr id="965" name="Google Shape;965;p13"/>
          <p:cNvSpPr txBox="1">
            <a:spLocks noGrp="1"/>
          </p:cNvSpPr>
          <p:nvPr>
            <p:ph type="title" idx="15" hasCustomPrompt="1"/>
          </p:nvPr>
        </p:nvSpPr>
        <p:spPr>
          <a:xfrm>
            <a:off x="4621067" y="1545297"/>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66" name="Google Shape;966;p13"/>
          <p:cNvSpPr txBox="1">
            <a:spLocks noGrp="1"/>
          </p:cNvSpPr>
          <p:nvPr>
            <p:ph type="subTitle" idx="16"/>
          </p:nvPr>
        </p:nvSpPr>
        <p:spPr>
          <a:xfrm>
            <a:off x="5218933" y="2422672"/>
            <a:ext cx="27420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0"/>
              </a:spcBef>
              <a:spcAft>
                <a:spcPts val="0"/>
              </a:spcAft>
              <a:buNone/>
              <a:defRPr sz="1800" b="1">
                <a:solidFill>
                  <a:schemeClr val="accent1"/>
                </a:solidFill>
              </a:defRPr>
            </a:lvl2pPr>
            <a:lvl3pPr lvl="2" rtl="0">
              <a:spcBef>
                <a:spcPts val="0"/>
              </a:spcBef>
              <a:spcAft>
                <a:spcPts val="0"/>
              </a:spcAft>
              <a:buNone/>
              <a:defRPr sz="1800" b="1">
                <a:solidFill>
                  <a:schemeClr val="accent1"/>
                </a:solidFill>
              </a:defRPr>
            </a:lvl3pPr>
            <a:lvl4pPr lvl="3" rtl="0">
              <a:spcBef>
                <a:spcPts val="0"/>
              </a:spcBef>
              <a:spcAft>
                <a:spcPts val="0"/>
              </a:spcAft>
              <a:buNone/>
              <a:defRPr sz="1800" b="1">
                <a:solidFill>
                  <a:schemeClr val="accent1"/>
                </a:solidFill>
              </a:defRPr>
            </a:lvl4pPr>
            <a:lvl5pPr lvl="4" rtl="0">
              <a:spcBef>
                <a:spcPts val="0"/>
              </a:spcBef>
              <a:spcAft>
                <a:spcPts val="0"/>
              </a:spcAft>
              <a:buNone/>
              <a:defRPr sz="1800" b="1">
                <a:solidFill>
                  <a:schemeClr val="accent1"/>
                </a:solidFill>
              </a:defRPr>
            </a:lvl5pPr>
            <a:lvl6pPr lvl="5" rtl="0">
              <a:spcBef>
                <a:spcPts val="0"/>
              </a:spcBef>
              <a:spcAft>
                <a:spcPts val="0"/>
              </a:spcAft>
              <a:buNone/>
              <a:defRPr sz="1800" b="1">
                <a:solidFill>
                  <a:schemeClr val="accent1"/>
                </a:solidFill>
              </a:defRPr>
            </a:lvl6pPr>
            <a:lvl7pPr lvl="6" rtl="0">
              <a:spcBef>
                <a:spcPts val="0"/>
              </a:spcBef>
              <a:spcAft>
                <a:spcPts val="0"/>
              </a:spcAft>
              <a:buNone/>
              <a:defRPr sz="1800" b="1">
                <a:solidFill>
                  <a:schemeClr val="accent1"/>
                </a:solidFill>
              </a:defRPr>
            </a:lvl7pPr>
            <a:lvl8pPr lvl="7" rtl="0">
              <a:spcBef>
                <a:spcPts val="0"/>
              </a:spcBef>
              <a:spcAft>
                <a:spcPts val="0"/>
              </a:spcAft>
              <a:buNone/>
              <a:defRPr sz="1800" b="1">
                <a:solidFill>
                  <a:schemeClr val="accent1"/>
                </a:solidFill>
              </a:defRPr>
            </a:lvl8pPr>
            <a:lvl9pPr lvl="8" rtl="0">
              <a:spcBef>
                <a:spcPts val="0"/>
              </a:spcBef>
              <a:spcAft>
                <a:spcPts val="0"/>
              </a:spcAft>
              <a:buNone/>
              <a:defRPr sz="1800" b="1">
                <a:solidFill>
                  <a:schemeClr val="accent1"/>
                </a:solidFill>
              </a:defRPr>
            </a:lvl9pPr>
          </a:lstStyle>
          <a:p>
            <a:endParaRPr/>
          </a:p>
        </p:txBody>
      </p:sp>
      <p:sp>
        <p:nvSpPr>
          <p:cNvPr id="967" name="Google Shape;967;p13"/>
          <p:cNvSpPr txBox="1">
            <a:spLocks noGrp="1"/>
          </p:cNvSpPr>
          <p:nvPr>
            <p:ph type="subTitle" idx="17"/>
          </p:nvPr>
        </p:nvSpPr>
        <p:spPr>
          <a:xfrm>
            <a:off x="5212188" y="2737363"/>
            <a:ext cx="2742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a:endParaRPr/>
          </a:p>
        </p:txBody>
      </p:sp>
      <p:sp>
        <p:nvSpPr>
          <p:cNvPr id="968" name="Google Shape;968;p13"/>
          <p:cNvSpPr txBox="1">
            <a:spLocks noGrp="1"/>
          </p:cNvSpPr>
          <p:nvPr>
            <p:ph type="title" idx="18" hasCustomPrompt="1"/>
          </p:nvPr>
        </p:nvSpPr>
        <p:spPr>
          <a:xfrm>
            <a:off x="4621067" y="2756608"/>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69" name="Google Shape;969;p13"/>
          <p:cNvSpPr txBox="1">
            <a:spLocks noGrp="1"/>
          </p:cNvSpPr>
          <p:nvPr>
            <p:ph type="subTitle" idx="19"/>
          </p:nvPr>
        </p:nvSpPr>
        <p:spPr>
          <a:xfrm>
            <a:off x="5218933" y="3617146"/>
            <a:ext cx="27420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0"/>
              </a:spcBef>
              <a:spcAft>
                <a:spcPts val="0"/>
              </a:spcAft>
              <a:buNone/>
              <a:defRPr sz="1800" b="1">
                <a:solidFill>
                  <a:schemeClr val="accent1"/>
                </a:solidFill>
              </a:defRPr>
            </a:lvl2pPr>
            <a:lvl3pPr lvl="2" rtl="0">
              <a:spcBef>
                <a:spcPts val="0"/>
              </a:spcBef>
              <a:spcAft>
                <a:spcPts val="0"/>
              </a:spcAft>
              <a:buNone/>
              <a:defRPr sz="1800" b="1">
                <a:solidFill>
                  <a:schemeClr val="accent1"/>
                </a:solidFill>
              </a:defRPr>
            </a:lvl3pPr>
            <a:lvl4pPr lvl="3" rtl="0">
              <a:spcBef>
                <a:spcPts val="0"/>
              </a:spcBef>
              <a:spcAft>
                <a:spcPts val="0"/>
              </a:spcAft>
              <a:buNone/>
              <a:defRPr sz="1800" b="1">
                <a:solidFill>
                  <a:schemeClr val="accent1"/>
                </a:solidFill>
              </a:defRPr>
            </a:lvl4pPr>
            <a:lvl5pPr lvl="4" rtl="0">
              <a:spcBef>
                <a:spcPts val="0"/>
              </a:spcBef>
              <a:spcAft>
                <a:spcPts val="0"/>
              </a:spcAft>
              <a:buNone/>
              <a:defRPr sz="1800" b="1">
                <a:solidFill>
                  <a:schemeClr val="accent1"/>
                </a:solidFill>
              </a:defRPr>
            </a:lvl5pPr>
            <a:lvl6pPr lvl="5" rtl="0">
              <a:spcBef>
                <a:spcPts val="0"/>
              </a:spcBef>
              <a:spcAft>
                <a:spcPts val="0"/>
              </a:spcAft>
              <a:buNone/>
              <a:defRPr sz="1800" b="1">
                <a:solidFill>
                  <a:schemeClr val="accent1"/>
                </a:solidFill>
              </a:defRPr>
            </a:lvl6pPr>
            <a:lvl7pPr lvl="6" rtl="0">
              <a:spcBef>
                <a:spcPts val="0"/>
              </a:spcBef>
              <a:spcAft>
                <a:spcPts val="0"/>
              </a:spcAft>
              <a:buNone/>
              <a:defRPr sz="1800" b="1">
                <a:solidFill>
                  <a:schemeClr val="accent1"/>
                </a:solidFill>
              </a:defRPr>
            </a:lvl7pPr>
            <a:lvl8pPr lvl="7" rtl="0">
              <a:spcBef>
                <a:spcPts val="0"/>
              </a:spcBef>
              <a:spcAft>
                <a:spcPts val="0"/>
              </a:spcAft>
              <a:buNone/>
              <a:defRPr sz="1800" b="1">
                <a:solidFill>
                  <a:schemeClr val="accent1"/>
                </a:solidFill>
              </a:defRPr>
            </a:lvl8pPr>
            <a:lvl9pPr lvl="8" rtl="0">
              <a:spcBef>
                <a:spcPts val="0"/>
              </a:spcBef>
              <a:spcAft>
                <a:spcPts val="0"/>
              </a:spcAft>
              <a:buNone/>
              <a:defRPr sz="1800" b="1">
                <a:solidFill>
                  <a:schemeClr val="accent1"/>
                </a:solidFill>
              </a:defRPr>
            </a:lvl9pPr>
          </a:lstStyle>
          <a:p>
            <a:endParaRPr/>
          </a:p>
        </p:txBody>
      </p:sp>
      <p:sp>
        <p:nvSpPr>
          <p:cNvPr id="970" name="Google Shape;970;p13"/>
          <p:cNvSpPr txBox="1">
            <a:spLocks noGrp="1"/>
          </p:cNvSpPr>
          <p:nvPr>
            <p:ph type="subTitle" idx="20"/>
          </p:nvPr>
        </p:nvSpPr>
        <p:spPr>
          <a:xfrm>
            <a:off x="5212188" y="3932456"/>
            <a:ext cx="2742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a:endParaRPr/>
          </a:p>
        </p:txBody>
      </p:sp>
      <p:sp>
        <p:nvSpPr>
          <p:cNvPr id="971" name="Google Shape;971;p13"/>
          <p:cNvSpPr txBox="1">
            <a:spLocks noGrp="1"/>
          </p:cNvSpPr>
          <p:nvPr>
            <p:ph type="title" idx="21" hasCustomPrompt="1"/>
          </p:nvPr>
        </p:nvSpPr>
        <p:spPr>
          <a:xfrm>
            <a:off x="4621067" y="3926170"/>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grpSp>
        <p:nvGrpSpPr>
          <p:cNvPr id="972" name="Google Shape;972;p13"/>
          <p:cNvGrpSpPr/>
          <p:nvPr/>
        </p:nvGrpSpPr>
        <p:grpSpPr>
          <a:xfrm>
            <a:off x="1063250" y="831175"/>
            <a:ext cx="444275" cy="398525"/>
            <a:chOff x="2495125" y="2142250"/>
            <a:chExt cx="444275" cy="398525"/>
          </a:xfrm>
        </p:grpSpPr>
        <p:sp>
          <p:nvSpPr>
            <p:cNvPr id="973" name="Google Shape;973;p13"/>
            <p:cNvSpPr/>
            <p:nvPr/>
          </p:nvSpPr>
          <p:spPr>
            <a:xfrm>
              <a:off x="2495125" y="2142250"/>
              <a:ext cx="444275" cy="398525"/>
            </a:xfrm>
            <a:custGeom>
              <a:avLst/>
              <a:gdLst/>
              <a:ahLst/>
              <a:cxnLst/>
              <a:rect l="l" t="t" r="r" b="b"/>
              <a:pathLst>
                <a:path w="17771" h="15941" extrusionOk="0">
                  <a:moveTo>
                    <a:pt x="6542" y="6116"/>
                  </a:moveTo>
                  <a:cubicBezTo>
                    <a:pt x="4437" y="1154"/>
                    <a:pt x="10201" y="1"/>
                    <a:pt x="9224" y="5866"/>
                  </a:cubicBezTo>
                  <a:cubicBezTo>
                    <a:pt x="11780" y="1003"/>
                    <a:pt x="16367" y="6718"/>
                    <a:pt x="10452" y="8021"/>
                  </a:cubicBezTo>
                  <a:cubicBezTo>
                    <a:pt x="17770" y="9525"/>
                    <a:pt x="12382" y="15139"/>
                    <a:pt x="9600" y="9976"/>
                  </a:cubicBezTo>
                  <a:cubicBezTo>
                    <a:pt x="11204" y="15891"/>
                    <a:pt x="5941" y="15941"/>
                    <a:pt x="7068" y="10252"/>
                  </a:cubicBezTo>
                  <a:cubicBezTo>
                    <a:pt x="4662" y="15565"/>
                    <a:pt x="1" y="11555"/>
                    <a:pt x="5414" y="8597"/>
                  </a:cubicBezTo>
                  <a:cubicBezTo>
                    <a:pt x="276" y="8597"/>
                    <a:pt x="1830" y="2031"/>
                    <a:pt x="6542" y="61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3"/>
            <p:cNvSpPr/>
            <p:nvPr/>
          </p:nvSpPr>
          <p:spPr>
            <a:xfrm>
              <a:off x="2655525" y="2307050"/>
              <a:ext cx="94650" cy="73325"/>
            </a:xfrm>
            <a:custGeom>
              <a:avLst/>
              <a:gdLst/>
              <a:ahLst/>
              <a:cxnLst/>
              <a:rect l="l" t="t" r="r" b="b"/>
              <a:pathLst>
                <a:path w="3786" h="2933" extrusionOk="0">
                  <a:moveTo>
                    <a:pt x="1906" y="0"/>
                  </a:moveTo>
                  <a:cubicBezTo>
                    <a:pt x="1" y="0"/>
                    <a:pt x="1" y="2933"/>
                    <a:pt x="1906" y="2933"/>
                  </a:cubicBezTo>
                  <a:cubicBezTo>
                    <a:pt x="3785" y="2933"/>
                    <a:pt x="3785" y="0"/>
                    <a:pt x="19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13"/>
          <p:cNvGrpSpPr/>
          <p:nvPr/>
        </p:nvGrpSpPr>
        <p:grpSpPr>
          <a:xfrm>
            <a:off x="7814250" y="4463750"/>
            <a:ext cx="291375" cy="281375"/>
            <a:chOff x="3243875" y="2372825"/>
            <a:chExt cx="291375" cy="281375"/>
          </a:xfrm>
        </p:grpSpPr>
        <p:sp>
          <p:nvSpPr>
            <p:cNvPr id="976" name="Google Shape;976;p13"/>
            <p:cNvSpPr/>
            <p:nvPr/>
          </p:nvSpPr>
          <p:spPr>
            <a:xfrm>
              <a:off x="3287125" y="2403550"/>
              <a:ext cx="205525" cy="200525"/>
            </a:xfrm>
            <a:custGeom>
              <a:avLst/>
              <a:gdLst/>
              <a:ahLst/>
              <a:cxnLst/>
              <a:rect l="l" t="t" r="r" b="b"/>
              <a:pathLst>
                <a:path w="8221" h="8021" fill="none" extrusionOk="0">
                  <a:moveTo>
                    <a:pt x="8221" y="0"/>
                  </a:moveTo>
                  <a:cubicBezTo>
                    <a:pt x="5765" y="2982"/>
                    <a:pt x="2807" y="5338"/>
                    <a:pt x="0" y="802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3"/>
            <p:cNvSpPr/>
            <p:nvPr/>
          </p:nvSpPr>
          <p:spPr>
            <a:xfrm>
              <a:off x="3304025" y="2403550"/>
              <a:ext cx="191125" cy="210550"/>
            </a:xfrm>
            <a:custGeom>
              <a:avLst/>
              <a:gdLst/>
              <a:ahLst/>
              <a:cxnLst/>
              <a:rect l="l" t="t" r="r" b="b"/>
              <a:pathLst>
                <a:path w="7645" h="8422" fill="none" extrusionOk="0">
                  <a:moveTo>
                    <a:pt x="1" y="0"/>
                  </a:moveTo>
                  <a:cubicBezTo>
                    <a:pt x="1404" y="1830"/>
                    <a:pt x="3159" y="3409"/>
                    <a:pt x="4738" y="5088"/>
                  </a:cubicBezTo>
                  <a:cubicBezTo>
                    <a:pt x="6066" y="6491"/>
                    <a:pt x="6292" y="6993"/>
                    <a:pt x="7645" y="842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3"/>
            <p:cNvSpPr/>
            <p:nvPr/>
          </p:nvSpPr>
          <p:spPr>
            <a:xfrm>
              <a:off x="3396775" y="2372825"/>
              <a:ext cx="10675" cy="281375"/>
            </a:xfrm>
            <a:custGeom>
              <a:avLst/>
              <a:gdLst/>
              <a:ahLst/>
              <a:cxnLst/>
              <a:rect l="l" t="t" r="r" b="b"/>
              <a:pathLst>
                <a:path w="427" h="11255" fill="none" extrusionOk="0">
                  <a:moveTo>
                    <a:pt x="150" y="1"/>
                  </a:moveTo>
                  <a:cubicBezTo>
                    <a:pt x="75" y="2507"/>
                    <a:pt x="426" y="5013"/>
                    <a:pt x="150" y="7470"/>
                  </a:cubicBezTo>
                  <a:cubicBezTo>
                    <a:pt x="25" y="8798"/>
                    <a:pt x="0" y="9951"/>
                    <a:pt x="0" y="11254"/>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3"/>
            <p:cNvSpPr/>
            <p:nvPr/>
          </p:nvSpPr>
          <p:spPr>
            <a:xfrm>
              <a:off x="3243875" y="2495650"/>
              <a:ext cx="285125" cy="10675"/>
            </a:xfrm>
            <a:custGeom>
              <a:avLst/>
              <a:gdLst/>
              <a:ahLst/>
              <a:cxnLst/>
              <a:rect l="l" t="t" r="r" b="b"/>
              <a:pathLst>
                <a:path w="11405" h="427" fill="none" extrusionOk="0">
                  <a:moveTo>
                    <a:pt x="11404" y="426"/>
                  </a:moveTo>
                  <a:cubicBezTo>
                    <a:pt x="7495" y="0"/>
                    <a:pt x="3886" y="201"/>
                    <a:pt x="1" y="5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3"/>
            <p:cNvSpPr/>
            <p:nvPr/>
          </p:nvSpPr>
          <p:spPr>
            <a:xfrm>
              <a:off x="3340375" y="2379100"/>
              <a:ext cx="104650" cy="267575"/>
            </a:xfrm>
            <a:custGeom>
              <a:avLst/>
              <a:gdLst/>
              <a:ahLst/>
              <a:cxnLst/>
              <a:rect l="l" t="t" r="r" b="b"/>
              <a:pathLst>
                <a:path w="4186" h="10703" fill="none" extrusionOk="0">
                  <a:moveTo>
                    <a:pt x="0" y="1"/>
                  </a:moveTo>
                  <a:cubicBezTo>
                    <a:pt x="1780" y="3409"/>
                    <a:pt x="2833" y="7043"/>
                    <a:pt x="4186" y="1070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3"/>
            <p:cNvSpPr/>
            <p:nvPr/>
          </p:nvSpPr>
          <p:spPr>
            <a:xfrm>
              <a:off x="3267075" y="2458675"/>
              <a:ext cx="268175" cy="94000"/>
            </a:xfrm>
            <a:custGeom>
              <a:avLst/>
              <a:gdLst/>
              <a:ahLst/>
              <a:cxnLst/>
              <a:rect l="l" t="t" r="r" b="b"/>
              <a:pathLst>
                <a:path w="10727" h="3760" fill="none" extrusionOk="0">
                  <a:moveTo>
                    <a:pt x="0" y="3760"/>
                  </a:moveTo>
                  <a:cubicBezTo>
                    <a:pt x="2231" y="3184"/>
                    <a:pt x="4361" y="2181"/>
                    <a:pt x="6516" y="1379"/>
                  </a:cubicBezTo>
                  <a:cubicBezTo>
                    <a:pt x="8346" y="702"/>
                    <a:pt x="8897" y="677"/>
                    <a:pt x="10727" y="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3"/>
            <p:cNvSpPr/>
            <p:nvPr/>
          </p:nvSpPr>
          <p:spPr>
            <a:xfrm>
              <a:off x="3276475" y="2451775"/>
              <a:ext cx="257525" cy="112825"/>
            </a:xfrm>
            <a:custGeom>
              <a:avLst/>
              <a:gdLst/>
              <a:ahLst/>
              <a:cxnLst/>
              <a:rect l="l" t="t" r="r" b="b"/>
              <a:pathLst>
                <a:path w="10301" h="4513" fill="none" extrusionOk="0">
                  <a:moveTo>
                    <a:pt x="0" y="1"/>
                  </a:moveTo>
                  <a:cubicBezTo>
                    <a:pt x="2281" y="1028"/>
                    <a:pt x="4712" y="1680"/>
                    <a:pt x="6867" y="2908"/>
                  </a:cubicBezTo>
                  <a:cubicBezTo>
                    <a:pt x="8045" y="3535"/>
                    <a:pt x="9098" y="4011"/>
                    <a:pt x="10301" y="451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3"/>
            <p:cNvSpPr/>
            <p:nvPr/>
          </p:nvSpPr>
          <p:spPr>
            <a:xfrm>
              <a:off x="3329100" y="2385375"/>
              <a:ext cx="120325" cy="258800"/>
            </a:xfrm>
            <a:custGeom>
              <a:avLst/>
              <a:gdLst/>
              <a:ahLst/>
              <a:cxnLst/>
              <a:rect l="l" t="t" r="r" b="b"/>
              <a:pathLst>
                <a:path w="4813" h="10352" fill="none" extrusionOk="0">
                  <a:moveTo>
                    <a:pt x="4812" y="0"/>
                  </a:moveTo>
                  <a:cubicBezTo>
                    <a:pt x="2883" y="3434"/>
                    <a:pt x="1654" y="6842"/>
                    <a:pt x="0" y="1035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3"/>
            <p:cNvSpPr/>
            <p:nvPr/>
          </p:nvSpPr>
          <p:spPr>
            <a:xfrm>
              <a:off x="3327850" y="2438625"/>
              <a:ext cx="133475" cy="132850"/>
            </a:xfrm>
            <a:custGeom>
              <a:avLst/>
              <a:gdLst/>
              <a:ahLst/>
              <a:cxnLst/>
              <a:rect l="l" t="t" r="r" b="b"/>
              <a:pathLst>
                <a:path w="5339" h="5314" extrusionOk="0">
                  <a:moveTo>
                    <a:pt x="4887" y="1830"/>
                  </a:moveTo>
                  <a:cubicBezTo>
                    <a:pt x="5339" y="3058"/>
                    <a:pt x="4712" y="4412"/>
                    <a:pt x="3484" y="4863"/>
                  </a:cubicBezTo>
                  <a:cubicBezTo>
                    <a:pt x="2281" y="5314"/>
                    <a:pt x="928" y="4687"/>
                    <a:pt x="451" y="3484"/>
                  </a:cubicBezTo>
                  <a:cubicBezTo>
                    <a:pt x="0" y="2256"/>
                    <a:pt x="627" y="903"/>
                    <a:pt x="1855" y="452"/>
                  </a:cubicBezTo>
                  <a:cubicBezTo>
                    <a:pt x="3058" y="1"/>
                    <a:pt x="4411" y="602"/>
                    <a:pt x="4887" y="18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3"/>
            <p:cNvSpPr/>
            <p:nvPr/>
          </p:nvSpPr>
          <p:spPr>
            <a:xfrm>
              <a:off x="3358550" y="2469325"/>
              <a:ext cx="72075" cy="71450"/>
            </a:xfrm>
            <a:custGeom>
              <a:avLst/>
              <a:gdLst/>
              <a:ahLst/>
              <a:cxnLst/>
              <a:rect l="l" t="t" r="r" b="b"/>
              <a:pathLst>
                <a:path w="2883" h="2858" extrusionOk="0">
                  <a:moveTo>
                    <a:pt x="2632" y="978"/>
                  </a:moveTo>
                  <a:cubicBezTo>
                    <a:pt x="2882" y="1630"/>
                    <a:pt x="2532" y="2382"/>
                    <a:pt x="1880" y="2607"/>
                  </a:cubicBezTo>
                  <a:cubicBezTo>
                    <a:pt x="1228" y="2858"/>
                    <a:pt x="502" y="2532"/>
                    <a:pt x="251" y="1880"/>
                  </a:cubicBezTo>
                  <a:cubicBezTo>
                    <a:pt x="0" y="1204"/>
                    <a:pt x="326" y="477"/>
                    <a:pt x="1003" y="226"/>
                  </a:cubicBezTo>
                  <a:cubicBezTo>
                    <a:pt x="1654" y="1"/>
                    <a:pt x="2381" y="326"/>
                    <a:pt x="2632" y="9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13"/>
          <p:cNvGrpSpPr/>
          <p:nvPr/>
        </p:nvGrpSpPr>
        <p:grpSpPr>
          <a:xfrm>
            <a:off x="7553550" y="700850"/>
            <a:ext cx="166675" cy="168575"/>
            <a:chOff x="4954425" y="2036375"/>
            <a:chExt cx="166675" cy="168575"/>
          </a:xfrm>
        </p:grpSpPr>
        <p:sp>
          <p:nvSpPr>
            <p:cNvPr id="987" name="Google Shape;987;p13"/>
            <p:cNvSpPr/>
            <p:nvPr/>
          </p:nvSpPr>
          <p:spPr>
            <a:xfrm>
              <a:off x="4954425" y="2036375"/>
              <a:ext cx="166675" cy="168575"/>
            </a:xfrm>
            <a:custGeom>
              <a:avLst/>
              <a:gdLst/>
              <a:ahLst/>
              <a:cxnLst/>
              <a:rect l="l" t="t" r="r" b="b"/>
              <a:pathLst>
                <a:path w="6667" h="6743" extrusionOk="0">
                  <a:moveTo>
                    <a:pt x="1930" y="3584"/>
                  </a:moveTo>
                  <a:cubicBezTo>
                    <a:pt x="0" y="2882"/>
                    <a:pt x="1529" y="1178"/>
                    <a:pt x="2607" y="2306"/>
                  </a:cubicBezTo>
                  <a:cubicBezTo>
                    <a:pt x="2231" y="0"/>
                    <a:pt x="4712" y="802"/>
                    <a:pt x="3935" y="2406"/>
                  </a:cubicBezTo>
                  <a:cubicBezTo>
                    <a:pt x="5088" y="877"/>
                    <a:pt x="6667" y="2506"/>
                    <a:pt x="4812" y="3384"/>
                  </a:cubicBezTo>
                  <a:cubicBezTo>
                    <a:pt x="6617" y="3885"/>
                    <a:pt x="5940" y="5464"/>
                    <a:pt x="4386" y="4837"/>
                  </a:cubicBezTo>
                  <a:cubicBezTo>
                    <a:pt x="4386" y="6742"/>
                    <a:pt x="2431" y="6517"/>
                    <a:pt x="2757" y="4787"/>
                  </a:cubicBezTo>
                  <a:cubicBezTo>
                    <a:pt x="1203" y="6141"/>
                    <a:pt x="151" y="4311"/>
                    <a:pt x="1930" y="3584"/>
                  </a:cubicBezTo>
                  <a:cubicBezTo>
                    <a:pt x="1755" y="3509"/>
                    <a:pt x="1830" y="3634"/>
                    <a:pt x="1930" y="35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3"/>
            <p:cNvSpPr/>
            <p:nvPr/>
          </p:nvSpPr>
          <p:spPr>
            <a:xfrm>
              <a:off x="5008925" y="2104675"/>
              <a:ext cx="52650" cy="40750"/>
            </a:xfrm>
            <a:custGeom>
              <a:avLst/>
              <a:gdLst/>
              <a:ahLst/>
              <a:cxnLst/>
              <a:rect l="l" t="t" r="r" b="b"/>
              <a:pathLst>
                <a:path w="2106" h="1630" extrusionOk="0">
                  <a:moveTo>
                    <a:pt x="1053" y="0"/>
                  </a:moveTo>
                  <a:cubicBezTo>
                    <a:pt x="1" y="0"/>
                    <a:pt x="1" y="1629"/>
                    <a:pt x="1053" y="1629"/>
                  </a:cubicBezTo>
                  <a:cubicBezTo>
                    <a:pt x="2106" y="1629"/>
                    <a:pt x="2106" y="0"/>
                    <a:pt x="1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 name="Google Shape;989;p13"/>
          <p:cNvSpPr/>
          <p:nvPr/>
        </p:nvSpPr>
        <p:spPr>
          <a:xfrm>
            <a:off x="1877550" y="539050"/>
            <a:ext cx="119125" cy="81200"/>
          </a:xfrm>
          <a:custGeom>
            <a:avLst/>
            <a:gdLst/>
            <a:ahLst/>
            <a:cxnLst/>
            <a:rect l="l" t="t" r="r" b="b"/>
            <a:pathLst>
              <a:path w="4765" h="3248" extrusionOk="0">
                <a:moveTo>
                  <a:pt x="2253" y="1"/>
                </a:moveTo>
                <a:cubicBezTo>
                  <a:pt x="255" y="1"/>
                  <a:pt x="1" y="2834"/>
                  <a:pt x="2007" y="3221"/>
                </a:cubicBezTo>
                <a:cubicBezTo>
                  <a:pt x="2122" y="3239"/>
                  <a:pt x="2233" y="3248"/>
                  <a:pt x="2340" y="3248"/>
                </a:cubicBezTo>
                <a:cubicBezTo>
                  <a:pt x="4296" y="3248"/>
                  <a:pt x="4764" y="346"/>
                  <a:pt x="2483" y="13"/>
                </a:cubicBezTo>
                <a:cubicBezTo>
                  <a:pt x="2404" y="5"/>
                  <a:pt x="2327"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3"/>
          <p:cNvSpPr/>
          <p:nvPr/>
        </p:nvSpPr>
        <p:spPr>
          <a:xfrm>
            <a:off x="8218500" y="4065000"/>
            <a:ext cx="87000" cy="61925"/>
          </a:xfrm>
          <a:custGeom>
            <a:avLst/>
            <a:gdLst/>
            <a:ahLst/>
            <a:cxnLst/>
            <a:rect l="l" t="t" r="r" b="b"/>
            <a:pathLst>
              <a:path w="3480" h="2477" extrusionOk="0">
                <a:moveTo>
                  <a:pt x="2112" y="1"/>
                </a:moveTo>
                <a:cubicBezTo>
                  <a:pt x="1992" y="1"/>
                  <a:pt x="1862" y="18"/>
                  <a:pt x="1722" y="57"/>
                </a:cubicBezTo>
                <a:cubicBezTo>
                  <a:pt x="1690" y="55"/>
                  <a:pt x="1659" y="54"/>
                  <a:pt x="1628" y="54"/>
                </a:cubicBezTo>
                <a:cubicBezTo>
                  <a:pt x="35" y="54"/>
                  <a:pt x="1" y="2476"/>
                  <a:pt x="1610" y="2476"/>
                </a:cubicBezTo>
                <a:cubicBezTo>
                  <a:pt x="1678" y="2476"/>
                  <a:pt x="1748" y="2472"/>
                  <a:pt x="1822" y="2463"/>
                </a:cubicBezTo>
                <a:cubicBezTo>
                  <a:pt x="3480" y="2279"/>
                  <a:pt x="3466" y="1"/>
                  <a:pt x="2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991"/>
        <p:cNvGrpSpPr/>
        <p:nvPr/>
      </p:nvGrpSpPr>
      <p:grpSpPr>
        <a:xfrm>
          <a:off x="0" y="0"/>
          <a:ext cx="0" cy="0"/>
          <a:chOff x="0" y="0"/>
          <a:chExt cx="0" cy="0"/>
        </a:xfrm>
      </p:grpSpPr>
      <p:grpSp>
        <p:nvGrpSpPr>
          <p:cNvPr id="992" name="Google Shape;992;p14"/>
          <p:cNvGrpSpPr/>
          <p:nvPr/>
        </p:nvGrpSpPr>
        <p:grpSpPr>
          <a:xfrm>
            <a:off x="395894" y="219519"/>
            <a:ext cx="8518865" cy="4788281"/>
            <a:chOff x="395894" y="219519"/>
            <a:chExt cx="8518865" cy="4788281"/>
          </a:xfrm>
        </p:grpSpPr>
        <p:sp>
          <p:nvSpPr>
            <p:cNvPr id="993" name="Google Shape;993;p14"/>
            <p:cNvSpPr/>
            <p:nvPr/>
          </p:nvSpPr>
          <p:spPr>
            <a:xfrm>
              <a:off x="661185" y="219519"/>
              <a:ext cx="8068819" cy="4788281"/>
            </a:xfrm>
            <a:custGeom>
              <a:avLst/>
              <a:gdLst/>
              <a:ahLst/>
              <a:cxnLst/>
              <a:rect l="l" t="t" r="r" b="b"/>
              <a:pathLst>
                <a:path w="257584" h="146846" extrusionOk="0">
                  <a:moveTo>
                    <a:pt x="7146" y="1"/>
                  </a:moveTo>
                  <a:cubicBezTo>
                    <a:pt x="3214" y="1"/>
                    <a:pt x="1" y="3214"/>
                    <a:pt x="1" y="7146"/>
                  </a:cubicBezTo>
                  <a:lnTo>
                    <a:pt x="1" y="139700"/>
                  </a:lnTo>
                  <a:cubicBezTo>
                    <a:pt x="1" y="143632"/>
                    <a:pt x="3214" y="146845"/>
                    <a:pt x="7146" y="146845"/>
                  </a:cubicBezTo>
                  <a:lnTo>
                    <a:pt x="250438" y="146845"/>
                  </a:lnTo>
                  <a:cubicBezTo>
                    <a:pt x="254408" y="146845"/>
                    <a:pt x="257584" y="143632"/>
                    <a:pt x="257584" y="139700"/>
                  </a:cubicBezTo>
                  <a:lnTo>
                    <a:pt x="257584" y="7146"/>
                  </a:lnTo>
                  <a:cubicBezTo>
                    <a:pt x="257584" y="3214"/>
                    <a:pt x="254408" y="1"/>
                    <a:pt x="250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 name="Google Shape;994;p14"/>
            <p:cNvGrpSpPr/>
            <p:nvPr/>
          </p:nvGrpSpPr>
          <p:grpSpPr>
            <a:xfrm>
              <a:off x="8341543" y="2282008"/>
              <a:ext cx="569676" cy="380612"/>
              <a:chOff x="8341543" y="2282008"/>
              <a:chExt cx="569676" cy="380612"/>
            </a:xfrm>
          </p:grpSpPr>
          <p:sp>
            <p:nvSpPr>
              <p:cNvPr id="995" name="Google Shape;995;p14"/>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4"/>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7" name="Google Shape;997;p14"/>
            <p:cNvSpPr/>
            <p:nvPr/>
          </p:nvSpPr>
          <p:spPr>
            <a:xfrm>
              <a:off x="8341543" y="4447718"/>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 name="Google Shape;998;p14"/>
            <p:cNvGrpSpPr/>
            <p:nvPr/>
          </p:nvGrpSpPr>
          <p:grpSpPr>
            <a:xfrm>
              <a:off x="8341543" y="1721094"/>
              <a:ext cx="569676" cy="380612"/>
              <a:chOff x="8341543" y="1721094"/>
              <a:chExt cx="569676" cy="380612"/>
            </a:xfrm>
          </p:grpSpPr>
          <p:sp>
            <p:nvSpPr>
              <p:cNvPr id="999" name="Google Shape;999;p14"/>
              <p:cNvSpPr/>
              <p:nvPr/>
            </p:nvSpPr>
            <p:spPr>
              <a:xfrm>
                <a:off x="8341543" y="1800869"/>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4"/>
              <p:cNvSpPr/>
              <p:nvPr/>
            </p:nvSpPr>
            <p:spPr>
              <a:xfrm>
                <a:off x="8341543" y="1721094"/>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14"/>
            <p:cNvGrpSpPr/>
            <p:nvPr/>
          </p:nvGrpSpPr>
          <p:grpSpPr>
            <a:xfrm>
              <a:off x="8346273" y="1183592"/>
              <a:ext cx="568486" cy="388014"/>
              <a:chOff x="8346273" y="1183592"/>
              <a:chExt cx="568486" cy="388014"/>
            </a:xfrm>
          </p:grpSpPr>
          <p:sp>
            <p:nvSpPr>
              <p:cNvPr id="1002" name="Google Shape;1002;p14"/>
              <p:cNvSpPr/>
              <p:nvPr/>
            </p:nvSpPr>
            <p:spPr>
              <a:xfrm>
                <a:off x="8346273" y="1263367"/>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4"/>
              <p:cNvSpPr/>
              <p:nvPr/>
            </p:nvSpPr>
            <p:spPr>
              <a:xfrm>
                <a:off x="8346273" y="1183592"/>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14"/>
            <p:cNvGrpSpPr/>
            <p:nvPr/>
          </p:nvGrpSpPr>
          <p:grpSpPr>
            <a:xfrm>
              <a:off x="8341543" y="606635"/>
              <a:ext cx="569676" cy="388014"/>
              <a:chOff x="8341543" y="606635"/>
              <a:chExt cx="569676" cy="388014"/>
            </a:xfrm>
          </p:grpSpPr>
          <p:sp>
            <p:nvSpPr>
              <p:cNvPr id="1005" name="Google Shape;1005;p14"/>
              <p:cNvSpPr/>
              <p:nvPr/>
            </p:nvSpPr>
            <p:spPr>
              <a:xfrm>
                <a:off x="8341543" y="686410"/>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4"/>
              <p:cNvSpPr/>
              <p:nvPr/>
            </p:nvSpPr>
            <p:spPr>
              <a:xfrm>
                <a:off x="8341543" y="606635"/>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14"/>
            <p:cNvGrpSpPr/>
            <p:nvPr/>
          </p:nvGrpSpPr>
          <p:grpSpPr>
            <a:xfrm>
              <a:off x="8341543" y="2842933"/>
              <a:ext cx="569676" cy="380612"/>
              <a:chOff x="8341543" y="2282008"/>
              <a:chExt cx="569676" cy="380612"/>
            </a:xfrm>
          </p:grpSpPr>
          <p:sp>
            <p:nvSpPr>
              <p:cNvPr id="1008" name="Google Shape;1008;p14"/>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4"/>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14"/>
            <p:cNvGrpSpPr/>
            <p:nvPr/>
          </p:nvGrpSpPr>
          <p:grpSpPr>
            <a:xfrm>
              <a:off x="8341543" y="3403858"/>
              <a:ext cx="569676" cy="380612"/>
              <a:chOff x="8341543" y="2282008"/>
              <a:chExt cx="569676" cy="380612"/>
            </a:xfrm>
          </p:grpSpPr>
          <p:sp>
            <p:nvSpPr>
              <p:cNvPr id="1011" name="Google Shape;1011;p14"/>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4"/>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 name="Google Shape;1013;p14"/>
            <p:cNvSpPr/>
            <p:nvPr/>
          </p:nvSpPr>
          <p:spPr>
            <a:xfrm>
              <a:off x="8341543" y="4367943"/>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4"/>
            <p:cNvSpPr/>
            <p:nvPr/>
          </p:nvSpPr>
          <p:spPr>
            <a:xfrm>
              <a:off x="395894" y="219519"/>
              <a:ext cx="8053438" cy="4788281"/>
            </a:xfrm>
            <a:custGeom>
              <a:avLst/>
              <a:gdLst/>
              <a:ahLst/>
              <a:cxnLst/>
              <a:rect l="l" t="t" r="r" b="b"/>
              <a:pathLst>
                <a:path w="257093" h="146846" extrusionOk="0">
                  <a:moveTo>
                    <a:pt x="7146" y="1"/>
                  </a:moveTo>
                  <a:cubicBezTo>
                    <a:pt x="3177" y="1"/>
                    <a:pt x="1" y="3214"/>
                    <a:pt x="1" y="7146"/>
                  </a:cubicBezTo>
                  <a:lnTo>
                    <a:pt x="1" y="139700"/>
                  </a:lnTo>
                  <a:cubicBezTo>
                    <a:pt x="1" y="143632"/>
                    <a:pt x="3177" y="146845"/>
                    <a:pt x="7146" y="146845"/>
                  </a:cubicBezTo>
                  <a:lnTo>
                    <a:pt x="249947" y="146845"/>
                  </a:lnTo>
                  <a:cubicBezTo>
                    <a:pt x="253879" y="146845"/>
                    <a:pt x="257093" y="143632"/>
                    <a:pt x="257093" y="139700"/>
                  </a:cubicBezTo>
                  <a:lnTo>
                    <a:pt x="257093" y="7146"/>
                  </a:lnTo>
                  <a:cubicBezTo>
                    <a:pt x="257093" y="3214"/>
                    <a:pt x="253879" y="1"/>
                    <a:pt x="249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5" name="Google Shape;1015;p14"/>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016" name="Google Shape;1016;p14"/>
          <p:cNvGrpSpPr/>
          <p:nvPr/>
        </p:nvGrpSpPr>
        <p:grpSpPr>
          <a:xfrm>
            <a:off x="775050" y="4536650"/>
            <a:ext cx="444275" cy="398525"/>
            <a:chOff x="2495125" y="2142250"/>
            <a:chExt cx="444275" cy="398525"/>
          </a:xfrm>
        </p:grpSpPr>
        <p:sp>
          <p:nvSpPr>
            <p:cNvPr id="1017" name="Google Shape;1017;p14"/>
            <p:cNvSpPr/>
            <p:nvPr/>
          </p:nvSpPr>
          <p:spPr>
            <a:xfrm>
              <a:off x="2495125" y="2142250"/>
              <a:ext cx="444275" cy="398525"/>
            </a:xfrm>
            <a:custGeom>
              <a:avLst/>
              <a:gdLst/>
              <a:ahLst/>
              <a:cxnLst/>
              <a:rect l="l" t="t" r="r" b="b"/>
              <a:pathLst>
                <a:path w="17771" h="15941" extrusionOk="0">
                  <a:moveTo>
                    <a:pt x="6542" y="6116"/>
                  </a:moveTo>
                  <a:cubicBezTo>
                    <a:pt x="4437" y="1154"/>
                    <a:pt x="10201" y="1"/>
                    <a:pt x="9224" y="5866"/>
                  </a:cubicBezTo>
                  <a:cubicBezTo>
                    <a:pt x="11780" y="1003"/>
                    <a:pt x="16367" y="6718"/>
                    <a:pt x="10452" y="8021"/>
                  </a:cubicBezTo>
                  <a:cubicBezTo>
                    <a:pt x="17770" y="9525"/>
                    <a:pt x="12382" y="15139"/>
                    <a:pt x="9600" y="9976"/>
                  </a:cubicBezTo>
                  <a:cubicBezTo>
                    <a:pt x="11204" y="15891"/>
                    <a:pt x="5941" y="15941"/>
                    <a:pt x="7068" y="10252"/>
                  </a:cubicBezTo>
                  <a:cubicBezTo>
                    <a:pt x="4662" y="15565"/>
                    <a:pt x="1" y="11555"/>
                    <a:pt x="5414" y="8597"/>
                  </a:cubicBezTo>
                  <a:cubicBezTo>
                    <a:pt x="276" y="8597"/>
                    <a:pt x="1830" y="2031"/>
                    <a:pt x="6542" y="61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4"/>
            <p:cNvSpPr/>
            <p:nvPr/>
          </p:nvSpPr>
          <p:spPr>
            <a:xfrm>
              <a:off x="2655525" y="2307050"/>
              <a:ext cx="94650" cy="73325"/>
            </a:xfrm>
            <a:custGeom>
              <a:avLst/>
              <a:gdLst/>
              <a:ahLst/>
              <a:cxnLst/>
              <a:rect l="l" t="t" r="r" b="b"/>
              <a:pathLst>
                <a:path w="3786" h="2933" extrusionOk="0">
                  <a:moveTo>
                    <a:pt x="1906" y="0"/>
                  </a:moveTo>
                  <a:cubicBezTo>
                    <a:pt x="1" y="0"/>
                    <a:pt x="1" y="2933"/>
                    <a:pt x="1906" y="2933"/>
                  </a:cubicBezTo>
                  <a:cubicBezTo>
                    <a:pt x="3785" y="2933"/>
                    <a:pt x="3785" y="0"/>
                    <a:pt x="1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14"/>
          <p:cNvGrpSpPr/>
          <p:nvPr/>
        </p:nvGrpSpPr>
        <p:grpSpPr>
          <a:xfrm>
            <a:off x="7240750" y="398350"/>
            <a:ext cx="291375" cy="281375"/>
            <a:chOff x="3243875" y="2372825"/>
            <a:chExt cx="291375" cy="281375"/>
          </a:xfrm>
        </p:grpSpPr>
        <p:sp>
          <p:nvSpPr>
            <p:cNvPr id="1020" name="Google Shape;1020;p14"/>
            <p:cNvSpPr/>
            <p:nvPr/>
          </p:nvSpPr>
          <p:spPr>
            <a:xfrm>
              <a:off x="3287125" y="2403550"/>
              <a:ext cx="205525" cy="200525"/>
            </a:xfrm>
            <a:custGeom>
              <a:avLst/>
              <a:gdLst/>
              <a:ahLst/>
              <a:cxnLst/>
              <a:rect l="l" t="t" r="r" b="b"/>
              <a:pathLst>
                <a:path w="8221" h="8021" fill="none" extrusionOk="0">
                  <a:moveTo>
                    <a:pt x="8221" y="0"/>
                  </a:moveTo>
                  <a:cubicBezTo>
                    <a:pt x="5765" y="2982"/>
                    <a:pt x="2807" y="5338"/>
                    <a:pt x="0" y="802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4"/>
            <p:cNvSpPr/>
            <p:nvPr/>
          </p:nvSpPr>
          <p:spPr>
            <a:xfrm>
              <a:off x="3304025" y="2403550"/>
              <a:ext cx="191125" cy="210550"/>
            </a:xfrm>
            <a:custGeom>
              <a:avLst/>
              <a:gdLst/>
              <a:ahLst/>
              <a:cxnLst/>
              <a:rect l="l" t="t" r="r" b="b"/>
              <a:pathLst>
                <a:path w="7645" h="8422" fill="none" extrusionOk="0">
                  <a:moveTo>
                    <a:pt x="1" y="0"/>
                  </a:moveTo>
                  <a:cubicBezTo>
                    <a:pt x="1404" y="1830"/>
                    <a:pt x="3159" y="3409"/>
                    <a:pt x="4738" y="5088"/>
                  </a:cubicBezTo>
                  <a:cubicBezTo>
                    <a:pt x="6066" y="6491"/>
                    <a:pt x="6292" y="6993"/>
                    <a:pt x="7645" y="842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4"/>
            <p:cNvSpPr/>
            <p:nvPr/>
          </p:nvSpPr>
          <p:spPr>
            <a:xfrm>
              <a:off x="3396775" y="2372825"/>
              <a:ext cx="10675" cy="281375"/>
            </a:xfrm>
            <a:custGeom>
              <a:avLst/>
              <a:gdLst/>
              <a:ahLst/>
              <a:cxnLst/>
              <a:rect l="l" t="t" r="r" b="b"/>
              <a:pathLst>
                <a:path w="427" h="11255" fill="none" extrusionOk="0">
                  <a:moveTo>
                    <a:pt x="150" y="1"/>
                  </a:moveTo>
                  <a:cubicBezTo>
                    <a:pt x="75" y="2507"/>
                    <a:pt x="426" y="5013"/>
                    <a:pt x="150" y="7470"/>
                  </a:cubicBezTo>
                  <a:cubicBezTo>
                    <a:pt x="25" y="8798"/>
                    <a:pt x="0" y="9951"/>
                    <a:pt x="0" y="11254"/>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4"/>
            <p:cNvSpPr/>
            <p:nvPr/>
          </p:nvSpPr>
          <p:spPr>
            <a:xfrm>
              <a:off x="3243875" y="2495650"/>
              <a:ext cx="285125" cy="10675"/>
            </a:xfrm>
            <a:custGeom>
              <a:avLst/>
              <a:gdLst/>
              <a:ahLst/>
              <a:cxnLst/>
              <a:rect l="l" t="t" r="r" b="b"/>
              <a:pathLst>
                <a:path w="11405" h="427" fill="none" extrusionOk="0">
                  <a:moveTo>
                    <a:pt x="11404" y="426"/>
                  </a:moveTo>
                  <a:cubicBezTo>
                    <a:pt x="7495" y="0"/>
                    <a:pt x="3886" y="201"/>
                    <a:pt x="1" y="5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4"/>
            <p:cNvSpPr/>
            <p:nvPr/>
          </p:nvSpPr>
          <p:spPr>
            <a:xfrm>
              <a:off x="3340375" y="2379100"/>
              <a:ext cx="104650" cy="267575"/>
            </a:xfrm>
            <a:custGeom>
              <a:avLst/>
              <a:gdLst/>
              <a:ahLst/>
              <a:cxnLst/>
              <a:rect l="l" t="t" r="r" b="b"/>
              <a:pathLst>
                <a:path w="4186" h="10703" fill="none" extrusionOk="0">
                  <a:moveTo>
                    <a:pt x="0" y="1"/>
                  </a:moveTo>
                  <a:cubicBezTo>
                    <a:pt x="1780" y="3409"/>
                    <a:pt x="2833" y="7043"/>
                    <a:pt x="4186" y="1070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4"/>
            <p:cNvSpPr/>
            <p:nvPr/>
          </p:nvSpPr>
          <p:spPr>
            <a:xfrm>
              <a:off x="3267075" y="2458675"/>
              <a:ext cx="268175" cy="94000"/>
            </a:xfrm>
            <a:custGeom>
              <a:avLst/>
              <a:gdLst/>
              <a:ahLst/>
              <a:cxnLst/>
              <a:rect l="l" t="t" r="r" b="b"/>
              <a:pathLst>
                <a:path w="10727" h="3760" fill="none" extrusionOk="0">
                  <a:moveTo>
                    <a:pt x="0" y="3760"/>
                  </a:moveTo>
                  <a:cubicBezTo>
                    <a:pt x="2231" y="3184"/>
                    <a:pt x="4361" y="2181"/>
                    <a:pt x="6516" y="1379"/>
                  </a:cubicBezTo>
                  <a:cubicBezTo>
                    <a:pt x="8346" y="702"/>
                    <a:pt x="8897" y="677"/>
                    <a:pt x="10727" y="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4"/>
            <p:cNvSpPr/>
            <p:nvPr/>
          </p:nvSpPr>
          <p:spPr>
            <a:xfrm>
              <a:off x="3276475" y="2451775"/>
              <a:ext cx="257525" cy="112825"/>
            </a:xfrm>
            <a:custGeom>
              <a:avLst/>
              <a:gdLst/>
              <a:ahLst/>
              <a:cxnLst/>
              <a:rect l="l" t="t" r="r" b="b"/>
              <a:pathLst>
                <a:path w="10301" h="4513" fill="none" extrusionOk="0">
                  <a:moveTo>
                    <a:pt x="0" y="1"/>
                  </a:moveTo>
                  <a:cubicBezTo>
                    <a:pt x="2281" y="1028"/>
                    <a:pt x="4712" y="1680"/>
                    <a:pt x="6867" y="2908"/>
                  </a:cubicBezTo>
                  <a:cubicBezTo>
                    <a:pt x="8045" y="3535"/>
                    <a:pt x="9098" y="4011"/>
                    <a:pt x="10301" y="451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4"/>
            <p:cNvSpPr/>
            <p:nvPr/>
          </p:nvSpPr>
          <p:spPr>
            <a:xfrm>
              <a:off x="3329100" y="2385375"/>
              <a:ext cx="120325" cy="258800"/>
            </a:xfrm>
            <a:custGeom>
              <a:avLst/>
              <a:gdLst/>
              <a:ahLst/>
              <a:cxnLst/>
              <a:rect l="l" t="t" r="r" b="b"/>
              <a:pathLst>
                <a:path w="4813" h="10352" fill="none" extrusionOk="0">
                  <a:moveTo>
                    <a:pt x="4812" y="0"/>
                  </a:moveTo>
                  <a:cubicBezTo>
                    <a:pt x="2883" y="3434"/>
                    <a:pt x="1654" y="6842"/>
                    <a:pt x="0" y="1035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4"/>
            <p:cNvSpPr/>
            <p:nvPr/>
          </p:nvSpPr>
          <p:spPr>
            <a:xfrm>
              <a:off x="3327850" y="2438625"/>
              <a:ext cx="133475" cy="132850"/>
            </a:xfrm>
            <a:custGeom>
              <a:avLst/>
              <a:gdLst/>
              <a:ahLst/>
              <a:cxnLst/>
              <a:rect l="l" t="t" r="r" b="b"/>
              <a:pathLst>
                <a:path w="5339" h="5314" extrusionOk="0">
                  <a:moveTo>
                    <a:pt x="4887" y="1830"/>
                  </a:moveTo>
                  <a:cubicBezTo>
                    <a:pt x="5339" y="3058"/>
                    <a:pt x="4712" y="4412"/>
                    <a:pt x="3484" y="4863"/>
                  </a:cubicBezTo>
                  <a:cubicBezTo>
                    <a:pt x="2281" y="5314"/>
                    <a:pt x="928" y="4687"/>
                    <a:pt x="451" y="3484"/>
                  </a:cubicBezTo>
                  <a:cubicBezTo>
                    <a:pt x="0" y="2256"/>
                    <a:pt x="627" y="903"/>
                    <a:pt x="1855" y="452"/>
                  </a:cubicBezTo>
                  <a:cubicBezTo>
                    <a:pt x="3058" y="1"/>
                    <a:pt x="4411" y="602"/>
                    <a:pt x="4887" y="18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4"/>
            <p:cNvSpPr/>
            <p:nvPr/>
          </p:nvSpPr>
          <p:spPr>
            <a:xfrm>
              <a:off x="3358550" y="2469325"/>
              <a:ext cx="72075" cy="71450"/>
            </a:xfrm>
            <a:custGeom>
              <a:avLst/>
              <a:gdLst/>
              <a:ahLst/>
              <a:cxnLst/>
              <a:rect l="l" t="t" r="r" b="b"/>
              <a:pathLst>
                <a:path w="2883" h="2858" extrusionOk="0">
                  <a:moveTo>
                    <a:pt x="2632" y="978"/>
                  </a:moveTo>
                  <a:cubicBezTo>
                    <a:pt x="2882" y="1630"/>
                    <a:pt x="2532" y="2382"/>
                    <a:pt x="1880" y="2607"/>
                  </a:cubicBezTo>
                  <a:cubicBezTo>
                    <a:pt x="1228" y="2858"/>
                    <a:pt x="502" y="2532"/>
                    <a:pt x="251" y="1880"/>
                  </a:cubicBezTo>
                  <a:cubicBezTo>
                    <a:pt x="0" y="1204"/>
                    <a:pt x="326" y="477"/>
                    <a:pt x="1003" y="226"/>
                  </a:cubicBezTo>
                  <a:cubicBezTo>
                    <a:pt x="1654" y="1"/>
                    <a:pt x="2381" y="326"/>
                    <a:pt x="2632" y="9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14"/>
          <p:cNvGrpSpPr/>
          <p:nvPr/>
        </p:nvGrpSpPr>
        <p:grpSpPr>
          <a:xfrm>
            <a:off x="8067000" y="1014038"/>
            <a:ext cx="166675" cy="168575"/>
            <a:chOff x="4954425" y="2036375"/>
            <a:chExt cx="166675" cy="168575"/>
          </a:xfrm>
        </p:grpSpPr>
        <p:sp>
          <p:nvSpPr>
            <p:cNvPr id="1031" name="Google Shape;1031;p14"/>
            <p:cNvSpPr/>
            <p:nvPr/>
          </p:nvSpPr>
          <p:spPr>
            <a:xfrm>
              <a:off x="4954425" y="2036375"/>
              <a:ext cx="166675" cy="168575"/>
            </a:xfrm>
            <a:custGeom>
              <a:avLst/>
              <a:gdLst/>
              <a:ahLst/>
              <a:cxnLst/>
              <a:rect l="l" t="t" r="r" b="b"/>
              <a:pathLst>
                <a:path w="6667" h="6743" extrusionOk="0">
                  <a:moveTo>
                    <a:pt x="1930" y="3584"/>
                  </a:moveTo>
                  <a:cubicBezTo>
                    <a:pt x="0" y="2882"/>
                    <a:pt x="1529" y="1178"/>
                    <a:pt x="2607" y="2306"/>
                  </a:cubicBezTo>
                  <a:cubicBezTo>
                    <a:pt x="2231" y="0"/>
                    <a:pt x="4712" y="802"/>
                    <a:pt x="3935" y="2406"/>
                  </a:cubicBezTo>
                  <a:cubicBezTo>
                    <a:pt x="5088" y="877"/>
                    <a:pt x="6667" y="2506"/>
                    <a:pt x="4812" y="3384"/>
                  </a:cubicBezTo>
                  <a:cubicBezTo>
                    <a:pt x="6617" y="3885"/>
                    <a:pt x="5940" y="5464"/>
                    <a:pt x="4386" y="4837"/>
                  </a:cubicBezTo>
                  <a:cubicBezTo>
                    <a:pt x="4386" y="6742"/>
                    <a:pt x="2431" y="6517"/>
                    <a:pt x="2757" y="4787"/>
                  </a:cubicBezTo>
                  <a:cubicBezTo>
                    <a:pt x="1203" y="6141"/>
                    <a:pt x="151" y="4311"/>
                    <a:pt x="1930" y="3584"/>
                  </a:cubicBezTo>
                  <a:cubicBezTo>
                    <a:pt x="1755" y="3509"/>
                    <a:pt x="1830" y="3634"/>
                    <a:pt x="1930" y="35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4"/>
            <p:cNvSpPr/>
            <p:nvPr/>
          </p:nvSpPr>
          <p:spPr>
            <a:xfrm>
              <a:off x="5008925" y="2104675"/>
              <a:ext cx="52650" cy="40750"/>
            </a:xfrm>
            <a:custGeom>
              <a:avLst/>
              <a:gdLst/>
              <a:ahLst/>
              <a:cxnLst/>
              <a:rect l="l" t="t" r="r" b="b"/>
              <a:pathLst>
                <a:path w="2106" h="1630" extrusionOk="0">
                  <a:moveTo>
                    <a:pt x="1053" y="0"/>
                  </a:moveTo>
                  <a:cubicBezTo>
                    <a:pt x="1" y="0"/>
                    <a:pt x="1" y="1629"/>
                    <a:pt x="1053" y="1629"/>
                  </a:cubicBezTo>
                  <a:cubicBezTo>
                    <a:pt x="2106" y="1629"/>
                    <a:pt x="2106" y="0"/>
                    <a:pt x="1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 name="Google Shape;1033;p14"/>
          <p:cNvSpPr/>
          <p:nvPr/>
        </p:nvSpPr>
        <p:spPr>
          <a:xfrm>
            <a:off x="1548175" y="4773725"/>
            <a:ext cx="119125" cy="81200"/>
          </a:xfrm>
          <a:custGeom>
            <a:avLst/>
            <a:gdLst/>
            <a:ahLst/>
            <a:cxnLst/>
            <a:rect l="l" t="t" r="r" b="b"/>
            <a:pathLst>
              <a:path w="4765" h="3248" extrusionOk="0">
                <a:moveTo>
                  <a:pt x="2253" y="1"/>
                </a:moveTo>
                <a:cubicBezTo>
                  <a:pt x="255" y="1"/>
                  <a:pt x="1" y="2834"/>
                  <a:pt x="2007" y="3221"/>
                </a:cubicBezTo>
                <a:cubicBezTo>
                  <a:pt x="2122" y="3239"/>
                  <a:pt x="2233" y="3248"/>
                  <a:pt x="2340" y="3248"/>
                </a:cubicBezTo>
                <a:cubicBezTo>
                  <a:pt x="4296" y="3248"/>
                  <a:pt x="4764" y="346"/>
                  <a:pt x="2483" y="13"/>
                </a:cubicBezTo>
                <a:cubicBezTo>
                  <a:pt x="2404" y="5"/>
                  <a:pt x="2327" y="1"/>
                  <a:pt x="22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4"/>
          <p:cNvSpPr/>
          <p:nvPr/>
        </p:nvSpPr>
        <p:spPr>
          <a:xfrm>
            <a:off x="7960175" y="4401813"/>
            <a:ext cx="87000" cy="61925"/>
          </a:xfrm>
          <a:custGeom>
            <a:avLst/>
            <a:gdLst/>
            <a:ahLst/>
            <a:cxnLst/>
            <a:rect l="l" t="t" r="r" b="b"/>
            <a:pathLst>
              <a:path w="3480" h="2477" extrusionOk="0">
                <a:moveTo>
                  <a:pt x="2112" y="1"/>
                </a:moveTo>
                <a:cubicBezTo>
                  <a:pt x="1992" y="1"/>
                  <a:pt x="1862" y="18"/>
                  <a:pt x="1722" y="57"/>
                </a:cubicBezTo>
                <a:cubicBezTo>
                  <a:pt x="1690" y="55"/>
                  <a:pt x="1659" y="54"/>
                  <a:pt x="1628" y="54"/>
                </a:cubicBezTo>
                <a:cubicBezTo>
                  <a:pt x="35" y="54"/>
                  <a:pt x="1" y="2476"/>
                  <a:pt x="1610" y="2476"/>
                </a:cubicBezTo>
                <a:cubicBezTo>
                  <a:pt x="1678" y="2476"/>
                  <a:pt x="1748" y="2472"/>
                  <a:pt x="1822" y="2463"/>
                </a:cubicBezTo>
                <a:cubicBezTo>
                  <a:pt x="3480" y="2279"/>
                  <a:pt x="3466" y="1"/>
                  <a:pt x="2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5" name="Google Shape;1035;p14"/>
          <p:cNvGrpSpPr/>
          <p:nvPr/>
        </p:nvGrpSpPr>
        <p:grpSpPr>
          <a:xfrm>
            <a:off x="775050" y="4233250"/>
            <a:ext cx="166675" cy="168575"/>
            <a:chOff x="4954425" y="2036375"/>
            <a:chExt cx="166675" cy="168575"/>
          </a:xfrm>
        </p:grpSpPr>
        <p:sp>
          <p:nvSpPr>
            <p:cNvPr id="1036" name="Google Shape;1036;p14"/>
            <p:cNvSpPr/>
            <p:nvPr/>
          </p:nvSpPr>
          <p:spPr>
            <a:xfrm>
              <a:off x="4954425" y="2036375"/>
              <a:ext cx="166675" cy="168575"/>
            </a:xfrm>
            <a:custGeom>
              <a:avLst/>
              <a:gdLst/>
              <a:ahLst/>
              <a:cxnLst/>
              <a:rect l="l" t="t" r="r" b="b"/>
              <a:pathLst>
                <a:path w="6667" h="6743" extrusionOk="0">
                  <a:moveTo>
                    <a:pt x="1930" y="3584"/>
                  </a:moveTo>
                  <a:cubicBezTo>
                    <a:pt x="0" y="2882"/>
                    <a:pt x="1529" y="1178"/>
                    <a:pt x="2607" y="2306"/>
                  </a:cubicBezTo>
                  <a:cubicBezTo>
                    <a:pt x="2231" y="0"/>
                    <a:pt x="4712" y="802"/>
                    <a:pt x="3935" y="2406"/>
                  </a:cubicBezTo>
                  <a:cubicBezTo>
                    <a:pt x="5088" y="877"/>
                    <a:pt x="6667" y="2506"/>
                    <a:pt x="4812" y="3384"/>
                  </a:cubicBezTo>
                  <a:cubicBezTo>
                    <a:pt x="6617" y="3885"/>
                    <a:pt x="5940" y="5464"/>
                    <a:pt x="4386" y="4837"/>
                  </a:cubicBezTo>
                  <a:cubicBezTo>
                    <a:pt x="4386" y="6742"/>
                    <a:pt x="2431" y="6517"/>
                    <a:pt x="2757" y="4787"/>
                  </a:cubicBezTo>
                  <a:cubicBezTo>
                    <a:pt x="1203" y="6141"/>
                    <a:pt x="151" y="4311"/>
                    <a:pt x="1930" y="3584"/>
                  </a:cubicBezTo>
                  <a:cubicBezTo>
                    <a:pt x="1755" y="3509"/>
                    <a:pt x="1830" y="3634"/>
                    <a:pt x="1930" y="35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4"/>
            <p:cNvSpPr/>
            <p:nvPr/>
          </p:nvSpPr>
          <p:spPr>
            <a:xfrm>
              <a:off x="5008925" y="2104675"/>
              <a:ext cx="52650" cy="40750"/>
            </a:xfrm>
            <a:custGeom>
              <a:avLst/>
              <a:gdLst/>
              <a:ahLst/>
              <a:cxnLst/>
              <a:rect l="l" t="t" r="r" b="b"/>
              <a:pathLst>
                <a:path w="2106" h="1630" extrusionOk="0">
                  <a:moveTo>
                    <a:pt x="1053" y="0"/>
                  </a:moveTo>
                  <a:cubicBezTo>
                    <a:pt x="1" y="0"/>
                    <a:pt x="1" y="1629"/>
                    <a:pt x="1053" y="1629"/>
                  </a:cubicBezTo>
                  <a:cubicBezTo>
                    <a:pt x="2106" y="1629"/>
                    <a:pt x="2106" y="0"/>
                    <a:pt x="1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14"/>
          <p:cNvSpPr/>
          <p:nvPr/>
        </p:nvSpPr>
        <p:spPr>
          <a:xfrm>
            <a:off x="546317" y="94193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4"/>
          <p:cNvSpPr/>
          <p:nvPr/>
        </p:nvSpPr>
        <p:spPr>
          <a:xfrm>
            <a:off x="281025" y="966589"/>
            <a:ext cx="324527" cy="82660"/>
          </a:xfrm>
          <a:custGeom>
            <a:avLst/>
            <a:gdLst/>
            <a:ahLst/>
            <a:cxnLst/>
            <a:rect l="l" t="t" r="r" b="b"/>
            <a:pathLst>
              <a:path w="10360" h="2535"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4"/>
          <p:cNvSpPr/>
          <p:nvPr/>
        </p:nvSpPr>
        <p:spPr>
          <a:xfrm>
            <a:off x="304707" y="104921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4"/>
          <p:cNvSpPr/>
          <p:nvPr/>
        </p:nvSpPr>
        <p:spPr>
          <a:xfrm>
            <a:off x="605521" y="100728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4"/>
          <p:cNvSpPr/>
          <p:nvPr/>
        </p:nvSpPr>
        <p:spPr>
          <a:xfrm>
            <a:off x="546317" y="1298240"/>
            <a:ext cx="79378" cy="133169"/>
          </a:xfrm>
          <a:custGeom>
            <a:avLst/>
            <a:gdLst/>
            <a:ahLst/>
            <a:cxnLst/>
            <a:rect l="l" t="t" r="r" b="b"/>
            <a:pathLst>
              <a:path w="2534" h="4084" extrusionOk="0">
                <a:moveTo>
                  <a:pt x="1286" y="0"/>
                </a:moveTo>
                <a:cubicBezTo>
                  <a:pt x="567" y="0"/>
                  <a:pt x="0" y="908"/>
                  <a:pt x="0" y="2042"/>
                </a:cubicBezTo>
                <a:cubicBezTo>
                  <a:pt x="0" y="3176"/>
                  <a:pt x="567" y="4083"/>
                  <a:pt x="1286" y="4083"/>
                </a:cubicBezTo>
                <a:cubicBezTo>
                  <a:pt x="1966" y="4083"/>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4"/>
          <p:cNvSpPr/>
          <p:nvPr/>
        </p:nvSpPr>
        <p:spPr>
          <a:xfrm>
            <a:off x="281025" y="1324130"/>
            <a:ext cx="324527" cy="81388"/>
          </a:xfrm>
          <a:custGeom>
            <a:avLst/>
            <a:gdLst/>
            <a:ahLst/>
            <a:cxnLst/>
            <a:rect l="l" t="t" r="r" b="b"/>
            <a:pathLst>
              <a:path w="10360" h="2496" extrusionOk="0">
                <a:moveTo>
                  <a:pt x="794" y="0"/>
                </a:moveTo>
                <a:cubicBezTo>
                  <a:pt x="341" y="0"/>
                  <a:pt x="0" y="567"/>
                  <a:pt x="0" y="1248"/>
                </a:cubicBezTo>
                <a:cubicBezTo>
                  <a:pt x="0" y="1928"/>
                  <a:pt x="341" y="2495"/>
                  <a:pt x="794" y="2495"/>
                </a:cubicBezTo>
                <a:lnTo>
                  <a:pt x="9566" y="2495"/>
                </a:lnTo>
                <a:cubicBezTo>
                  <a:pt x="10019" y="2495"/>
                  <a:pt x="10360" y="1928"/>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4"/>
          <p:cNvSpPr/>
          <p:nvPr/>
        </p:nvSpPr>
        <p:spPr>
          <a:xfrm>
            <a:off x="304707" y="14054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4"/>
          <p:cNvSpPr/>
          <p:nvPr/>
        </p:nvSpPr>
        <p:spPr>
          <a:xfrm>
            <a:off x="605521" y="136479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4"/>
          <p:cNvSpPr/>
          <p:nvPr/>
        </p:nvSpPr>
        <p:spPr>
          <a:xfrm>
            <a:off x="282216" y="1335217"/>
            <a:ext cx="323337" cy="70302"/>
          </a:xfrm>
          <a:custGeom>
            <a:avLst/>
            <a:gdLst/>
            <a:ahLst/>
            <a:cxnLst/>
            <a:rect l="l" t="t" r="r" b="b"/>
            <a:pathLst>
              <a:path w="10322" h="2156" extrusionOk="0">
                <a:moveTo>
                  <a:pt x="10057" y="0"/>
                </a:moveTo>
                <a:lnTo>
                  <a:pt x="10057" y="0"/>
                </a:lnTo>
                <a:cubicBezTo>
                  <a:pt x="10095" y="76"/>
                  <a:pt x="10095" y="190"/>
                  <a:pt x="10095" y="303"/>
                </a:cubicBezTo>
                <a:cubicBezTo>
                  <a:pt x="10095" y="983"/>
                  <a:pt x="9755" y="1551"/>
                  <a:pt x="9301" y="1551"/>
                </a:cubicBezTo>
                <a:lnTo>
                  <a:pt x="530" y="1551"/>
                </a:lnTo>
                <a:cubicBezTo>
                  <a:pt x="303" y="1551"/>
                  <a:pt x="114" y="1437"/>
                  <a:pt x="0" y="1210"/>
                </a:cubicBezTo>
                <a:lnTo>
                  <a:pt x="0" y="1210"/>
                </a:lnTo>
                <a:cubicBezTo>
                  <a:pt x="76" y="1740"/>
                  <a:pt x="378" y="2118"/>
                  <a:pt x="719" y="2155"/>
                </a:cubicBezTo>
                <a:lnTo>
                  <a:pt x="9528" y="2155"/>
                </a:lnTo>
                <a:cubicBezTo>
                  <a:pt x="9981" y="2155"/>
                  <a:pt x="10322" y="1588"/>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4"/>
          <p:cNvSpPr/>
          <p:nvPr/>
        </p:nvSpPr>
        <p:spPr>
          <a:xfrm>
            <a:off x="546317" y="1655749"/>
            <a:ext cx="79378" cy="131930"/>
          </a:xfrm>
          <a:custGeom>
            <a:avLst/>
            <a:gdLst/>
            <a:ahLst/>
            <a:cxnLst/>
            <a:rect l="l" t="t" r="r" b="b"/>
            <a:pathLst>
              <a:path w="2534" h="4046" extrusionOk="0">
                <a:moveTo>
                  <a:pt x="1286" y="0"/>
                </a:moveTo>
                <a:cubicBezTo>
                  <a:pt x="567" y="0"/>
                  <a:pt x="0" y="908"/>
                  <a:pt x="0" y="2004"/>
                </a:cubicBezTo>
                <a:cubicBezTo>
                  <a:pt x="0" y="3138"/>
                  <a:pt x="567" y="4046"/>
                  <a:pt x="1286" y="4046"/>
                </a:cubicBezTo>
                <a:cubicBezTo>
                  <a:pt x="1966" y="4046"/>
                  <a:pt x="2533" y="3138"/>
                  <a:pt x="2533" y="2004"/>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4"/>
          <p:cNvSpPr/>
          <p:nvPr/>
        </p:nvSpPr>
        <p:spPr>
          <a:xfrm>
            <a:off x="281025" y="1680400"/>
            <a:ext cx="324527" cy="82627"/>
          </a:xfrm>
          <a:custGeom>
            <a:avLst/>
            <a:gdLst/>
            <a:ahLst/>
            <a:cxnLst/>
            <a:rect l="l" t="t" r="r" b="b"/>
            <a:pathLst>
              <a:path w="10360" h="2534" extrusionOk="0">
                <a:moveTo>
                  <a:pt x="794" y="1"/>
                </a:moveTo>
                <a:cubicBezTo>
                  <a:pt x="341" y="1"/>
                  <a:pt x="0" y="568"/>
                  <a:pt x="0" y="1248"/>
                </a:cubicBezTo>
                <a:cubicBezTo>
                  <a:pt x="0" y="1967"/>
                  <a:pt x="341" y="2534"/>
                  <a:pt x="794" y="2534"/>
                </a:cubicBezTo>
                <a:lnTo>
                  <a:pt x="9566" y="2534"/>
                </a:lnTo>
                <a:cubicBezTo>
                  <a:pt x="10019" y="2534"/>
                  <a:pt x="10360" y="1967"/>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4"/>
          <p:cNvSpPr/>
          <p:nvPr/>
        </p:nvSpPr>
        <p:spPr>
          <a:xfrm>
            <a:off x="304707" y="1761756"/>
            <a:ext cx="32014" cy="1272"/>
          </a:xfrm>
          <a:custGeom>
            <a:avLst/>
            <a:gdLst/>
            <a:ahLst/>
            <a:cxnLst/>
            <a:rect l="l" t="t" r="r" b="b"/>
            <a:pathLst>
              <a:path w="1022" h="39" extrusionOk="0">
                <a:moveTo>
                  <a:pt x="1021" y="39"/>
                </a:moveTo>
                <a:lnTo>
                  <a:pt x="38" y="39"/>
                </a:lnTo>
                <a:cubicBezTo>
                  <a:pt x="38" y="39"/>
                  <a:pt x="38" y="39"/>
                  <a:pt x="38" y="39"/>
                </a:cubicBezTo>
                <a:cubicBezTo>
                  <a:pt x="38" y="39"/>
                  <a:pt x="38" y="39"/>
                  <a:pt x="38" y="39"/>
                </a:cubicBezTo>
                <a:lnTo>
                  <a:pt x="1021" y="39"/>
                </a:lnTo>
                <a:lnTo>
                  <a:pt x="1021" y="39"/>
                </a:lnTo>
                <a:close/>
                <a:moveTo>
                  <a:pt x="1" y="39"/>
                </a:moveTo>
                <a:lnTo>
                  <a:pt x="1" y="39"/>
                </a:lnTo>
                <a:lnTo>
                  <a:pt x="1" y="39"/>
                </a:lnTo>
                <a:close/>
                <a:moveTo>
                  <a:pt x="1" y="39"/>
                </a:moveTo>
                <a:lnTo>
                  <a:pt x="1" y="39"/>
                </a:lnTo>
                <a:lnTo>
                  <a:pt x="1" y="39"/>
                </a:lnTo>
                <a:close/>
                <a:moveTo>
                  <a:pt x="1" y="39"/>
                </a:moveTo>
                <a:lnTo>
                  <a:pt x="1" y="39"/>
                </a:lnTo>
                <a:lnTo>
                  <a:pt x="1" y="39"/>
                </a:lnTo>
                <a:close/>
                <a:moveTo>
                  <a:pt x="1" y="39"/>
                </a:moveTo>
                <a:cubicBezTo>
                  <a:pt x="1" y="39"/>
                  <a:pt x="1" y="39"/>
                  <a:pt x="1" y="1"/>
                </a:cubicBezTo>
                <a:cubicBezTo>
                  <a:pt x="1" y="39"/>
                  <a:pt x="1" y="39"/>
                  <a:pt x="1" y="39"/>
                </a:cubicBez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4"/>
          <p:cNvSpPr/>
          <p:nvPr/>
        </p:nvSpPr>
        <p:spPr>
          <a:xfrm>
            <a:off x="605521" y="17210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4"/>
          <p:cNvSpPr/>
          <p:nvPr/>
        </p:nvSpPr>
        <p:spPr>
          <a:xfrm>
            <a:off x="282216" y="1691487"/>
            <a:ext cx="323337" cy="71541"/>
          </a:xfrm>
          <a:custGeom>
            <a:avLst/>
            <a:gdLst/>
            <a:ahLst/>
            <a:cxnLst/>
            <a:rect l="l" t="t" r="r" b="b"/>
            <a:pathLst>
              <a:path w="10322" h="2194" extrusionOk="0">
                <a:moveTo>
                  <a:pt x="10057" y="1"/>
                </a:moveTo>
                <a:cubicBezTo>
                  <a:pt x="10095" y="114"/>
                  <a:pt x="10095" y="228"/>
                  <a:pt x="10095" y="303"/>
                </a:cubicBezTo>
                <a:cubicBezTo>
                  <a:pt x="10095" y="1022"/>
                  <a:pt x="9755" y="1589"/>
                  <a:pt x="9301" y="1589"/>
                </a:cubicBezTo>
                <a:lnTo>
                  <a:pt x="530" y="1589"/>
                </a:lnTo>
                <a:cubicBezTo>
                  <a:pt x="303" y="1589"/>
                  <a:pt x="114" y="1438"/>
                  <a:pt x="0" y="1249"/>
                </a:cubicBezTo>
                <a:lnTo>
                  <a:pt x="0" y="1249"/>
                </a:lnTo>
                <a:cubicBezTo>
                  <a:pt x="76" y="1740"/>
                  <a:pt x="340" y="2156"/>
                  <a:pt x="719" y="2156"/>
                </a:cubicBezTo>
                <a:cubicBezTo>
                  <a:pt x="719" y="2194"/>
                  <a:pt x="719" y="2194"/>
                  <a:pt x="719" y="2194"/>
                </a:cubicBezTo>
                <a:lnTo>
                  <a:pt x="9528" y="2194"/>
                </a:lnTo>
                <a:cubicBezTo>
                  <a:pt x="9981" y="2194"/>
                  <a:pt x="10322" y="1627"/>
                  <a:pt x="10322" y="908"/>
                </a:cubicBez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4"/>
          <p:cNvSpPr/>
          <p:nvPr/>
        </p:nvSpPr>
        <p:spPr>
          <a:xfrm>
            <a:off x="546317" y="2012018"/>
            <a:ext cx="79378" cy="133202"/>
          </a:xfrm>
          <a:custGeom>
            <a:avLst/>
            <a:gdLst/>
            <a:ahLst/>
            <a:cxnLst/>
            <a:rect l="l" t="t" r="r" b="b"/>
            <a:pathLst>
              <a:path w="2534" h="4085" extrusionOk="0">
                <a:moveTo>
                  <a:pt x="1286" y="1"/>
                </a:moveTo>
                <a:cubicBezTo>
                  <a:pt x="567" y="1"/>
                  <a:pt x="0" y="908"/>
                  <a:pt x="0" y="2042"/>
                </a:cubicBezTo>
                <a:cubicBezTo>
                  <a:pt x="0" y="3177"/>
                  <a:pt x="567" y="4084"/>
                  <a:pt x="1286" y="4084"/>
                </a:cubicBezTo>
                <a:cubicBezTo>
                  <a:pt x="1966" y="4084"/>
                  <a:pt x="2533" y="3177"/>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4"/>
          <p:cNvSpPr/>
          <p:nvPr/>
        </p:nvSpPr>
        <p:spPr>
          <a:xfrm>
            <a:off x="281025" y="203790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4"/>
          <p:cNvSpPr/>
          <p:nvPr/>
        </p:nvSpPr>
        <p:spPr>
          <a:xfrm>
            <a:off x="304707" y="211929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4"/>
          <p:cNvSpPr/>
          <p:nvPr/>
        </p:nvSpPr>
        <p:spPr>
          <a:xfrm>
            <a:off x="605521" y="2077364"/>
            <a:ext cx="31" cy="1272"/>
          </a:xfrm>
          <a:custGeom>
            <a:avLst/>
            <a:gdLst/>
            <a:ahLst/>
            <a:cxnLst/>
            <a:rect l="l" t="t" r="r" b="b"/>
            <a:pathLst>
              <a:path w="1" h="39" extrusionOk="0">
                <a:moveTo>
                  <a:pt x="1" y="38"/>
                </a:moveTo>
                <a:lnTo>
                  <a:pt x="1" y="38"/>
                </a:lnTo>
                <a:lnTo>
                  <a:pt x="1" y="38"/>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4"/>
          <p:cNvSpPr/>
          <p:nvPr/>
        </p:nvSpPr>
        <p:spPr>
          <a:xfrm>
            <a:off x="282216" y="2049028"/>
            <a:ext cx="323337" cy="70302"/>
          </a:xfrm>
          <a:custGeom>
            <a:avLst/>
            <a:gdLst/>
            <a:ahLst/>
            <a:cxnLst/>
            <a:rect l="l" t="t" r="r" b="b"/>
            <a:pathLst>
              <a:path w="10322" h="2156" extrusionOk="0">
                <a:moveTo>
                  <a:pt x="10057" y="0"/>
                </a:moveTo>
                <a:cubicBezTo>
                  <a:pt x="10095" y="76"/>
                  <a:pt x="10095" y="189"/>
                  <a:pt x="10095" y="303"/>
                </a:cubicBezTo>
                <a:cubicBezTo>
                  <a:pt x="10095" y="983"/>
                  <a:pt x="9755" y="1550"/>
                  <a:pt x="9301" y="1550"/>
                </a:cubicBezTo>
                <a:lnTo>
                  <a:pt x="530" y="1550"/>
                </a:lnTo>
                <a:cubicBezTo>
                  <a:pt x="303" y="1550"/>
                  <a:pt x="114" y="1437"/>
                  <a:pt x="0" y="1210"/>
                </a:cubicBezTo>
                <a:lnTo>
                  <a:pt x="0" y="1210"/>
                </a:lnTo>
                <a:cubicBezTo>
                  <a:pt x="76" y="1739"/>
                  <a:pt x="340" y="2117"/>
                  <a:pt x="719" y="2155"/>
                </a:cubicBezTo>
                <a:lnTo>
                  <a:pt x="9528" y="2155"/>
                </a:lnTo>
                <a:cubicBezTo>
                  <a:pt x="9981" y="2155"/>
                  <a:pt x="10322" y="1588"/>
                  <a:pt x="10322" y="907"/>
                </a:cubicBezTo>
                <a:lnTo>
                  <a:pt x="10322" y="870"/>
                </a:ln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4"/>
          <p:cNvSpPr/>
          <p:nvPr/>
        </p:nvSpPr>
        <p:spPr>
          <a:xfrm>
            <a:off x="546317" y="2369560"/>
            <a:ext cx="79378" cy="131930"/>
          </a:xfrm>
          <a:custGeom>
            <a:avLst/>
            <a:gdLst/>
            <a:ahLst/>
            <a:cxnLst/>
            <a:rect l="l" t="t" r="r" b="b"/>
            <a:pathLst>
              <a:path w="2534" h="4046" extrusionOk="0">
                <a:moveTo>
                  <a:pt x="1286" y="0"/>
                </a:moveTo>
                <a:cubicBezTo>
                  <a:pt x="567" y="0"/>
                  <a:pt x="0" y="907"/>
                  <a:pt x="0" y="2004"/>
                </a:cubicBezTo>
                <a:cubicBezTo>
                  <a:pt x="0" y="3138"/>
                  <a:pt x="567" y="4045"/>
                  <a:pt x="1286" y="4045"/>
                </a:cubicBezTo>
                <a:cubicBezTo>
                  <a:pt x="1966" y="4045"/>
                  <a:pt x="2533" y="3138"/>
                  <a:pt x="2533" y="2004"/>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4"/>
          <p:cNvSpPr/>
          <p:nvPr/>
        </p:nvSpPr>
        <p:spPr>
          <a:xfrm>
            <a:off x="281025" y="2394211"/>
            <a:ext cx="324527" cy="81388"/>
          </a:xfrm>
          <a:custGeom>
            <a:avLst/>
            <a:gdLst/>
            <a:ahLst/>
            <a:cxnLst/>
            <a:rect l="l" t="t" r="r" b="b"/>
            <a:pathLst>
              <a:path w="10360" h="2496" extrusionOk="0">
                <a:moveTo>
                  <a:pt x="794" y="0"/>
                </a:moveTo>
                <a:cubicBezTo>
                  <a:pt x="341" y="0"/>
                  <a:pt x="0" y="567"/>
                  <a:pt x="0" y="1248"/>
                </a:cubicBezTo>
                <a:cubicBezTo>
                  <a:pt x="0" y="1966"/>
                  <a:pt x="341" y="2495"/>
                  <a:pt x="794" y="2495"/>
                </a:cubicBezTo>
                <a:lnTo>
                  <a:pt x="9566" y="2495"/>
                </a:lnTo>
                <a:cubicBezTo>
                  <a:pt x="10019" y="2495"/>
                  <a:pt x="10360" y="1966"/>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4"/>
          <p:cNvSpPr/>
          <p:nvPr/>
        </p:nvSpPr>
        <p:spPr>
          <a:xfrm>
            <a:off x="304707" y="247556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4"/>
          <p:cNvSpPr/>
          <p:nvPr/>
        </p:nvSpPr>
        <p:spPr>
          <a:xfrm>
            <a:off x="605521" y="243487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4"/>
          <p:cNvSpPr/>
          <p:nvPr/>
        </p:nvSpPr>
        <p:spPr>
          <a:xfrm>
            <a:off x="282216" y="2405297"/>
            <a:ext cx="323337" cy="70302"/>
          </a:xfrm>
          <a:custGeom>
            <a:avLst/>
            <a:gdLst/>
            <a:ahLst/>
            <a:cxnLst/>
            <a:rect l="l" t="t" r="r" b="b"/>
            <a:pathLst>
              <a:path w="10322" h="2156" extrusionOk="0">
                <a:moveTo>
                  <a:pt x="10057" y="0"/>
                </a:moveTo>
                <a:cubicBezTo>
                  <a:pt x="10095" y="114"/>
                  <a:pt x="10095" y="189"/>
                  <a:pt x="10095" y="303"/>
                </a:cubicBezTo>
                <a:cubicBezTo>
                  <a:pt x="10095" y="1021"/>
                  <a:pt x="9755" y="1551"/>
                  <a:pt x="9301" y="1551"/>
                </a:cubicBezTo>
                <a:lnTo>
                  <a:pt x="530" y="1551"/>
                </a:lnTo>
                <a:cubicBezTo>
                  <a:pt x="303" y="1551"/>
                  <a:pt x="114" y="1437"/>
                  <a:pt x="0" y="1248"/>
                </a:cubicBezTo>
                <a:lnTo>
                  <a:pt x="0" y="1248"/>
                </a:lnTo>
                <a:cubicBezTo>
                  <a:pt x="76" y="1777"/>
                  <a:pt x="378" y="2155"/>
                  <a:pt x="719" y="2155"/>
                </a:cubicBezTo>
                <a:lnTo>
                  <a:pt x="9528" y="2155"/>
                </a:lnTo>
                <a:cubicBezTo>
                  <a:pt x="9981" y="2155"/>
                  <a:pt x="10322" y="1626"/>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4"/>
          <p:cNvSpPr/>
          <p:nvPr/>
        </p:nvSpPr>
        <p:spPr>
          <a:xfrm>
            <a:off x="546317" y="2725829"/>
            <a:ext cx="79378" cy="131930"/>
          </a:xfrm>
          <a:custGeom>
            <a:avLst/>
            <a:gdLst/>
            <a:ahLst/>
            <a:cxnLst/>
            <a:rect l="l" t="t" r="r" b="b"/>
            <a:pathLst>
              <a:path w="2534" h="4046" extrusionOk="0">
                <a:moveTo>
                  <a:pt x="1286" y="0"/>
                </a:moveTo>
                <a:cubicBezTo>
                  <a:pt x="567" y="0"/>
                  <a:pt x="0" y="908"/>
                  <a:pt x="0" y="2042"/>
                </a:cubicBezTo>
                <a:cubicBezTo>
                  <a:pt x="0" y="3138"/>
                  <a:pt x="567" y="4046"/>
                  <a:pt x="1286" y="4046"/>
                </a:cubicBezTo>
                <a:cubicBezTo>
                  <a:pt x="1966" y="4046"/>
                  <a:pt x="2533" y="3138"/>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4"/>
          <p:cNvSpPr/>
          <p:nvPr/>
        </p:nvSpPr>
        <p:spPr>
          <a:xfrm>
            <a:off x="281025" y="2751719"/>
            <a:ext cx="324527" cy="81388"/>
          </a:xfrm>
          <a:custGeom>
            <a:avLst/>
            <a:gdLst/>
            <a:ahLst/>
            <a:cxnLst/>
            <a:rect l="l" t="t" r="r" b="b"/>
            <a:pathLst>
              <a:path w="10360" h="2496" extrusionOk="0">
                <a:moveTo>
                  <a:pt x="794" y="0"/>
                </a:moveTo>
                <a:cubicBezTo>
                  <a:pt x="341" y="0"/>
                  <a:pt x="0" y="530"/>
                  <a:pt x="0" y="1248"/>
                </a:cubicBezTo>
                <a:cubicBezTo>
                  <a:pt x="0" y="1929"/>
                  <a:pt x="341" y="2496"/>
                  <a:pt x="794" y="2496"/>
                </a:cubicBezTo>
                <a:lnTo>
                  <a:pt x="9566" y="2496"/>
                </a:lnTo>
                <a:cubicBezTo>
                  <a:pt x="10019" y="2496"/>
                  <a:pt x="10360" y="1929"/>
                  <a:pt x="10360" y="1248"/>
                </a:cubicBezTo>
                <a:cubicBezTo>
                  <a:pt x="10360" y="530"/>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4"/>
          <p:cNvSpPr/>
          <p:nvPr/>
        </p:nvSpPr>
        <p:spPr>
          <a:xfrm>
            <a:off x="304707" y="283307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4"/>
          <p:cNvSpPr/>
          <p:nvPr/>
        </p:nvSpPr>
        <p:spPr>
          <a:xfrm>
            <a:off x="605521" y="2791174"/>
            <a:ext cx="31" cy="1272"/>
          </a:xfrm>
          <a:custGeom>
            <a:avLst/>
            <a:gdLst/>
            <a:ahLst/>
            <a:cxnLst/>
            <a:rect l="l" t="t" r="r" b="b"/>
            <a:pathLst>
              <a:path w="1" h="39" extrusionOk="0">
                <a:moveTo>
                  <a:pt x="1" y="38"/>
                </a:moveTo>
                <a:lnTo>
                  <a:pt x="1" y="38"/>
                </a:lnTo>
                <a:lnTo>
                  <a:pt x="1" y="38"/>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4"/>
          <p:cNvSpPr/>
          <p:nvPr/>
        </p:nvSpPr>
        <p:spPr>
          <a:xfrm>
            <a:off x="282216" y="2761567"/>
            <a:ext cx="323337" cy="71541"/>
          </a:xfrm>
          <a:custGeom>
            <a:avLst/>
            <a:gdLst/>
            <a:ahLst/>
            <a:cxnLst/>
            <a:rect l="l" t="t" r="r" b="b"/>
            <a:pathLst>
              <a:path w="10322" h="2194" extrusionOk="0">
                <a:moveTo>
                  <a:pt x="10057" y="1"/>
                </a:moveTo>
                <a:cubicBezTo>
                  <a:pt x="10095" y="114"/>
                  <a:pt x="10095" y="228"/>
                  <a:pt x="10095" y="341"/>
                </a:cubicBezTo>
                <a:cubicBezTo>
                  <a:pt x="10095" y="1022"/>
                  <a:pt x="9755" y="1589"/>
                  <a:pt x="9301" y="1589"/>
                </a:cubicBezTo>
                <a:lnTo>
                  <a:pt x="530" y="1589"/>
                </a:lnTo>
                <a:cubicBezTo>
                  <a:pt x="303" y="1589"/>
                  <a:pt x="114" y="1475"/>
                  <a:pt x="0" y="1248"/>
                </a:cubicBezTo>
                <a:lnTo>
                  <a:pt x="0" y="1248"/>
                </a:lnTo>
                <a:cubicBezTo>
                  <a:pt x="76" y="1778"/>
                  <a:pt x="340" y="2156"/>
                  <a:pt x="719" y="2194"/>
                </a:cubicBezTo>
                <a:lnTo>
                  <a:pt x="9528" y="2194"/>
                </a:lnTo>
                <a:cubicBezTo>
                  <a:pt x="9981" y="2194"/>
                  <a:pt x="10322" y="1627"/>
                  <a:pt x="10322" y="946"/>
                </a:cubicBezTo>
                <a:lnTo>
                  <a:pt x="10322" y="908"/>
                </a:ln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4"/>
          <p:cNvSpPr/>
          <p:nvPr/>
        </p:nvSpPr>
        <p:spPr>
          <a:xfrm>
            <a:off x="546317" y="3083338"/>
            <a:ext cx="79378" cy="131963"/>
          </a:xfrm>
          <a:custGeom>
            <a:avLst/>
            <a:gdLst/>
            <a:ahLst/>
            <a:cxnLst/>
            <a:rect l="l" t="t" r="r" b="b"/>
            <a:pathLst>
              <a:path w="2534" h="4047" extrusionOk="0">
                <a:moveTo>
                  <a:pt x="1286" y="1"/>
                </a:moveTo>
                <a:cubicBezTo>
                  <a:pt x="567" y="1"/>
                  <a:pt x="0" y="908"/>
                  <a:pt x="0" y="2004"/>
                </a:cubicBezTo>
                <a:cubicBezTo>
                  <a:pt x="0" y="3139"/>
                  <a:pt x="567" y="4046"/>
                  <a:pt x="1286" y="4046"/>
                </a:cubicBezTo>
                <a:cubicBezTo>
                  <a:pt x="1966" y="4046"/>
                  <a:pt x="2533" y="3139"/>
                  <a:pt x="2533" y="2004"/>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4"/>
          <p:cNvSpPr/>
          <p:nvPr/>
        </p:nvSpPr>
        <p:spPr>
          <a:xfrm>
            <a:off x="281025" y="310798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4"/>
          <p:cNvSpPr/>
          <p:nvPr/>
        </p:nvSpPr>
        <p:spPr>
          <a:xfrm>
            <a:off x="304707" y="318937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4"/>
          <p:cNvSpPr/>
          <p:nvPr/>
        </p:nvSpPr>
        <p:spPr>
          <a:xfrm>
            <a:off x="605521" y="314868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4"/>
          <p:cNvSpPr/>
          <p:nvPr/>
        </p:nvSpPr>
        <p:spPr>
          <a:xfrm>
            <a:off x="282216" y="3119108"/>
            <a:ext cx="323337" cy="70302"/>
          </a:xfrm>
          <a:custGeom>
            <a:avLst/>
            <a:gdLst/>
            <a:ahLst/>
            <a:cxnLst/>
            <a:rect l="l" t="t" r="r" b="b"/>
            <a:pathLst>
              <a:path w="10322" h="2156" extrusionOk="0">
                <a:moveTo>
                  <a:pt x="10057" y="0"/>
                </a:moveTo>
                <a:cubicBezTo>
                  <a:pt x="10095" y="113"/>
                  <a:pt x="10095" y="189"/>
                  <a:pt x="10095" y="302"/>
                </a:cubicBezTo>
                <a:cubicBezTo>
                  <a:pt x="10095" y="1021"/>
                  <a:pt x="9755" y="1550"/>
                  <a:pt x="9301" y="1550"/>
                </a:cubicBezTo>
                <a:lnTo>
                  <a:pt x="530" y="1550"/>
                </a:lnTo>
                <a:cubicBezTo>
                  <a:pt x="303" y="1550"/>
                  <a:pt x="114" y="1437"/>
                  <a:pt x="0" y="1248"/>
                </a:cubicBezTo>
                <a:lnTo>
                  <a:pt x="0" y="1248"/>
                </a:lnTo>
                <a:cubicBezTo>
                  <a:pt x="76" y="1739"/>
                  <a:pt x="340" y="2155"/>
                  <a:pt x="719" y="2155"/>
                </a:cubicBezTo>
                <a:lnTo>
                  <a:pt x="9528" y="2155"/>
                </a:lnTo>
                <a:cubicBezTo>
                  <a:pt x="9981" y="2155"/>
                  <a:pt x="10322" y="1588"/>
                  <a:pt x="10322" y="907"/>
                </a:cubicBez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4"/>
          <p:cNvSpPr/>
          <p:nvPr/>
        </p:nvSpPr>
        <p:spPr>
          <a:xfrm>
            <a:off x="546317" y="3439640"/>
            <a:ext cx="79378" cy="131930"/>
          </a:xfrm>
          <a:custGeom>
            <a:avLst/>
            <a:gdLst/>
            <a:ahLst/>
            <a:cxnLst/>
            <a:rect l="l" t="t" r="r" b="b"/>
            <a:pathLst>
              <a:path w="2534" h="4046" extrusionOk="0">
                <a:moveTo>
                  <a:pt x="1286" y="0"/>
                </a:moveTo>
                <a:cubicBezTo>
                  <a:pt x="567" y="0"/>
                  <a:pt x="0" y="907"/>
                  <a:pt x="0" y="2042"/>
                </a:cubicBezTo>
                <a:cubicBezTo>
                  <a:pt x="0" y="3138"/>
                  <a:pt x="567" y="4045"/>
                  <a:pt x="1286" y="4045"/>
                </a:cubicBezTo>
                <a:cubicBezTo>
                  <a:pt x="1966" y="4045"/>
                  <a:pt x="2533" y="3138"/>
                  <a:pt x="2533" y="2042"/>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4"/>
          <p:cNvSpPr/>
          <p:nvPr/>
        </p:nvSpPr>
        <p:spPr>
          <a:xfrm>
            <a:off x="281025" y="3465498"/>
            <a:ext cx="324527" cy="81421"/>
          </a:xfrm>
          <a:custGeom>
            <a:avLst/>
            <a:gdLst/>
            <a:ahLst/>
            <a:cxnLst/>
            <a:rect l="l" t="t" r="r" b="b"/>
            <a:pathLst>
              <a:path w="10360" h="2497" extrusionOk="0">
                <a:moveTo>
                  <a:pt x="794" y="1"/>
                </a:moveTo>
                <a:cubicBezTo>
                  <a:pt x="341" y="1"/>
                  <a:pt x="0" y="530"/>
                  <a:pt x="0" y="1249"/>
                </a:cubicBezTo>
                <a:cubicBezTo>
                  <a:pt x="0" y="1929"/>
                  <a:pt x="341" y="2496"/>
                  <a:pt x="794" y="2496"/>
                </a:cubicBezTo>
                <a:lnTo>
                  <a:pt x="9566" y="2496"/>
                </a:lnTo>
                <a:cubicBezTo>
                  <a:pt x="10019" y="2496"/>
                  <a:pt x="10360" y="1929"/>
                  <a:pt x="10360" y="1249"/>
                </a:cubicBezTo>
                <a:cubicBezTo>
                  <a:pt x="10360" y="530"/>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4"/>
          <p:cNvSpPr/>
          <p:nvPr/>
        </p:nvSpPr>
        <p:spPr>
          <a:xfrm>
            <a:off x="304707" y="35468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
          <p:cNvSpPr/>
          <p:nvPr/>
        </p:nvSpPr>
        <p:spPr>
          <a:xfrm>
            <a:off x="605521" y="350495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4"/>
          <p:cNvSpPr/>
          <p:nvPr/>
        </p:nvSpPr>
        <p:spPr>
          <a:xfrm>
            <a:off x="282216" y="3475378"/>
            <a:ext cx="323337" cy="71541"/>
          </a:xfrm>
          <a:custGeom>
            <a:avLst/>
            <a:gdLst/>
            <a:ahLst/>
            <a:cxnLst/>
            <a:rect l="l" t="t" r="r" b="b"/>
            <a:pathLst>
              <a:path w="10322" h="2194" extrusionOk="0">
                <a:moveTo>
                  <a:pt x="10057" y="0"/>
                </a:moveTo>
                <a:lnTo>
                  <a:pt x="10057" y="0"/>
                </a:ln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6"/>
                </a:cubicBezTo>
                <a:lnTo>
                  <a:pt x="10322" y="908"/>
                </a:lnTo>
                <a:cubicBezTo>
                  <a:pt x="10322" y="568"/>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4"/>
          <p:cNvSpPr/>
          <p:nvPr/>
        </p:nvSpPr>
        <p:spPr>
          <a:xfrm>
            <a:off x="546317" y="3795909"/>
            <a:ext cx="79378" cy="133169"/>
          </a:xfrm>
          <a:custGeom>
            <a:avLst/>
            <a:gdLst/>
            <a:ahLst/>
            <a:cxnLst/>
            <a:rect l="l" t="t" r="r" b="b"/>
            <a:pathLst>
              <a:path w="2534" h="4084" extrusionOk="0">
                <a:moveTo>
                  <a:pt x="1286" y="0"/>
                </a:moveTo>
                <a:cubicBezTo>
                  <a:pt x="567" y="0"/>
                  <a:pt x="0" y="908"/>
                  <a:pt x="0" y="2042"/>
                </a:cubicBezTo>
                <a:cubicBezTo>
                  <a:pt x="0" y="3176"/>
                  <a:pt x="567" y="4084"/>
                  <a:pt x="1286" y="4084"/>
                </a:cubicBezTo>
                <a:cubicBezTo>
                  <a:pt x="1966" y="4084"/>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4"/>
          <p:cNvSpPr/>
          <p:nvPr/>
        </p:nvSpPr>
        <p:spPr>
          <a:xfrm>
            <a:off x="281025" y="3821800"/>
            <a:ext cx="324527" cy="81388"/>
          </a:xfrm>
          <a:custGeom>
            <a:avLst/>
            <a:gdLst/>
            <a:ahLst/>
            <a:cxnLst/>
            <a:rect l="l" t="t" r="r" b="b"/>
            <a:pathLst>
              <a:path w="10360" h="2496" extrusionOk="0">
                <a:moveTo>
                  <a:pt x="794" y="0"/>
                </a:moveTo>
                <a:cubicBezTo>
                  <a:pt x="341" y="0"/>
                  <a:pt x="0" y="567"/>
                  <a:pt x="0" y="1248"/>
                </a:cubicBezTo>
                <a:cubicBezTo>
                  <a:pt x="0" y="1929"/>
                  <a:pt x="341" y="2496"/>
                  <a:pt x="794" y="2496"/>
                </a:cubicBezTo>
                <a:lnTo>
                  <a:pt x="9566" y="2496"/>
                </a:lnTo>
                <a:cubicBezTo>
                  <a:pt x="10019" y="2496"/>
                  <a:pt x="10360" y="1929"/>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4"/>
          <p:cNvSpPr/>
          <p:nvPr/>
        </p:nvSpPr>
        <p:spPr>
          <a:xfrm>
            <a:off x="304707" y="390315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4"/>
          <p:cNvSpPr/>
          <p:nvPr/>
        </p:nvSpPr>
        <p:spPr>
          <a:xfrm>
            <a:off x="605521" y="38624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4"/>
          <p:cNvSpPr/>
          <p:nvPr/>
        </p:nvSpPr>
        <p:spPr>
          <a:xfrm>
            <a:off x="282216" y="3832886"/>
            <a:ext cx="323337" cy="70302"/>
          </a:xfrm>
          <a:custGeom>
            <a:avLst/>
            <a:gdLst/>
            <a:ahLst/>
            <a:cxnLst/>
            <a:rect l="l" t="t" r="r" b="b"/>
            <a:pathLst>
              <a:path w="10322" h="2156" extrusionOk="0">
                <a:moveTo>
                  <a:pt x="10057" y="1"/>
                </a:moveTo>
                <a:lnTo>
                  <a:pt x="10057" y="1"/>
                </a:lnTo>
                <a:cubicBezTo>
                  <a:pt x="10095" y="76"/>
                  <a:pt x="10095" y="190"/>
                  <a:pt x="10095" y="303"/>
                </a:cubicBezTo>
                <a:cubicBezTo>
                  <a:pt x="10095" y="984"/>
                  <a:pt x="9755" y="1551"/>
                  <a:pt x="9301" y="1551"/>
                </a:cubicBezTo>
                <a:lnTo>
                  <a:pt x="530" y="1551"/>
                </a:lnTo>
                <a:cubicBezTo>
                  <a:pt x="303" y="1551"/>
                  <a:pt x="114" y="1437"/>
                  <a:pt x="0" y="1210"/>
                </a:cubicBezTo>
                <a:lnTo>
                  <a:pt x="0" y="1210"/>
                </a:lnTo>
                <a:cubicBezTo>
                  <a:pt x="76" y="1740"/>
                  <a:pt x="340" y="2118"/>
                  <a:pt x="719" y="2156"/>
                </a:cubicBezTo>
                <a:lnTo>
                  <a:pt x="9528" y="2156"/>
                </a:lnTo>
                <a:cubicBezTo>
                  <a:pt x="9981" y="2156"/>
                  <a:pt x="10322" y="1589"/>
                  <a:pt x="10322" y="908"/>
                </a:cubicBezTo>
                <a:cubicBezTo>
                  <a:pt x="10322" y="530"/>
                  <a:pt x="10208" y="227"/>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4"/>
          <p:cNvSpPr/>
          <p:nvPr/>
        </p:nvSpPr>
        <p:spPr>
          <a:xfrm>
            <a:off x="546317" y="415341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
          <p:cNvSpPr/>
          <p:nvPr/>
        </p:nvSpPr>
        <p:spPr>
          <a:xfrm>
            <a:off x="281025" y="4178069"/>
            <a:ext cx="324527" cy="82627"/>
          </a:xfrm>
          <a:custGeom>
            <a:avLst/>
            <a:gdLst/>
            <a:ahLst/>
            <a:cxnLst/>
            <a:rect l="l" t="t" r="r" b="b"/>
            <a:pathLst>
              <a:path w="10360" h="2534"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
          <p:cNvSpPr/>
          <p:nvPr/>
        </p:nvSpPr>
        <p:spPr>
          <a:xfrm>
            <a:off x="304707" y="4260664"/>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605521" y="421876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282216" y="4189188"/>
            <a:ext cx="323337" cy="71508"/>
          </a:xfrm>
          <a:custGeom>
            <a:avLst/>
            <a:gdLst/>
            <a:ahLst/>
            <a:cxnLst/>
            <a:rect l="l" t="t" r="r" b="b"/>
            <a:pathLst>
              <a:path w="10322" h="2193" extrusionOk="0">
                <a:moveTo>
                  <a:pt x="10057" y="0"/>
                </a:moveTo>
                <a:lnTo>
                  <a:pt x="10057" y="0"/>
                </a:lnTo>
                <a:cubicBezTo>
                  <a:pt x="10095" y="113"/>
                  <a:pt x="10095" y="227"/>
                  <a:pt x="10095" y="340"/>
                </a:cubicBezTo>
                <a:cubicBezTo>
                  <a:pt x="10095" y="1021"/>
                  <a:pt x="9755" y="1588"/>
                  <a:pt x="9301" y="1588"/>
                </a:cubicBezTo>
                <a:lnTo>
                  <a:pt x="530" y="1588"/>
                </a:lnTo>
                <a:cubicBezTo>
                  <a:pt x="303" y="1588"/>
                  <a:pt x="114" y="1437"/>
                  <a:pt x="0" y="1248"/>
                </a:cubicBezTo>
                <a:lnTo>
                  <a:pt x="0" y="1248"/>
                </a:lnTo>
                <a:cubicBezTo>
                  <a:pt x="76" y="1777"/>
                  <a:pt x="378" y="2155"/>
                  <a:pt x="719" y="2193"/>
                </a:cubicBezTo>
                <a:lnTo>
                  <a:pt x="9528" y="2193"/>
                </a:lnTo>
                <a:cubicBezTo>
                  <a:pt x="9981" y="2193"/>
                  <a:pt x="10322" y="1626"/>
                  <a:pt x="10322" y="945"/>
                </a:cubicBezTo>
                <a:lnTo>
                  <a:pt x="10322" y="907"/>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282216" y="977708"/>
            <a:ext cx="323337" cy="71541"/>
          </a:xfrm>
          <a:custGeom>
            <a:avLst/>
            <a:gdLst/>
            <a:ahLst/>
            <a:cxnLst/>
            <a:rect l="l" t="t" r="r" b="b"/>
            <a:pathLst>
              <a:path w="10322" h="2194" extrusionOk="0">
                <a:moveTo>
                  <a:pt x="10057" y="0"/>
                </a:move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5"/>
                </a:cubicBezTo>
                <a:lnTo>
                  <a:pt x="10322" y="908"/>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USTOM_12_1">
    <p:spTree>
      <p:nvGrpSpPr>
        <p:cNvPr id="1" name="Shape 1088"/>
        <p:cNvGrpSpPr/>
        <p:nvPr/>
      </p:nvGrpSpPr>
      <p:grpSpPr>
        <a:xfrm>
          <a:off x="0" y="0"/>
          <a:ext cx="0" cy="0"/>
          <a:chOff x="0" y="0"/>
          <a:chExt cx="0" cy="0"/>
        </a:xfrm>
      </p:grpSpPr>
      <p:grpSp>
        <p:nvGrpSpPr>
          <p:cNvPr id="1089" name="Google Shape;1089;p15"/>
          <p:cNvGrpSpPr/>
          <p:nvPr/>
        </p:nvGrpSpPr>
        <p:grpSpPr>
          <a:xfrm>
            <a:off x="395894" y="219519"/>
            <a:ext cx="8518865" cy="4788281"/>
            <a:chOff x="395894" y="219519"/>
            <a:chExt cx="8518865" cy="4788281"/>
          </a:xfrm>
        </p:grpSpPr>
        <p:sp>
          <p:nvSpPr>
            <p:cNvPr id="1090" name="Google Shape;1090;p15"/>
            <p:cNvSpPr/>
            <p:nvPr/>
          </p:nvSpPr>
          <p:spPr>
            <a:xfrm>
              <a:off x="661185" y="219519"/>
              <a:ext cx="8068819" cy="4788281"/>
            </a:xfrm>
            <a:custGeom>
              <a:avLst/>
              <a:gdLst/>
              <a:ahLst/>
              <a:cxnLst/>
              <a:rect l="l" t="t" r="r" b="b"/>
              <a:pathLst>
                <a:path w="257584" h="146846" extrusionOk="0">
                  <a:moveTo>
                    <a:pt x="7146" y="1"/>
                  </a:moveTo>
                  <a:cubicBezTo>
                    <a:pt x="3214" y="1"/>
                    <a:pt x="1" y="3214"/>
                    <a:pt x="1" y="7146"/>
                  </a:cubicBezTo>
                  <a:lnTo>
                    <a:pt x="1" y="139700"/>
                  </a:lnTo>
                  <a:cubicBezTo>
                    <a:pt x="1" y="143632"/>
                    <a:pt x="3214" y="146845"/>
                    <a:pt x="7146" y="146845"/>
                  </a:cubicBezTo>
                  <a:lnTo>
                    <a:pt x="250438" y="146845"/>
                  </a:lnTo>
                  <a:cubicBezTo>
                    <a:pt x="254408" y="146845"/>
                    <a:pt x="257584" y="143632"/>
                    <a:pt x="257584" y="139700"/>
                  </a:cubicBezTo>
                  <a:lnTo>
                    <a:pt x="257584" y="7146"/>
                  </a:lnTo>
                  <a:cubicBezTo>
                    <a:pt x="257584" y="3214"/>
                    <a:pt x="254408" y="1"/>
                    <a:pt x="250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15"/>
            <p:cNvGrpSpPr/>
            <p:nvPr/>
          </p:nvGrpSpPr>
          <p:grpSpPr>
            <a:xfrm>
              <a:off x="8341543" y="2282008"/>
              <a:ext cx="569676" cy="380612"/>
              <a:chOff x="8341543" y="2282008"/>
              <a:chExt cx="569676" cy="380612"/>
            </a:xfrm>
          </p:grpSpPr>
          <p:sp>
            <p:nvSpPr>
              <p:cNvPr id="1092" name="Google Shape;1092;p15"/>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5"/>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15"/>
            <p:cNvSpPr/>
            <p:nvPr/>
          </p:nvSpPr>
          <p:spPr>
            <a:xfrm>
              <a:off x="8341543" y="4447718"/>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5" name="Google Shape;1095;p15"/>
            <p:cNvGrpSpPr/>
            <p:nvPr/>
          </p:nvGrpSpPr>
          <p:grpSpPr>
            <a:xfrm>
              <a:off x="8341543" y="1721094"/>
              <a:ext cx="569676" cy="380612"/>
              <a:chOff x="8341543" y="1721094"/>
              <a:chExt cx="569676" cy="380612"/>
            </a:xfrm>
          </p:grpSpPr>
          <p:sp>
            <p:nvSpPr>
              <p:cNvPr id="1096" name="Google Shape;1096;p15"/>
              <p:cNvSpPr/>
              <p:nvPr/>
            </p:nvSpPr>
            <p:spPr>
              <a:xfrm>
                <a:off x="8341543" y="1800869"/>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5"/>
              <p:cNvSpPr/>
              <p:nvPr/>
            </p:nvSpPr>
            <p:spPr>
              <a:xfrm>
                <a:off x="8341543" y="1721094"/>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5"/>
            <p:cNvGrpSpPr/>
            <p:nvPr/>
          </p:nvGrpSpPr>
          <p:grpSpPr>
            <a:xfrm>
              <a:off x="8346273" y="1183592"/>
              <a:ext cx="568486" cy="388014"/>
              <a:chOff x="8346273" y="1183592"/>
              <a:chExt cx="568486" cy="388014"/>
            </a:xfrm>
          </p:grpSpPr>
          <p:sp>
            <p:nvSpPr>
              <p:cNvPr id="1099" name="Google Shape;1099;p15"/>
              <p:cNvSpPr/>
              <p:nvPr/>
            </p:nvSpPr>
            <p:spPr>
              <a:xfrm>
                <a:off x="8346273" y="1263367"/>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5"/>
              <p:cNvSpPr/>
              <p:nvPr/>
            </p:nvSpPr>
            <p:spPr>
              <a:xfrm>
                <a:off x="8346273" y="1183592"/>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15"/>
            <p:cNvGrpSpPr/>
            <p:nvPr/>
          </p:nvGrpSpPr>
          <p:grpSpPr>
            <a:xfrm>
              <a:off x="8341543" y="606635"/>
              <a:ext cx="569676" cy="388014"/>
              <a:chOff x="8341543" y="606635"/>
              <a:chExt cx="569676" cy="388014"/>
            </a:xfrm>
          </p:grpSpPr>
          <p:sp>
            <p:nvSpPr>
              <p:cNvPr id="1102" name="Google Shape;1102;p15"/>
              <p:cNvSpPr/>
              <p:nvPr/>
            </p:nvSpPr>
            <p:spPr>
              <a:xfrm>
                <a:off x="8341543" y="686410"/>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5"/>
              <p:cNvSpPr/>
              <p:nvPr/>
            </p:nvSpPr>
            <p:spPr>
              <a:xfrm>
                <a:off x="8341543" y="606635"/>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15"/>
            <p:cNvGrpSpPr/>
            <p:nvPr/>
          </p:nvGrpSpPr>
          <p:grpSpPr>
            <a:xfrm>
              <a:off x="8341543" y="2842933"/>
              <a:ext cx="569676" cy="380612"/>
              <a:chOff x="8341543" y="2282008"/>
              <a:chExt cx="569676" cy="380612"/>
            </a:xfrm>
          </p:grpSpPr>
          <p:sp>
            <p:nvSpPr>
              <p:cNvPr id="1105" name="Google Shape;1105;p15"/>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5"/>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15"/>
            <p:cNvGrpSpPr/>
            <p:nvPr/>
          </p:nvGrpSpPr>
          <p:grpSpPr>
            <a:xfrm>
              <a:off x="8341543" y="3403858"/>
              <a:ext cx="569676" cy="380612"/>
              <a:chOff x="8341543" y="2282008"/>
              <a:chExt cx="569676" cy="380612"/>
            </a:xfrm>
          </p:grpSpPr>
          <p:sp>
            <p:nvSpPr>
              <p:cNvPr id="1108" name="Google Shape;1108;p15"/>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5"/>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 name="Google Shape;1110;p15"/>
            <p:cNvSpPr/>
            <p:nvPr/>
          </p:nvSpPr>
          <p:spPr>
            <a:xfrm>
              <a:off x="8341543" y="4367943"/>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5"/>
            <p:cNvSpPr/>
            <p:nvPr/>
          </p:nvSpPr>
          <p:spPr>
            <a:xfrm>
              <a:off x="395894" y="219519"/>
              <a:ext cx="8053438" cy="4788281"/>
            </a:xfrm>
            <a:custGeom>
              <a:avLst/>
              <a:gdLst/>
              <a:ahLst/>
              <a:cxnLst/>
              <a:rect l="l" t="t" r="r" b="b"/>
              <a:pathLst>
                <a:path w="257093" h="146846" extrusionOk="0">
                  <a:moveTo>
                    <a:pt x="7146" y="1"/>
                  </a:moveTo>
                  <a:cubicBezTo>
                    <a:pt x="3177" y="1"/>
                    <a:pt x="1" y="3214"/>
                    <a:pt x="1" y="7146"/>
                  </a:cubicBezTo>
                  <a:lnTo>
                    <a:pt x="1" y="139700"/>
                  </a:lnTo>
                  <a:cubicBezTo>
                    <a:pt x="1" y="143632"/>
                    <a:pt x="3177" y="146845"/>
                    <a:pt x="7146" y="146845"/>
                  </a:cubicBezTo>
                  <a:lnTo>
                    <a:pt x="249947" y="146845"/>
                  </a:lnTo>
                  <a:cubicBezTo>
                    <a:pt x="253879" y="146845"/>
                    <a:pt x="257093" y="143632"/>
                    <a:pt x="257093" y="139700"/>
                  </a:cubicBezTo>
                  <a:lnTo>
                    <a:pt x="257093" y="7146"/>
                  </a:lnTo>
                  <a:cubicBezTo>
                    <a:pt x="257093" y="3214"/>
                    <a:pt x="253879" y="1"/>
                    <a:pt x="249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 name="Google Shape;1112;p15"/>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13" name="Google Shape;1113;p15"/>
          <p:cNvGrpSpPr/>
          <p:nvPr/>
        </p:nvGrpSpPr>
        <p:grpSpPr>
          <a:xfrm>
            <a:off x="504088" y="319075"/>
            <a:ext cx="444275" cy="398525"/>
            <a:chOff x="2495125" y="2142250"/>
            <a:chExt cx="444275" cy="398525"/>
          </a:xfrm>
        </p:grpSpPr>
        <p:sp>
          <p:nvSpPr>
            <p:cNvPr id="1114" name="Google Shape;1114;p15"/>
            <p:cNvSpPr/>
            <p:nvPr/>
          </p:nvSpPr>
          <p:spPr>
            <a:xfrm>
              <a:off x="2495125" y="2142250"/>
              <a:ext cx="444275" cy="398525"/>
            </a:xfrm>
            <a:custGeom>
              <a:avLst/>
              <a:gdLst/>
              <a:ahLst/>
              <a:cxnLst/>
              <a:rect l="l" t="t" r="r" b="b"/>
              <a:pathLst>
                <a:path w="17771" h="15941" extrusionOk="0">
                  <a:moveTo>
                    <a:pt x="6542" y="6116"/>
                  </a:moveTo>
                  <a:cubicBezTo>
                    <a:pt x="4437" y="1154"/>
                    <a:pt x="10201" y="1"/>
                    <a:pt x="9224" y="5866"/>
                  </a:cubicBezTo>
                  <a:cubicBezTo>
                    <a:pt x="11780" y="1003"/>
                    <a:pt x="16367" y="6718"/>
                    <a:pt x="10452" y="8021"/>
                  </a:cubicBezTo>
                  <a:cubicBezTo>
                    <a:pt x="17770" y="9525"/>
                    <a:pt x="12382" y="15139"/>
                    <a:pt x="9600" y="9976"/>
                  </a:cubicBezTo>
                  <a:cubicBezTo>
                    <a:pt x="11204" y="15891"/>
                    <a:pt x="5941" y="15941"/>
                    <a:pt x="7068" y="10252"/>
                  </a:cubicBezTo>
                  <a:cubicBezTo>
                    <a:pt x="4662" y="15565"/>
                    <a:pt x="1" y="11555"/>
                    <a:pt x="5414" y="8597"/>
                  </a:cubicBezTo>
                  <a:cubicBezTo>
                    <a:pt x="276" y="8597"/>
                    <a:pt x="1830" y="2031"/>
                    <a:pt x="6542" y="61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5"/>
            <p:cNvSpPr/>
            <p:nvPr/>
          </p:nvSpPr>
          <p:spPr>
            <a:xfrm>
              <a:off x="2655525" y="2307050"/>
              <a:ext cx="94650" cy="73325"/>
            </a:xfrm>
            <a:custGeom>
              <a:avLst/>
              <a:gdLst/>
              <a:ahLst/>
              <a:cxnLst/>
              <a:rect l="l" t="t" r="r" b="b"/>
              <a:pathLst>
                <a:path w="3786" h="2933" extrusionOk="0">
                  <a:moveTo>
                    <a:pt x="1906" y="0"/>
                  </a:moveTo>
                  <a:cubicBezTo>
                    <a:pt x="1" y="0"/>
                    <a:pt x="1" y="2933"/>
                    <a:pt x="1906" y="2933"/>
                  </a:cubicBezTo>
                  <a:cubicBezTo>
                    <a:pt x="3785" y="2933"/>
                    <a:pt x="3785" y="0"/>
                    <a:pt x="1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15"/>
          <p:cNvGrpSpPr/>
          <p:nvPr/>
        </p:nvGrpSpPr>
        <p:grpSpPr>
          <a:xfrm>
            <a:off x="7942288" y="4463763"/>
            <a:ext cx="291375" cy="281375"/>
            <a:chOff x="3243875" y="2372825"/>
            <a:chExt cx="291375" cy="281375"/>
          </a:xfrm>
        </p:grpSpPr>
        <p:sp>
          <p:nvSpPr>
            <p:cNvPr id="1117" name="Google Shape;1117;p15"/>
            <p:cNvSpPr/>
            <p:nvPr/>
          </p:nvSpPr>
          <p:spPr>
            <a:xfrm>
              <a:off x="3287125" y="2403550"/>
              <a:ext cx="205525" cy="200525"/>
            </a:xfrm>
            <a:custGeom>
              <a:avLst/>
              <a:gdLst/>
              <a:ahLst/>
              <a:cxnLst/>
              <a:rect l="l" t="t" r="r" b="b"/>
              <a:pathLst>
                <a:path w="8221" h="8021" fill="none" extrusionOk="0">
                  <a:moveTo>
                    <a:pt x="8221" y="0"/>
                  </a:moveTo>
                  <a:cubicBezTo>
                    <a:pt x="5765" y="2982"/>
                    <a:pt x="2807" y="5338"/>
                    <a:pt x="0" y="802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5"/>
            <p:cNvSpPr/>
            <p:nvPr/>
          </p:nvSpPr>
          <p:spPr>
            <a:xfrm>
              <a:off x="3304025" y="2403550"/>
              <a:ext cx="191125" cy="210550"/>
            </a:xfrm>
            <a:custGeom>
              <a:avLst/>
              <a:gdLst/>
              <a:ahLst/>
              <a:cxnLst/>
              <a:rect l="l" t="t" r="r" b="b"/>
              <a:pathLst>
                <a:path w="7645" h="8422" fill="none" extrusionOk="0">
                  <a:moveTo>
                    <a:pt x="1" y="0"/>
                  </a:moveTo>
                  <a:cubicBezTo>
                    <a:pt x="1404" y="1830"/>
                    <a:pt x="3159" y="3409"/>
                    <a:pt x="4738" y="5088"/>
                  </a:cubicBezTo>
                  <a:cubicBezTo>
                    <a:pt x="6066" y="6491"/>
                    <a:pt x="6292" y="6993"/>
                    <a:pt x="7645" y="842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5"/>
            <p:cNvSpPr/>
            <p:nvPr/>
          </p:nvSpPr>
          <p:spPr>
            <a:xfrm>
              <a:off x="3396775" y="2372825"/>
              <a:ext cx="10675" cy="281375"/>
            </a:xfrm>
            <a:custGeom>
              <a:avLst/>
              <a:gdLst/>
              <a:ahLst/>
              <a:cxnLst/>
              <a:rect l="l" t="t" r="r" b="b"/>
              <a:pathLst>
                <a:path w="427" h="11255" fill="none" extrusionOk="0">
                  <a:moveTo>
                    <a:pt x="150" y="1"/>
                  </a:moveTo>
                  <a:cubicBezTo>
                    <a:pt x="75" y="2507"/>
                    <a:pt x="426" y="5013"/>
                    <a:pt x="150" y="7470"/>
                  </a:cubicBezTo>
                  <a:cubicBezTo>
                    <a:pt x="25" y="8798"/>
                    <a:pt x="0" y="9951"/>
                    <a:pt x="0" y="11254"/>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5"/>
            <p:cNvSpPr/>
            <p:nvPr/>
          </p:nvSpPr>
          <p:spPr>
            <a:xfrm>
              <a:off x="3243875" y="2495650"/>
              <a:ext cx="285125" cy="10675"/>
            </a:xfrm>
            <a:custGeom>
              <a:avLst/>
              <a:gdLst/>
              <a:ahLst/>
              <a:cxnLst/>
              <a:rect l="l" t="t" r="r" b="b"/>
              <a:pathLst>
                <a:path w="11405" h="427" fill="none" extrusionOk="0">
                  <a:moveTo>
                    <a:pt x="11404" y="426"/>
                  </a:moveTo>
                  <a:cubicBezTo>
                    <a:pt x="7495" y="0"/>
                    <a:pt x="3886" y="201"/>
                    <a:pt x="1" y="5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5"/>
            <p:cNvSpPr/>
            <p:nvPr/>
          </p:nvSpPr>
          <p:spPr>
            <a:xfrm>
              <a:off x="3340375" y="2379100"/>
              <a:ext cx="104650" cy="267575"/>
            </a:xfrm>
            <a:custGeom>
              <a:avLst/>
              <a:gdLst/>
              <a:ahLst/>
              <a:cxnLst/>
              <a:rect l="l" t="t" r="r" b="b"/>
              <a:pathLst>
                <a:path w="4186" h="10703" fill="none" extrusionOk="0">
                  <a:moveTo>
                    <a:pt x="0" y="1"/>
                  </a:moveTo>
                  <a:cubicBezTo>
                    <a:pt x="1780" y="3409"/>
                    <a:pt x="2833" y="7043"/>
                    <a:pt x="4186" y="1070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5"/>
            <p:cNvSpPr/>
            <p:nvPr/>
          </p:nvSpPr>
          <p:spPr>
            <a:xfrm>
              <a:off x="3267075" y="2458675"/>
              <a:ext cx="268175" cy="94000"/>
            </a:xfrm>
            <a:custGeom>
              <a:avLst/>
              <a:gdLst/>
              <a:ahLst/>
              <a:cxnLst/>
              <a:rect l="l" t="t" r="r" b="b"/>
              <a:pathLst>
                <a:path w="10727" h="3760" fill="none" extrusionOk="0">
                  <a:moveTo>
                    <a:pt x="0" y="3760"/>
                  </a:moveTo>
                  <a:cubicBezTo>
                    <a:pt x="2231" y="3184"/>
                    <a:pt x="4361" y="2181"/>
                    <a:pt x="6516" y="1379"/>
                  </a:cubicBezTo>
                  <a:cubicBezTo>
                    <a:pt x="8346" y="702"/>
                    <a:pt x="8897" y="677"/>
                    <a:pt x="10727" y="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5"/>
            <p:cNvSpPr/>
            <p:nvPr/>
          </p:nvSpPr>
          <p:spPr>
            <a:xfrm>
              <a:off x="3276475" y="2451775"/>
              <a:ext cx="257525" cy="112825"/>
            </a:xfrm>
            <a:custGeom>
              <a:avLst/>
              <a:gdLst/>
              <a:ahLst/>
              <a:cxnLst/>
              <a:rect l="l" t="t" r="r" b="b"/>
              <a:pathLst>
                <a:path w="10301" h="4513" fill="none" extrusionOk="0">
                  <a:moveTo>
                    <a:pt x="0" y="1"/>
                  </a:moveTo>
                  <a:cubicBezTo>
                    <a:pt x="2281" y="1028"/>
                    <a:pt x="4712" y="1680"/>
                    <a:pt x="6867" y="2908"/>
                  </a:cubicBezTo>
                  <a:cubicBezTo>
                    <a:pt x="8045" y="3535"/>
                    <a:pt x="9098" y="4011"/>
                    <a:pt x="10301" y="451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5"/>
            <p:cNvSpPr/>
            <p:nvPr/>
          </p:nvSpPr>
          <p:spPr>
            <a:xfrm>
              <a:off x="3329100" y="2385375"/>
              <a:ext cx="120325" cy="258800"/>
            </a:xfrm>
            <a:custGeom>
              <a:avLst/>
              <a:gdLst/>
              <a:ahLst/>
              <a:cxnLst/>
              <a:rect l="l" t="t" r="r" b="b"/>
              <a:pathLst>
                <a:path w="4813" h="10352" fill="none" extrusionOk="0">
                  <a:moveTo>
                    <a:pt x="4812" y="0"/>
                  </a:moveTo>
                  <a:cubicBezTo>
                    <a:pt x="2883" y="3434"/>
                    <a:pt x="1654" y="6842"/>
                    <a:pt x="0" y="1035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5"/>
            <p:cNvSpPr/>
            <p:nvPr/>
          </p:nvSpPr>
          <p:spPr>
            <a:xfrm>
              <a:off x="3327850" y="2438625"/>
              <a:ext cx="133475" cy="132850"/>
            </a:xfrm>
            <a:custGeom>
              <a:avLst/>
              <a:gdLst/>
              <a:ahLst/>
              <a:cxnLst/>
              <a:rect l="l" t="t" r="r" b="b"/>
              <a:pathLst>
                <a:path w="5339" h="5314" extrusionOk="0">
                  <a:moveTo>
                    <a:pt x="4887" y="1830"/>
                  </a:moveTo>
                  <a:cubicBezTo>
                    <a:pt x="5339" y="3058"/>
                    <a:pt x="4712" y="4412"/>
                    <a:pt x="3484" y="4863"/>
                  </a:cubicBezTo>
                  <a:cubicBezTo>
                    <a:pt x="2281" y="5314"/>
                    <a:pt x="928" y="4687"/>
                    <a:pt x="451" y="3484"/>
                  </a:cubicBezTo>
                  <a:cubicBezTo>
                    <a:pt x="0" y="2256"/>
                    <a:pt x="627" y="903"/>
                    <a:pt x="1855" y="452"/>
                  </a:cubicBezTo>
                  <a:cubicBezTo>
                    <a:pt x="3058" y="1"/>
                    <a:pt x="4411" y="602"/>
                    <a:pt x="4887" y="18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5"/>
            <p:cNvSpPr/>
            <p:nvPr/>
          </p:nvSpPr>
          <p:spPr>
            <a:xfrm>
              <a:off x="3358550" y="2469325"/>
              <a:ext cx="72075" cy="71450"/>
            </a:xfrm>
            <a:custGeom>
              <a:avLst/>
              <a:gdLst/>
              <a:ahLst/>
              <a:cxnLst/>
              <a:rect l="l" t="t" r="r" b="b"/>
              <a:pathLst>
                <a:path w="2883" h="2858" extrusionOk="0">
                  <a:moveTo>
                    <a:pt x="2632" y="978"/>
                  </a:moveTo>
                  <a:cubicBezTo>
                    <a:pt x="2882" y="1630"/>
                    <a:pt x="2532" y="2382"/>
                    <a:pt x="1880" y="2607"/>
                  </a:cubicBezTo>
                  <a:cubicBezTo>
                    <a:pt x="1228" y="2858"/>
                    <a:pt x="502" y="2532"/>
                    <a:pt x="251" y="1880"/>
                  </a:cubicBezTo>
                  <a:cubicBezTo>
                    <a:pt x="0" y="1204"/>
                    <a:pt x="326" y="477"/>
                    <a:pt x="1003" y="226"/>
                  </a:cubicBezTo>
                  <a:cubicBezTo>
                    <a:pt x="1654" y="1"/>
                    <a:pt x="2381" y="326"/>
                    <a:pt x="2632" y="9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15"/>
          <p:cNvGrpSpPr/>
          <p:nvPr/>
        </p:nvGrpSpPr>
        <p:grpSpPr>
          <a:xfrm>
            <a:off x="1236250" y="319063"/>
            <a:ext cx="166675" cy="168575"/>
            <a:chOff x="4954425" y="2036375"/>
            <a:chExt cx="166675" cy="168575"/>
          </a:xfrm>
        </p:grpSpPr>
        <p:sp>
          <p:nvSpPr>
            <p:cNvPr id="1128" name="Google Shape;1128;p15"/>
            <p:cNvSpPr/>
            <p:nvPr/>
          </p:nvSpPr>
          <p:spPr>
            <a:xfrm>
              <a:off x="4954425" y="2036375"/>
              <a:ext cx="166675" cy="168575"/>
            </a:xfrm>
            <a:custGeom>
              <a:avLst/>
              <a:gdLst/>
              <a:ahLst/>
              <a:cxnLst/>
              <a:rect l="l" t="t" r="r" b="b"/>
              <a:pathLst>
                <a:path w="6667" h="6743" extrusionOk="0">
                  <a:moveTo>
                    <a:pt x="1930" y="3584"/>
                  </a:moveTo>
                  <a:cubicBezTo>
                    <a:pt x="0" y="2882"/>
                    <a:pt x="1529" y="1178"/>
                    <a:pt x="2607" y="2306"/>
                  </a:cubicBezTo>
                  <a:cubicBezTo>
                    <a:pt x="2231" y="0"/>
                    <a:pt x="4712" y="802"/>
                    <a:pt x="3935" y="2406"/>
                  </a:cubicBezTo>
                  <a:cubicBezTo>
                    <a:pt x="5088" y="877"/>
                    <a:pt x="6667" y="2506"/>
                    <a:pt x="4812" y="3384"/>
                  </a:cubicBezTo>
                  <a:cubicBezTo>
                    <a:pt x="6617" y="3885"/>
                    <a:pt x="5940" y="5464"/>
                    <a:pt x="4386" y="4837"/>
                  </a:cubicBezTo>
                  <a:cubicBezTo>
                    <a:pt x="4386" y="6742"/>
                    <a:pt x="2431" y="6517"/>
                    <a:pt x="2757" y="4787"/>
                  </a:cubicBezTo>
                  <a:cubicBezTo>
                    <a:pt x="1203" y="6141"/>
                    <a:pt x="151" y="4311"/>
                    <a:pt x="1930" y="3584"/>
                  </a:cubicBezTo>
                  <a:cubicBezTo>
                    <a:pt x="1755" y="3509"/>
                    <a:pt x="1830" y="3634"/>
                    <a:pt x="1930" y="35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5"/>
            <p:cNvSpPr/>
            <p:nvPr/>
          </p:nvSpPr>
          <p:spPr>
            <a:xfrm>
              <a:off x="5008925" y="2104675"/>
              <a:ext cx="52650" cy="40750"/>
            </a:xfrm>
            <a:custGeom>
              <a:avLst/>
              <a:gdLst/>
              <a:ahLst/>
              <a:cxnLst/>
              <a:rect l="l" t="t" r="r" b="b"/>
              <a:pathLst>
                <a:path w="2106" h="1630" extrusionOk="0">
                  <a:moveTo>
                    <a:pt x="1053" y="0"/>
                  </a:moveTo>
                  <a:cubicBezTo>
                    <a:pt x="1" y="0"/>
                    <a:pt x="1" y="1629"/>
                    <a:pt x="1053" y="1629"/>
                  </a:cubicBezTo>
                  <a:cubicBezTo>
                    <a:pt x="2106" y="1629"/>
                    <a:pt x="2106" y="0"/>
                    <a:pt x="1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 name="Google Shape;1130;p15"/>
          <p:cNvSpPr/>
          <p:nvPr/>
        </p:nvSpPr>
        <p:spPr>
          <a:xfrm>
            <a:off x="8028425" y="362763"/>
            <a:ext cx="119125" cy="81200"/>
          </a:xfrm>
          <a:custGeom>
            <a:avLst/>
            <a:gdLst/>
            <a:ahLst/>
            <a:cxnLst/>
            <a:rect l="l" t="t" r="r" b="b"/>
            <a:pathLst>
              <a:path w="4765" h="3248" extrusionOk="0">
                <a:moveTo>
                  <a:pt x="2253" y="1"/>
                </a:moveTo>
                <a:cubicBezTo>
                  <a:pt x="255" y="1"/>
                  <a:pt x="1" y="2834"/>
                  <a:pt x="2007" y="3221"/>
                </a:cubicBezTo>
                <a:cubicBezTo>
                  <a:pt x="2122" y="3239"/>
                  <a:pt x="2233" y="3248"/>
                  <a:pt x="2340" y="3248"/>
                </a:cubicBezTo>
                <a:cubicBezTo>
                  <a:pt x="4296" y="3248"/>
                  <a:pt x="4764" y="346"/>
                  <a:pt x="2483" y="13"/>
                </a:cubicBezTo>
                <a:cubicBezTo>
                  <a:pt x="2404" y="5"/>
                  <a:pt x="2327" y="1"/>
                  <a:pt x="22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5"/>
          <p:cNvSpPr/>
          <p:nvPr/>
        </p:nvSpPr>
        <p:spPr>
          <a:xfrm>
            <a:off x="8149363" y="4193975"/>
            <a:ext cx="87000" cy="61925"/>
          </a:xfrm>
          <a:custGeom>
            <a:avLst/>
            <a:gdLst/>
            <a:ahLst/>
            <a:cxnLst/>
            <a:rect l="l" t="t" r="r" b="b"/>
            <a:pathLst>
              <a:path w="3480" h="2477" extrusionOk="0">
                <a:moveTo>
                  <a:pt x="2112" y="1"/>
                </a:moveTo>
                <a:cubicBezTo>
                  <a:pt x="1992" y="1"/>
                  <a:pt x="1862" y="18"/>
                  <a:pt x="1722" y="57"/>
                </a:cubicBezTo>
                <a:cubicBezTo>
                  <a:pt x="1690" y="55"/>
                  <a:pt x="1659" y="54"/>
                  <a:pt x="1628" y="54"/>
                </a:cubicBezTo>
                <a:cubicBezTo>
                  <a:pt x="35" y="54"/>
                  <a:pt x="1" y="2476"/>
                  <a:pt x="1610" y="2476"/>
                </a:cubicBezTo>
                <a:cubicBezTo>
                  <a:pt x="1678" y="2476"/>
                  <a:pt x="1748" y="2472"/>
                  <a:pt x="1822" y="2463"/>
                </a:cubicBezTo>
                <a:cubicBezTo>
                  <a:pt x="3480" y="2279"/>
                  <a:pt x="3466" y="1"/>
                  <a:pt x="2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15"/>
          <p:cNvGrpSpPr/>
          <p:nvPr/>
        </p:nvGrpSpPr>
        <p:grpSpPr>
          <a:xfrm>
            <a:off x="7442275" y="4651625"/>
            <a:ext cx="166675" cy="168575"/>
            <a:chOff x="4954425" y="2036375"/>
            <a:chExt cx="166675" cy="168575"/>
          </a:xfrm>
        </p:grpSpPr>
        <p:sp>
          <p:nvSpPr>
            <p:cNvPr id="1133" name="Google Shape;1133;p15"/>
            <p:cNvSpPr/>
            <p:nvPr/>
          </p:nvSpPr>
          <p:spPr>
            <a:xfrm>
              <a:off x="4954425" y="2036375"/>
              <a:ext cx="166675" cy="168575"/>
            </a:xfrm>
            <a:custGeom>
              <a:avLst/>
              <a:gdLst/>
              <a:ahLst/>
              <a:cxnLst/>
              <a:rect l="l" t="t" r="r" b="b"/>
              <a:pathLst>
                <a:path w="6667" h="6743" extrusionOk="0">
                  <a:moveTo>
                    <a:pt x="1930" y="3584"/>
                  </a:moveTo>
                  <a:cubicBezTo>
                    <a:pt x="0" y="2882"/>
                    <a:pt x="1529" y="1178"/>
                    <a:pt x="2607" y="2306"/>
                  </a:cubicBezTo>
                  <a:cubicBezTo>
                    <a:pt x="2231" y="0"/>
                    <a:pt x="4712" y="802"/>
                    <a:pt x="3935" y="2406"/>
                  </a:cubicBezTo>
                  <a:cubicBezTo>
                    <a:pt x="5088" y="877"/>
                    <a:pt x="6667" y="2506"/>
                    <a:pt x="4812" y="3384"/>
                  </a:cubicBezTo>
                  <a:cubicBezTo>
                    <a:pt x="6617" y="3885"/>
                    <a:pt x="5940" y="5464"/>
                    <a:pt x="4386" y="4837"/>
                  </a:cubicBezTo>
                  <a:cubicBezTo>
                    <a:pt x="4386" y="6742"/>
                    <a:pt x="2431" y="6517"/>
                    <a:pt x="2757" y="4787"/>
                  </a:cubicBezTo>
                  <a:cubicBezTo>
                    <a:pt x="1203" y="6141"/>
                    <a:pt x="151" y="4311"/>
                    <a:pt x="1930" y="3584"/>
                  </a:cubicBezTo>
                  <a:cubicBezTo>
                    <a:pt x="1755" y="3509"/>
                    <a:pt x="1830" y="3634"/>
                    <a:pt x="1930" y="35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5"/>
            <p:cNvSpPr/>
            <p:nvPr/>
          </p:nvSpPr>
          <p:spPr>
            <a:xfrm>
              <a:off x="5008925" y="2104675"/>
              <a:ext cx="52650" cy="40750"/>
            </a:xfrm>
            <a:custGeom>
              <a:avLst/>
              <a:gdLst/>
              <a:ahLst/>
              <a:cxnLst/>
              <a:rect l="l" t="t" r="r" b="b"/>
              <a:pathLst>
                <a:path w="2106" h="1630" extrusionOk="0">
                  <a:moveTo>
                    <a:pt x="1053" y="0"/>
                  </a:moveTo>
                  <a:cubicBezTo>
                    <a:pt x="1" y="0"/>
                    <a:pt x="1" y="1629"/>
                    <a:pt x="1053" y="1629"/>
                  </a:cubicBezTo>
                  <a:cubicBezTo>
                    <a:pt x="2106" y="1629"/>
                    <a:pt x="2106" y="0"/>
                    <a:pt x="1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5" name="Google Shape;1135;p15"/>
          <p:cNvSpPr/>
          <p:nvPr/>
        </p:nvSpPr>
        <p:spPr>
          <a:xfrm>
            <a:off x="546317" y="94193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5"/>
          <p:cNvSpPr/>
          <p:nvPr/>
        </p:nvSpPr>
        <p:spPr>
          <a:xfrm>
            <a:off x="281025" y="966589"/>
            <a:ext cx="324527" cy="82660"/>
          </a:xfrm>
          <a:custGeom>
            <a:avLst/>
            <a:gdLst/>
            <a:ahLst/>
            <a:cxnLst/>
            <a:rect l="l" t="t" r="r" b="b"/>
            <a:pathLst>
              <a:path w="10360" h="2535"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5"/>
          <p:cNvSpPr/>
          <p:nvPr/>
        </p:nvSpPr>
        <p:spPr>
          <a:xfrm>
            <a:off x="304707" y="104921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5"/>
          <p:cNvSpPr/>
          <p:nvPr/>
        </p:nvSpPr>
        <p:spPr>
          <a:xfrm>
            <a:off x="605521" y="100728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5"/>
          <p:cNvSpPr/>
          <p:nvPr/>
        </p:nvSpPr>
        <p:spPr>
          <a:xfrm>
            <a:off x="546317" y="1298240"/>
            <a:ext cx="79378" cy="133169"/>
          </a:xfrm>
          <a:custGeom>
            <a:avLst/>
            <a:gdLst/>
            <a:ahLst/>
            <a:cxnLst/>
            <a:rect l="l" t="t" r="r" b="b"/>
            <a:pathLst>
              <a:path w="2534" h="4084" extrusionOk="0">
                <a:moveTo>
                  <a:pt x="1286" y="0"/>
                </a:moveTo>
                <a:cubicBezTo>
                  <a:pt x="567" y="0"/>
                  <a:pt x="0" y="908"/>
                  <a:pt x="0" y="2042"/>
                </a:cubicBezTo>
                <a:cubicBezTo>
                  <a:pt x="0" y="3176"/>
                  <a:pt x="567" y="4083"/>
                  <a:pt x="1286" y="4083"/>
                </a:cubicBezTo>
                <a:cubicBezTo>
                  <a:pt x="1966" y="4083"/>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5"/>
          <p:cNvSpPr/>
          <p:nvPr/>
        </p:nvSpPr>
        <p:spPr>
          <a:xfrm>
            <a:off x="281025" y="1324130"/>
            <a:ext cx="324527" cy="81388"/>
          </a:xfrm>
          <a:custGeom>
            <a:avLst/>
            <a:gdLst/>
            <a:ahLst/>
            <a:cxnLst/>
            <a:rect l="l" t="t" r="r" b="b"/>
            <a:pathLst>
              <a:path w="10360" h="2496" extrusionOk="0">
                <a:moveTo>
                  <a:pt x="794" y="0"/>
                </a:moveTo>
                <a:cubicBezTo>
                  <a:pt x="341" y="0"/>
                  <a:pt x="0" y="567"/>
                  <a:pt x="0" y="1248"/>
                </a:cubicBezTo>
                <a:cubicBezTo>
                  <a:pt x="0" y="1928"/>
                  <a:pt x="341" y="2495"/>
                  <a:pt x="794" y="2495"/>
                </a:cubicBezTo>
                <a:lnTo>
                  <a:pt x="9566" y="2495"/>
                </a:lnTo>
                <a:cubicBezTo>
                  <a:pt x="10019" y="2495"/>
                  <a:pt x="10360" y="1928"/>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5"/>
          <p:cNvSpPr/>
          <p:nvPr/>
        </p:nvSpPr>
        <p:spPr>
          <a:xfrm>
            <a:off x="304707" y="14054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5"/>
          <p:cNvSpPr/>
          <p:nvPr/>
        </p:nvSpPr>
        <p:spPr>
          <a:xfrm>
            <a:off x="605521" y="136479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5"/>
          <p:cNvSpPr/>
          <p:nvPr/>
        </p:nvSpPr>
        <p:spPr>
          <a:xfrm>
            <a:off x="282216" y="1335217"/>
            <a:ext cx="323337" cy="70302"/>
          </a:xfrm>
          <a:custGeom>
            <a:avLst/>
            <a:gdLst/>
            <a:ahLst/>
            <a:cxnLst/>
            <a:rect l="l" t="t" r="r" b="b"/>
            <a:pathLst>
              <a:path w="10322" h="2156" extrusionOk="0">
                <a:moveTo>
                  <a:pt x="10057" y="0"/>
                </a:moveTo>
                <a:lnTo>
                  <a:pt x="10057" y="0"/>
                </a:lnTo>
                <a:cubicBezTo>
                  <a:pt x="10095" y="76"/>
                  <a:pt x="10095" y="190"/>
                  <a:pt x="10095" y="303"/>
                </a:cubicBezTo>
                <a:cubicBezTo>
                  <a:pt x="10095" y="983"/>
                  <a:pt x="9755" y="1551"/>
                  <a:pt x="9301" y="1551"/>
                </a:cubicBezTo>
                <a:lnTo>
                  <a:pt x="530" y="1551"/>
                </a:lnTo>
                <a:cubicBezTo>
                  <a:pt x="303" y="1551"/>
                  <a:pt x="114" y="1437"/>
                  <a:pt x="0" y="1210"/>
                </a:cubicBezTo>
                <a:lnTo>
                  <a:pt x="0" y="1210"/>
                </a:lnTo>
                <a:cubicBezTo>
                  <a:pt x="76" y="1740"/>
                  <a:pt x="378" y="2118"/>
                  <a:pt x="719" y="2155"/>
                </a:cubicBezTo>
                <a:lnTo>
                  <a:pt x="9528" y="2155"/>
                </a:lnTo>
                <a:cubicBezTo>
                  <a:pt x="9981" y="2155"/>
                  <a:pt x="10322" y="1588"/>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5"/>
          <p:cNvSpPr/>
          <p:nvPr/>
        </p:nvSpPr>
        <p:spPr>
          <a:xfrm>
            <a:off x="546317" y="1655749"/>
            <a:ext cx="79378" cy="131930"/>
          </a:xfrm>
          <a:custGeom>
            <a:avLst/>
            <a:gdLst/>
            <a:ahLst/>
            <a:cxnLst/>
            <a:rect l="l" t="t" r="r" b="b"/>
            <a:pathLst>
              <a:path w="2534" h="4046" extrusionOk="0">
                <a:moveTo>
                  <a:pt x="1286" y="0"/>
                </a:moveTo>
                <a:cubicBezTo>
                  <a:pt x="567" y="0"/>
                  <a:pt x="0" y="908"/>
                  <a:pt x="0" y="2004"/>
                </a:cubicBezTo>
                <a:cubicBezTo>
                  <a:pt x="0" y="3138"/>
                  <a:pt x="567" y="4046"/>
                  <a:pt x="1286" y="4046"/>
                </a:cubicBezTo>
                <a:cubicBezTo>
                  <a:pt x="1966" y="4046"/>
                  <a:pt x="2533" y="3138"/>
                  <a:pt x="2533" y="2004"/>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5"/>
          <p:cNvSpPr/>
          <p:nvPr/>
        </p:nvSpPr>
        <p:spPr>
          <a:xfrm>
            <a:off x="281025" y="1680400"/>
            <a:ext cx="324527" cy="82627"/>
          </a:xfrm>
          <a:custGeom>
            <a:avLst/>
            <a:gdLst/>
            <a:ahLst/>
            <a:cxnLst/>
            <a:rect l="l" t="t" r="r" b="b"/>
            <a:pathLst>
              <a:path w="10360" h="2534" extrusionOk="0">
                <a:moveTo>
                  <a:pt x="794" y="1"/>
                </a:moveTo>
                <a:cubicBezTo>
                  <a:pt x="341" y="1"/>
                  <a:pt x="0" y="568"/>
                  <a:pt x="0" y="1248"/>
                </a:cubicBezTo>
                <a:cubicBezTo>
                  <a:pt x="0" y="1967"/>
                  <a:pt x="341" y="2534"/>
                  <a:pt x="794" y="2534"/>
                </a:cubicBezTo>
                <a:lnTo>
                  <a:pt x="9566" y="2534"/>
                </a:lnTo>
                <a:cubicBezTo>
                  <a:pt x="10019" y="2534"/>
                  <a:pt x="10360" y="1967"/>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5"/>
          <p:cNvSpPr/>
          <p:nvPr/>
        </p:nvSpPr>
        <p:spPr>
          <a:xfrm>
            <a:off x="304707" y="1761756"/>
            <a:ext cx="32014" cy="1272"/>
          </a:xfrm>
          <a:custGeom>
            <a:avLst/>
            <a:gdLst/>
            <a:ahLst/>
            <a:cxnLst/>
            <a:rect l="l" t="t" r="r" b="b"/>
            <a:pathLst>
              <a:path w="1022" h="39" extrusionOk="0">
                <a:moveTo>
                  <a:pt x="1021" y="39"/>
                </a:moveTo>
                <a:lnTo>
                  <a:pt x="38" y="39"/>
                </a:lnTo>
                <a:cubicBezTo>
                  <a:pt x="38" y="39"/>
                  <a:pt x="38" y="39"/>
                  <a:pt x="38" y="39"/>
                </a:cubicBezTo>
                <a:cubicBezTo>
                  <a:pt x="38" y="39"/>
                  <a:pt x="38" y="39"/>
                  <a:pt x="38" y="39"/>
                </a:cubicBezTo>
                <a:lnTo>
                  <a:pt x="1021" y="39"/>
                </a:lnTo>
                <a:lnTo>
                  <a:pt x="1021" y="39"/>
                </a:lnTo>
                <a:close/>
                <a:moveTo>
                  <a:pt x="1" y="39"/>
                </a:moveTo>
                <a:lnTo>
                  <a:pt x="1" y="39"/>
                </a:lnTo>
                <a:lnTo>
                  <a:pt x="1" y="39"/>
                </a:lnTo>
                <a:close/>
                <a:moveTo>
                  <a:pt x="1" y="39"/>
                </a:moveTo>
                <a:lnTo>
                  <a:pt x="1" y="39"/>
                </a:lnTo>
                <a:lnTo>
                  <a:pt x="1" y="39"/>
                </a:lnTo>
                <a:close/>
                <a:moveTo>
                  <a:pt x="1" y="39"/>
                </a:moveTo>
                <a:lnTo>
                  <a:pt x="1" y="39"/>
                </a:lnTo>
                <a:lnTo>
                  <a:pt x="1" y="39"/>
                </a:lnTo>
                <a:close/>
                <a:moveTo>
                  <a:pt x="1" y="39"/>
                </a:moveTo>
                <a:cubicBezTo>
                  <a:pt x="1" y="39"/>
                  <a:pt x="1" y="39"/>
                  <a:pt x="1" y="1"/>
                </a:cubicBezTo>
                <a:cubicBezTo>
                  <a:pt x="1" y="39"/>
                  <a:pt x="1" y="39"/>
                  <a:pt x="1" y="39"/>
                </a:cubicBez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5"/>
          <p:cNvSpPr/>
          <p:nvPr/>
        </p:nvSpPr>
        <p:spPr>
          <a:xfrm>
            <a:off x="605521" y="17210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5"/>
          <p:cNvSpPr/>
          <p:nvPr/>
        </p:nvSpPr>
        <p:spPr>
          <a:xfrm>
            <a:off x="282216" y="1691487"/>
            <a:ext cx="323337" cy="71541"/>
          </a:xfrm>
          <a:custGeom>
            <a:avLst/>
            <a:gdLst/>
            <a:ahLst/>
            <a:cxnLst/>
            <a:rect l="l" t="t" r="r" b="b"/>
            <a:pathLst>
              <a:path w="10322" h="2194" extrusionOk="0">
                <a:moveTo>
                  <a:pt x="10057" y="1"/>
                </a:moveTo>
                <a:cubicBezTo>
                  <a:pt x="10095" y="114"/>
                  <a:pt x="10095" y="228"/>
                  <a:pt x="10095" y="303"/>
                </a:cubicBezTo>
                <a:cubicBezTo>
                  <a:pt x="10095" y="1022"/>
                  <a:pt x="9755" y="1589"/>
                  <a:pt x="9301" y="1589"/>
                </a:cubicBezTo>
                <a:lnTo>
                  <a:pt x="530" y="1589"/>
                </a:lnTo>
                <a:cubicBezTo>
                  <a:pt x="303" y="1589"/>
                  <a:pt x="114" y="1438"/>
                  <a:pt x="0" y="1249"/>
                </a:cubicBezTo>
                <a:lnTo>
                  <a:pt x="0" y="1249"/>
                </a:lnTo>
                <a:cubicBezTo>
                  <a:pt x="76" y="1740"/>
                  <a:pt x="340" y="2156"/>
                  <a:pt x="719" y="2156"/>
                </a:cubicBezTo>
                <a:cubicBezTo>
                  <a:pt x="719" y="2194"/>
                  <a:pt x="719" y="2194"/>
                  <a:pt x="719" y="2194"/>
                </a:cubicBezTo>
                <a:lnTo>
                  <a:pt x="9528" y="2194"/>
                </a:lnTo>
                <a:cubicBezTo>
                  <a:pt x="9981" y="2194"/>
                  <a:pt x="10322" y="1627"/>
                  <a:pt x="10322" y="908"/>
                </a:cubicBez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5"/>
          <p:cNvSpPr/>
          <p:nvPr/>
        </p:nvSpPr>
        <p:spPr>
          <a:xfrm>
            <a:off x="546317" y="2012018"/>
            <a:ext cx="79378" cy="133202"/>
          </a:xfrm>
          <a:custGeom>
            <a:avLst/>
            <a:gdLst/>
            <a:ahLst/>
            <a:cxnLst/>
            <a:rect l="l" t="t" r="r" b="b"/>
            <a:pathLst>
              <a:path w="2534" h="4085" extrusionOk="0">
                <a:moveTo>
                  <a:pt x="1286" y="1"/>
                </a:moveTo>
                <a:cubicBezTo>
                  <a:pt x="567" y="1"/>
                  <a:pt x="0" y="908"/>
                  <a:pt x="0" y="2042"/>
                </a:cubicBezTo>
                <a:cubicBezTo>
                  <a:pt x="0" y="3177"/>
                  <a:pt x="567" y="4084"/>
                  <a:pt x="1286" y="4084"/>
                </a:cubicBezTo>
                <a:cubicBezTo>
                  <a:pt x="1966" y="4084"/>
                  <a:pt x="2533" y="3177"/>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5"/>
          <p:cNvSpPr/>
          <p:nvPr/>
        </p:nvSpPr>
        <p:spPr>
          <a:xfrm>
            <a:off x="281025" y="203790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5"/>
          <p:cNvSpPr/>
          <p:nvPr/>
        </p:nvSpPr>
        <p:spPr>
          <a:xfrm>
            <a:off x="304707" y="211929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5"/>
          <p:cNvSpPr/>
          <p:nvPr/>
        </p:nvSpPr>
        <p:spPr>
          <a:xfrm>
            <a:off x="605521" y="2077364"/>
            <a:ext cx="31" cy="1272"/>
          </a:xfrm>
          <a:custGeom>
            <a:avLst/>
            <a:gdLst/>
            <a:ahLst/>
            <a:cxnLst/>
            <a:rect l="l" t="t" r="r" b="b"/>
            <a:pathLst>
              <a:path w="1" h="39" extrusionOk="0">
                <a:moveTo>
                  <a:pt x="1" y="38"/>
                </a:moveTo>
                <a:lnTo>
                  <a:pt x="1" y="38"/>
                </a:lnTo>
                <a:lnTo>
                  <a:pt x="1" y="38"/>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5"/>
          <p:cNvSpPr/>
          <p:nvPr/>
        </p:nvSpPr>
        <p:spPr>
          <a:xfrm>
            <a:off x="282216" y="2049028"/>
            <a:ext cx="323337" cy="70302"/>
          </a:xfrm>
          <a:custGeom>
            <a:avLst/>
            <a:gdLst/>
            <a:ahLst/>
            <a:cxnLst/>
            <a:rect l="l" t="t" r="r" b="b"/>
            <a:pathLst>
              <a:path w="10322" h="2156" extrusionOk="0">
                <a:moveTo>
                  <a:pt x="10057" y="0"/>
                </a:moveTo>
                <a:cubicBezTo>
                  <a:pt x="10095" y="76"/>
                  <a:pt x="10095" y="189"/>
                  <a:pt x="10095" y="303"/>
                </a:cubicBezTo>
                <a:cubicBezTo>
                  <a:pt x="10095" y="983"/>
                  <a:pt x="9755" y="1550"/>
                  <a:pt x="9301" y="1550"/>
                </a:cubicBezTo>
                <a:lnTo>
                  <a:pt x="530" y="1550"/>
                </a:lnTo>
                <a:cubicBezTo>
                  <a:pt x="303" y="1550"/>
                  <a:pt x="114" y="1437"/>
                  <a:pt x="0" y="1210"/>
                </a:cubicBezTo>
                <a:lnTo>
                  <a:pt x="0" y="1210"/>
                </a:lnTo>
                <a:cubicBezTo>
                  <a:pt x="76" y="1739"/>
                  <a:pt x="340" y="2117"/>
                  <a:pt x="719" y="2155"/>
                </a:cubicBezTo>
                <a:lnTo>
                  <a:pt x="9528" y="2155"/>
                </a:lnTo>
                <a:cubicBezTo>
                  <a:pt x="9981" y="2155"/>
                  <a:pt x="10322" y="1588"/>
                  <a:pt x="10322" y="907"/>
                </a:cubicBezTo>
                <a:lnTo>
                  <a:pt x="10322" y="870"/>
                </a:ln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5"/>
          <p:cNvSpPr/>
          <p:nvPr/>
        </p:nvSpPr>
        <p:spPr>
          <a:xfrm>
            <a:off x="546317" y="2369560"/>
            <a:ext cx="79378" cy="131930"/>
          </a:xfrm>
          <a:custGeom>
            <a:avLst/>
            <a:gdLst/>
            <a:ahLst/>
            <a:cxnLst/>
            <a:rect l="l" t="t" r="r" b="b"/>
            <a:pathLst>
              <a:path w="2534" h="4046" extrusionOk="0">
                <a:moveTo>
                  <a:pt x="1286" y="0"/>
                </a:moveTo>
                <a:cubicBezTo>
                  <a:pt x="567" y="0"/>
                  <a:pt x="0" y="907"/>
                  <a:pt x="0" y="2004"/>
                </a:cubicBezTo>
                <a:cubicBezTo>
                  <a:pt x="0" y="3138"/>
                  <a:pt x="567" y="4045"/>
                  <a:pt x="1286" y="4045"/>
                </a:cubicBezTo>
                <a:cubicBezTo>
                  <a:pt x="1966" y="4045"/>
                  <a:pt x="2533" y="3138"/>
                  <a:pt x="2533" y="2004"/>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5"/>
          <p:cNvSpPr/>
          <p:nvPr/>
        </p:nvSpPr>
        <p:spPr>
          <a:xfrm>
            <a:off x="281025" y="2394211"/>
            <a:ext cx="324527" cy="81388"/>
          </a:xfrm>
          <a:custGeom>
            <a:avLst/>
            <a:gdLst/>
            <a:ahLst/>
            <a:cxnLst/>
            <a:rect l="l" t="t" r="r" b="b"/>
            <a:pathLst>
              <a:path w="10360" h="2496" extrusionOk="0">
                <a:moveTo>
                  <a:pt x="794" y="0"/>
                </a:moveTo>
                <a:cubicBezTo>
                  <a:pt x="341" y="0"/>
                  <a:pt x="0" y="567"/>
                  <a:pt x="0" y="1248"/>
                </a:cubicBezTo>
                <a:cubicBezTo>
                  <a:pt x="0" y="1966"/>
                  <a:pt x="341" y="2495"/>
                  <a:pt x="794" y="2495"/>
                </a:cubicBezTo>
                <a:lnTo>
                  <a:pt x="9566" y="2495"/>
                </a:lnTo>
                <a:cubicBezTo>
                  <a:pt x="10019" y="2495"/>
                  <a:pt x="10360" y="1966"/>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5"/>
          <p:cNvSpPr/>
          <p:nvPr/>
        </p:nvSpPr>
        <p:spPr>
          <a:xfrm>
            <a:off x="304707" y="247556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5"/>
          <p:cNvSpPr/>
          <p:nvPr/>
        </p:nvSpPr>
        <p:spPr>
          <a:xfrm>
            <a:off x="605521" y="243487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5"/>
          <p:cNvSpPr/>
          <p:nvPr/>
        </p:nvSpPr>
        <p:spPr>
          <a:xfrm>
            <a:off x="282216" y="2405297"/>
            <a:ext cx="323337" cy="70302"/>
          </a:xfrm>
          <a:custGeom>
            <a:avLst/>
            <a:gdLst/>
            <a:ahLst/>
            <a:cxnLst/>
            <a:rect l="l" t="t" r="r" b="b"/>
            <a:pathLst>
              <a:path w="10322" h="2156" extrusionOk="0">
                <a:moveTo>
                  <a:pt x="10057" y="0"/>
                </a:moveTo>
                <a:cubicBezTo>
                  <a:pt x="10095" y="114"/>
                  <a:pt x="10095" y="189"/>
                  <a:pt x="10095" y="303"/>
                </a:cubicBezTo>
                <a:cubicBezTo>
                  <a:pt x="10095" y="1021"/>
                  <a:pt x="9755" y="1551"/>
                  <a:pt x="9301" y="1551"/>
                </a:cubicBezTo>
                <a:lnTo>
                  <a:pt x="530" y="1551"/>
                </a:lnTo>
                <a:cubicBezTo>
                  <a:pt x="303" y="1551"/>
                  <a:pt x="114" y="1437"/>
                  <a:pt x="0" y="1248"/>
                </a:cubicBezTo>
                <a:lnTo>
                  <a:pt x="0" y="1248"/>
                </a:lnTo>
                <a:cubicBezTo>
                  <a:pt x="76" y="1777"/>
                  <a:pt x="378" y="2155"/>
                  <a:pt x="719" y="2155"/>
                </a:cubicBezTo>
                <a:lnTo>
                  <a:pt x="9528" y="2155"/>
                </a:lnTo>
                <a:cubicBezTo>
                  <a:pt x="9981" y="2155"/>
                  <a:pt x="10322" y="1626"/>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5"/>
          <p:cNvSpPr/>
          <p:nvPr/>
        </p:nvSpPr>
        <p:spPr>
          <a:xfrm>
            <a:off x="546317" y="2725829"/>
            <a:ext cx="79378" cy="131930"/>
          </a:xfrm>
          <a:custGeom>
            <a:avLst/>
            <a:gdLst/>
            <a:ahLst/>
            <a:cxnLst/>
            <a:rect l="l" t="t" r="r" b="b"/>
            <a:pathLst>
              <a:path w="2534" h="4046" extrusionOk="0">
                <a:moveTo>
                  <a:pt x="1286" y="0"/>
                </a:moveTo>
                <a:cubicBezTo>
                  <a:pt x="567" y="0"/>
                  <a:pt x="0" y="908"/>
                  <a:pt x="0" y="2042"/>
                </a:cubicBezTo>
                <a:cubicBezTo>
                  <a:pt x="0" y="3138"/>
                  <a:pt x="567" y="4046"/>
                  <a:pt x="1286" y="4046"/>
                </a:cubicBezTo>
                <a:cubicBezTo>
                  <a:pt x="1966" y="4046"/>
                  <a:pt x="2533" y="3138"/>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5"/>
          <p:cNvSpPr/>
          <p:nvPr/>
        </p:nvSpPr>
        <p:spPr>
          <a:xfrm>
            <a:off x="281025" y="2751719"/>
            <a:ext cx="324527" cy="81388"/>
          </a:xfrm>
          <a:custGeom>
            <a:avLst/>
            <a:gdLst/>
            <a:ahLst/>
            <a:cxnLst/>
            <a:rect l="l" t="t" r="r" b="b"/>
            <a:pathLst>
              <a:path w="10360" h="2496" extrusionOk="0">
                <a:moveTo>
                  <a:pt x="794" y="0"/>
                </a:moveTo>
                <a:cubicBezTo>
                  <a:pt x="341" y="0"/>
                  <a:pt x="0" y="530"/>
                  <a:pt x="0" y="1248"/>
                </a:cubicBezTo>
                <a:cubicBezTo>
                  <a:pt x="0" y="1929"/>
                  <a:pt x="341" y="2496"/>
                  <a:pt x="794" y="2496"/>
                </a:cubicBezTo>
                <a:lnTo>
                  <a:pt x="9566" y="2496"/>
                </a:lnTo>
                <a:cubicBezTo>
                  <a:pt x="10019" y="2496"/>
                  <a:pt x="10360" y="1929"/>
                  <a:pt x="10360" y="1248"/>
                </a:cubicBezTo>
                <a:cubicBezTo>
                  <a:pt x="10360" y="530"/>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5"/>
          <p:cNvSpPr/>
          <p:nvPr/>
        </p:nvSpPr>
        <p:spPr>
          <a:xfrm>
            <a:off x="304707" y="283307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5"/>
          <p:cNvSpPr/>
          <p:nvPr/>
        </p:nvSpPr>
        <p:spPr>
          <a:xfrm>
            <a:off x="605521" y="2791174"/>
            <a:ext cx="31" cy="1272"/>
          </a:xfrm>
          <a:custGeom>
            <a:avLst/>
            <a:gdLst/>
            <a:ahLst/>
            <a:cxnLst/>
            <a:rect l="l" t="t" r="r" b="b"/>
            <a:pathLst>
              <a:path w="1" h="39" extrusionOk="0">
                <a:moveTo>
                  <a:pt x="1" y="38"/>
                </a:moveTo>
                <a:lnTo>
                  <a:pt x="1" y="38"/>
                </a:lnTo>
                <a:lnTo>
                  <a:pt x="1" y="38"/>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5"/>
          <p:cNvSpPr/>
          <p:nvPr/>
        </p:nvSpPr>
        <p:spPr>
          <a:xfrm>
            <a:off x="282216" y="2761567"/>
            <a:ext cx="323337" cy="71541"/>
          </a:xfrm>
          <a:custGeom>
            <a:avLst/>
            <a:gdLst/>
            <a:ahLst/>
            <a:cxnLst/>
            <a:rect l="l" t="t" r="r" b="b"/>
            <a:pathLst>
              <a:path w="10322" h="2194" extrusionOk="0">
                <a:moveTo>
                  <a:pt x="10057" y="1"/>
                </a:moveTo>
                <a:cubicBezTo>
                  <a:pt x="10095" y="114"/>
                  <a:pt x="10095" y="228"/>
                  <a:pt x="10095" y="341"/>
                </a:cubicBezTo>
                <a:cubicBezTo>
                  <a:pt x="10095" y="1022"/>
                  <a:pt x="9755" y="1589"/>
                  <a:pt x="9301" y="1589"/>
                </a:cubicBezTo>
                <a:lnTo>
                  <a:pt x="530" y="1589"/>
                </a:lnTo>
                <a:cubicBezTo>
                  <a:pt x="303" y="1589"/>
                  <a:pt x="114" y="1475"/>
                  <a:pt x="0" y="1248"/>
                </a:cubicBezTo>
                <a:lnTo>
                  <a:pt x="0" y="1248"/>
                </a:lnTo>
                <a:cubicBezTo>
                  <a:pt x="76" y="1778"/>
                  <a:pt x="340" y="2156"/>
                  <a:pt x="719" y="2194"/>
                </a:cubicBezTo>
                <a:lnTo>
                  <a:pt x="9528" y="2194"/>
                </a:lnTo>
                <a:cubicBezTo>
                  <a:pt x="9981" y="2194"/>
                  <a:pt x="10322" y="1627"/>
                  <a:pt x="10322" y="946"/>
                </a:cubicBezTo>
                <a:lnTo>
                  <a:pt x="10322" y="908"/>
                </a:ln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5"/>
          <p:cNvSpPr/>
          <p:nvPr/>
        </p:nvSpPr>
        <p:spPr>
          <a:xfrm>
            <a:off x="546317" y="3083338"/>
            <a:ext cx="79378" cy="131963"/>
          </a:xfrm>
          <a:custGeom>
            <a:avLst/>
            <a:gdLst/>
            <a:ahLst/>
            <a:cxnLst/>
            <a:rect l="l" t="t" r="r" b="b"/>
            <a:pathLst>
              <a:path w="2534" h="4047" extrusionOk="0">
                <a:moveTo>
                  <a:pt x="1286" y="1"/>
                </a:moveTo>
                <a:cubicBezTo>
                  <a:pt x="567" y="1"/>
                  <a:pt x="0" y="908"/>
                  <a:pt x="0" y="2004"/>
                </a:cubicBezTo>
                <a:cubicBezTo>
                  <a:pt x="0" y="3139"/>
                  <a:pt x="567" y="4046"/>
                  <a:pt x="1286" y="4046"/>
                </a:cubicBezTo>
                <a:cubicBezTo>
                  <a:pt x="1966" y="4046"/>
                  <a:pt x="2533" y="3139"/>
                  <a:pt x="2533" y="2004"/>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5"/>
          <p:cNvSpPr/>
          <p:nvPr/>
        </p:nvSpPr>
        <p:spPr>
          <a:xfrm>
            <a:off x="281025" y="310798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5"/>
          <p:cNvSpPr/>
          <p:nvPr/>
        </p:nvSpPr>
        <p:spPr>
          <a:xfrm>
            <a:off x="304707" y="318937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5"/>
          <p:cNvSpPr/>
          <p:nvPr/>
        </p:nvSpPr>
        <p:spPr>
          <a:xfrm>
            <a:off x="605521" y="314868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5"/>
          <p:cNvSpPr/>
          <p:nvPr/>
        </p:nvSpPr>
        <p:spPr>
          <a:xfrm>
            <a:off x="282216" y="3119108"/>
            <a:ext cx="323337" cy="70302"/>
          </a:xfrm>
          <a:custGeom>
            <a:avLst/>
            <a:gdLst/>
            <a:ahLst/>
            <a:cxnLst/>
            <a:rect l="l" t="t" r="r" b="b"/>
            <a:pathLst>
              <a:path w="10322" h="2156" extrusionOk="0">
                <a:moveTo>
                  <a:pt x="10057" y="0"/>
                </a:moveTo>
                <a:cubicBezTo>
                  <a:pt x="10095" y="113"/>
                  <a:pt x="10095" y="189"/>
                  <a:pt x="10095" y="302"/>
                </a:cubicBezTo>
                <a:cubicBezTo>
                  <a:pt x="10095" y="1021"/>
                  <a:pt x="9755" y="1550"/>
                  <a:pt x="9301" y="1550"/>
                </a:cubicBezTo>
                <a:lnTo>
                  <a:pt x="530" y="1550"/>
                </a:lnTo>
                <a:cubicBezTo>
                  <a:pt x="303" y="1550"/>
                  <a:pt x="114" y="1437"/>
                  <a:pt x="0" y="1248"/>
                </a:cubicBezTo>
                <a:lnTo>
                  <a:pt x="0" y="1248"/>
                </a:lnTo>
                <a:cubicBezTo>
                  <a:pt x="76" y="1739"/>
                  <a:pt x="340" y="2155"/>
                  <a:pt x="719" y="2155"/>
                </a:cubicBezTo>
                <a:lnTo>
                  <a:pt x="9528" y="2155"/>
                </a:lnTo>
                <a:cubicBezTo>
                  <a:pt x="9981" y="2155"/>
                  <a:pt x="10322" y="1588"/>
                  <a:pt x="10322" y="907"/>
                </a:cubicBez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5"/>
          <p:cNvSpPr/>
          <p:nvPr/>
        </p:nvSpPr>
        <p:spPr>
          <a:xfrm>
            <a:off x="546317" y="3439640"/>
            <a:ext cx="79378" cy="131930"/>
          </a:xfrm>
          <a:custGeom>
            <a:avLst/>
            <a:gdLst/>
            <a:ahLst/>
            <a:cxnLst/>
            <a:rect l="l" t="t" r="r" b="b"/>
            <a:pathLst>
              <a:path w="2534" h="4046" extrusionOk="0">
                <a:moveTo>
                  <a:pt x="1286" y="0"/>
                </a:moveTo>
                <a:cubicBezTo>
                  <a:pt x="567" y="0"/>
                  <a:pt x="0" y="907"/>
                  <a:pt x="0" y="2042"/>
                </a:cubicBezTo>
                <a:cubicBezTo>
                  <a:pt x="0" y="3138"/>
                  <a:pt x="567" y="4045"/>
                  <a:pt x="1286" y="4045"/>
                </a:cubicBezTo>
                <a:cubicBezTo>
                  <a:pt x="1966" y="4045"/>
                  <a:pt x="2533" y="3138"/>
                  <a:pt x="2533" y="2042"/>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5"/>
          <p:cNvSpPr/>
          <p:nvPr/>
        </p:nvSpPr>
        <p:spPr>
          <a:xfrm>
            <a:off x="281025" y="3465498"/>
            <a:ext cx="324527" cy="81421"/>
          </a:xfrm>
          <a:custGeom>
            <a:avLst/>
            <a:gdLst/>
            <a:ahLst/>
            <a:cxnLst/>
            <a:rect l="l" t="t" r="r" b="b"/>
            <a:pathLst>
              <a:path w="10360" h="2497" extrusionOk="0">
                <a:moveTo>
                  <a:pt x="794" y="1"/>
                </a:moveTo>
                <a:cubicBezTo>
                  <a:pt x="341" y="1"/>
                  <a:pt x="0" y="530"/>
                  <a:pt x="0" y="1249"/>
                </a:cubicBezTo>
                <a:cubicBezTo>
                  <a:pt x="0" y="1929"/>
                  <a:pt x="341" y="2496"/>
                  <a:pt x="794" y="2496"/>
                </a:cubicBezTo>
                <a:lnTo>
                  <a:pt x="9566" y="2496"/>
                </a:lnTo>
                <a:cubicBezTo>
                  <a:pt x="10019" y="2496"/>
                  <a:pt x="10360" y="1929"/>
                  <a:pt x="10360" y="1249"/>
                </a:cubicBezTo>
                <a:cubicBezTo>
                  <a:pt x="10360" y="530"/>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5"/>
          <p:cNvSpPr/>
          <p:nvPr/>
        </p:nvSpPr>
        <p:spPr>
          <a:xfrm>
            <a:off x="304707" y="35468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5"/>
          <p:cNvSpPr/>
          <p:nvPr/>
        </p:nvSpPr>
        <p:spPr>
          <a:xfrm>
            <a:off x="605521" y="350495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5"/>
          <p:cNvSpPr/>
          <p:nvPr/>
        </p:nvSpPr>
        <p:spPr>
          <a:xfrm>
            <a:off x="282216" y="3475378"/>
            <a:ext cx="323337" cy="71541"/>
          </a:xfrm>
          <a:custGeom>
            <a:avLst/>
            <a:gdLst/>
            <a:ahLst/>
            <a:cxnLst/>
            <a:rect l="l" t="t" r="r" b="b"/>
            <a:pathLst>
              <a:path w="10322" h="2194" extrusionOk="0">
                <a:moveTo>
                  <a:pt x="10057" y="0"/>
                </a:moveTo>
                <a:lnTo>
                  <a:pt x="10057" y="0"/>
                </a:ln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6"/>
                </a:cubicBezTo>
                <a:lnTo>
                  <a:pt x="10322" y="908"/>
                </a:lnTo>
                <a:cubicBezTo>
                  <a:pt x="10322" y="568"/>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5"/>
          <p:cNvSpPr/>
          <p:nvPr/>
        </p:nvSpPr>
        <p:spPr>
          <a:xfrm>
            <a:off x="546317" y="3795909"/>
            <a:ext cx="79378" cy="133169"/>
          </a:xfrm>
          <a:custGeom>
            <a:avLst/>
            <a:gdLst/>
            <a:ahLst/>
            <a:cxnLst/>
            <a:rect l="l" t="t" r="r" b="b"/>
            <a:pathLst>
              <a:path w="2534" h="4084" extrusionOk="0">
                <a:moveTo>
                  <a:pt x="1286" y="0"/>
                </a:moveTo>
                <a:cubicBezTo>
                  <a:pt x="567" y="0"/>
                  <a:pt x="0" y="908"/>
                  <a:pt x="0" y="2042"/>
                </a:cubicBezTo>
                <a:cubicBezTo>
                  <a:pt x="0" y="3176"/>
                  <a:pt x="567" y="4084"/>
                  <a:pt x="1286" y="4084"/>
                </a:cubicBezTo>
                <a:cubicBezTo>
                  <a:pt x="1966" y="4084"/>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5"/>
          <p:cNvSpPr/>
          <p:nvPr/>
        </p:nvSpPr>
        <p:spPr>
          <a:xfrm>
            <a:off x="281025" y="3821800"/>
            <a:ext cx="324527" cy="81388"/>
          </a:xfrm>
          <a:custGeom>
            <a:avLst/>
            <a:gdLst/>
            <a:ahLst/>
            <a:cxnLst/>
            <a:rect l="l" t="t" r="r" b="b"/>
            <a:pathLst>
              <a:path w="10360" h="2496" extrusionOk="0">
                <a:moveTo>
                  <a:pt x="794" y="0"/>
                </a:moveTo>
                <a:cubicBezTo>
                  <a:pt x="341" y="0"/>
                  <a:pt x="0" y="567"/>
                  <a:pt x="0" y="1248"/>
                </a:cubicBezTo>
                <a:cubicBezTo>
                  <a:pt x="0" y="1929"/>
                  <a:pt x="341" y="2496"/>
                  <a:pt x="794" y="2496"/>
                </a:cubicBezTo>
                <a:lnTo>
                  <a:pt x="9566" y="2496"/>
                </a:lnTo>
                <a:cubicBezTo>
                  <a:pt x="10019" y="2496"/>
                  <a:pt x="10360" y="1929"/>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5"/>
          <p:cNvSpPr/>
          <p:nvPr/>
        </p:nvSpPr>
        <p:spPr>
          <a:xfrm>
            <a:off x="304707" y="390315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5"/>
          <p:cNvSpPr/>
          <p:nvPr/>
        </p:nvSpPr>
        <p:spPr>
          <a:xfrm>
            <a:off x="605521" y="38624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5"/>
          <p:cNvSpPr/>
          <p:nvPr/>
        </p:nvSpPr>
        <p:spPr>
          <a:xfrm>
            <a:off x="282216" y="3832886"/>
            <a:ext cx="323337" cy="70302"/>
          </a:xfrm>
          <a:custGeom>
            <a:avLst/>
            <a:gdLst/>
            <a:ahLst/>
            <a:cxnLst/>
            <a:rect l="l" t="t" r="r" b="b"/>
            <a:pathLst>
              <a:path w="10322" h="2156" extrusionOk="0">
                <a:moveTo>
                  <a:pt x="10057" y="1"/>
                </a:moveTo>
                <a:lnTo>
                  <a:pt x="10057" y="1"/>
                </a:lnTo>
                <a:cubicBezTo>
                  <a:pt x="10095" y="76"/>
                  <a:pt x="10095" y="190"/>
                  <a:pt x="10095" y="303"/>
                </a:cubicBezTo>
                <a:cubicBezTo>
                  <a:pt x="10095" y="984"/>
                  <a:pt x="9755" y="1551"/>
                  <a:pt x="9301" y="1551"/>
                </a:cubicBezTo>
                <a:lnTo>
                  <a:pt x="530" y="1551"/>
                </a:lnTo>
                <a:cubicBezTo>
                  <a:pt x="303" y="1551"/>
                  <a:pt x="114" y="1437"/>
                  <a:pt x="0" y="1210"/>
                </a:cubicBezTo>
                <a:lnTo>
                  <a:pt x="0" y="1210"/>
                </a:lnTo>
                <a:cubicBezTo>
                  <a:pt x="76" y="1740"/>
                  <a:pt x="340" y="2118"/>
                  <a:pt x="719" y="2156"/>
                </a:cubicBezTo>
                <a:lnTo>
                  <a:pt x="9528" y="2156"/>
                </a:lnTo>
                <a:cubicBezTo>
                  <a:pt x="9981" y="2156"/>
                  <a:pt x="10322" y="1589"/>
                  <a:pt x="10322" y="908"/>
                </a:cubicBezTo>
                <a:cubicBezTo>
                  <a:pt x="10322" y="530"/>
                  <a:pt x="10208" y="227"/>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5"/>
          <p:cNvSpPr/>
          <p:nvPr/>
        </p:nvSpPr>
        <p:spPr>
          <a:xfrm>
            <a:off x="546317" y="415341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5"/>
          <p:cNvSpPr/>
          <p:nvPr/>
        </p:nvSpPr>
        <p:spPr>
          <a:xfrm>
            <a:off x="281025" y="4178069"/>
            <a:ext cx="324527" cy="82627"/>
          </a:xfrm>
          <a:custGeom>
            <a:avLst/>
            <a:gdLst/>
            <a:ahLst/>
            <a:cxnLst/>
            <a:rect l="l" t="t" r="r" b="b"/>
            <a:pathLst>
              <a:path w="10360" h="2534"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5"/>
          <p:cNvSpPr/>
          <p:nvPr/>
        </p:nvSpPr>
        <p:spPr>
          <a:xfrm>
            <a:off x="304707" y="4260664"/>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5"/>
          <p:cNvSpPr/>
          <p:nvPr/>
        </p:nvSpPr>
        <p:spPr>
          <a:xfrm>
            <a:off x="605521" y="421876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5"/>
          <p:cNvSpPr/>
          <p:nvPr/>
        </p:nvSpPr>
        <p:spPr>
          <a:xfrm>
            <a:off x="282216" y="4189188"/>
            <a:ext cx="323337" cy="71508"/>
          </a:xfrm>
          <a:custGeom>
            <a:avLst/>
            <a:gdLst/>
            <a:ahLst/>
            <a:cxnLst/>
            <a:rect l="l" t="t" r="r" b="b"/>
            <a:pathLst>
              <a:path w="10322" h="2193" extrusionOk="0">
                <a:moveTo>
                  <a:pt x="10057" y="0"/>
                </a:moveTo>
                <a:lnTo>
                  <a:pt x="10057" y="0"/>
                </a:lnTo>
                <a:cubicBezTo>
                  <a:pt x="10095" y="113"/>
                  <a:pt x="10095" y="227"/>
                  <a:pt x="10095" y="340"/>
                </a:cubicBezTo>
                <a:cubicBezTo>
                  <a:pt x="10095" y="1021"/>
                  <a:pt x="9755" y="1588"/>
                  <a:pt x="9301" y="1588"/>
                </a:cubicBezTo>
                <a:lnTo>
                  <a:pt x="530" y="1588"/>
                </a:lnTo>
                <a:cubicBezTo>
                  <a:pt x="303" y="1588"/>
                  <a:pt x="114" y="1437"/>
                  <a:pt x="0" y="1248"/>
                </a:cubicBezTo>
                <a:lnTo>
                  <a:pt x="0" y="1248"/>
                </a:lnTo>
                <a:cubicBezTo>
                  <a:pt x="76" y="1777"/>
                  <a:pt x="378" y="2155"/>
                  <a:pt x="719" y="2193"/>
                </a:cubicBezTo>
                <a:lnTo>
                  <a:pt x="9528" y="2193"/>
                </a:lnTo>
                <a:cubicBezTo>
                  <a:pt x="9981" y="2193"/>
                  <a:pt x="10322" y="1626"/>
                  <a:pt x="10322" y="945"/>
                </a:cubicBezTo>
                <a:lnTo>
                  <a:pt x="10322" y="907"/>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5"/>
          <p:cNvSpPr/>
          <p:nvPr/>
        </p:nvSpPr>
        <p:spPr>
          <a:xfrm>
            <a:off x="282216" y="977708"/>
            <a:ext cx="323337" cy="71541"/>
          </a:xfrm>
          <a:custGeom>
            <a:avLst/>
            <a:gdLst/>
            <a:ahLst/>
            <a:cxnLst/>
            <a:rect l="l" t="t" r="r" b="b"/>
            <a:pathLst>
              <a:path w="10322" h="2194" extrusionOk="0">
                <a:moveTo>
                  <a:pt x="10057" y="0"/>
                </a:move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5"/>
                </a:cubicBezTo>
                <a:lnTo>
                  <a:pt x="10322" y="908"/>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0_1_1_1">
    <p:spTree>
      <p:nvGrpSpPr>
        <p:cNvPr id="1" name="Shape 1185"/>
        <p:cNvGrpSpPr/>
        <p:nvPr/>
      </p:nvGrpSpPr>
      <p:grpSpPr>
        <a:xfrm>
          <a:off x="0" y="0"/>
          <a:ext cx="0" cy="0"/>
          <a:chOff x="0" y="0"/>
          <a:chExt cx="0" cy="0"/>
        </a:xfrm>
      </p:grpSpPr>
      <p:grpSp>
        <p:nvGrpSpPr>
          <p:cNvPr id="1186" name="Google Shape;1186;p16"/>
          <p:cNvGrpSpPr/>
          <p:nvPr/>
        </p:nvGrpSpPr>
        <p:grpSpPr>
          <a:xfrm>
            <a:off x="395894" y="219519"/>
            <a:ext cx="8518865" cy="4788281"/>
            <a:chOff x="395894" y="219519"/>
            <a:chExt cx="8518865" cy="4788281"/>
          </a:xfrm>
        </p:grpSpPr>
        <p:sp>
          <p:nvSpPr>
            <p:cNvPr id="1187" name="Google Shape;1187;p16"/>
            <p:cNvSpPr/>
            <p:nvPr/>
          </p:nvSpPr>
          <p:spPr>
            <a:xfrm>
              <a:off x="661185" y="219519"/>
              <a:ext cx="8068819" cy="4788281"/>
            </a:xfrm>
            <a:custGeom>
              <a:avLst/>
              <a:gdLst/>
              <a:ahLst/>
              <a:cxnLst/>
              <a:rect l="l" t="t" r="r" b="b"/>
              <a:pathLst>
                <a:path w="257584" h="146846" extrusionOk="0">
                  <a:moveTo>
                    <a:pt x="7146" y="1"/>
                  </a:moveTo>
                  <a:cubicBezTo>
                    <a:pt x="3214" y="1"/>
                    <a:pt x="1" y="3214"/>
                    <a:pt x="1" y="7146"/>
                  </a:cubicBezTo>
                  <a:lnTo>
                    <a:pt x="1" y="139700"/>
                  </a:lnTo>
                  <a:cubicBezTo>
                    <a:pt x="1" y="143632"/>
                    <a:pt x="3214" y="146845"/>
                    <a:pt x="7146" y="146845"/>
                  </a:cubicBezTo>
                  <a:lnTo>
                    <a:pt x="250438" y="146845"/>
                  </a:lnTo>
                  <a:cubicBezTo>
                    <a:pt x="254408" y="146845"/>
                    <a:pt x="257584" y="143632"/>
                    <a:pt x="257584" y="139700"/>
                  </a:cubicBezTo>
                  <a:lnTo>
                    <a:pt x="257584" y="7146"/>
                  </a:lnTo>
                  <a:cubicBezTo>
                    <a:pt x="257584" y="3214"/>
                    <a:pt x="254408" y="1"/>
                    <a:pt x="250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16"/>
            <p:cNvGrpSpPr/>
            <p:nvPr/>
          </p:nvGrpSpPr>
          <p:grpSpPr>
            <a:xfrm>
              <a:off x="8341543" y="2282008"/>
              <a:ext cx="569676" cy="380612"/>
              <a:chOff x="8341543" y="2282008"/>
              <a:chExt cx="569676" cy="380612"/>
            </a:xfrm>
          </p:grpSpPr>
          <p:sp>
            <p:nvSpPr>
              <p:cNvPr id="1189" name="Google Shape;1189;p16"/>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6"/>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1" name="Google Shape;1191;p16"/>
            <p:cNvSpPr/>
            <p:nvPr/>
          </p:nvSpPr>
          <p:spPr>
            <a:xfrm>
              <a:off x="8341543" y="4447718"/>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16"/>
            <p:cNvGrpSpPr/>
            <p:nvPr/>
          </p:nvGrpSpPr>
          <p:grpSpPr>
            <a:xfrm>
              <a:off x="8341543" y="1721094"/>
              <a:ext cx="569676" cy="380612"/>
              <a:chOff x="8341543" y="1721094"/>
              <a:chExt cx="569676" cy="380612"/>
            </a:xfrm>
          </p:grpSpPr>
          <p:sp>
            <p:nvSpPr>
              <p:cNvPr id="1193" name="Google Shape;1193;p16"/>
              <p:cNvSpPr/>
              <p:nvPr/>
            </p:nvSpPr>
            <p:spPr>
              <a:xfrm>
                <a:off x="8341543" y="1800869"/>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6"/>
              <p:cNvSpPr/>
              <p:nvPr/>
            </p:nvSpPr>
            <p:spPr>
              <a:xfrm>
                <a:off x="8341543" y="1721094"/>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16"/>
            <p:cNvGrpSpPr/>
            <p:nvPr/>
          </p:nvGrpSpPr>
          <p:grpSpPr>
            <a:xfrm>
              <a:off x="8346273" y="1183592"/>
              <a:ext cx="568486" cy="388014"/>
              <a:chOff x="8346273" y="1183592"/>
              <a:chExt cx="568486" cy="388014"/>
            </a:xfrm>
          </p:grpSpPr>
          <p:sp>
            <p:nvSpPr>
              <p:cNvPr id="1196" name="Google Shape;1196;p16"/>
              <p:cNvSpPr/>
              <p:nvPr/>
            </p:nvSpPr>
            <p:spPr>
              <a:xfrm>
                <a:off x="8346273" y="1263367"/>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6"/>
              <p:cNvSpPr/>
              <p:nvPr/>
            </p:nvSpPr>
            <p:spPr>
              <a:xfrm>
                <a:off x="8346273" y="1183592"/>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16"/>
            <p:cNvGrpSpPr/>
            <p:nvPr/>
          </p:nvGrpSpPr>
          <p:grpSpPr>
            <a:xfrm>
              <a:off x="8341543" y="606635"/>
              <a:ext cx="569676" cy="388014"/>
              <a:chOff x="8341543" y="606635"/>
              <a:chExt cx="569676" cy="388014"/>
            </a:xfrm>
          </p:grpSpPr>
          <p:sp>
            <p:nvSpPr>
              <p:cNvPr id="1199" name="Google Shape;1199;p16"/>
              <p:cNvSpPr/>
              <p:nvPr/>
            </p:nvSpPr>
            <p:spPr>
              <a:xfrm>
                <a:off x="8341543" y="686410"/>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6"/>
              <p:cNvSpPr/>
              <p:nvPr/>
            </p:nvSpPr>
            <p:spPr>
              <a:xfrm>
                <a:off x="8341543" y="606635"/>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16"/>
            <p:cNvGrpSpPr/>
            <p:nvPr/>
          </p:nvGrpSpPr>
          <p:grpSpPr>
            <a:xfrm>
              <a:off x="8341543" y="2842933"/>
              <a:ext cx="569676" cy="380612"/>
              <a:chOff x="8341543" y="2282008"/>
              <a:chExt cx="569676" cy="380612"/>
            </a:xfrm>
          </p:grpSpPr>
          <p:sp>
            <p:nvSpPr>
              <p:cNvPr id="1202" name="Google Shape;1202;p16"/>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6"/>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16"/>
            <p:cNvGrpSpPr/>
            <p:nvPr/>
          </p:nvGrpSpPr>
          <p:grpSpPr>
            <a:xfrm>
              <a:off x="8341543" y="3403858"/>
              <a:ext cx="569676" cy="380612"/>
              <a:chOff x="8341543" y="2282008"/>
              <a:chExt cx="569676" cy="380612"/>
            </a:xfrm>
          </p:grpSpPr>
          <p:sp>
            <p:nvSpPr>
              <p:cNvPr id="1205" name="Google Shape;1205;p16"/>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6"/>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7" name="Google Shape;1207;p16"/>
            <p:cNvSpPr/>
            <p:nvPr/>
          </p:nvSpPr>
          <p:spPr>
            <a:xfrm>
              <a:off x="8341543" y="4367943"/>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6"/>
            <p:cNvSpPr/>
            <p:nvPr/>
          </p:nvSpPr>
          <p:spPr>
            <a:xfrm>
              <a:off x="395894" y="219519"/>
              <a:ext cx="8053438" cy="4788281"/>
            </a:xfrm>
            <a:custGeom>
              <a:avLst/>
              <a:gdLst/>
              <a:ahLst/>
              <a:cxnLst/>
              <a:rect l="l" t="t" r="r" b="b"/>
              <a:pathLst>
                <a:path w="257093" h="146846" extrusionOk="0">
                  <a:moveTo>
                    <a:pt x="7146" y="1"/>
                  </a:moveTo>
                  <a:cubicBezTo>
                    <a:pt x="3177" y="1"/>
                    <a:pt x="1" y="3214"/>
                    <a:pt x="1" y="7146"/>
                  </a:cubicBezTo>
                  <a:lnTo>
                    <a:pt x="1" y="139700"/>
                  </a:lnTo>
                  <a:cubicBezTo>
                    <a:pt x="1" y="143632"/>
                    <a:pt x="3177" y="146845"/>
                    <a:pt x="7146" y="146845"/>
                  </a:cubicBezTo>
                  <a:lnTo>
                    <a:pt x="249947" y="146845"/>
                  </a:lnTo>
                  <a:cubicBezTo>
                    <a:pt x="253879" y="146845"/>
                    <a:pt x="257093" y="143632"/>
                    <a:pt x="257093" y="139700"/>
                  </a:cubicBezTo>
                  <a:lnTo>
                    <a:pt x="257093" y="7146"/>
                  </a:lnTo>
                  <a:cubicBezTo>
                    <a:pt x="257093" y="3214"/>
                    <a:pt x="253879" y="1"/>
                    <a:pt x="249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9" name="Google Shape;1209;p16"/>
          <p:cNvSpPr/>
          <p:nvPr/>
        </p:nvSpPr>
        <p:spPr>
          <a:xfrm>
            <a:off x="546317" y="94193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6"/>
          <p:cNvSpPr/>
          <p:nvPr/>
        </p:nvSpPr>
        <p:spPr>
          <a:xfrm>
            <a:off x="281025" y="966589"/>
            <a:ext cx="324527" cy="82660"/>
          </a:xfrm>
          <a:custGeom>
            <a:avLst/>
            <a:gdLst/>
            <a:ahLst/>
            <a:cxnLst/>
            <a:rect l="l" t="t" r="r" b="b"/>
            <a:pathLst>
              <a:path w="10360" h="2535"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6"/>
          <p:cNvSpPr/>
          <p:nvPr/>
        </p:nvSpPr>
        <p:spPr>
          <a:xfrm>
            <a:off x="304707" y="104921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6"/>
          <p:cNvSpPr/>
          <p:nvPr/>
        </p:nvSpPr>
        <p:spPr>
          <a:xfrm>
            <a:off x="605521" y="100728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6"/>
          <p:cNvSpPr/>
          <p:nvPr/>
        </p:nvSpPr>
        <p:spPr>
          <a:xfrm>
            <a:off x="546317" y="1298240"/>
            <a:ext cx="79378" cy="133169"/>
          </a:xfrm>
          <a:custGeom>
            <a:avLst/>
            <a:gdLst/>
            <a:ahLst/>
            <a:cxnLst/>
            <a:rect l="l" t="t" r="r" b="b"/>
            <a:pathLst>
              <a:path w="2534" h="4084" extrusionOk="0">
                <a:moveTo>
                  <a:pt x="1286" y="0"/>
                </a:moveTo>
                <a:cubicBezTo>
                  <a:pt x="567" y="0"/>
                  <a:pt x="0" y="908"/>
                  <a:pt x="0" y="2042"/>
                </a:cubicBezTo>
                <a:cubicBezTo>
                  <a:pt x="0" y="3176"/>
                  <a:pt x="567" y="4083"/>
                  <a:pt x="1286" y="4083"/>
                </a:cubicBezTo>
                <a:cubicBezTo>
                  <a:pt x="1966" y="4083"/>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6"/>
          <p:cNvSpPr/>
          <p:nvPr/>
        </p:nvSpPr>
        <p:spPr>
          <a:xfrm>
            <a:off x="281025" y="1324130"/>
            <a:ext cx="324527" cy="81388"/>
          </a:xfrm>
          <a:custGeom>
            <a:avLst/>
            <a:gdLst/>
            <a:ahLst/>
            <a:cxnLst/>
            <a:rect l="l" t="t" r="r" b="b"/>
            <a:pathLst>
              <a:path w="10360" h="2496" extrusionOk="0">
                <a:moveTo>
                  <a:pt x="794" y="0"/>
                </a:moveTo>
                <a:cubicBezTo>
                  <a:pt x="341" y="0"/>
                  <a:pt x="0" y="567"/>
                  <a:pt x="0" y="1248"/>
                </a:cubicBezTo>
                <a:cubicBezTo>
                  <a:pt x="0" y="1928"/>
                  <a:pt x="341" y="2495"/>
                  <a:pt x="794" y="2495"/>
                </a:cubicBezTo>
                <a:lnTo>
                  <a:pt x="9566" y="2495"/>
                </a:lnTo>
                <a:cubicBezTo>
                  <a:pt x="10019" y="2495"/>
                  <a:pt x="10360" y="1928"/>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6"/>
          <p:cNvSpPr/>
          <p:nvPr/>
        </p:nvSpPr>
        <p:spPr>
          <a:xfrm>
            <a:off x="304707" y="14054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6"/>
          <p:cNvSpPr/>
          <p:nvPr/>
        </p:nvSpPr>
        <p:spPr>
          <a:xfrm>
            <a:off x="605521" y="136479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6"/>
          <p:cNvSpPr/>
          <p:nvPr/>
        </p:nvSpPr>
        <p:spPr>
          <a:xfrm>
            <a:off x="282216" y="1335217"/>
            <a:ext cx="323337" cy="70302"/>
          </a:xfrm>
          <a:custGeom>
            <a:avLst/>
            <a:gdLst/>
            <a:ahLst/>
            <a:cxnLst/>
            <a:rect l="l" t="t" r="r" b="b"/>
            <a:pathLst>
              <a:path w="10322" h="2156" extrusionOk="0">
                <a:moveTo>
                  <a:pt x="10057" y="0"/>
                </a:moveTo>
                <a:lnTo>
                  <a:pt x="10057" y="0"/>
                </a:lnTo>
                <a:cubicBezTo>
                  <a:pt x="10095" y="76"/>
                  <a:pt x="10095" y="190"/>
                  <a:pt x="10095" y="303"/>
                </a:cubicBezTo>
                <a:cubicBezTo>
                  <a:pt x="10095" y="983"/>
                  <a:pt x="9755" y="1551"/>
                  <a:pt x="9301" y="1551"/>
                </a:cubicBezTo>
                <a:lnTo>
                  <a:pt x="530" y="1551"/>
                </a:lnTo>
                <a:cubicBezTo>
                  <a:pt x="303" y="1551"/>
                  <a:pt x="114" y="1437"/>
                  <a:pt x="0" y="1210"/>
                </a:cubicBezTo>
                <a:lnTo>
                  <a:pt x="0" y="1210"/>
                </a:lnTo>
                <a:cubicBezTo>
                  <a:pt x="76" y="1740"/>
                  <a:pt x="378" y="2118"/>
                  <a:pt x="719" y="2155"/>
                </a:cubicBezTo>
                <a:lnTo>
                  <a:pt x="9528" y="2155"/>
                </a:lnTo>
                <a:cubicBezTo>
                  <a:pt x="9981" y="2155"/>
                  <a:pt x="10322" y="1588"/>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6"/>
          <p:cNvSpPr/>
          <p:nvPr/>
        </p:nvSpPr>
        <p:spPr>
          <a:xfrm>
            <a:off x="546317" y="1655749"/>
            <a:ext cx="79378" cy="131930"/>
          </a:xfrm>
          <a:custGeom>
            <a:avLst/>
            <a:gdLst/>
            <a:ahLst/>
            <a:cxnLst/>
            <a:rect l="l" t="t" r="r" b="b"/>
            <a:pathLst>
              <a:path w="2534" h="4046" extrusionOk="0">
                <a:moveTo>
                  <a:pt x="1286" y="0"/>
                </a:moveTo>
                <a:cubicBezTo>
                  <a:pt x="567" y="0"/>
                  <a:pt x="0" y="908"/>
                  <a:pt x="0" y="2004"/>
                </a:cubicBezTo>
                <a:cubicBezTo>
                  <a:pt x="0" y="3138"/>
                  <a:pt x="567" y="4046"/>
                  <a:pt x="1286" y="4046"/>
                </a:cubicBezTo>
                <a:cubicBezTo>
                  <a:pt x="1966" y="4046"/>
                  <a:pt x="2533" y="3138"/>
                  <a:pt x="2533" y="2004"/>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6"/>
          <p:cNvSpPr/>
          <p:nvPr/>
        </p:nvSpPr>
        <p:spPr>
          <a:xfrm>
            <a:off x="281025" y="1680400"/>
            <a:ext cx="324527" cy="82627"/>
          </a:xfrm>
          <a:custGeom>
            <a:avLst/>
            <a:gdLst/>
            <a:ahLst/>
            <a:cxnLst/>
            <a:rect l="l" t="t" r="r" b="b"/>
            <a:pathLst>
              <a:path w="10360" h="2534" extrusionOk="0">
                <a:moveTo>
                  <a:pt x="794" y="1"/>
                </a:moveTo>
                <a:cubicBezTo>
                  <a:pt x="341" y="1"/>
                  <a:pt x="0" y="568"/>
                  <a:pt x="0" y="1248"/>
                </a:cubicBezTo>
                <a:cubicBezTo>
                  <a:pt x="0" y="1967"/>
                  <a:pt x="341" y="2534"/>
                  <a:pt x="794" y="2534"/>
                </a:cubicBezTo>
                <a:lnTo>
                  <a:pt x="9566" y="2534"/>
                </a:lnTo>
                <a:cubicBezTo>
                  <a:pt x="10019" y="2534"/>
                  <a:pt x="10360" y="1967"/>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6"/>
          <p:cNvSpPr/>
          <p:nvPr/>
        </p:nvSpPr>
        <p:spPr>
          <a:xfrm>
            <a:off x="304707" y="1761756"/>
            <a:ext cx="32014" cy="1272"/>
          </a:xfrm>
          <a:custGeom>
            <a:avLst/>
            <a:gdLst/>
            <a:ahLst/>
            <a:cxnLst/>
            <a:rect l="l" t="t" r="r" b="b"/>
            <a:pathLst>
              <a:path w="1022" h="39" extrusionOk="0">
                <a:moveTo>
                  <a:pt x="1021" y="39"/>
                </a:moveTo>
                <a:lnTo>
                  <a:pt x="38" y="39"/>
                </a:lnTo>
                <a:cubicBezTo>
                  <a:pt x="38" y="39"/>
                  <a:pt x="38" y="39"/>
                  <a:pt x="38" y="39"/>
                </a:cubicBezTo>
                <a:cubicBezTo>
                  <a:pt x="38" y="39"/>
                  <a:pt x="38" y="39"/>
                  <a:pt x="38" y="39"/>
                </a:cubicBezTo>
                <a:lnTo>
                  <a:pt x="1021" y="39"/>
                </a:lnTo>
                <a:lnTo>
                  <a:pt x="1021" y="39"/>
                </a:lnTo>
                <a:close/>
                <a:moveTo>
                  <a:pt x="1" y="39"/>
                </a:moveTo>
                <a:lnTo>
                  <a:pt x="1" y="39"/>
                </a:lnTo>
                <a:lnTo>
                  <a:pt x="1" y="39"/>
                </a:lnTo>
                <a:close/>
                <a:moveTo>
                  <a:pt x="1" y="39"/>
                </a:moveTo>
                <a:lnTo>
                  <a:pt x="1" y="39"/>
                </a:lnTo>
                <a:lnTo>
                  <a:pt x="1" y="39"/>
                </a:lnTo>
                <a:close/>
                <a:moveTo>
                  <a:pt x="1" y="39"/>
                </a:moveTo>
                <a:lnTo>
                  <a:pt x="1" y="39"/>
                </a:lnTo>
                <a:lnTo>
                  <a:pt x="1" y="39"/>
                </a:lnTo>
                <a:close/>
                <a:moveTo>
                  <a:pt x="1" y="39"/>
                </a:moveTo>
                <a:cubicBezTo>
                  <a:pt x="1" y="39"/>
                  <a:pt x="1" y="39"/>
                  <a:pt x="1" y="1"/>
                </a:cubicBezTo>
                <a:cubicBezTo>
                  <a:pt x="1" y="39"/>
                  <a:pt x="1" y="39"/>
                  <a:pt x="1" y="39"/>
                </a:cubicBez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6"/>
          <p:cNvSpPr/>
          <p:nvPr/>
        </p:nvSpPr>
        <p:spPr>
          <a:xfrm>
            <a:off x="605521" y="17210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6"/>
          <p:cNvSpPr/>
          <p:nvPr/>
        </p:nvSpPr>
        <p:spPr>
          <a:xfrm>
            <a:off x="282216" y="1691487"/>
            <a:ext cx="323337" cy="71541"/>
          </a:xfrm>
          <a:custGeom>
            <a:avLst/>
            <a:gdLst/>
            <a:ahLst/>
            <a:cxnLst/>
            <a:rect l="l" t="t" r="r" b="b"/>
            <a:pathLst>
              <a:path w="10322" h="2194" extrusionOk="0">
                <a:moveTo>
                  <a:pt x="10057" y="1"/>
                </a:moveTo>
                <a:cubicBezTo>
                  <a:pt x="10095" y="114"/>
                  <a:pt x="10095" y="228"/>
                  <a:pt x="10095" y="303"/>
                </a:cubicBezTo>
                <a:cubicBezTo>
                  <a:pt x="10095" y="1022"/>
                  <a:pt x="9755" y="1589"/>
                  <a:pt x="9301" y="1589"/>
                </a:cubicBezTo>
                <a:lnTo>
                  <a:pt x="530" y="1589"/>
                </a:lnTo>
                <a:cubicBezTo>
                  <a:pt x="303" y="1589"/>
                  <a:pt x="114" y="1438"/>
                  <a:pt x="0" y="1249"/>
                </a:cubicBezTo>
                <a:lnTo>
                  <a:pt x="0" y="1249"/>
                </a:lnTo>
                <a:cubicBezTo>
                  <a:pt x="76" y="1740"/>
                  <a:pt x="340" y="2156"/>
                  <a:pt x="719" y="2156"/>
                </a:cubicBezTo>
                <a:cubicBezTo>
                  <a:pt x="719" y="2194"/>
                  <a:pt x="719" y="2194"/>
                  <a:pt x="719" y="2194"/>
                </a:cubicBezTo>
                <a:lnTo>
                  <a:pt x="9528" y="2194"/>
                </a:lnTo>
                <a:cubicBezTo>
                  <a:pt x="9981" y="2194"/>
                  <a:pt x="10322" y="1627"/>
                  <a:pt x="10322" y="908"/>
                </a:cubicBez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6"/>
          <p:cNvSpPr/>
          <p:nvPr/>
        </p:nvSpPr>
        <p:spPr>
          <a:xfrm>
            <a:off x="546317" y="2012018"/>
            <a:ext cx="79378" cy="133202"/>
          </a:xfrm>
          <a:custGeom>
            <a:avLst/>
            <a:gdLst/>
            <a:ahLst/>
            <a:cxnLst/>
            <a:rect l="l" t="t" r="r" b="b"/>
            <a:pathLst>
              <a:path w="2534" h="4085" extrusionOk="0">
                <a:moveTo>
                  <a:pt x="1286" y="1"/>
                </a:moveTo>
                <a:cubicBezTo>
                  <a:pt x="567" y="1"/>
                  <a:pt x="0" y="908"/>
                  <a:pt x="0" y="2042"/>
                </a:cubicBezTo>
                <a:cubicBezTo>
                  <a:pt x="0" y="3177"/>
                  <a:pt x="567" y="4084"/>
                  <a:pt x="1286" y="4084"/>
                </a:cubicBezTo>
                <a:cubicBezTo>
                  <a:pt x="1966" y="4084"/>
                  <a:pt x="2533" y="3177"/>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6"/>
          <p:cNvSpPr/>
          <p:nvPr/>
        </p:nvSpPr>
        <p:spPr>
          <a:xfrm>
            <a:off x="281025" y="203790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6"/>
          <p:cNvSpPr/>
          <p:nvPr/>
        </p:nvSpPr>
        <p:spPr>
          <a:xfrm>
            <a:off x="304707" y="211929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6"/>
          <p:cNvSpPr/>
          <p:nvPr/>
        </p:nvSpPr>
        <p:spPr>
          <a:xfrm>
            <a:off x="605521" y="2077364"/>
            <a:ext cx="31" cy="1272"/>
          </a:xfrm>
          <a:custGeom>
            <a:avLst/>
            <a:gdLst/>
            <a:ahLst/>
            <a:cxnLst/>
            <a:rect l="l" t="t" r="r" b="b"/>
            <a:pathLst>
              <a:path w="1" h="39" extrusionOk="0">
                <a:moveTo>
                  <a:pt x="1" y="38"/>
                </a:moveTo>
                <a:lnTo>
                  <a:pt x="1" y="38"/>
                </a:lnTo>
                <a:lnTo>
                  <a:pt x="1" y="38"/>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
          <p:cNvSpPr/>
          <p:nvPr/>
        </p:nvSpPr>
        <p:spPr>
          <a:xfrm>
            <a:off x="282216" y="2049028"/>
            <a:ext cx="323337" cy="70302"/>
          </a:xfrm>
          <a:custGeom>
            <a:avLst/>
            <a:gdLst/>
            <a:ahLst/>
            <a:cxnLst/>
            <a:rect l="l" t="t" r="r" b="b"/>
            <a:pathLst>
              <a:path w="10322" h="2156" extrusionOk="0">
                <a:moveTo>
                  <a:pt x="10057" y="0"/>
                </a:moveTo>
                <a:cubicBezTo>
                  <a:pt x="10095" y="76"/>
                  <a:pt x="10095" y="189"/>
                  <a:pt x="10095" y="303"/>
                </a:cubicBezTo>
                <a:cubicBezTo>
                  <a:pt x="10095" y="983"/>
                  <a:pt x="9755" y="1550"/>
                  <a:pt x="9301" y="1550"/>
                </a:cubicBezTo>
                <a:lnTo>
                  <a:pt x="530" y="1550"/>
                </a:lnTo>
                <a:cubicBezTo>
                  <a:pt x="303" y="1550"/>
                  <a:pt x="114" y="1437"/>
                  <a:pt x="0" y="1210"/>
                </a:cubicBezTo>
                <a:lnTo>
                  <a:pt x="0" y="1210"/>
                </a:lnTo>
                <a:cubicBezTo>
                  <a:pt x="76" y="1739"/>
                  <a:pt x="340" y="2117"/>
                  <a:pt x="719" y="2155"/>
                </a:cubicBezTo>
                <a:lnTo>
                  <a:pt x="9528" y="2155"/>
                </a:lnTo>
                <a:cubicBezTo>
                  <a:pt x="9981" y="2155"/>
                  <a:pt x="10322" y="1588"/>
                  <a:pt x="10322" y="907"/>
                </a:cubicBezTo>
                <a:lnTo>
                  <a:pt x="10322" y="870"/>
                </a:ln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
          <p:cNvSpPr/>
          <p:nvPr/>
        </p:nvSpPr>
        <p:spPr>
          <a:xfrm>
            <a:off x="546317" y="2369560"/>
            <a:ext cx="79378" cy="131930"/>
          </a:xfrm>
          <a:custGeom>
            <a:avLst/>
            <a:gdLst/>
            <a:ahLst/>
            <a:cxnLst/>
            <a:rect l="l" t="t" r="r" b="b"/>
            <a:pathLst>
              <a:path w="2534" h="4046" extrusionOk="0">
                <a:moveTo>
                  <a:pt x="1286" y="0"/>
                </a:moveTo>
                <a:cubicBezTo>
                  <a:pt x="567" y="0"/>
                  <a:pt x="0" y="907"/>
                  <a:pt x="0" y="2004"/>
                </a:cubicBezTo>
                <a:cubicBezTo>
                  <a:pt x="0" y="3138"/>
                  <a:pt x="567" y="4045"/>
                  <a:pt x="1286" y="4045"/>
                </a:cubicBezTo>
                <a:cubicBezTo>
                  <a:pt x="1966" y="4045"/>
                  <a:pt x="2533" y="3138"/>
                  <a:pt x="2533" y="2004"/>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
          <p:cNvSpPr/>
          <p:nvPr/>
        </p:nvSpPr>
        <p:spPr>
          <a:xfrm>
            <a:off x="281025" y="2394211"/>
            <a:ext cx="324527" cy="81388"/>
          </a:xfrm>
          <a:custGeom>
            <a:avLst/>
            <a:gdLst/>
            <a:ahLst/>
            <a:cxnLst/>
            <a:rect l="l" t="t" r="r" b="b"/>
            <a:pathLst>
              <a:path w="10360" h="2496" extrusionOk="0">
                <a:moveTo>
                  <a:pt x="794" y="0"/>
                </a:moveTo>
                <a:cubicBezTo>
                  <a:pt x="341" y="0"/>
                  <a:pt x="0" y="567"/>
                  <a:pt x="0" y="1248"/>
                </a:cubicBezTo>
                <a:cubicBezTo>
                  <a:pt x="0" y="1966"/>
                  <a:pt x="341" y="2495"/>
                  <a:pt x="794" y="2495"/>
                </a:cubicBezTo>
                <a:lnTo>
                  <a:pt x="9566" y="2495"/>
                </a:lnTo>
                <a:cubicBezTo>
                  <a:pt x="10019" y="2495"/>
                  <a:pt x="10360" y="1966"/>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
          <p:cNvSpPr/>
          <p:nvPr/>
        </p:nvSpPr>
        <p:spPr>
          <a:xfrm>
            <a:off x="304707" y="247556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6"/>
          <p:cNvSpPr/>
          <p:nvPr/>
        </p:nvSpPr>
        <p:spPr>
          <a:xfrm>
            <a:off x="605521" y="243487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6"/>
          <p:cNvSpPr/>
          <p:nvPr/>
        </p:nvSpPr>
        <p:spPr>
          <a:xfrm>
            <a:off x="282216" y="2405297"/>
            <a:ext cx="323337" cy="70302"/>
          </a:xfrm>
          <a:custGeom>
            <a:avLst/>
            <a:gdLst/>
            <a:ahLst/>
            <a:cxnLst/>
            <a:rect l="l" t="t" r="r" b="b"/>
            <a:pathLst>
              <a:path w="10322" h="2156" extrusionOk="0">
                <a:moveTo>
                  <a:pt x="10057" y="0"/>
                </a:moveTo>
                <a:cubicBezTo>
                  <a:pt x="10095" y="114"/>
                  <a:pt x="10095" y="189"/>
                  <a:pt x="10095" y="303"/>
                </a:cubicBezTo>
                <a:cubicBezTo>
                  <a:pt x="10095" y="1021"/>
                  <a:pt x="9755" y="1551"/>
                  <a:pt x="9301" y="1551"/>
                </a:cubicBezTo>
                <a:lnTo>
                  <a:pt x="530" y="1551"/>
                </a:lnTo>
                <a:cubicBezTo>
                  <a:pt x="303" y="1551"/>
                  <a:pt x="114" y="1437"/>
                  <a:pt x="0" y="1248"/>
                </a:cubicBezTo>
                <a:lnTo>
                  <a:pt x="0" y="1248"/>
                </a:lnTo>
                <a:cubicBezTo>
                  <a:pt x="76" y="1777"/>
                  <a:pt x="378" y="2155"/>
                  <a:pt x="719" y="2155"/>
                </a:cubicBezTo>
                <a:lnTo>
                  <a:pt x="9528" y="2155"/>
                </a:lnTo>
                <a:cubicBezTo>
                  <a:pt x="9981" y="2155"/>
                  <a:pt x="10322" y="1626"/>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6"/>
          <p:cNvSpPr/>
          <p:nvPr/>
        </p:nvSpPr>
        <p:spPr>
          <a:xfrm>
            <a:off x="546317" y="2725829"/>
            <a:ext cx="79378" cy="131930"/>
          </a:xfrm>
          <a:custGeom>
            <a:avLst/>
            <a:gdLst/>
            <a:ahLst/>
            <a:cxnLst/>
            <a:rect l="l" t="t" r="r" b="b"/>
            <a:pathLst>
              <a:path w="2534" h="4046" extrusionOk="0">
                <a:moveTo>
                  <a:pt x="1286" y="0"/>
                </a:moveTo>
                <a:cubicBezTo>
                  <a:pt x="567" y="0"/>
                  <a:pt x="0" y="908"/>
                  <a:pt x="0" y="2042"/>
                </a:cubicBezTo>
                <a:cubicBezTo>
                  <a:pt x="0" y="3138"/>
                  <a:pt x="567" y="4046"/>
                  <a:pt x="1286" y="4046"/>
                </a:cubicBezTo>
                <a:cubicBezTo>
                  <a:pt x="1966" y="4046"/>
                  <a:pt x="2533" y="3138"/>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6"/>
          <p:cNvSpPr/>
          <p:nvPr/>
        </p:nvSpPr>
        <p:spPr>
          <a:xfrm>
            <a:off x="281025" y="2751719"/>
            <a:ext cx="324527" cy="81388"/>
          </a:xfrm>
          <a:custGeom>
            <a:avLst/>
            <a:gdLst/>
            <a:ahLst/>
            <a:cxnLst/>
            <a:rect l="l" t="t" r="r" b="b"/>
            <a:pathLst>
              <a:path w="10360" h="2496" extrusionOk="0">
                <a:moveTo>
                  <a:pt x="794" y="0"/>
                </a:moveTo>
                <a:cubicBezTo>
                  <a:pt x="341" y="0"/>
                  <a:pt x="0" y="530"/>
                  <a:pt x="0" y="1248"/>
                </a:cubicBezTo>
                <a:cubicBezTo>
                  <a:pt x="0" y="1929"/>
                  <a:pt x="341" y="2496"/>
                  <a:pt x="794" y="2496"/>
                </a:cubicBezTo>
                <a:lnTo>
                  <a:pt x="9566" y="2496"/>
                </a:lnTo>
                <a:cubicBezTo>
                  <a:pt x="10019" y="2496"/>
                  <a:pt x="10360" y="1929"/>
                  <a:pt x="10360" y="1248"/>
                </a:cubicBezTo>
                <a:cubicBezTo>
                  <a:pt x="10360" y="530"/>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6"/>
          <p:cNvSpPr/>
          <p:nvPr/>
        </p:nvSpPr>
        <p:spPr>
          <a:xfrm>
            <a:off x="304707" y="283307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6"/>
          <p:cNvSpPr/>
          <p:nvPr/>
        </p:nvSpPr>
        <p:spPr>
          <a:xfrm>
            <a:off x="605521" y="2791174"/>
            <a:ext cx="31" cy="1272"/>
          </a:xfrm>
          <a:custGeom>
            <a:avLst/>
            <a:gdLst/>
            <a:ahLst/>
            <a:cxnLst/>
            <a:rect l="l" t="t" r="r" b="b"/>
            <a:pathLst>
              <a:path w="1" h="39" extrusionOk="0">
                <a:moveTo>
                  <a:pt x="1" y="38"/>
                </a:moveTo>
                <a:lnTo>
                  <a:pt x="1" y="38"/>
                </a:lnTo>
                <a:lnTo>
                  <a:pt x="1" y="38"/>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
          <p:cNvSpPr/>
          <p:nvPr/>
        </p:nvSpPr>
        <p:spPr>
          <a:xfrm>
            <a:off x="282216" y="2761567"/>
            <a:ext cx="323337" cy="71541"/>
          </a:xfrm>
          <a:custGeom>
            <a:avLst/>
            <a:gdLst/>
            <a:ahLst/>
            <a:cxnLst/>
            <a:rect l="l" t="t" r="r" b="b"/>
            <a:pathLst>
              <a:path w="10322" h="2194" extrusionOk="0">
                <a:moveTo>
                  <a:pt x="10057" y="1"/>
                </a:moveTo>
                <a:cubicBezTo>
                  <a:pt x="10095" y="114"/>
                  <a:pt x="10095" y="228"/>
                  <a:pt x="10095" y="341"/>
                </a:cubicBezTo>
                <a:cubicBezTo>
                  <a:pt x="10095" y="1022"/>
                  <a:pt x="9755" y="1589"/>
                  <a:pt x="9301" y="1589"/>
                </a:cubicBezTo>
                <a:lnTo>
                  <a:pt x="530" y="1589"/>
                </a:lnTo>
                <a:cubicBezTo>
                  <a:pt x="303" y="1589"/>
                  <a:pt x="114" y="1475"/>
                  <a:pt x="0" y="1248"/>
                </a:cubicBezTo>
                <a:lnTo>
                  <a:pt x="0" y="1248"/>
                </a:lnTo>
                <a:cubicBezTo>
                  <a:pt x="76" y="1778"/>
                  <a:pt x="340" y="2156"/>
                  <a:pt x="719" y="2194"/>
                </a:cubicBezTo>
                <a:lnTo>
                  <a:pt x="9528" y="2194"/>
                </a:lnTo>
                <a:cubicBezTo>
                  <a:pt x="9981" y="2194"/>
                  <a:pt x="10322" y="1627"/>
                  <a:pt x="10322" y="946"/>
                </a:cubicBezTo>
                <a:lnTo>
                  <a:pt x="10322" y="908"/>
                </a:ln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
          <p:cNvSpPr/>
          <p:nvPr/>
        </p:nvSpPr>
        <p:spPr>
          <a:xfrm>
            <a:off x="546317" y="3083338"/>
            <a:ext cx="79378" cy="131963"/>
          </a:xfrm>
          <a:custGeom>
            <a:avLst/>
            <a:gdLst/>
            <a:ahLst/>
            <a:cxnLst/>
            <a:rect l="l" t="t" r="r" b="b"/>
            <a:pathLst>
              <a:path w="2534" h="4047" extrusionOk="0">
                <a:moveTo>
                  <a:pt x="1286" y="1"/>
                </a:moveTo>
                <a:cubicBezTo>
                  <a:pt x="567" y="1"/>
                  <a:pt x="0" y="908"/>
                  <a:pt x="0" y="2004"/>
                </a:cubicBezTo>
                <a:cubicBezTo>
                  <a:pt x="0" y="3139"/>
                  <a:pt x="567" y="4046"/>
                  <a:pt x="1286" y="4046"/>
                </a:cubicBezTo>
                <a:cubicBezTo>
                  <a:pt x="1966" y="4046"/>
                  <a:pt x="2533" y="3139"/>
                  <a:pt x="2533" y="2004"/>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a:off x="281025" y="310798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
          <p:cNvSpPr/>
          <p:nvPr/>
        </p:nvSpPr>
        <p:spPr>
          <a:xfrm>
            <a:off x="304707" y="318937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
          <p:cNvSpPr/>
          <p:nvPr/>
        </p:nvSpPr>
        <p:spPr>
          <a:xfrm>
            <a:off x="605521" y="314868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a:off x="282216" y="3119108"/>
            <a:ext cx="323337" cy="70302"/>
          </a:xfrm>
          <a:custGeom>
            <a:avLst/>
            <a:gdLst/>
            <a:ahLst/>
            <a:cxnLst/>
            <a:rect l="l" t="t" r="r" b="b"/>
            <a:pathLst>
              <a:path w="10322" h="2156" extrusionOk="0">
                <a:moveTo>
                  <a:pt x="10057" y="0"/>
                </a:moveTo>
                <a:cubicBezTo>
                  <a:pt x="10095" y="113"/>
                  <a:pt x="10095" y="189"/>
                  <a:pt x="10095" y="302"/>
                </a:cubicBezTo>
                <a:cubicBezTo>
                  <a:pt x="10095" y="1021"/>
                  <a:pt x="9755" y="1550"/>
                  <a:pt x="9301" y="1550"/>
                </a:cubicBezTo>
                <a:lnTo>
                  <a:pt x="530" y="1550"/>
                </a:lnTo>
                <a:cubicBezTo>
                  <a:pt x="303" y="1550"/>
                  <a:pt x="114" y="1437"/>
                  <a:pt x="0" y="1248"/>
                </a:cubicBezTo>
                <a:lnTo>
                  <a:pt x="0" y="1248"/>
                </a:lnTo>
                <a:cubicBezTo>
                  <a:pt x="76" y="1739"/>
                  <a:pt x="340" y="2155"/>
                  <a:pt x="719" y="2155"/>
                </a:cubicBezTo>
                <a:lnTo>
                  <a:pt x="9528" y="2155"/>
                </a:lnTo>
                <a:cubicBezTo>
                  <a:pt x="9981" y="2155"/>
                  <a:pt x="10322" y="1588"/>
                  <a:pt x="10322" y="907"/>
                </a:cubicBez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6"/>
          <p:cNvSpPr/>
          <p:nvPr/>
        </p:nvSpPr>
        <p:spPr>
          <a:xfrm>
            <a:off x="546317" y="3439640"/>
            <a:ext cx="79378" cy="131930"/>
          </a:xfrm>
          <a:custGeom>
            <a:avLst/>
            <a:gdLst/>
            <a:ahLst/>
            <a:cxnLst/>
            <a:rect l="l" t="t" r="r" b="b"/>
            <a:pathLst>
              <a:path w="2534" h="4046" extrusionOk="0">
                <a:moveTo>
                  <a:pt x="1286" y="0"/>
                </a:moveTo>
                <a:cubicBezTo>
                  <a:pt x="567" y="0"/>
                  <a:pt x="0" y="907"/>
                  <a:pt x="0" y="2042"/>
                </a:cubicBezTo>
                <a:cubicBezTo>
                  <a:pt x="0" y="3138"/>
                  <a:pt x="567" y="4045"/>
                  <a:pt x="1286" y="4045"/>
                </a:cubicBezTo>
                <a:cubicBezTo>
                  <a:pt x="1966" y="4045"/>
                  <a:pt x="2533" y="3138"/>
                  <a:pt x="2533" y="2042"/>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6"/>
          <p:cNvSpPr/>
          <p:nvPr/>
        </p:nvSpPr>
        <p:spPr>
          <a:xfrm>
            <a:off x="281025" y="3465498"/>
            <a:ext cx="324527" cy="81421"/>
          </a:xfrm>
          <a:custGeom>
            <a:avLst/>
            <a:gdLst/>
            <a:ahLst/>
            <a:cxnLst/>
            <a:rect l="l" t="t" r="r" b="b"/>
            <a:pathLst>
              <a:path w="10360" h="2497" extrusionOk="0">
                <a:moveTo>
                  <a:pt x="794" y="1"/>
                </a:moveTo>
                <a:cubicBezTo>
                  <a:pt x="341" y="1"/>
                  <a:pt x="0" y="530"/>
                  <a:pt x="0" y="1249"/>
                </a:cubicBezTo>
                <a:cubicBezTo>
                  <a:pt x="0" y="1929"/>
                  <a:pt x="341" y="2496"/>
                  <a:pt x="794" y="2496"/>
                </a:cubicBezTo>
                <a:lnTo>
                  <a:pt x="9566" y="2496"/>
                </a:lnTo>
                <a:cubicBezTo>
                  <a:pt x="10019" y="2496"/>
                  <a:pt x="10360" y="1929"/>
                  <a:pt x="10360" y="1249"/>
                </a:cubicBezTo>
                <a:cubicBezTo>
                  <a:pt x="10360" y="530"/>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6"/>
          <p:cNvSpPr/>
          <p:nvPr/>
        </p:nvSpPr>
        <p:spPr>
          <a:xfrm>
            <a:off x="304707" y="35468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6"/>
          <p:cNvSpPr/>
          <p:nvPr/>
        </p:nvSpPr>
        <p:spPr>
          <a:xfrm>
            <a:off x="605521" y="350495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6"/>
          <p:cNvSpPr/>
          <p:nvPr/>
        </p:nvSpPr>
        <p:spPr>
          <a:xfrm>
            <a:off x="282216" y="3475378"/>
            <a:ext cx="323337" cy="71541"/>
          </a:xfrm>
          <a:custGeom>
            <a:avLst/>
            <a:gdLst/>
            <a:ahLst/>
            <a:cxnLst/>
            <a:rect l="l" t="t" r="r" b="b"/>
            <a:pathLst>
              <a:path w="10322" h="2194" extrusionOk="0">
                <a:moveTo>
                  <a:pt x="10057" y="0"/>
                </a:moveTo>
                <a:lnTo>
                  <a:pt x="10057" y="0"/>
                </a:ln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6"/>
                </a:cubicBezTo>
                <a:lnTo>
                  <a:pt x="10322" y="908"/>
                </a:lnTo>
                <a:cubicBezTo>
                  <a:pt x="10322" y="568"/>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546317" y="3795909"/>
            <a:ext cx="79378" cy="133169"/>
          </a:xfrm>
          <a:custGeom>
            <a:avLst/>
            <a:gdLst/>
            <a:ahLst/>
            <a:cxnLst/>
            <a:rect l="l" t="t" r="r" b="b"/>
            <a:pathLst>
              <a:path w="2534" h="4084" extrusionOk="0">
                <a:moveTo>
                  <a:pt x="1286" y="0"/>
                </a:moveTo>
                <a:cubicBezTo>
                  <a:pt x="567" y="0"/>
                  <a:pt x="0" y="908"/>
                  <a:pt x="0" y="2042"/>
                </a:cubicBezTo>
                <a:cubicBezTo>
                  <a:pt x="0" y="3176"/>
                  <a:pt x="567" y="4084"/>
                  <a:pt x="1286" y="4084"/>
                </a:cubicBezTo>
                <a:cubicBezTo>
                  <a:pt x="1966" y="4084"/>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281025" y="3821800"/>
            <a:ext cx="324527" cy="81388"/>
          </a:xfrm>
          <a:custGeom>
            <a:avLst/>
            <a:gdLst/>
            <a:ahLst/>
            <a:cxnLst/>
            <a:rect l="l" t="t" r="r" b="b"/>
            <a:pathLst>
              <a:path w="10360" h="2496" extrusionOk="0">
                <a:moveTo>
                  <a:pt x="794" y="0"/>
                </a:moveTo>
                <a:cubicBezTo>
                  <a:pt x="341" y="0"/>
                  <a:pt x="0" y="567"/>
                  <a:pt x="0" y="1248"/>
                </a:cubicBezTo>
                <a:cubicBezTo>
                  <a:pt x="0" y="1929"/>
                  <a:pt x="341" y="2496"/>
                  <a:pt x="794" y="2496"/>
                </a:cubicBezTo>
                <a:lnTo>
                  <a:pt x="9566" y="2496"/>
                </a:lnTo>
                <a:cubicBezTo>
                  <a:pt x="10019" y="2496"/>
                  <a:pt x="10360" y="1929"/>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6"/>
          <p:cNvSpPr/>
          <p:nvPr/>
        </p:nvSpPr>
        <p:spPr>
          <a:xfrm>
            <a:off x="304707" y="390315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6"/>
          <p:cNvSpPr/>
          <p:nvPr/>
        </p:nvSpPr>
        <p:spPr>
          <a:xfrm>
            <a:off x="605521" y="38624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282216" y="3832886"/>
            <a:ext cx="323337" cy="70302"/>
          </a:xfrm>
          <a:custGeom>
            <a:avLst/>
            <a:gdLst/>
            <a:ahLst/>
            <a:cxnLst/>
            <a:rect l="l" t="t" r="r" b="b"/>
            <a:pathLst>
              <a:path w="10322" h="2156" extrusionOk="0">
                <a:moveTo>
                  <a:pt x="10057" y="1"/>
                </a:moveTo>
                <a:lnTo>
                  <a:pt x="10057" y="1"/>
                </a:lnTo>
                <a:cubicBezTo>
                  <a:pt x="10095" y="76"/>
                  <a:pt x="10095" y="190"/>
                  <a:pt x="10095" y="303"/>
                </a:cubicBezTo>
                <a:cubicBezTo>
                  <a:pt x="10095" y="984"/>
                  <a:pt x="9755" y="1551"/>
                  <a:pt x="9301" y="1551"/>
                </a:cubicBezTo>
                <a:lnTo>
                  <a:pt x="530" y="1551"/>
                </a:lnTo>
                <a:cubicBezTo>
                  <a:pt x="303" y="1551"/>
                  <a:pt x="114" y="1437"/>
                  <a:pt x="0" y="1210"/>
                </a:cubicBezTo>
                <a:lnTo>
                  <a:pt x="0" y="1210"/>
                </a:lnTo>
                <a:cubicBezTo>
                  <a:pt x="76" y="1740"/>
                  <a:pt x="340" y="2118"/>
                  <a:pt x="719" y="2156"/>
                </a:cubicBezTo>
                <a:lnTo>
                  <a:pt x="9528" y="2156"/>
                </a:lnTo>
                <a:cubicBezTo>
                  <a:pt x="9981" y="2156"/>
                  <a:pt x="10322" y="1589"/>
                  <a:pt x="10322" y="908"/>
                </a:cubicBezTo>
                <a:cubicBezTo>
                  <a:pt x="10322" y="530"/>
                  <a:pt x="10208" y="227"/>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6"/>
          <p:cNvSpPr/>
          <p:nvPr/>
        </p:nvSpPr>
        <p:spPr>
          <a:xfrm>
            <a:off x="546317" y="415341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6"/>
          <p:cNvSpPr/>
          <p:nvPr/>
        </p:nvSpPr>
        <p:spPr>
          <a:xfrm>
            <a:off x="281025" y="4178069"/>
            <a:ext cx="324527" cy="82627"/>
          </a:xfrm>
          <a:custGeom>
            <a:avLst/>
            <a:gdLst/>
            <a:ahLst/>
            <a:cxnLst/>
            <a:rect l="l" t="t" r="r" b="b"/>
            <a:pathLst>
              <a:path w="10360" h="2534"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6"/>
          <p:cNvSpPr/>
          <p:nvPr/>
        </p:nvSpPr>
        <p:spPr>
          <a:xfrm>
            <a:off x="304707" y="4260664"/>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
          <p:cNvSpPr/>
          <p:nvPr/>
        </p:nvSpPr>
        <p:spPr>
          <a:xfrm>
            <a:off x="605521" y="421876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
          <p:cNvSpPr/>
          <p:nvPr/>
        </p:nvSpPr>
        <p:spPr>
          <a:xfrm>
            <a:off x="282216" y="4189188"/>
            <a:ext cx="323337" cy="71508"/>
          </a:xfrm>
          <a:custGeom>
            <a:avLst/>
            <a:gdLst/>
            <a:ahLst/>
            <a:cxnLst/>
            <a:rect l="l" t="t" r="r" b="b"/>
            <a:pathLst>
              <a:path w="10322" h="2193" extrusionOk="0">
                <a:moveTo>
                  <a:pt x="10057" y="0"/>
                </a:moveTo>
                <a:lnTo>
                  <a:pt x="10057" y="0"/>
                </a:lnTo>
                <a:cubicBezTo>
                  <a:pt x="10095" y="113"/>
                  <a:pt x="10095" y="227"/>
                  <a:pt x="10095" y="340"/>
                </a:cubicBezTo>
                <a:cubicBezTo>
                  <a:pt x="10095" y="1021"/>
                  <a:pt x="9755" y="1588"/>
                  <a:pt x="9301" y="1588"/>
                </a:cubicBezTo>
                <a:lnTo>
                  <a:pt x="530" y="1588"/>
                </a:lnTo>
                <a:cubicBezTo>
                  <a:pt x="303" y="1588"/>
                  <a:pt x="114" y="1437"/>
                  <a:pt x="0" y="1248"/>
                </a:cubicBezTo>
                <a:lnTo>
                  <a:pt x="0" y="1248"/>
                </a:lnTo>
                <a:cubicBezTo>
                  <a:pt x="76" y="1777"/>
                  <a:pt x="378" y="2155"/>
                  <a:pt x="719" y="2193"/>
                </a:cubicBezTo>
                <a:lnTo>
                  <a:pt x="9528" y="2193"/>
                </a:lnTo>
                <a:cubicBezTo>
                  <a:pt x="9981" y="2193"/>
                  <a:pt x="10322" y="1626"/>
                  <a:pt x="10322" y="945"/>
                </a:cubicBezTo>
                <a:lnTo>
                  <a:pt x="10322" y="907"/>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6"/>
          <p:cNvSpPr/>
          <p:nvPr/>
        </p:nvSpPr>
        <p:spPr>
          <a:xfrm>
            <a:off x="282216" y="977708"/>
            <a:ext cx="323337" cy="71541"/>
          </a:xfrm>
          <a:custGeom>
            <a:avLst/>
            <a:gdLst/>
            <a:ahLst/>
            <a:cxnLst/>
            <a:rect l="l" t="t" r="r" b="b"/>
            <a:pathLst>
              <a:path w="10322" h="2194" extrusionOk="0">
                <a:moveTo>
                  <a:pt x="10057" y="0"/>
                </a:move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5"/>
                </a:cubicBezTo>
                <a:lnTo>
                  <a:pt x="10322" y="908"/>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9" name="Google Shape;1259;p16"/>
          <p:cNvGrpSpPr/>
          <p:nvPr/>
        </p:nvGrpSpPr>
        <p:grpSpPr>
          <a:xfrm>
            <a:off x="726213" y="4500425"/>
            <a:ext cx="291375" cy="281375"/>
            <a:chOff x="3243875" y="2372825"/>
            <a:chExt cx="291375" cy="281375"/>
          </a:xfrm>
        </p:grpSpPr>
        <p:sp>
          <p:nvSpPr>
            <p:cNvPr id="1260" name="Google Shape;1260;p16"/>
            <p:cNvSpPr/>
            <p:nvPr/>
          </p:nvSpPr>
          <p:spPr>
            <a:xfrm>
              <a:off x="3287125" y="2403550"/>
              <a:ext cx="205525" cy="200525"/>
            </a:xfrm>
            <a:custGeom>
              <a:avLst/>
              <a:gdLst/>
              <a:ahLst/>
              <a:cxnLst/>
              <a:rect l="l" t="t" r="r" b="b"/>
              <a:pathLst>
                <a:path w="8221" h="8021" fill="none" extrusionOk="0">
                  <a:moveTo>
                    <a:pt x="8221" y="0"/>
                  </a:moveTo>
                  <a:cubicBezTo>
                    <a:pt x="5765" y="2982"/>
                    <a:pt x="2807" y="5338"/>
                    <a:pt x="0" y="802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6"/>
            <p:cNvSpPr/>
            <p:nvPr/>
          </p:nvSpPr>
          <p:spPr>
            <a:xfrm>
              <a:off x="3304025" y="2403550"/>
              <a:ext cx="191125" cy="210550"/>
            </a:xfrm>
            <a:custGeom>
              <a:avLst/>
              <a:gdLst/>
              <a:ahLst/>
              <a:cxnLst/>
              <a:rect l="l" t="t" r="r" b="b"/>
              <a:pathLst>
                <a:path w="7645" h="8422" fill="none" extrusionOk="0">
                  <a:moveTo>
                    <a:pt x="1" y="0"/>
                  </a:moveTo>
                  <a:cubicBezTo>
                    <a:pt x="1404" y="1830"/>
                    <a:pt x="3159" y="3409"/>
                    <a:pt x="4738" y="5088"/>
                  </a:cubicBezTo>
                  <a:cubicBezTo>
                    <a:pt x="6066" y="6491"/>
                    <a:pt x="6292" y="6993"/>
                    <a:pt x="7645" y="842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6"/>
            <p:cNvSpPr/>
            <p:nvPr/>
          </p:nvSpPr>
          <p:spPr>
            <a:xfrm>
              <a:off x="3396775" y="2372825"/>
              <a:ext cx="10675" cy="281375"/>
            </a:xfrm>
            <a:custGeom>
              <a:avLst/>
              <a:gdLst/>
              <a:ahLst/>
              <a:cxnLst/>
              <a:rect l="l" t="t" r="r" b="b"/>
              <a:pathLst>
                <a:path w="427" h="11255" fill="none" extrusionOk="0">
                  <a:moveTo>
                    <a:pt x="150" y="1"/>
                  </a:moveTo>
                  <a:cubicBezTo>
                    <a:pt x="75" y="2507"/>
                    <a:pt x="426" y="5013"/>
                    <a:pt x="150" y="7470"/>
                  </a:cubicBezTo>
                  <a:cubicBezTo>
                    <a:pt x="25" y="8798"/>
                    <a:pt x="0" y="9951"/>
                    <a:pt x="0" y="11254"/>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6"/>
            <p:cNvSpPr/>
            <p:nvPr/>
          </p:nvSpPr>
          <p:spPr>
            <a:xfrm>
              <a:off x="3243875" y="2495650"/>
              <a:ext cx="285125" cy="10675"/>
            </a:xfrm>
            <a:custGeom>
              <a:avLst/>
              <a:gdLst/>
              <a:ahLst/>
              <a:cxnLst/>
              <a:rect l="l" t="t" r="r" b="b"/>
              <a:pathLst>
                <a:path w="11405" h="427" fill="none" extrusionOk="0">
                  <a:moveTo>
                    <a:pt x="11404" y="426"/>
                  </a:moveTo>
                  <a:cubicBezTo>
                    <a:pt x="7495" y="0"/>
                    <a:pt x="3886" y="201"/>
                    <a:pt x="1" y="5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6"/>
            <p:cNvSpPr/>
            <p:nvPr/>
          </p:nvSpPr>
          <p:spPr>
            <a:xfrm>
              <a:off x="3340375" y="2379100"/>
              <a:ext cx="104650" cy="267575"/>
            </a:xfrm>
            <a:custGeom>
              <a:avLst/>
              <a:gdLst/>
              <a:ahLst/>
              <a:cxnLst/>
              <a:rect l="l" t="t" r="r" b="b"/>
              <a:pathLst>
                <a:path w="4186" h="10703" fill="none" extrusionOk="0">
                  <a:moveTo>
                    <a:pt x="0" y="1"/>
                  </a:moveTo>
                  <a:cubicBezTo>
                    <a:pt x="1780" y="3409"/>
                    <a:pt x="2833" y="7043"/>
                    <a:pt x="4186" y="1070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6"/>
            <p:cNvSpPr/>
            <p:nvPr/>
          </p:nvSpPr>
          <p:spPr>
            <a:xfrm>
              <a:off x="3267075" y="2458675"/>
              <a:ext cx="268175" cy="94000"/>
            </a:xfrm>
            <a:custGeom>
              <a:avLst/>
              <a:gdLst/>
              <a:ahLst/>
              <a:cxnLst/>
              <a:rect l="l" t="t" r="r" b="b"/>
              <a:pathLst>
                <a:path w="10727" h="3760" fill="none" extrusionOk="0">
                  <a:moveTo>
                    <a:pt x="0" y="3760"/>
                  </a:moveTo>
                  <a:cubicBezTo>
                    <a:pt x="2231" y="3184"/>
                    <a:pt x="4361" y="2181"/>
                    <a:pt x="6516" y="1379"/>
                  </a:cubicBezTo>
                  <a:cubicBezTo>
                    <a:pt x="8346" y="702"/>
                    <a:pt x="8897" y="677"/>
                    <a:pt x="10727" y="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6"/>
            <p:cNvSpPr/>
            <p:nvPr/>
          </p:nvSpPr>
          <p:spPr>
            <a:xfrm>
              <a:off x="3276475" y="2451775"/>
              <a:ext cx="257525" cy="112825"/>
            </a:xfrm>
            <a:custGeom>
              <a:avLst/>
              <a:gdLst/>
              <a:ahLst/>
              <a:cxnLst/>
              <a:rect l="l" t="t" r="r" b="b"/>
              <a:pathLst>
                <a:path w="10301" h="4513" fill="none" extrusionOk="0">
                  <a:moveTo>
                    <a:pt x="0" y="1"/>
                  </a:moveTo>
                  <a:cubicBezTo>
                    <a:pt x="2281" y="1028"/>
                    <a:pt x="4712" y="1680"/>
                    <a:pt x="6867" y="2908"/>
                  </a:cubicBezTo>
                  <a:cubicBezTo>
                    <a:pt x="8045" y="3535"/>
                    <a:pt x="9098" y="4011"/>
                    <a:pt x="10301" y="451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6"/>
            <p:cNvSpPr/>
            <p:nvPr/>
          </p:nvSpPr>
          <p:spPr>
            <a:xfrm>
              <a:off x="3329100" y="2385375"/>
              <a:ext cx="120325" cy="258800"/>
            </a:xfrm>
            <a:custGeom>
              <a:avLst/>
              <a:gdLst/>
              <a:ahLst/>
              <a:cxnLst/>
              <a:rect l="l" t="t" r="r" b="b"/>
              <a:pathLst>
                <a:path w="4813" h="10352" fill="none" extrusionOk="0">
                  <a:moveTo>
                    <a:pt x="4812" y="0"/>
                  </a:moveTo>
                  <a:cubicBezTo>
                    <a:pt x="2883" y="3434"/>
                    <a:pt x="1654" y="6842"/>
                    <a:pt x="0" y="1035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6"/>
            <p:cNvSpPr/>
            <p:nvPr/>
          </p:nvSpPr>
          <p:spPr>
            <a:xfrm>
              <a:off x="3327850" y="2438625"/>
              <a:ext cx="133475" cy="132850"/>
            </a:xfrm>
            <a:custGeom>
              <a:avLst/>
              <a:gdLst/>
              <a:ahLst/>
              <a:cxnLst/>
              <a:rect l="l" t="t" r="r" b="b"/>
              <a:pathLst>
                <a:path w="5339" h="5314" extrusionOk="0">
                  <a:moveTo>
                    <a:pt x="4887" y="1830"/>
                  </a:moveTo>
                  <a:cubicBezTo>
                    <a:pt x="5339" y="3058"/>
                    <a:pt x="4712" y="4412"/>
                    <a:pt x="3484" y="4863"/>
                  </a:cubicBezTo>
                  <a:cubicBezTo>
                    <a:pt x="2281" y="5314"/>
                    <a:pt x="928" y="4687"/>
                    <a:pt x="451" y="3484"/>
                  </a:cubicBezTo>
                  <a:cubicBezTo>
                    <a:pt x="0" y="2256"/>
                    <a:pt x="627" y="903"/>
                    <a:pt x="1855" y="452"/>
                  </a:cubicBezTo>
                  <a:cubicBezTo>
                    <a:pt x="3058" y="1"/>
                    <a:pt x="4411" y="602"/>
                    <a:pt x="4887" y="18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6"/>
            <p:cNvSpPr/>
            <p:nvPr/>
          </p:nvSpPr>
          <p:spPr>
            <a:xfrm>
              <a:off x="3358550" y="2469325"/>
              <a:ext cx="72075" cy="71450"/>
            </a:xfrm>
            <a:custGeom>
              <a:avLst/>
              <a:gdLst/>
              <a:ahLst/>
              <a:cxnLst/>
              <a:rect l="l" t="t" r="r" b="b"/>
              <a:pathLst>
                <a:path w="2883" h="2858" extrusionOk="0">
                  <a:moveTo>
                    <a:pt x="2632" y="978"/>
                  </a:moveTo>
                  <a:cubicBezTo>
                    <a:pt x="2882" y="1630"/>
                    <a:pt x="2532" y="2382"/>
                    <a:pt x="1880" y="2607"/>
                  </a:cubicBezTo>
                  <a:cubicBezTo>
                    <a:pt x="1228" y="2858"/>
                    <a:pt x="502" y="2532"/>
                    <a:pt x="251" y="1880"/>
                  </a:cubicBezTo>
                  <a:cubicBezTo>
                    <a:pt x="0" y="1204"/>
                    <a:pt x="326" y="477"/>
                    <a:pt x="1003" y="226"/>
                  </a:cubicBezTo>
                  <a:cubicBezTo>
                    <a:pt x="1654" y="1"/>
                    <a:pt x="2381" y="326"/>
                    <a:pt x="2632" y="9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16"/>
          <p:cNvSpPr/>
          <p:nvPr/>
        </p:nvSpPr>
        <p:spPr>
          <a:xfrm>
            <a:off x="7335600" y="508075"/>
            <a:ext cx="87000" cy="61925"/>
          </a:xfrm>
          <a:custGeom>
            <a:avLst/>
            <a:gdLst/>
            <a:ahLst/>
            <a:cxnLst/>
            <a:rect l="l" t="t" r="r" b="b"/>
            <a:pathLst>
              <a:path w="3480" h="2477" extrusionOk="0">
                <a:moveTo>
                  <a:pt x="2112" y="1"/>
                </a:moveTo>
                <a:cubicBezTo>
                  <a:pt x="1992" y="1"/>
                  <a:pt x="1862" y="18"/>
                  <a:pt x="1722" y="57"/>
                </a:cubicBezTo>
                <a:cubicBezTo>
                  <a:pt x="1690" y="55"/>
                  <a:pt x="1659" y="54"/>
                  <a:pt x="1628" y="54"/>
                </a:cubicBezTo>
                <a:cubicBezTo>
                  <a:pt x="35" y="54"/>
                  <a:pt x="1" y="2476"/>
                  <a:pt x="1610" y="2476"/>
                </a:cubicBezTo>
                <a:cubicBezTo>
                  <a:pt x="1678" y="2476"/>
                  <a:pt x="1748" y="2472"/>
                  <a:pt x="1822" y="2463"/>
                </a:cubicBezTo>
                <a:cubicBezTo>
                  <a:pt x="3480" y="2279"/>
                  <a:pt x="3466" y="1"/>
                  <a:pt x="21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1" name="Google Shape;1271;p16"/>
          <p:cNvGrpSpPr/>
          <p:nvPr/>
        </p:nvGrpSpPr>
        <p:grpSpPr>
          <a:xfrm>
            <a:off x="1514950" y="454750"/>
            <a:ext cx="166675" cy="168575"/>
            <a:chOff x="4954425" y="2036375"/>
            <a:chExt cx="166675" cy="168575"/>
          </a:xfrm>
        </p:grpSpPr>
        <p:sp>
          <p:nvSpPr>
            <p:cNvPr id="1272" name="Google Shape;1272;p16"/>
            <p:cNvSpPr/>
            <p:nvPr/>
          </p:nvSpPr>
          <p:spPr>
            <a:xfrm>
              <a:off x="4954425" y="2036375"/>
              <a:ext cx="166675" cy="168575"/>
            </a:xfrm>
            <a:custGeom>
              <a:avLst/>
              <a:gdLst/>
              <a:ahLst/>
              <a:cxnLst/>
              <a:rect l="l" t="t" r="r" b="b"/>
              <a:pathLst>
                <a:path w="6667" h="6743" extrusionOk="0">
                  <a:moveTo>
                    <a:pt x="1930" y="3584"/>
                  </a:moveTo>
                  <a:cubicBezTo>
                    <a:pt x="0" y="2882"/>
                    <a:pt x="1529" y="1178"/>
                    <a:pt x="2607" y="2306"/>
                  </a:cubicBezTo>
                  <a:cubicBezTo>
                    <a:pt x="2231" y="0"/>
                    <a:pt x="4712" y="802"/>
                    <a:pt x="3935" y="2406"/>
                  </a:cubicBezTo>
                  <a:cubicBezTo>
                    <a:pt x="5088" y="877"/>
                    <a:pt x="6667" y="2506"/>
                    <a:pt x="4812" y="3384"/>
                  </a:cubicBezTo>
                  <a:cubicBezTo>
                    <a:pt x="6617" y="3885"/>
                    <a:pt x="5940" y="5464"/>
                    <a:pt x="4386" y="4837"/>
                  </a:cubicBezTo>
                  <a:cubicBezTo>
                    <a:pt x="4386" y="6742"/>
                    <a:pt x="2431" y="6517"/>
                    <a:pt x="2757" y="4787"/>
                  </a:cubicBezTo>
                  <a:cubicBezTo>
                    <a:pt x="1203" y="6141"/>
                    <a:pt x="151" y="4311"/>
                    <a:pt x="1930" y="3584"/>
                  </a:cubicBezTo>
                  <a:cubicBezTo>
                    <a:pt x="1755" y="3509"/>
                    <a:pt x="1830" y="3634"/>
                    <a:pt x="1930" y="35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6"/>
            <p:cNvSpPr/>
            <p:nvPr/>
          </p:nvSpPr>
          <p:spPr>
            <a:xfrm>
              <a:off x="5008925" y="2104675"/>
              <a:ext cx="52650" cy="40750"/>
            </a:xfrm>
            <a:custGeom>
              <a:avLst/>
              <a:gdLst/>
              <a:ahLst/>
              <a:cxnLst/>
              <a:rect l="l" t="t" r="r" b="b"/>
              <a:pathLst>
                <a:path w="2106" h="1630" extrusionOk="0">
                  <a:moveTo>
                    <a:pt x="1053" y="0"/>
                  </a:moveTo>
                  <a:cubicBezTo>
                    <a:pt x="1" y="0"/>
                    <a:pt x="1" y="1629"/>
                    <a:pt x="1053" y="1629"/>
                  </a:cubicBezTo>
                  <a:cubicBezTo>
                    <a:pt x="2106" y="1629"/>
                    <a:pt x="2106" y="0"/>
                    <a:pt x="1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16"/>
          <p:cNvSpPr/>
          <p:nvPr/>
        </p:nvSpPr>
        <p:spPr>
          <a:xfrm>
            <a:off x="1427950" y="4781788"/>
            <a:ext cx="87000" cy="61925"/>
          </a:xfrm>
          <a:custGeom>
            <a:avLst/>
            <a:gdLst/>
            <a:ahLst/>
            <a:cxnLst/>
            <a:rect l="l" t="t" r="r" b="b"/>
            <a:pathLst>
              <a:path w="3480" h="2477" extrusionOk="0">
                <a:moveTo>
                  <a:pt x="2112" y="1"/>
                </a:moveTo>
                <a:cubicBezTo>
                  <a:pt x="1992" y="1"/>
                  <a:pt x="1862" y="18"/>
                  <a:pt x="1722" y="57"/>
                </a:cubicBezTo>
                <a:cubicBezTo>
                  <a:pt x="1690" y="55"/>
                  <a:pt x="1659" y="54"/>
                  <a:pt x="1628" y="54"/>
                </a:cubicBezTo>
                <a:cubicBezTo>
                  <a:pt x="35" y="54"/>
                  <a:pt x="1" y="2476"/>
                  <a:pt x="1610" y="2476"/>
                </a:cubicBezTo>
                <a:cubicBezTo>
                  <a:pt x="1678" y="2476"/>
                  <a:pt x="1748" y="2472"/>
                  <a:pt x="1822" y="2463"/>
                </a:cubicBezTo>
                <a:cubicBezTo>
                  <a:pt x="3480" y="2279"/>
                  <a:pt x="3466" y="1"/>
                  <a:pt x="2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10_1_1_1_1">
    <p:spTree>
      <p:nvGrpSpPr>
        <p:cNvPr id="1" name="Shape 1275"/>
        <p:cNvGrpSpPr/>
        <p:nvPr/>
      </p:nvGrpSpPr>
      <p:grpSpPr>
        <a:xfrm>
          <a:off x="0" y="0"/>
          <a:ext cx="0" cy="0"/>
          <a:chOff x="0" y="0"/>
          <a:chExt cx="0" cy="0"/>
        </a:xfrm>
      </p:grpSpPr>
      <p:grpSp>
        <p:nvGrpSpPr>
          <p:cNvPr id="1276" name="Google Shape;1276;p17"/>
          <p:cNvGrpSpPr/>
          <p:nvPr/>
        </p:nvGrpSpPr>
        <p:grpSpPr>
          <a:xfrm>
            <a:off x="395894" y="219519"/>
            <a:ext cx="8518865" cy="4788281"/>
            <a:chOff x="395894" y="219519"/>
            <a:chExt cx="8518865" cy="4788281"/>
          </a:xfrm>
        </p:grpSpPr>
        <p:sp>
          <p:nvSpPr>
            <p:cNvPr id="1277" name="Google Shape;1277;p17"/>
            <p:cNvSpPr/>
            <p:nvPr/>
          </p:nvSpPr>
          <p:spPr>
            <a:xfrm>
              <a:off x="661185" y="219519"/>
              <a:ext cx="8068819" cy="4788281"/>
            </a:xfrm>
            <a:custGeom>
              <a:avLst/>
              <a:gdLst/>
              <a:ahLst/>
              <a:cxnLst/>
              <a:rect l="l" t="t" r="r" b="b"/>
              <a:pathLst>
                <a:path w="257584" h="146846" extrusionOk="0">
                  <a:moveTo>
                    <a:pt x="7146" y="1"/>
                  </a:moveTo>
                  <a:cubicBezTo>
                    <a:pt x="3214" y="1"/>
                    <a:pt x="1" y="3214"/>
                    <a:pt x="1" y="7146"/>
                  </a:cubicBezTo>
                  <a:lnTo>
                    <a:pt x="1" y="139700"/>
                  </a:lnTo>
                  <a:cubicBezTo>
                    <a:pt x="1" y="143632"/>
                    <a:pt x="3214" y="146845"/>
                    <a:pt x="7146" y="146845"/>
                  </a:cubicBezTo>
                  <a:lnTo>
                    <a:pt x="250438" y="146845"/>
                  </a:lnTo>
                  <a:cubicBezTo>
                    <a:pt x="254408" y="146845"/>
                    <a:pt x="257584" y="143632"/>
                    <a:pt x="257584" y="139700"/>
                  </a:cubicBezTo>
                  <a:lnTo>
                    <a:pt x="257584" y="7146"/>
                  </a:lnTo>
                  <a:cubicBezTo>
                    <a:pt x="257584" y="3214"/>
                    <a:pt x="254408" y="1"/>
                    <a:pt x="250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17"/>
            <p:cNvGrpSpPr/>
            <p:nvPr/>
          </p:nvGrpSpPr>
          <p:grpSpPr>
            <a:xfrm>
              <a:off x="8341543" y="2282008"/>
              <a:ext cx="569676" cy="380612"/>
              <a:chOff x="8341543" y="2282008"/>
              <a:chExt cx="569676" cy="380612"/>
            </a:xfrm>
          </p:grpSpPr>
          <p:sp>
            <p:nvSpPr>
              <p:cNvPr id="1279" name="Google Shape;1279;p17"/>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7"/>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1" name="Google Shape;1281;p17"/>
            <p:cNvSpPr/>
            <p:nvPr/>
          </p:nvSpPr>
          <p:spPr>
            <a:xfrm>
              <a:off x="8341543" y="4447718"/>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2" name="Google Shape;1282;p17"/>
            <p:cNvGrpSpPr/>
            <p:nvPr/>
          </p:nvGrpSpPr>
          <p:grpSpPr>
            <a:xfrm>
              <a:off x="8341543" y="1721094"/>
              <a:ext cx="569676" cy="380612"/>
              <a:chOff x="8341543" y="1721094"/>
              <a:chExt cx="569676" cy="380612"/>
            </a:xfrm>
          </p:grpSpPr>
          <p:sp>
            <p:nvSpPr>
              <p:cNvPr id="1283" name="Google Shape;1283;p17"/>
              <p:cNvSpPr/>
              <p:nvPr/>
            </p:nvSpPr>
            <p:spPr>
              <a:xfrm>
                <a:off x="8341543" y="1800869"/>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7"/>
              <p:cNvSpPr/>
              <p:nvPr/>
            </p:nvSpPr>
            <p:spPr>
              <a:xfrm>
                <a:off x="8341543" y="1721094"/>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17"/>
            <p:cNvGrpSpPr/>
            <p:nvPr/>
          </p:nvGrpSpPr>
          <p:grpSpPr>
            <a:xfrm>
              <a:off x="8346273" y="1183592"/>
              <a:ext cx="568486" cy="388014"/>
              <a:chOff x="8346273" y="1183592"/>
              <a:chExt cx="568486" cy="388014"/>
            </a:xfrm>
          </p:grpSpPr>
          <p:sp>
            <p:nvSpPr>
              <p:cNvPr id="1286" name="Google Shape;1286;p17"/>
              <p:cNvSpPr/>
              <p:nvPr/>
            </p:nvSpPr>
            <p:spPr>
              <a:xfrm>
                <a:off x="8346273" y="1263367"/>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7"/>
              <p:cNvSpPr/>
              <p:nvPr/>
            </p:nvSpPr>
            <p:spPr>
              <a:xfrm>
                <a:off x="8346273" y="1183592"/>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17"/>
            <p:cNvGrpSpPr/>
            <p:nvPr/>
          </p:nvGrpSpPr>
          <p:grpSpPr>
            <a:xfrm>
              <a:off x="8341543" y="606635"/>
              <a:ext cx="569676" cy="388014"/>
              <a:chOff x="8341543" y="606635"/>
              <a:chExt cx="569676" cy="388014"/>
            </a:xfrm>
          </p:grpSpPr>
          <p:sp>
            <p:nvSpPr>
              <p:cNvPr id="1289" name="Google Shape;1289;p17"/>
              <p:cNvSpPr/>
              <p:nvPr/>
            </p:nvSpPr>
            <p:spPr>
              <a:xfrm>
                <a:off x="8341543" y="686410"/>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7"/>
              <p:cNvSpPr/>
              <p:nvPr/>
            </p:nvSpPr>
            <p:spPr>
              <a:xfrm>
                <a:off x="8341543" y="606635"/>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17"/>
            <p:cNvGrpSpPr/>
            <p:nvPr/>
          </p:nvGrpSpPr>
          <p:grpSpPr>
            <a:xfrm>
              <a:off x="8341543" y="2842933"/>
              <a:ext cx="569676" cy="380612"/>
              <a:chOff x="8341543" y="2282008"/>
              <a:chExt cx="569676" cy="380612"/>
            </a:xfrm>
          </p:grpSpPr>
          <p:sp>
            <p:nvSpPr>
              <p:cNvPr id="1292" name="Google Shape;1292;p17"/>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7"/>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17"/>
            <p:cNvGrpSpPr/>
            <p:nvPr/>
          </p:nvGrpSpPr>
          <p:grpSpPr>
            <a:xfrm>
              <a:off x="8341543" y="3403858"/>
              <a:ext cx="569676" cy="380612"/>
              <a:chOff x="8341543" y="2282008"/>
              <a:chExt cx="569676" cy="380612"/>
            </a:xfrm>
          </p:grpSpPr>
          <p:sp>
            <p:nvSpPr>
              <p:cNvPr id="1295" name="Google Shape;1295;p17"/>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7"/>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7" name="Google Shape;1297;p17"/>
            <p:cNvSpPr/>
            <p:nvPr/>
          </p:nvSpPr>
          <p:spPr>
            <a:xfrm>
              <a:off x="8341543" y="4367943"/>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7"/>
            <p:cNvSpPr/>
            <p:nvPr/>
          </p:nvSpPr>
          <p:spPr>
            <a:xfrm>
              <a:off x="395894" y="219519"/>
              <a:ext cx="8053438" cy="4788281"/>
            </a:xfrm>
            <a:custGeom>
              <a:avLst/>
              <a:gdLst/>
              <a:ahLst/>
              <a:cxnLst/>
              <a:rect l="l" t="t" r="r" b="b"/>
              <a:pathLst>
                <a:path w="257093" h="146846" extrusionOk="0">
                  <a:moveTo>
                    <a:pt x="7146" y="1"/>
                  </a:moveTo>
                  <a:cubicBezTo>
                    <a:pt x="3177" y="1"/>
                    <a:pt x="1" y="3214"/>
                    <a:pt x="1" y="7146"/>
                  </a:cubicBezTo>
                  <a:lnTo>
                    <a:pt x="1" y="139700"/>
                  </a:lnTo>
                  <a:cubicBezTo>
                    <a:pt x="1" y="143632"/>
                    <a:pt x="3177" y="146845"/>
                    <a:pt x="7146" y="146845"/>
                  </a:cubicBezTo>
                  <a:lnTo>
                    <a:pt x="249947" y="146845"/>
                  </a:lnTo>
                  <a:cubicBezTo>
                    <a:pt x="253879" y="146845"/>
                    <a:pt x="257093" y="143632"/>
                    <a:pt x="257093" y="139700"/>
                  </a:cubicBezTo>
                  <a:lnTo>
                    <a:pt x="257093" y="7146"/>
                  </a:lnTo>
                  <a:cubicBezTo>
                    <a:pt x="257093" y="3214"/>
                    <a:pt x="253879" y="1"/>
                    <a:pt x="249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9" name="Google Shape;1299;p17"/>
          <p:cNvSpPr/>
          <p:nvPr/>
        </p:nvSpPr>
        <p:spPr>
          <a:xfrm>
            <a:off x="546317" y="94193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7"/>
          <p:cNvSpPr/>
          <p:nvPr/>
        </p:nvSpPr>
        <p:spPr>
          <a:xfrm>
            <a:off x="281025" y="966589"/>
            <a:ext cx="324527" cy="82660"/>
          </a:xfrm>
          <a:custGeom>
            <a:avLst/>
            <a:gdLst/>
            <a:ahLst/>
            <a:cxnLst/>
            <a:rect l="l" t="t" r="r" b="b"/>
            <a:pathLst>
              <a:path w="10360" h="2535"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7"/>
          <p:cNvSpPr/>
          <p:nvPr/>
        </p:nvSpPr>
        <p:spPr>
          <a:xfrm>
            <a:off x="304707" y="104921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7"/>
          <p:cNvSpPr/>
          <p:nvPr/>
        </p:nvSpPr>
        <p:spPr>
          <a:xfrm>
            <a:off x="605521" y="100728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7"/>
          <p:cNvSpPr/>
          <p:nvPr/>
        </p:nvSpPr>
        <p:spPr>
          <a:xfrm>
            <a:off x="546317" y="1298240"/>
            <a:ext cx="79378" cy="133169"/>
          </a:xfrm>
          <a:custGeom>
            <a:avLst/>
            <a:gdLst/>
            <a:ahLst/>
            <a:cxnLst/>
            <a:rect l="l" t="t" r="r" b="b"/>
            <a:pathLst>
              <a:path w="2534" h="4084" extrusionOk="0">
                <a:moveTo>
                  <a:pt x="1286" y="0"/>
                </a:moveTo>
                <a:cubicBezTo>
                  <a:pt x="567" y="0"/>
                  <a:pt x="0" y="908"/>
                  <a:pt x="0" y="2042"/>
                </a:cubicBezTo>
                <a:cubicBezTo>
                  <a:pt x="0" y="3176"/>
                  <a:pt x="567" y="4083"/>
                  <a:pt x="1286" y="4083"/>
                </a:cubicBezTo>
                <a:cubicBezTo>
                  <a:pt x="1966" y="4083"/>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7"/>
          <p:cNvSpPr/>
          <p:nvPr/>
        </p:nvSpPr>
        <p:spPr>
          <a:xfrm>
            <a:off x="281025" y="1324130"/>
            <a:ext cx="324527" cy="81388"/>
          </a:xfrm>
          <a:custGeom>
            <a:avLst/>
            <a:gdLst/>
            <a:ahLst/>
            <a:cxnLst/>
            <a:rect l="l" t="t" r="r" b="b"/>
            <a:pathLst>
              <a:path w="10360" h="2496" extrusionOk="0">
                <a:moveTo>
                  <a:pt x="794" y="0"/>
                </a:moveTo>
                <a:cubicBezTo>
                  <a:pt x="341" y="0"/>
                  <a:pt x="0" y="567"/>
                  <a:pt x="0" y="1248"/>
                </a:cubicBezTo>
                <a:cubicBezTo>
                  <a:pt x="0" y="1928"/>
                  <a:pt x="341" y="2495"/>
                  <a:pt x="794" y="2495"/>
                </a:cubicBezTo>
                <a:lnTo>
                  <a:pt x="9566" y="2495"/>
                </a:lnTo>
                <a:cubicBezTo>
                  <a:pt x="10019" y="2495"/>
                  <a:pt x="10360" y="1928"/>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7"/>
          <p:cNvSpPr/>
          <p:nvPr/>
        </p:nvSpPr>
        <p:spPr>
          <a:xfrm>
            <a:off x="304707" y="14054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7"/>
          <p:cNvSpPr/>
          <p:nvPr/>
        </p:nvSpPr>
        <p:spPr>
          <a:xfrm>
            <a:off x="605521" y="136479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7"/>
          <p:cNvSpPr/>
          <p:nvPr/>
        </p:nvSpPr>
        <p:spPr>
          <a:xfrm>
            <a:off x="282216" y="1335217"/>
            <a:ext cx="323337" cy="70302"/>
          </a:xfrm>
          <a:custGeom>
            <a:avLst/>
            <a:gdLst/>
            <a:ahLst/>
            <a:cxnLst/>
            <a:rect l="l" t="t" r="r" b="b"/>
            <a:pathLst>
              <a:path w="10322" h="2156" extrusionOk="0">
                <a:moveTo>
                  <a:pt x="10057" y="0"/>
                </a:moveTo>
                <a:lnTo>
                  <a:pt x="10057" y="0"/>
                </a:lnTo>
                <a:cubicBezTo>
                  <a:pt x="10095" y="76"/>
                  <a:pt x="10095" y="190"/>
                  <a:pt x="10095" y="303"/>
                </a:cubicBezTo>
                <a:cubicBezTo>
                  <a:pt x="10095" y="983"/>
                  <a:pt x="9755" y="1551"/>
                  <a:pt x="9301" y="1551"/>
                </a:cubicBezTo>
                <a:lnTo>
                  <a:pt x="530" y="1551"/>
                </a:lnTo>
                <a:cubicBezTo>
                  <a:pt x="303" y="1551"/>
                  <a:pt x="114" y="1437"/>
                  <a:pt x="0" y="1210"/>
                </a:cubicBezTo>
                <a:lnTo>
                  <a:pt x="0" y="1210"/>
                </a:lnTo>
                <a:cubicBezTo>
                  <a:pt x="76" y="1740"/>
                  <a:pt x="378" y="2118"/>
                  <a:pt x="719" y="2155"/>
                </a:cubicBezTo>
                <a:lnTo>
                  <a:pt x="9528" y="2155"/>
                </a:lnTo>
                <a:cubicBezTo>
                  <a:pt x="9981" y="2155"/>
                  <a:pt x="10322" y="1588"/>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546317" y="1655749"/>
            <a:ext cx="79378" cy="131930"/>
          </a:xfrm>
          <a:custGeom>
            <a:avLst/>
            <a:gdLst/>
            <a:ahLst/>
            <a:cxnLst/>
            <a:rect l="l" t="t" r="r" b="b"/>
            <a:pathLst>
              <a:path w="2534" h="4046" extrusionOk="0">
                <a:moveTo>
                  <a:pt x="1286" y="0"/>
                </a:moveTo>
                <a:cubicBezTo>
                  <a:pt x="567" y="0"/>
                  <a:pt x="0" y="908"/>
                  <a:pt x="0" y="2004"/>
                </a:cubicBezTo>
                <a:cubicBezTo>
                  <a:pt x="0" y="3138"/>
                  <a:pt x="567" y="4046"/>
                  <a:pt x="1286" y="4046"/>
                </a:cubicBezTo>
                <a:cubicBezTo>
                  <a:pt x="1966" y="4046"/>
                  <a:pt x="2533" y="3138"/>
                  <a:pt x="2533" y="2004"/>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
          <p:cNvSpPr/>
          <p:nvPr/>
        </p:nvSpPr>
        <p:spPr>
          <a:xfrm>
            <a:off x="281025" y="1680400"/>
            <a:ext cx="324527" cy="82627"/>
          </a:xfrm>
          <a:custGeom>
            <a:avLst/>
            <a:gdLst/>
            <a:ahLst/>
            <a:cxnLst/>
            <a:rect l="l" t="t" r="r" b="b"/>
            <a:pathLst>
              <a:path w="10360" h="2534" extrusionOk="0">
                <a:moveTo>
                  <a:pt x="794" y="1"/>
                </a:moveTo>
                <a:cubicBezTo>
                  <a:pt x="341" y="1"/>
                  <a:pt x="0" y="568"/>
                  <a:pt x="0" y="1248"/>
                </a:cubicBezTo>
                <a:cubicBezTo>
                  <a:pt x="0" y="1967"/>
                  <a:pt x="341" y="2534"/>
                  <a:pt x="794" y="2534"/>
                </a:cubicBezTo>
                <a:lnTo>
                  <a:pt x="9566" y="2534"/>
                </a:lnTo>
                <a:cubicBezTo>
                  <a:pt x="10019" y="2534"/>
                  <a:pt x="10360" y="1967"/>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
          <p:cNvSpPr/>
          <p:nvPr/>
        </p:nvSpPr>
        <p:spPr>
          <a:xfrm>
            <a:off x="304707" y="1761756"/>
            <a:ext cx="32014" cy="1272"/>
          </a:xfrm>
          <a:custGeom>
            <a:avLst/>
            <a:gdLst/>
            <a:ahLst/>
            <a:cxnLst/>
            <a:rect l="l" t="t" r="r" b="b"/>
            <a:pathLst>
              <a:path w="1022" h="39" extrusionOk="0">
                <a:moveTo>
                  <a:pt x="1021" y="39"/>
                </a:moveTo>
                <a:lnTo>
                  <a:pt x="38" y="39"/>
                </a:lnTo>
                <a:cubicBezTo>
                  <a:pt x="38" y="39"/>
                  <a:pt x="38" y="39"/>
                  <a:pt x="38" y="39"/>
                </a:cubicBezTo>
                <a:cubicBezTo>
                  <a:pt x="38" y="39"/>
                  <a:pt x="38" y="39"/>
                  <a:pt x="38" y="39"/>
                </a:cubicBezTo>
                <a:lnTo>
                  <a:pt x="1021" y="39"/>
                </a:lnTo>
                <a:lnTo>
                  <a:pt x="1021" y="39"/>
                </a:lnTo>
                <a:close/>
                <a:moveTo>
                  <a:pt x="1" y="39"/>
                </a:moveTo>
                <a:lnTo>
                  <a:pt x="1" y="39"/>
                </a:lnTo>
                <a:lnTo>
                  <a:pt x="1" y="39"/>
                </a:lnTo>
                <a:close/>
                <a:moveTo>
                  <a:pt x="1" y="39"/>
                </a:moveTo>
                <a:lnTo>
                  <a:pt x="1" y="39"/>
                </a:lnTo>
                <a:lnTo>
                  <a:pt x="1" y="39"/>
                </a:lnTo>
                <a:close/>
                <a:moveTo>
                  <a:pt x="1" y="39"/>
                </a:moveTo>
                <a:lnTo>
                  <a:pt x="1" y="39"/>
                </a:lnTo>
                <a:lnTo>
                  <a:pt x="1" y="39"/>
                </a:lnTo>
                <a:close/>
                <a:moveTo>
                  <a:pt x="1" y="39"/>
                </a:moveTo>
                <a:cubicBezTo>
                  <a:pt x="1" y="39"/>
                  <a:pt x="1" y="39"/>
                  <a:pt x="1" y="1"/>
                </a:cubicBezTo>
                <a:cubicBezTo>
                  <a:pt x="1" y="39"/>
                  <a:pt x="1" y="39"/>
                  <a:pt x="1" y="39"/>
                </a:cubicBez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605521" y="17210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
          <p:cNvSpPr/>
          <p:nvPr/>
        </p:nvSpPr>
        <p:spPr>
          <a:xfrm>
            <a:off x="282216" y="1691487"/>
            <a:ext cx="323337" cy="71541"/>
          </a:xfrm>
          <a:custGeom>
            <a:avLst/>
            <a:gdLst/>
            <a:ahLst/>
            <a:cxnLst/>
            <a:rect l="l" t="t" r="r" b="b"/>
            <a:pathLst>
              <a:path w="10322" h="2194" extrusionOk="0">
                <a:moveTo>
                  <a:pt x="10057" y="1"/>
                </a:moveTo>
                <a:cubicBezTo>
                  <a:pt x="10095" y="114"/>
                  <a:pt x="10095" y="228"/>
                  <a:pt x="10095" y="303"/>
                </a:cubicBezTo>
                <a:cubicBezTo>
                  <a:pt x="10095" y="1022"/>
                  <a:pt x="9755" y="1589"/>
                  <a:pt x="9301" y="1589"/>
                </a:cubicBezTo>
                <a:lnTo>
                  <a:pt x="530" y="1589"/>
                </a:lnTo>
                <a:cubicBezTo>
                  <a:pt x="303" y="1589"/>
                  <a:pt x="114" y="1438"/>
                  <a:pt x="0" y="1249"/>
                </a:cubicBezTo>
                <a:lnTo>
                  <a:pt x="0" y="1249"/>
                </a:lnTo>
                <a:cubicBezTo>
                  <a:pt x="76" y="1740"/>
                  <a:pt x="340" y="2156"/>
                  <a:pt x="719" y="2156"/>
                </a:cubicBezTo>
                <a:cubicBezTo>
                  <a:pt x="719" y="2194"/>
                  <a:pt x="719" y="2194"/>
                  <a:pt x="719" y="2194"/>
                </a:cubicBezTo>
                <a:lnTo>
                  <a:pt x="9528" y="2194"/>
                </a:lnTo>
                <a:cubicBezTo>
                  <a:pt x="9981" y="2194"/>
                  <a:pt x="10322" y="1627"/>
                  <a:pt x="10322" y="908"/>
                </a:cubicBez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a:off x="546317" y="2012018"/>
            <a:ext cx="79378" cy="133202"/>
          </a:xfrm>
          <a:custGeom>
            <a:avLst/>
            <a:gdLst/>
            <a:ahLst/>
            <a:cxnLst/>
            <a:rect l="l" t="t" r="r" b="b"/>
            <a:pathLst>
              <a:path w="2534" h="4085" extrusionOk="0">
                <a:moveTo>
                  <a:pt x="1286" y="1"/>
                </a:moveTo>
                <a:cubicBezTo>
                  <a:pt x="567" y="1"/>
                  <a:pt x="0" y="908"/>
                  <a:pt x="0" y="2042"/>
                </a:cubicBezTo>
                <a:cubicBezTo>
                  <a:pt x="0" y="3177"/>
                  <a:pt x="567" y="4084"/>
                  <a:pt x="1286" y="4084"/>
                </a:cubicBezTo>
                <a:cubicBezTo>
                  <a:pt x="1966" y="4084"/>
                  <a:pt x="2533" y="3177"/>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a:off x="281025" y="203790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
          <p:cNvSpPr/>
          <p:nvPr/>
        </p:nvSpPr>
        <p:spPr>
          <a:xfrm>
            <a:off x="304707" y="211929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7"/>
          <p:cNvSpPr/>
          <p:nvPr/>
        </p:nvSpPr>
        <p:spPr>
          <a:xfrm>
            <a:off x="605521" y="2077364"/>
            <a:ext cx="31" cy="1272"/>
          </a:xfrm>
          <a:custGeom>
            <a:avLst/>
            <a:gdLst/>
            <a:ahLst/>
            <a:cxnLst/>
            <a:rect l="l" t="t" r="r" b="b"/>
            <a:pathLst>
              <a:path w="1" h="39" extrusionOk="0">
                <a:moveTo>
                  <a:pt x="1" y="38"/>
                </a:moveTo>
                <a:lnTo>
                  <a:pt x="1" y="38"/>
                </a:lnTo>
                <a:lnTo>
                  <a:pt x="1" y="38"/>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7"/>
          <p:cNvSpPr/>
          <p:nvPr/>
        </p:nvSpPr>
        <p:spPr>
          <a:xfrm>
            <a:off x="282216" y="2049028"/>
            <a:ext cx="323337" cy="70302"/>
          </a:xfrm>
          <a:custGeom>
            <a:avLst/>
            <a:gdLst/>
            <a:ahLst/>
            <a:cxnLst/>
            <a:rect l="l" t="t" r="r" b="b"/>
            <a:pathLst>
              <a:path w="10322" h="2156" extrusionOk="0">
                <a:moveTo>
                  <a:pt x="10057" y="0"/>
                </a:moveTo>
                <a:cubicBezTo>
                  <a:pt x="10095" y="76"/>
                  <a:pt x="10095" y="189"/>
                  <a:pt x="10095" y="303"/>
                </a:cubicBezTo>
                <a:cubicBezTo>
                  <a:pt x="10095" y="983"/>
                  <a:pt x="9755" y="1550"/>
                  <a:pt x="9301" y="1550"/>
                </a:cubicBezTo>
                <a:lnTo>
                  <a:pt x="530" y="1550"/>
                </a:lnTo>
                <a:cubicBezTo>
                  <a:pt x="303" y="1550"/>
                  <a:pt x="114" y="1437"/>
                  <a:pt x="0" y="1210"/>
                </a:cubicBezTo>
                <a:lnTo>
                  <a:pt x="0" y="1210"/>
                </a:lnTo>
                <a:cubicBezTo>
                  <a:pt x="76" y="1739"/>
                  <a:pt x="340" y="2117"/>
                  <a:pt x="719" y="2155"/>
                </a:cubicBezTo>
                <a:lnTo>
                  <a:pt x="9528" y="2155"/>
                </a:lnTo>
                <a:cubicBezTo>
                  <a:pt x="9981" y="2155"/>
                  <a:pt x="10322" y="1588"/>
                  <a:pt x="10322" y="907"/>
                </a:cubicBezTo>
                <a:lnTo>
                  <a:pt x="10322" y="870"/>
                </a:ln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7"/>
          <p:cNvSpPr/>
          <p:nvPr/>
        </p:nvSpPr>
        <p:spPr>
          <a:xfrm>
            <a:off x="546317" y="2369560"/>
            <a:ext cx="79378" cy="131930"/>
          </a:xfrm>
          <a:custGeom>
            <a:avLst/>
            <a:gdLst/>
            <a:ahLst/>
            <a:cxnLst/>
            <a:rect l="l" t="t" r="r" b="b"/>
            <a:pathLst>
              <a:path w="2534" h="4046" extrusionOk="0">
                <a:moveTo>
                  <a:pt x="1286" y="0"/>
                </a:moveTo>
                <a:cubicBezTo>
                  <a:pt x="567" y="0"/>
                  <a:pt x="0" y="907"/>
                  <a:pt x="0" y="2004"/>
                </a:cubicBezTo>
                <a:cubicBezTo>
                  <a:pt x="0" y="3138"/>
                  <a:pt x="567" y="4045"/>
                  <a:pt x="1286" y="4045"/>
                </a:cubicBezTo>
                <a:cubicBezTo>
                  <a:pt x="1966" y="4045"/>
                  <a:pt x="2533" y="3138"/>
                  <a:pt x="2533" y="2004"/>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281025" y="2394211"/>
            <a:ext cx="324527" cy="81388"/>
          </a:xfrm>
          <a:custGeom>
            <a:avLst/>
            <a:gdLst/>
            <a:ahLst/>
            <a:cxnLst/>
            <a:rect l="l" t="t" r="r" b="b"/>
            <a:pathLst>
              <a:path w="10360" h="2496" extrusionOk="0">
                <a:moveTo>
                  <a:pt x="794" y="0"/>
                </a:moveTo>
                <a:cubicBezTo>
                  <a:pt x="341" y="0"/>
                  <a:pt x="0" y="567"/>
                  <a:pt x="0" y="1248"/>
                </a:cubicBezTo>
                <a:cubicBezTo>
                  <a:pt x="0" y="1966"/>
                  <a:pt x="341" y="2495"/>
                  <a:pt x="794" y="2495"/>
                </a:cubicBezTo>
                <a:lnTo>
                  <a:pt x="9566" y="2495"/>
                </a:lnTo>
                <a:cubicBezTo>
                  <a:pt x="10019" y="2495"/>
                  <a:pt x="10360" y="1966"/>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304707" y="247556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
          <p:cNvSpPr/>
          <p:nvPr/>
        </p:nvSpPr>
        <p:spPr>
          <a:xfrm>
            <a:off x="605521" y="243487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7"/>
          <p:cNvSpPr/>
          <p:nvPr/>
        </p:nvSpPr>
        <p:spPr>
          <a:xfrm>
            <a:off x="282216" y="2405297"/>
            <a:ext cx="323337" cy="70302"/>
          </a:xfrm>
          <a:custGeom>
            <a:avLst/>
            <a:gdLst/>
            <a:ahLst/>
            <a:cxnLst/>
            <a:rect l="l" t="t" r="r" b="b"/>
            <a:pathLst>
              <a:path w="10322" h="2156" extrusionOk="0">
                <a:moveTo>
                  <a:pt x="10057" y="0"/>
                </a:moveTo>
                <a:cubicBezTo>
                  <a:pt x="10095" y="114"/>
                  <a:pt x="10095" y="189"/>
                  <a:pt x="10095" y="303"/>
                </a:cubicBezTo>
                <a:cubicBezTo>
                  <a:pt x="10095" y="1021"/>
                  <a:pt x="9755" y="1551"/>
                  <a:pt x="9301" y="1551"/>
                </a:cubicBezTo>
                <a:lnTo>
                  <a:pt x="530" y="1551"/>
                </a:lnTo>
                <a:cubicBezTo>
                  <a:pt x="303" y="1551"/>
                  <a:pt x="114" y="1437"/>
                  <a:pt x="0" y="1248"/>
                </a:cubicBezTo>
                <a:lnTo>
                  <a:pt x="0" y="1248"/>
                </a:lnTo>
                <a:cubicBezTo>
                  <a:pt x="76" y="1777"/>
                  <a:pt x="378" y="2155"/>
                  <a:pt x="719" y="2155"/>
                </a:cubicBezTo>
                <a:lnTo>
                  <a:pt x="9528" y="2155"/>
                </a:lnTo>
                <a:cubicBezTo>
                  <a:pt x="9981" y="2155"/>
                  <a:pt x="10322" y="1626"/>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a:off x="546317" y="2725829"/>
            <a:ext cx="79378" cy="131930"/>
          </a:xfrm>
          <a:custGeom>
            <a:avLst/>
            <a:gdLst/>
            <a:ahLst/>
            <a:cxnLst/>
            <a:rect l="l" t="t" r="r" b="b"/>
            <a:pathLst>
              <a:path w="2534" h="4046" extrusionOk="0">
                <a:moveTo>
                  <a:pt x="1286" y="0"/>
                </a:moveTo>
                <a:cubicBezTo>
                  <a:pt x="567" y="0"/>
                  <a:pt x="0" y="908"/>
                  <a:pt x="0" y="2042"/>
                </a:cubicBezTo>
                <a:cubicBezTo>
                  <a:pt x="0" y="3138"/>
                  <a:pt x="567" y="4046"/>
                  <a:pt x="1286" y="4046"/>
                </a:cubicBezTo>
                <a:cubicBezTo>
                  <a:pt x="1966" y="4046"/>
                  <a:pt x="2533" y="3138"/>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a:off x="281025" y="2751719"/>
            <a:ext cx="324527" cy="81388"/>
          </a:xfrm>
          <a:custGeom>
            <a:avLst/>
            <a:gdLst/>
            <a:ahLst/>
            <a:cxnLst/>
            <a:rect l="l" t="t" r="r" b="b"/>
            <a:pathLst>
              <a:path w="10360" h="2496" extrusionOk="0">
                <a:moveTo>
                  <a:pt x="794" y="0"/>
                </a:moveTo>
                <a:cubicBezTo>
                  <a:pt x="341" y="0"/>
                  <a:pt x="0" y="530"/>
                  <a:pt x="0" y="1248"/>
                </a:cubicBezTo>
                <a:cubicBezTo>
                  <a:pt x="0" y="1929"/>
                  <a:pt x="341" y="2496"/>
                  <a:pt x="794" y="2496"/>
                </a:cubicBezTo>
                <a:lnTo>
                  <a:pt x="9566" y="2496"/>
                </a:lnTo>
                <a:cubicBezTo>
                  <a:pt x="10019" y="2496"/>
                  <a:pt x="10360" y="1929"/>
                  <a:pt x="10360" y="1248"/>
                </a:cubicBezTo>
                <a:cubicBezTo>
                  <a:pt x="10360" y="530"/>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7"/>
          <p:cNvSpPr/>
          <p:nvPr/>
        </p:nvSpPr>
        <p:spPr>
          <a:xfrm>
            <a:off x="304707" y="283307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
          <p:cNvSpPr/>
          <p:nvPr/>
        </p:nvSpPr>
        <p:spPr>
          <a:xfrm>
            <a:off x="605521" y="2791174"/>
            <a:ext cx="31" cy="1272"/>
          </a:xfrm>
          <a:custGeom>
            <a:avLst/>
            <a:gdLst/>
            <a:ahLst/>
            <a:cxnLst/>
            <a:rect l="l" t="t" r="r" b="b"/>
            <a:pathLst>
              <a:path w="1" h="39" extrusionOk="0">
                <a:moveTo>
                  <a:pt x="1" y="38"/>
                </a:moveTo>
                <a:lnTo>
                  <a:pt x="1" y="38"/>
                </a:lnTo>
                <a:lnTo>
                  <a:pt x="1" y="38"/>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7"/>
          <p:cNvSpPr/>
          <p:nvPr/>
        </p:nvSpPr>
        <p:spPr>
          <a:xfrm>
            <a:off x="282216" y="2761567"/>
            <a:ext cx="323337" cy="71541"/>
          </a:xfrm>
          <a:custGeom>
            <a:avLst/>
            <a:gdLst/>
            <a:ahLst/>
            <a:cxnLst/>
            <a:rect l="l" t="t" r="r" b="b"/>
            <a:pathLst>
              <a:path w="10322" h="2194" extrusionOk="0">
                <a:moveTo>
                  <a:pt x="10057" y="1"/>
                </a:moveTo>
                <a:cubicBezTo>
                  <a:pt x="10095" y="114"/>
                  <a:pt x="10095" y="228"/>
                  <a:pt x="10095" y="341"/>
                </a:cubicBezTo>
                <a:cubicBezTo>
                  <a:pt x="10095" y="1022"/>
                  <a:pt x="9755" y="1589"/>
                  <a:pt x="9301" y="1589"/>
                </a:cubicBezTo>
                <a:lnTo>
                  <a:pt x="530" y="1589"/>
                </a:lnTo>
                <a:cubicBezTo>
                  <a:pt x="303" y="1589"/>
                  <a:pt x="114" y="1475"/>
                  <a:pt x="0" y="1248"/>
                </a:cubicBezTo>
                <a:lnTo>
                  <a:pt x="0" y="1248"/>
                </a:lnTo>
                <a:cubicBezTo>
                  <a:pt x="76" y="1778"/>
                  <a:pt x="340" y="2156"/>
                  <a:pt x="719" y="2194"/>
                </a:cubicBezTo>
                <a:lnTo>
                  <a:pt x="9528" y="2194"/>
                </a:lnTo>
                <a:cubicBezTo>
                  <a:pt x="9981" y="2194"/>
                  <a:pt x="10322" y="1627"/>
                  <a:pt x="10322" y="946"/>
                </a:cubicBezTo>
                <a:lnTo>
                  <a:pt x="10322" y="908"/>
                </a:ln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7"/>
          <p:cNvSpPr/>
          <p:nvPr/>
        </p:nvSpPr>
        <p:spPr>
          <a:xfrm>
            <a:off x="546317" y="3083338"/>
            <a:ext cx="79378" cy="131963"/>
          </a:xfrm>
          <a:custGeom>
            <a:avLst/>
            <a:gdLst/>
            <a:ahLst/>
            <a:cxnLst/>
            <a:rect l="l" t="t" r="r" b="b"/>
            <a:pathLst>
              <a:path w="2534" h="4047" extrusionOk="0">
                <a:moveTo>
                  <a:pt x="1286" y="1"/>
                </a:moveTo>
                <a:cubicBezTo>
                  <a:pt x="567" y="1"/>
                  <a:pt x="0" y="908"/>
                  <a:pt x="0" y="2004"/>
                </a:cubicBezTo>
                <a:cubicBezTo>
                  <a:pt x="0" y="3139"/>
                  <a:pt x="567" y="4046"/>
                  <a:pt x="1286" y="4046"/>
                </a:cubicBezTo>
                <a:cubicBezTo>
                  <a:pt x="1966" y="4046"/>
                  <a:pt x="2533" y="3139"/>
                  <a:pt x="2533" y="2004"/>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
          <p:cNvSpPr/>
          <p:nvPr/>
        </p:nvSpPr>
        <p:spPr>
          <a:xfrm>
            <a:off x="281025" y="310798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
          <p:cNvSpPr/>
          <p:nvPr/>
        </p:nvSpPr>
        <p:spPr>
          <a:xfrm>
            <a:off x="304707" y="318937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a:off x="605521" y="314868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
          <p:cNvSpPr/>
          <p:nvPr/>
        </p:nvSpPr>
        <p:spPr>
          <a:xfrm>
            <a:off x="282216" y="3119108"/>
            <a:ext cx="323337" cy="70302"/>
          </a:xfrm>
          <a:custGeom>
            <a:avLst/>
            <a:gdLst/>
            <a:ahLst/>
            <a:cxnLst/>
            <a:rect l="l" t="t" r="r" b="b"/>
            <a:pathLst>
              <a:path w="10322" h="2156" extrusionOk="0">
                <a:moveTo>
                  <a:pt x="10057" y="0"/>
                </a:moveTo>
                <a:cubicBezTo>
                  <a:pt x="10095" y="113"/>
                  <a:pt x="10095" y="189"/>
                  <a:pt x="10095" y="302"/>
                </a:cubicBezTo>
                <a:cubicBezTo>
                  <a:pt x="10095" y="1021"/>
                  <a:pt x="9755" y="1550"/>
                  <a:pt x="9301" y="1550"/>
                </a:cubicBezTo>
                <a:lnTo>
                  <a:pt x="530" y="1550"/>
                </a:lnTo>
                <a:cubicBezTo>
                  <a:pt x="303" y="1550"/>
                  <a:pt x="114" y="1437"/>
                  <a:pt x="0" y="1248"/>
                </a:cubicBezTo>
                <a:lnTo>
                  <a:pt x="0" y="1248"/>
                </a:lnTo>
                <a:cubicBezTo>
                  <a:pt x="76" y="1739"/>
                  <a:pt x="340" y="2155"/>
                  <a:pt x="719" y="2155"/>
                </a:cubicBezTo>
                <a:lnTo>
                  <a:pt x="9528" y="2155"/>
                </a:lnTo>
                <a:cubicBezTo>
                  <a:pt x="9981" y="2155"/>
                  <a:pt x="10322" y="1588"/>
                  <a:pt x="10322" y="907"/>
                </a:cubicBez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a:off x="546317" y="3439640"/>
            <a:ext cx="79378" cy="131930"/>
          </a:xfrm>
          <a:custGeom>
            <a:avLst/>
            <a:gdLst/>
            <a:ahLst/>
            <a:cxnLst/>
            <a:rect l="l" t="t" r="r" b="b"/>
            <a:pathLst>
              <a:path w="2534" h="4046" extrusionOk="0">
                <a:moveTo>
                  <a:pt x="1286" y="0"/>
                </a:moveTo>
                <a:cubicBezTo>
                  <a:pt x="567" y="0"/>
                  <a:pt x="0" y="907"/>
                  <a:pt x="0" y="2042"/>
                </a:cubicBezTo>
                <a:cubicBezTo>
                  <a:pt x="0" y="3138"/>
                  <a:pt x="567" y="4045"/>
                  <a:pt x="1286" y="4045"/>
                </a:cubicBezTo>
                <a:cubicBezTo>
                  <a:pt x="1966" y="4045"/>
                  <a:pt x="2533" y="3138"/>
                  <a:pt x="2533" y="2042"/>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a:off x="281025" y="3465498"/>
            <a:ext cx="324527" cy="81421"/>
          </a:xfrm>
          <a:custGeom>
            <a:avLst/>
            <a:gdLst/>
            <a:ahLst/>
            <a:cxnLst/>
            <a:rect l="l" t="t" r="r" b="b"/>
            <a:pathLst>
              <a:path w="10360" h="2497" extrusionOk="0">
                <a:moveTo>
                  <a:pt x="794" y="1"/>
                </a:moveTo>
                <a:cubicBezTo>
                  <a:pt x="341" y="1"/>
                  <a:pt x="0" y="530"/>
                  <a:pt x="0" y="1249"/>
                </a:cubicBezTo>
                <a:cubicBezTo>
                  <a:pt x="0" y="1929"/>
                  <a:pt x="341" y="2496"/>
                  <a:pt x="794" y="2496"/>
                </a:cubicBezTo>
                <a:lnTo>
                  <a:pt x="9566" y="2496"/>
                </a:lnTo>
                <a:cubicBezTo>
                  <a:pt x="10019" y="2496"/>
                  <a:pt x="10360" y="1929"/>
                  <a:pt x="10360" y="1249"/>
                </a:cubicBezTo>
                <a:cubicBezTo>
                  <a:pt x="10360" y="530"/>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
          <p:cNvSpPr/>
          <p:nvPr/>
        </p:nvSpPr>
        <p:spPr>
          <a:xfrm>
            <a:off x="304707" y="35468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7"/>
          <p:cNvSpPr/>
          <p:nvPr/>
        </p:nvSpPr>
        <p:spPr>
          <a:xfrm>
            <a:off x="605521" y="350495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7"/>
          <p:cNvSpPr/>
          <p:nvPr/>
        </p:nvSpPr>
        <p:spPr>
          <a:xfrm>
            <a:off x="282216" y="3475378"/>
            <a:ext cx="323337" cy="71541"/>
          </a:xfrm>
          <a:custGeom>
            <a:avLst/>
            <a:gdLst/>
            <a:ahLst/>
            <a:cxnLst/>
            <a:rect l="l" t="t" r="r" b="b"/>
            <a:pathLst>
              <a:path w="10322" h="2194" extrusionOk="0">
                <a:moveTo>
                  <a:pt x="10057" y="0"/>
                </a:moveTo>
                <a:lnTo>
                  <a:pt x="10057" y="0"/>
                </a:ln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6"/>
                </a:cubicBezTo>
                <a:lnTo>
                  <a:pt x="10322" y="908"/>
                </a:lnTo>
                <a:cubicBezTo>
                  <a:pt x="10322" y="568"/>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
          <p:cNvSpPr/>
          <p:nvPr/>
        </p:nvSpPr>
        <p:spPr>
          <a:xfrm>
            <a:off x="546317" y="3795909"/>
            <a:ext cx="79378" cy="133169"/>
          </a:xfrm>
          <a:custGeom>
            <a:avLst/>
            <a:gdLst/>
            <a:ahLst/>
            <a:cxnLst/>
            <a:rect l="l" t="t" r="r" b="b"/>
            <a:pathLst>
              <a:path w="2534" h="4084" extrusionOk="0">
                <a:moveTo>
                  <a:pt x="1286" y="0"/>
                </a:moveTo>
                <a:cubicBezTo>
                  <a:pt x="567" y="0"/>
                  <a:pt x="0" y="908"/>
                  <a:pt x="0" y="2042"/>
                </a:cubicBezTo>
                <a:cubicBezTo>
                  <a:pt x="0" y="3176"/>
                  <a:pt x="567" y="4084"/>
                  <a:pt x="1286" y="4084"/>
                </a:cubicBezTo>
                <a:cubicBezTo>
                  <a:pt x="1966" y="4084"/>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7"/>
          <p:cNvSpPr/>
          <p:nvPr/>
        </p:nvSpPr>
        <p:spPr>
          <a:xfrm>
            <a:off x="281025" y="3821800"/>
            <a:ext cx="324527" cy="81388"/>
          </a:xfrm>
          <a:custGeom>
            <a:avLst/>
            <a:gdLst/>
            <a:ahLst/>
            <a:cxnLst/>
            <a:rect l="l" t="t" r="r" b="b"/>
            <a:pathLst>
              <a:path w="10360" h="2496" extrusionOk="0">
                <a:moveTo>
                  <a:pt x="794" y="0"/>
                </a:moveTo>
                <a:cubicBezTo>
                  <a:pt x="341" y="0"/>
                  <a:pt x="0" y="567"/>
                  <a:pt x="0" y="1248"/>
                </a:cubicBezTo>
                <a:cubicBezTo>
                  <a:pt x="0" y="1929"/>
                  <a:pt x="341" y="2496"/>
                  <a:pt x="794" y="2496"/>
                </a:cubicBezTo>
                <a:lnTo>
                  <a:pt x="9566" y="2496"/>
                </a:lnTo>
                <a:cubicBezTo>
                  <a:pt x="10019" y="2496"/>
                  <a:pt x="10360" y="1929"/>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7"/>
          <p:cNvSpPr/>
          <p:nvPr/>
        </p:nvSpPr>
        <p:spPr>
          <a:xfrm>
            <a:off x="304707" y="390315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7"/>
          <p:cNvSpPr/>
          <p:nvPr/>
        </p:nvSpPr>
        <p:spPr>
          <a:xfrm>
            <a:off x="605521" y="38624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7"/>
          <p:cNvSpPr/>
          <p:nvPr/>
        </p:nvSpPr>
        <p:spPr>
          <a:xfrm>
            <a:off x="282216" y="3832886"/>
            <a:ext cx="323337" cy="70302"/>
          </a:xfrm>
          <a:custGeom>
            <a:avLst/>
            <a:gdLst/>
            <a:ahLst/>
            <a:cxnLst/>
            <a:rect l="l" t="t" r="r" b="b"/>
            <a:pathLst>
              <a:path w="10322" h="2156" extrusionOk="0">
                <a:moveTo>
                  <a:pt x="10057" y="1"/>
                </a:moveTo>
                <a:lnTo>
                  <a:pt x="10057" y="1"/>
                </a:lnTo>
                <a:cubicBezTo>
                  <a:pt x="10095" y="76"/>
                  <a:pt x="10095" y="190"/>
                  <a:pt x="10095" y="303"/>
                </a:cubicBezTo>
                <a:cubicBezTo>
                  <a:pt x="10095" y="984"/>
                  <a:pt x="9755" y="1551"/>
                  <a:pt x="9301" y="1551"/>
                </a:cubicBezTo>
                <a:lnTo>
                  <a:pt x="530" y="1551"/>
                </a:lnTo>
                <a:cubicBezTo>
                  <a:pt x="303" y="1551"/>
                  <a:pt x="114" y="1437"/>
                  <a:pt x="0" y="1210"/>
                </a:cubicBezTo>
                <a:lnTo>
                  <a:pt x="0" y="1210"/>
                </a:lnTo>
                <a:cubicBezTo>
                  <a:pt x="76" y="1740"/>
                  <a:pt x="340" y="2118"/>
                  <a:pt x="719" y="2156"/>
                </a:cubicBezTo>
                <a:lnTo>
                  <a:pt x="9528" y="2156"/>
                </a:lnTo>
                <a:cubicBezTo>
                  <a:pt x="9981" y="2156"/>
                  <a:pt x="10322" y="1589"/>
                  <a:pt x="10322" y="908"/>
                </a:cubicBezTo>
                <a:cubicBezTo>
                  <a:pt x="10322" y="530"/>
                  <a:pt x="10208" y="227"/>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7"/>
          <p:cNvSpPr/>
          <p:nvPr/>
        </p:nvSpPr>
        <p:spPr>
          <a:xfrm>
            <a:off x="546317" y="415341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7"/>
          <p:cNvSpPr/>
          <p:nvPr/>
        </p:nvSpPr>
        <p:spPr>
          <a:xfrm>
            <a:off x="281025" y="4178069"/>
            <a:ext cx="324527" cy="82627"/>
          </a:xfrm>
          <a:custGeom>
            <a:avLst/>
            <a:gdLst/>
            <a:ahLst/>
            <a:cxnLst/>
            <a:rect l="l" t="t" r="r" b="b"/>
            <a:pathLst>
              <a:path w="10360" h="2534"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7"/>
          <p:cNvSpPr/>
          <p:nvPr/>
        </p:nvSpPr>
        <p:spPr>
          <a:xfrm>
            <a:off x="304707" y="4260664"/>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7"/>
          <p:cNvSpPr/>
          <p:nvPr/>
        </p:nvSpPr>
        <p:spPr>
          <a:xfrm>
            <a:off x="605521" y="421876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7"/>
          <p:cNvSpPr/>
          <p:nvPr/>
        </p:nvSpPr>
        <p:spPr>
          <a:xfrm>
            <a:off x="282216" y="4189188"/>
            <a:ext cx="323337" cy="71508"/>
          </a:xfrm>
          <a:custGeom>
            <a:avLst/>
            <a:gdLst/>
            <a:ahLst/>
            <a:cxnLst/>
            <a:rect l="l" t="t" r="r" b="b"/>
            <a:pathLst>
              <a:path w="10322" h="2193" extrusionOk="0">
                <a:moveTo>
                  <a:pt x="10057" y="0"/>
                </a:moveTo>
                <a:lnTo>
                  <a:pt x="10057" y="0"/>
                </a:lnTo>
                <a:cubicBezTo>
                  <a:pt x="10095" y="113"/>
                  <a:pt x="10095" y="227"/>
                  <a:pt x="10095" y="340"/>
                </a:cubicBezTo>
                <a:cubicBezTo>
                  <a:pt x="10095" y="1021"/>
                  <a:pt x="9755" y="1588"/>
                  <a:pt x="9301" y="1588"/>
                </a:cubicBezTo>
                <a:lnTo>
                  <a:pt x="530" y="1588"/>
                </a:lnTo>
                <a:cubicBezTo>
                  <a:pt x="303" y="1588"/>
                  <a:pt x="114" y="1437"/>
                  <a:pt x="0" y="1248"/>
                </a:cubicBezTo>
                <a:lnTo>
                  <a:pt x="0" y="1248"/>
                </a:lnTo>
                <a:cubicBezTo>
                  <a:pt x="76" y="1777"/>
                  <a:pt x="378" y="2155"/>
                  <a:pt x="719" y="2193"/>
                </a:cubicBezTo>
                <a:lnTo>
                  <a:pt x="9528" y="2193"/>
                </a:lnTo>
                <a:cubicBezTo>
                  <a:pt x="9981" y="2193"/>
                  <a:pt x="10322" y="1626"/>
                  <a:pt x="10322" y="945"/>
                </a:cubicBezTo>
                <a:lnTo>
                  <a:pt x="10322" y="907"/>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7"/>
          <p:cNvSpPr/>
          <p:nvPr/>
        </p:nvSpPr>
        <p:spPr>
          <a:xfrm>
            <a:off x="282216" y="977708"/>
            <a:ext cx="323337" cy="71541"/>
          </a:xfrm>
          <a:custGeom>
            <a:avLst/>
            <a:gdLst/>
            <a:ahLst/>
            <a:cxnLst/>
            <a:rect l="l" t="t" r="r" b="b"/>
            <a:pathLst>
              <a:path w="10322" h="2194" extrusionOk="0">
                <a:moveTo>
                  <a:pt x="10057" y="0"/>
                </a:move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5"/>
                </a:cubicBezTo>
                <a:lnTo>
                  <a:pt x="10322" y="908"/>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9" name="Google Shape;1349;p17"/>
          <p:cNvGrpSpPr/>
          <p:nvPr/>
        </p:nvGrpSpPr>
        <p:grpSpPr>
          <a:xfrm>
            <a:off x="504088" y="319075"/>
            <a:ext cx="444275" cy="398525"/>
            <a:chOff x="2495125" y="2142250"/>
            <a:chExt cx="444275" cy="398525"/>
          </a:xfrm>
        </p:grpSpPr>
        <p:sp>
          <p:nvSpPr>
            <p:cNvPr id="1350" name="Google Shape;1350;p17"/>
            <p:cNvSpPr/>
            <p:nvPr/>
          </p:nvSpPr>
          <p:spPr>
            <a:xfrm>
              <a:off x="2495125" y="2142250"/>
              <a:ext cx="444275" cy="398525"/>
            </a:xfrm>
            <a:custGeom>
              <a:avLst/>
              <a:gdLst/>
              <a:ahLst/>
              <a:cxnLst/>
              <a:rect l="l" t="t" r="r" b="b"/>
              <a:pathLst>
                <a:path w="17771" h="15941" extrusionOk="0">
                  <a:moveTo>
                    <a:pt x="6542" y="6116"/>
                  </a:moveTo>
                  <a:cubicBezTo>
                    <a:pt x="4437" y="1154"/>
                    <a:pt x="10201" y="1"/>
                    <a:pt x="9224" y="5866"/>
                  </a:cubicBezTo>
                  <a:cubicBezTo>
                    <a:pt x="11780" y="1003"/>
                    <a:pt x="16367" y="6718"/>
                    <a:pt x="10452" y="8021"/>
                  </a:cubicBezTo>
                  <a:cubicBezTo>
                    <a:pt x="17770" y="9525"/>
                    <a:pt x="12382" y="15139"/>
                    <a:pt x="9600" y="9976"/>
                  </a:cubicBezTo>
                  <a:cubicBezTo>
                    <a:pt x="11204" y="15891"/>
                    <a:pt x="5941" y="15941"/>
                    <a:pt x="7068" y="10252"/>
                  </a:cubicBezTo>
                  <a:cubicBezTo>
                    <a:pt x="4662" y="15565"/>
                    <a:pt x="1" y="11555"/>
                    <a:pt x="5414" y="8597"/>
                  </a:cubicBezTo>
                  <a:cubicBezTo>
                    <a:pt x="276" y="8597"/>
                    <a:pt x="1830" y="2031"/>
                    <a:pt x="6542" y="61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a:off x="2655525" y="2307050"/>
              <a:ext cx="94650" cy="73325"/>
            </a:xfrm>
            <a:custGeom>
              <a:avLst/>
              <a:gdLst/>
              <a:ahLst/>
              <a:cxnLst/>
              <a:rect l="l" t="t" r="r" b="b"/>
              <a:pathLst>
                <a:path w="3786" h="2933" extrusionOk="0">
                  <a:moveTo>
                    <a:pt x="1906" y="0"/>
                  </a:moveTo>
                  <a:cubicBezTo>
                    <a:pt x="1" y="0"/>
                    <a:pt x="1" y="2933"/>
                    <a:pt x="1906" y="2933"/>
                  </a:cubicBezTo>
                  <a:cubicBezTo>
                    <a:pt x="3785" y="2933"/>
                    <a:pt x="3785" y="0"/>
                    <a:pt x="1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17"/>
          <p:cNvGrpSpPr/>
          <p:nvPr/>
        </p:nvGrpSpPr>
        <p:grpSpPr>
          <a:xfrm>
            <a:off x="7942288" y="4463763"/>
            <a:ext cx="291375" cy="281375"/>
            <a:chOff x="3243875" y="2372825"/>
            <a:chExt cx="291375" cy="281375"/>
          </a:xfrm>
        </p:grpSpPr>
        <p:sp>
          <p:nvSpPr>
            <p:cNvPr id="1353" name="Google Shape;1353;p17"/>
            <p:cNvSpPr/>
            <p:nvPr/>
          </p:nvSpPr>
          <p:spPr>
            <a:xfrm>
              <a:off x="3287125" y="2403550"/>
              <a:ext cx="205525" cy="200525"/>
            </a:xfrm>
            <a:custGeom>
              <a:avLst/>
              <a:gdLst/>
              <a:ahLst/>
              <a:cxnLst/>
              <a:rect l="l" t="t" r="r" b="b"/>
              <a:pathLst>
                <a:path w="8221" h="8021" fill="none" extrusionOk="0">
                  <a:moveTo>
                    <a:pt x="8221" y="0"/>
                  </a:moveTo>
                  <a:cubicBezTo>
                    <a:pt x="5765" y="2982"/>
                    <a:pt x="2807" y="5338"/>
                    <a:pt x="0" y="802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7"/>
            <p:cNvSpPr/>
            <p:nvPr/>
          </p:nvSpPr>
          <p:spPr>
            <a:xfrm>
              <a:off x="3304025" y="2403550"/>
              <a:ext cx="191125" cy="210550"/>
            </a:xfrm>
            <a:custGeom>
              <a:avLst/>
              <a:gdLst/>
              <a:ahLst/>
              <a:cxnLst/>
              <a:rect l="l" t="t" r="r" b="b"/>
              <a:pathLst>
                <a:path w="7645" h="8422" fill="none" extrusionOk="0">
                  <a:moveTo>
                    <a:pt x="1" y="0"/>
                  </a:moveTo>
                  <a:cubicBezTo>
                    <a:pt x="1404" y="1830"/>
                    <a:pt x="3159" y="3409"/>
                    <a:pt x="4738" y="5088"/>
                  </a:cubicBezTo>
                  <a:cubicBezTo>
                    <a:pt x="6066" y="6491"/>
                    <a:pt x="6292" y="6993"/>
                    <a:pt x="7645" y="842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7"/>
            <p:cNvSpPr/>
            <p:nvPr/>
          </p:nvSpPr>
          <p:spPr>
            <a:xfrm>
              <a:off x="3396775" y="2372825"/>
              <a:ext cx="10675" cy="281375"/>
            </a:xfrm>
            <a:custGeom>
              <a:avLst/>
              <a:gdLst/>
              <a:ahLst/>
              <a:cxnLst/>
              <a:rect l="l" t="t" r="r" b="b"/>
              <a:pathLst>
                <a:path w="427" h="11255" fill="none" extrusionOk="0">
                  <a:moveTo>
                    <a:pt x="150" y="1"/>
                  </a:moveTo>
                  <a:cubicBezTo>
                    <a:pt x="75" y="2507"/>
                    <a:pt x="426" y="5013"/>
                    <a:pt x="150" y="7470"/>
                  </a:cubicBezTo>
                  <a:cubicBezTo>
                    <a:pt x="25" y="8798"/>
                    <a:pt x="0" y="9951"/>
                    <a:pt x="0" y="11254"/>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7"/>
            <p:cNvSpPr/>
            <p:nvPr/>
          </p:nvSpPr>
          <p:spPr>
            <a:xfrm>
              <a:off x="3243875" y="2495650"/>
              <a:ext cx="285125" cy="10675"/>
            </a:xfrm>
            <a:custGeom>
              <a:avLst/>
              <a:gdLst/>
              <a:ahLst/>
              <a:cxnLst/>
              <a:rect l="l" t="t" r="r" b="b"/>
              <a:pathLst>
                <a:path w="11405" h="427" fill="none" extrusionOk="0">
                  <a:moveTo>
                    <a:pt x="11404" y="426"/>
                  </a:moveTo>
                  <a:cubicBezTo>
                    <a:pt x="7495" y="0"/>
                    <a:pt x="3886" y="201"/>
                    <a:pt x="1" y="5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7"/>
            <p:cNvSpPr/>
            <p:nvPr/>
          </p:nvSpPr>
          <p:spPr>
            <a:xfrm>
              <a:off x="3340375" y="2379100"/>
              <a:ext cx="104650" cy="267575"/>
            </a:xfrm>
            <a:custGeom>
              <a:avLst/>
              <a:gdLst/>
              <a:ahLst/>
              <a:cxnLst/>
              <a:rect l="l" t="t" r="r" b="b"/>
              <a:pathLst>
                <a:path w="4186" h="10703" fill="none" extrusionOk="0">
                  <a:moveTo>
                    <a:pt x="0" y="1"/>
                  </a:moveTo>
                  <a:cubicBezTo>
                    <a:pt x="1780" y="3409"/>
                    <a:pt x="2833" y="7043"/>
                    <a:pt x="4186" y="1070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7"/>
            <p:cNvSpPr/>
            <p:nvPr/>
          </p:nvSpPr>
          <p:spPr>
            <a:xfrm>
              <a:off x="3267075" y="2458675"/>
              <a:ext cx="268175" cy="94000"/>
            </a:xfrm>
            <a:custGeom>
              <a:avLst/>
              <a:gdLst/>
              <a:ahLst/>
              <a:cxnLst/>
              <a:rect l="l" t="t" r="r" b="b"/>
              <a:pathLst>
                <a:path w="10727" h="3760" fill="none" extrusionOk="0">
                  <a:moveTo>
                    <a:pt x="0" y="3760"/>
                  </a:moveTo>
                  <a:cubicBezTo>
                    <a:pt x="2231" y="3184"/>
                    <a:pt x="4361" y="2181"/>
                    <a:pt x="6516" y="1379"/>
                  </a:cubicBezTo>
                  <a:cubicBezTo>
                    <a:pt x="8346" y="702"/>
                    <a:pt x="8897" y="677"/>
                    <a:pt x="10727" y="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
            <p:cNvSpPr/>
            <p:nvPr/>
          </p:nvSpPr>
          <p:spPr>
            <a:xfrm>
              <a:off x="3276475" y="2451775"/>
              <a:ext cx="257525" cy="112825"/>
            </a:xfrm>
            <a:custGeom>
              <a:avLst/>
              <a:gdLst/>
              <a:ahLst/>
              <a:cxnLst/>
              <a:rect l="l" t="t" r="r" b="b"/>
              <a:pathLst>
                <a:path w="10301" h="4513" fill="none" extrusionOk="0">
                  <a:moveTo>
                    <a:pt x="0" y="1"/>
                  </a:moveTo>
                  <a:cubicBezTo>
                    <a:pt x="2281" y="1028"/>
                    <a:pt x="4712" y="1680"/>
                    <a:pt x="6867" y="2908"/>
                  </a:cubicBezTo>
                  <a:cubicBezTo>
                    <a:pt x="8045" y="3535"/>
                    <a:pt x="9098" y="4011"/>
                    <a:pt x="10301" y="451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7"/>
            <p:cNvSpPr/>
            <p:nvPr/>
          </p:nvSpPr>
          <p:spPr>
            <a:xfrm>
              <a:off x="3329100" y="2385375"/>
              <a:ext cx="120325" cy="258800"/>
            </a:xfrm>
            <a:custGeom>
              <a:avLst/>
              <a:gdLst/>
              <a:ahLst/>
              <a:cxnLst/>
              <a:rect l="l" t="t" r="r" b="b"/>
              <a:pathLst>
                <a:path w="4813" h="10352" fill="none" extrusionOk="0">
                  <a:moveTo>
                    <a:pt x="4812" y="0"/>
                  </a:moveTo>
                  <a:cubicBezTo>
                    <a:pt x="2883" y="3434"/>
                    <a:pt x="1654" y="6842"/>
                    <a:pt x="0" y="1035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7"/>
            <p:cNvSpPr/>
            <p:nvPr/>
          </p:nvSpPr>
          <p:spPr>
            <a:xfrm>
              <a:off x="3327850" y="2438625"/>
              <a:ext cx="133475" cy="132850"/>
            </a:xfrm>
            <a:custGeom>
              <a:avLst/>
              <a:gdLst/>
              <a:ahLst/>
              <a:cxnLst/>
              <a:rect l="l" t="t" r="r" b="b"/>
              <a:pathLst>
                <a:path w="5339" h="5314" extrusionOk="0">
                  <a:moveTo>
                    <a:pt x="4887" y="1830"/>
                  </a:moveTo>
                  <a:cubicBezTo>
                    <a:pt x="5339" y="3058"/>
                    <a:pt x="4712" y="4412"/>
                    <a:pt x="3484" y="4863"/>
                  </a:cubicBezTo>
                  <a:cubicBezTo>
                    <a:pt x="2281" y="5314"/>
                    <a:pt x="928" y="4687"/>
                    <a:pt x="451" y="3484"/>
                  </a:cubicBezTo>
                  <a:cubicBezTo>
                    <a:pt x="0" y="2256"/>
                    <a:pt x="627" y="903"/>
                    <a:pt x="1855" y="452"/>
                  </a:cubicBezTo>
                  <a:cubicBezTo>
                    <a:pt x="3058" y="1"/>
                    <a:pt x="4411" y="602"/>
                    <a:pt x="4887" y="18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7"/>
            <p:cNvSpPr/>
            <p:nvPr/>
          </p:nvSpPr>
          <p:spPr>
            <a:xfrm>
              <a:off x="3358550" y="2469325"/>
              <a:ext cx="72075" cy="71450"/>
            </a:xfrm>
            <a:custGeom>
              <a:avLst/>
              <a:gdLst/>
              <a:ahLst/>
              <a:cxnLst/>
              <a:rect l="l" t="t" r="r" b="b"/>
              <a:pathLst>
                <a:path w="2883" h="2858" extrusionOk="0">
                  <a:moveTo>
                    <a:pt x="2632" y="978"/>
                  </a:moveTo>
                  <a:cubicBezTo>
                    <a:pt x="2882" y="1630"/>
                    <a:pt x="2532" y="2382"/>
                    <a:pt x="1880" y="2607"/>
                  </a:cubicBezTo>
                  <a:cubicBezTo>
                    <a:pt x="1228" y="2858"/>
                    <a:pt x="502" y="2532"/>
                    <a:pt x="251" y="1880"/>
                  </a:cubicBezTo>
                  <a:cubicBezTo>
                    <a:pt x="0" y="1204"/>
                    <a:pt x="326" y="477"/>
                    <a:pt x="1003" y="226"/>
                  </a:cubicBezTo>
                  <a:cubicBezTo>
                    <a:pt x="1654" y="1"/>
                    <a:pt x="2381" y="326"/>
                    <a:pt x="2632" y="9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17"/>
          <p:cNvGrpSpPr/>
          <p:nvPr/>
        </p:nvGrpSpPr>
        <p:grpSpPr>
          <a:xfrm>
            <a:off x="1236250" y="319063"/>
            <a:ext cx="166675" cy="168575"/>
            <a:chOff x="4954425" y="2036375"/>
            <a:chExt cx="166675" cy="168575"/>
          </a:xfrm>
        </p:grpSpPr>
        <p:sp>
          <p:nvSpPr>
            <p:cNvPr id="1364" name="Google Shape;1364;p17"/>
            <p:cNvSpPr/>
            <p:nvPr/>
          </p:nvSpPr>
          <p:spPr>
            <a:xfrm>
              <a:off x="4954425" y="2036375"/>
              <a:ext cx="166675" cy="168575"/>
            </a:xfrm>
            <a:custGeom>
              <a:avLst/>
              <a:gdLst/>
              <a:ahLst/>
              <a:cxnLst/>
              <a:rect l="l" t="t" r="r" b="b"/>
              <a:pathLst>
                <a:path w="6667" h="6743" extrusionOk="0">
                  <a:moveTo>
                    <a:pt x="1930" y="3584"/>
                  </a:moveTo>
                  <a:cubicBezTo>
                    <a:pt x="0" y="2882"/>
                    <a:pt x="1529" y="1178"/>
                    <a:pt x="2607" y="2306"/>
                  </a:cubicBezTo>
                  <a:cubicBezTo>
                    <a:pt x="2231" y="0"/>
                    <a:pt x="4712" y="802"/>
                    <a:pt x="3935" y="2406"/>
                  </a:cubicBezTo>
                  <a:cubicBezTo>
                    <a:pt x="5088" y="877"/>
                    <a:pt x="6667" y="2506"/>
                    <a:pt x="4812" y="3384"/>
                  </a:cubicBezTo>
                  <a:cubicBezTo>
                    <a:pt x="6617" y="3885"/>
                    <a:pt x="5940" y="5464"/>
                    <a:pt x="4386" y="4837"/>
                  </a:cubicBezTo>
                  <a:cubicBezTo>
                    <a:pt x="4386" y="6742"/>
                    <a:pt x="2431" y="6517"/>
                    <a:pt x="2757" y="4787"/>
                  </a:cubicBezTo>
                  <a:cubicBezTo>
                    <a:pt x="1203" y="6141"/>
                    <a:pt x="151" y="4311"/>
                    <a:pt x="1930" y="3584"/>
                  </a:cubicBezTo>
                  <a:cubicBezTo>
                    <a:pt x="1755" y="3509"/>
                    <a:pt x="1830" y="3634"/>
                    <a:pt x="1930" y="35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7"/>
            <p:cNvSpPr/>
            <p:nvPr/>
          </p:nvSpPr>
          <p:spPr>
            <a:xfrm>
              <a:off x="5008925" y="2104675"/>
              <a:ext cx="52650" cy="40750"/>
            </a:xfrm>
            <a:custGeom>
              <a:avLst/>
              <a:gdLst/>
              <a:ahLst/>
              <a:cxnLst/>
              <a:rect l="l" t="t" r="r" b="b"/>
              <a:pathLst>
                <a:path w="2106" h="1630" extrusionOk="0">
                  <a:moveTo>
                    <a:pt x="1053" y="0"/>
                  </a:moveTo>
                  <a:cubicBezTo>
                    <a:pt x="1" y="0"/>
                    <a:pt x="1" y="1629"/>
                    <a:pt x="1053" y="1629"/>
                  </a:cubicBezTo>
                  <a:cubicBezTo>
                    <a:pt x="2106" y="1629"/>
                    <a:pt x="2106" y="0"/>
                    <a:pt x="1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17"/>
          <p:cNvSpPr/>
          <p:nvPr/>
        </p:nvSpPr>
        <p:spPr>
          <a:xfrm>
            <a:off x="8028425" y="362763"/>
            <a:ext cx="119125" cy="81200"/>
          </a:xfrm>
          <a:custGeom>
            <a:avLst/>
            <a:gdLst/>
            <a:ahLst/>
            <a:cxnLst/>
            <a:rect l="l" t="t" r="r" b="b"/>
            <a:pathLst>
              <a:path w="4765" h="3248" extrusionOk="0">
                <a:moveTo>
                  <a:pt x="2253" y="1"/>
                </a:moveTo>
                <a:cubicBezTo>
                  <a:pt x="255" y="1"/>
                  <a:pt x="1" y="2834"/>
                  <a:pt x="2007" y="3221"/>
                </a:cubicBezTo>
                <a:cubicBezTo>
                  <a:pt x="2122" y="3239"/>
                  <a:pt x="2233" y="3248"/>
                  <a:pt x="2340" y="3248"/>
                </a:cubicBezTo>
                <a:cubicBezTo>
                  <a:pt x="4296" y="3248"/>
                  <a:pt x="4764" y="346"/>
                  <a:pt x="2483" y="13"/>
                </a:cubicBezTo>
                <a:cubicBezTo>
                  <a:pt x="2404" y="5"/>
                  <a:pt x="2327" y="1"/>
                  <a:pt x="22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7"/>
          <p:cNvSpPr/>
          <p:nvPr/>
        </p:nvSpPr>
        <p:spPr>
          <a:xfrm>
            <a:off x="8149363" y="4193975"/>
            <a:ext cx="87000" cy="61925"/>
          </a:xfrm>
          <a:custGeom>
            <a:avLst/>
            <a:gdLst/>
            <a:ahLst/>
            <a:cxnLst/>
            <a:rect l="l" t="t" r="r" b="b"/>
            <a:pathLst>
              <a:path w="3480" h="2477" extrusionOk="0">
                <a:moveTo>
                  <a:pt x="2112" y="1"/>
                </a:moveTo>
                <a:cubicBezTo>
                  <a:pt x="1992" y="1"/>
                  <a:pt x="1862" y="18"/>
                  <a:pt x="1722" y="57"/>
                </a:cubicBezTo>
                <a:cubicBezTo>
                  <a:pt x="1690" y="55"/>
                  <a:pt x="1659" y="54"/>
                  <a:pt x="1628" y="54"/>
                </a:cubicBezTo>
                <a:cubicBezTo>
                  <a:pt x="35" y="54"/>
                  <a:pt x="1" y="2476"/>
                  <a:pt x="1610" y="2476"/>
                </a:cubicBezTo>
                <a:cubicBezTo>
                  <a:pt x="1678" y="2476"/>
                  <a:pt x="1748" y="2472"/>
                  <a:pt x="1822" y="2463"/>
                </a:cubicBezTo>
                <a:cubicBezTo>
                  <a:pt x="3480" y="2279"/>
                  <a:pt x="3466" y="1"/>
                  <a:pt x="2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17"/>
          <p:cNvGrpSpPr/>
          <p:nvPr/>
        </p:nvGrpSpPr>
        <p:grpSpPr>
          <a:xfrm>
            <a:off x="7442275" y="4651625"/>
            <a:ext cx="166675" cy="168575"/>
            <a:chOff x="4954425" y="2036375"/>
            <a:chExt cx="166675" cy="168575"/>
          </a:xfrm>
        </p:grpSpPr>
        <p:sp>
          <p:nvSpPr>
            <p:cNvPr id="1369" name="Google Shape;1369;p17"/>
            <p:cNvSpPr/>
            <p:nvPr/>
          </p:nvSpPr>
          <p:spPr>
            <a:xfrm>
              <a:off x="4954425" y="2036375"/>
              <a:ext cx="166675" cy="168575"/>
            </a:xfrm>
            <a:custGeom>
              <a:avLst/>
              <a:gdLst/>
              <a:ahLst/>
              <a:cxnLst/>
              <a:rect l="l" t="t" r="r" b="b"/>
              <a:pathLst>
                <a:path w="6667" h="6743" extrusionOk="0">
                  <a:moveTo>
                    <a:pt x="1930" y="3584"/>
                  </a:moveTo>
                  <a:cubicBezTo>
                    <a:pt x="0" y="2882"/>
                    <a:pt x="1529" y="1178"/>
                    <a:pt x="2607" y="2306"/>
                  </a:cubicBezTo>
                  <a:cubicBezTo>
                    <a:pt x="2231" y="0"/>
                    <a:pt x="4712" y="802"/>
                    <a:pt x="3935" y="2406"/>
                  </a:cubicBezTo>
                  <a:cubicBezTo>
                    <a:pt x="5088" y="877"/>
                    <a:pt x="6667" y="2506"/>
                    <a:pt x="4812" y="3384"/>
                  </a:cubicBezTo>
                  <a:cubicBezTo>
                    <a:pt x="6617" y="3885"/>
                    <a:pt x="5940" y="5464"/>
                    <a:pt x="4386" y="4837"/>
                  </a:cubicBezTo>
                  <a:cubicBezTo>
                    <a:pt x="4386" y="6742"/>
                    <a:pt x="2431" y="6517"/>
                    <a:pt x="2757" y="4787"/>
                  </a:cubicBezTo>
                  <a:cubicBezTo>
                    <a:pt x="1203" y="6141"/>
                    <a:pt x="151" y="4311"/>
                    <a:pt x="1930" y="3584"/>
                  </a:cubicBezTo>
                  <a:cubicBezTo>
                    <a:pt x="1755" y="3509"/>
                    <a:pt x="1830" y="3634"/>
                    <a:pt x="1930" y="35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7"/>
            <p:cNvSpPr/>
            <p:nvPr/>
          </p:nvSpPr>
          <p:spPr>
            <a:xfrm>
              <a:off x="5008925" y="2104675"/>
              <a:ext cx="52650" cy="40750"/>
            </a:xfrm>
            <a:custGeom>
              <a:avLst/>
              <a:gdLst/>
              <a:ahLst/>
              <a:cxnLst/>
              <a:rect l="l" t="t" r="r" b="b"/>
              <a:pathLst>
                <a:path w="2106" h="1630" extrusionOk="0">
                  <a:moveTo>
                    <a:pt x="1053" y="0"/>
                  </a:moveTo>
                  <a:cubicBezTo>
                    <a:pt x="1" y="0"/>
                    <a:pt x="1" y="1629"/>
                    <a:pt x="1053" y="1629"/>
                  </a:cubicBezTo>
                  <a:cubicBezTo>
                    <a:pt x="2106" y="1629"/>
                    <a:pt x="2106" y="0"/>
                    <a:pt x="1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10_1_1_1_1_1">
    <p:spTree>
      <p:nvGrpSpPr>
        <p:cNvPr id="1" name="Shape 1371"/>
        <p:cNvGrpSpPr/>
        <p:nvPr/>
      </p:nvGrpSpPr>
      <p:grpSpPr>
        <a:xfrm>
          <a:off x="0" y="0"/>
          <a:ext cx="0" cy="0"/>
          <a:chOff x="0" y="0"/>
          <a:chExt cx="0" cy="0"/>
        </a:xfrm>
      </p:grpSpPr>
      <p:grpSp>
        <p:nvGrpSpPr>
          <p:cNvPr id="1372" name="Google Shape;1372;p18"/>
          <p:cNvGrpSpPr/>
          <p:nvPr/>
        </p:nvGrpSpPr>
        <p:grpSpPr>
          <a:xfrm>
            <a:off x="395894" y="219519"/>
            <a:ext cx="8518865" cy="4788281"/>
            <a:chOff x="395894" y="219519"/>
            <a:chExt cx="8518865" cy="4788281"/>
          </a:xfrm>
        </p:grpSpPr>
        <p:sp>
          <p:nvSpPr>
            <p:cNvPr id="1373" name="Google Shape;1373;p18"/>
            <p:cNvSpPr/>
            <p:nvPr/>
          </p:nvSpPr>
          <p:spPr>
            <a:xfrm>
              <a:off x="661185" y="219519"/>
              <a:ext cx="8068819" cy="4788281"/>
            </a:xfrm>
            <a:custGeom>
              <a:avLst/>
              <a:gdLst/>
              <a:ahLst/>
              <a:cxnLst/>
              <a:rect l="l" t="t" r="r" b="b"/>
              <a:pathLst>
                <a:path w="257584" h="146846" extrusionOk="0">
                  <a:moveTo>
                    <a:pt x="7146" y="1"/>
                  </a:moveTo>
                  <a:cubicBezTo>
                    <a:pt x="3214" y="1"/>
                    <a:pt x="1" y="3214"/>
                    <a:pt x="1" y="7146"/>
                  </a:cubicBezTo>
                  <a:lnTo>
                    <a:pt x="1" y="139700"/>
                  </a:lnTo>
                  <a:cubicBezTo>
                    <a:pt x="1" y="143632"/>
                    <a:pt x="3214" y="146845"/>
                    <a:pt x="7146" y="146845"/>
                  </a:cubicBezTo>
                  <a:lnTo>
                    <a:pt x="250438" y="146845"/>
                  </a:lnTo>
                  <a:cubicBezTo>
                    <a:pt x="254408" y="146845"/>
                    <a:pt x="257584" y="143632"/>
                    <a:pt x="257584" y="139700"/>
                  </a:cubicBezTo>
                  <a:lnTo>
                    <a:pt x="257584" y="7146"/>
                  </a:lnTo>
                  <a:cubicBezTo>
                    <a:pt x="257584" y="3214"/>
                    <a:pt x="254408" y="1"/>
                    <a:pt x="250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18"/>
            <p:cNvGrpSpPr/>
            <p:nvPr/>
          </p:nvGrpSpPr>
          <p:grpSpPr>
            <a:xfrm>
              <a:off x="8341543" y="2282008"/>
              <a:ext cx="569676" cy="380612"/>
              <a:chOff x="8341543" y="2282008"/>
              <a:chExt cx="569676" cy="380612"/>
            </a:xfrm>
          </p:grpSpPr>
          <p:sp>
            <p:nvSpPr>
              <p:cNvPr id="1375" name="Google Shape;1375;p18"/>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8"/>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7" name="Google Shape;1377;p18"/>
            <p:cNvSpPr/>
            <p:nvPr/>
          </p:nvSpPr>
          <p:spPr>
            <a:xfrm>
              <a:off x="8341543" y="4447718"/>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18"/>
            <p:cNvGrpSpPr/>
            <p:nvPr/>
          </p:nvGrpSpPr>
          <p:grpSpPr>
            <a:xfrm>
              <a:off x="8341543" y="1721094"/>
              <a:ext cx="569676" cy="380612"/>
              <a:chOff x="8341543" y="1721094"/>
              <a:chExt cx="569676" cy="380612"/>
            </a:xfrm>
          </p:grpSpPr>
          <p:sp>
            <p:nvSpPr>
              <p:cNvPr id="1379" name="Google Shape;1379;p18"/>
              <p:cNvSpPr/>
              <p:nvPr/>
            </p:nvSpPr>
            <p:spPr>
              <a:xfrm>
                <a:off x="8341543" y="1800869"/>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8"/>
              <p:cNvSpPr/>
              <p:nvPr/>
            </p:nvSpPr>
            <p:spPr>
              <a:xfrm>
                <a:off x="8341543" y="1721094"/>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 name="Google Shape;1381;p18"/>
            <p:cNvGrpSpPr/>
            <p:nvPr/>
          </p:nvGrpSpPr>
          <p:grpSpPr>
            <a:xfrm>
              <a:off x="8346273" y="1183592"/>
              <a:ext cx="568486" cy="388014"/>
              <a:chOff x="8346273" y="1183592"/>
              <a:chExt cx="568486" cy="388014"/>
            </a:xfrm>
          </p:grpSpPr>
          <p:sp>
            <p:nvSpPr>
              <p:cNvPr id="1382" name="Google Shape;1382;p18"/>
              <p:cNvSpPr/>
              <p:nvPr/>
            </p:nvSpPr>
            <p:spPr>
              <a:xfrm>
                <a:off x="8346273" y="1263367"/>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8"/>
              <p:cNvSpPr/>
              <p:nvPr/>
            </p:nvSpPr>
            <p:spPr>
              <a:xfrm>
                <a:off x="8346273" y="1183592"/>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18"/>
            <p:cNvGrpSpPr/>
            <p:nvPr/>
          </p:nvGrpSpPr>
          <p:grpSpPr>
            <a:xfrm>
              <a:off x="8341543" y="606635"/>
              <a:ext cx="569676" cy="388014"/>
              <a:chOff x="8341543" y="606635"/>
              <a:chExt cx="569676" cy="388014"/>
            </a:xfrm>
          </p:grpSpPr>
          <p:sp>
            <p:nvSpPr>
              <p:cNvPr id="1385" name="Google Shape;1385;p18"/>
              <p:cNvSpPr/>
              <p:nvPr/>
            </p:nvSpPr>
            <p:spPr>
              <a:xfrm>
                <a:off x="8341543" y="686410"/>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8"/>
              <p:cNvSpPr/>
              <p:nvPr/>
            </p:nvSpPr>
            <p:spPr>
              <a:xfrm>
                <a:off x="8341543" y="606635"/>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18"/>
            <p:cNvGrpSpPr/>
            <p:nvPr/>
          </p:nvGrpSpPr>
          <p:grpSpPr>
            <a:xfrm>
              <a:off x="8341543" y="2842933"/>
              <a:ext cx="569676" cy="380612"/>
              <a:chOff x="8341543" y="2282008"/>
              <a:chExt cx="569676" cy="380612"/>
            </a:xfrm>
          </p:grpSpPr>
          <p:sp>
            <p:nvSpPr>
              <p:cNvPr id="1388" name="Google Shape;1388;p18"/>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8"/>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18"/>
            <p:cNvGrpSpPr/>
            <p:nvPr/>
          </p:nvGrpSpPr>
          <p:grpSpPr>
            <a:xfrm>
              <a:off x="8341543" y="3403858"/>
              <a:ext cx="569676" cy="380612"/>
              <a:chOff x="8341543" y="2282008"/>
              <a:chExt cx="569676" cy="380612"/>
            </a:xfrm>
          </p:grpSpPr>
          <p:sp>
            <p:nvSpPr>
              <p:cNvPr id="1391" name="Google Shape;1391;p18"/>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8"/>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3" name="Google Shape;1393;p18"/>
            <p:cNvSpPr/>
            <p:nvPr/>
          </p:nvSpPr>
          <p:spPr>
            <a:xfrm>
              <a:off x="8341543" y="4367943"/>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8"/>
            <p:cNvSpPr/>
            <p:nvPr/>
          </p:nvSpPr>
          <p:spPr>
            <a:xfrm>
              <a:off x="395894" y="219519"/>
              <a:ext cx="8053438" cy="4788281"/>
            </a:xfrm>
            <a:custGeom>
              <a:avLst/>
              <a:gdLst/>
              <a:ahLst/>
              <a:cxnLst/>
              <a:rect l="l" t="t" r="r" b="b"/>
              <a:pathLst>
                <a:path w="257093" h="146846" extrusionOk="0">
                  <a:moveTo>
                    <a:pt x="7146" y="1"/>
                  </a:moveTo>
                  <a:cubicBezTo>
                    <a:pt x="3177" y="1"/>
                    <a:pt x="1" y="3214"/>
                    <a:pt x="1" y="7146"/>
                  </a:cubicBezTo>
                  <a:lnTo>
                    <a:pt x="1" y="139700"/>
                  </a:lnTo>
                  <a:cubicBezTo>
                    <a:pt x="1" y="143632"/>
                    <a:pt x="3177" y="146845"/>
                    <a:pt x="7146" y="146845"/>
                  </a:cubicBezTo>
                  <a:lnTo>
                    <a:pt x="249947" y="146845"/>
                  </a:lnTo>
                  <a:cubicBezTo>
                    <a:pt x="253879" y="146845"/>
                    <a:pt x="257093" y="143632"/>
                    <a:pt x="257093" y="139700"/>
                  </a:cubicBezTo>
                  <a:lnTo>
                    <a:pt x="257093" y="7146"/>
                  </a:lnTo>
                  <a:cubicBezTo>
                    <a:pt x="257093" y="3214"/>
                    <a:pt x="253879" y="1"/>
                    <a:pt x="249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5" name="Google Shape;1395;p18"/>
          <p:cNvSpPr/>
          <p:nvPr/>
        </p:nvSpPr>
        <p:spPr>
          <a:xfrm>
            <a:off x="546317" y="94193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a:off x="281025" y="966589"/>
            <a:ext cx="324527" cy="82660"/>
          </a:xfrm>
          <a:custGeom>
            <a:avLst/>
            <a:gdLst/>
            <a:ahLst/>
            <a:cxnLst/>
            <a:rect l="l" t="t" r="r" b="b"/>
            <a:pathLst>
              <a:path w="10360" h="2535"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a:off x="304707" y="104921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a:off x="605521" y="100728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a:off x="546317" y="1298240"/>
            <a:ext cx="79378" cy="133169"/>
          </a:xfrm>
          <a:custGeom>
            <a:avLst/>
            <a:gdLst/>
            <a:ahLst/>
            <a:cxnLst/>
            <a:rect l="l" t="t" r="r" b="b"/>
            <a:pathLst>
              <a:path w="2534" h="4084" extrusionOk="0">
                <a:moveTo>
                  <a:pt x="1286" y="0"/>
                </a:moveTo>
                <a:cubicBezTo>
                  <a:pt x="567" y="0"/>
                  <a:pt x="0" y="908"/>
                  <a:pt x="0" y="2042"/>
                </a:cubicBezTo>
                <a:cubicBezTo>
                  <a:pt x="0" y="3176"/>
                  <a:pt x="567" y="4083"/>
                  <a:pt x="1286" y="4083"/>
                </a:cubicBezTo>
                <a:cubicBezTo>
                  <a:pt x="1966" y="4083"/>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8"/>
          <p:cNvSpPr/>
          <p:nvPr/>
        </p:nvSpPr>
        <p:spPr>
          <a:xfrm>
            <a:off x="281025" y="1324130"/>
            <a:ext cx="324527" cy="81388"/>
          </a:xfrm>
          <a:custGeom>
            <a:avLst/>
            <a:gdLst/>
            <a:ahLst/>
            <a:cxnLst/>
            <a:rect l="l" t="t" r="r" b="b"/>
            <a:pathLst>
              <a:path w="10360" h="2496" extrusionOk="0">
                <a:moveTo>
                  <a:pt x="794" y="0"/>
                </a:moveTo>
                <a:cubicBezTo>
                  <a:pt x="341" y="0"/>
                  <a:pt x="0" y="567"/>
                  <a:pt x="0" y="1248"/>
                </a:cubicBezTo>
                <a:cubicBezTo>
                  <a:pt x="0" y="1928"/>
                  <a:pt x="341" y="2495"/>
                  <a:pt x="794" y="2495"/>
                </a:cubicBezTo>
                <a:lnTo>
                  <a:pt x="9566" y="2495"/>
                </a:lnTo>
                <a:cubicBezTo>
                  <a:pt x="10019" y="2495"/>
                  <a:pt x="10360" y="1928"/>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8"/>
          <p:cNvSpPr/>
          <p:nvPr/>
        </p:nvSpPr>
        <p:spPr>
          <a:xfrm>
            <a:off x="304707" y="14054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a:off x="605521" y="136479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282216" y="1335217"/>
            <a:ext cx="323337" cy="70302"/>
          </a:xfrm>
          <a:custGeom>
            <a:avLst/>
            <a:gdLst/>
            <a:ahLst/>
            <a:cxnLst/>
            <a:rect l="l" t="t" r="r" b="b"/>
            <a:pathLst>
              <a:path w="10322" h="2156" extrusionOk="0">
                <a:moveTo>
                  <a:pt x="10057" y="0"/>
                </a:moveTo>
                <a:lnTo>
                  <a:pt x="10057" y="0"/>
                </a:lnTo>
                <a:cubicBezTo>
                  <a:pt x="10095" y="76"/>
                  <a:pt x="10095" y="190"/>
                  <a:pt x="10095" y="303"/>
                </a:cubicBezTo>
                <a:cubicBezTo>
                  <a:pt x="10095" y="983"/>
                  <a:pt x="9755" y="1551"/>
                  <a:pt x="9301" y="1551"/>
                </a:cubicBezTo>
                <a:lnTo>
                  <a:pt x="530" y="1551"/>
                </a:lnTo>
                <a:cubicBezTo>
                  <a:pt x="303" y="1551"/>
                  <a:pt x="114" y="1437"/>
                  <a:pt x="0" y="1210"/>
                </a:cubicBezTo>
                <a:lnTo>
                  <a:pt x="0" y="1210"/>
                </a:lnTo>
                <a:cubicBezTo>
                  <a:pt x="76" y="1740"/>
                  <a:pt x="378" y="2118"/>
                  <a:pt x="719" y="2155"/>
                </a:cubicBezTo>
                <a:lnTo>
                  <a:pt x="9528" y="2155"/>
                </a:lnTo>
                <a:cubicBezTo>
                  <a:pt x="9981" y="2155"/>
                  <a:pt x="10322" y="1588"/>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
          <p:cNvSpPr/>
          <p:nvPr/>
        </p:nvSpPr>
        <p:spPr>
          <a:xfrm>
            <a:off x="546317" y="1655749"/>
            <a:ext cx="79378" cy="131930"/>
          </a:xfrm>
          <a:custGeom>
            <a:avLst/>
            <a:gdLst/>
            <a:ahLst/>
            <a:cxnLst/>
            <a:rect l="l" t="t" r="r" b="b"/>
            <a:pathLst>
              <a:path w="2534" h="4046" extrusionOk="0">
                <a:moveTo>
                  <a:pt x="1286" y="0"/>
                </a:moveTo>
                <a:cubicBezTo>
                  <a:pt x="567" y="0"/>
                  <a:pt x="0" y="908"/>
                  <a:pt x="0" y="2004"/>
                </a:cubicBezTo>
                <a:cubicBezTo>
                  <a:pt x="0" y="3138"/>
                  <a:pt x="567" y="4046"/>
                  <a:pt x="1286" y="4046"/>
                </a:cubicBezTo>
                <a:cubicBezTo>
                  <a:pt x="1966" y="4046"/>
                  <a:pt x="2533" y="3138"/>
                  <a:pt x="2533" y="2004"/>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a:off x="281025" y="1680400"/>
            <a:ext cx="324527" cy="82627"/>
          </a:xfrm>
          <a:custGeom>
            <a:avLst/>
            <a:gdLst/>
            <a:ahLst/>
            <a:cxnLst/>
            <a:rect l="l" t="t" r="r" b="b"/>
            <a:pathLst>
              <a:path w="10360" h="2534" extrusionOk="0">
                <a:moveTo>
                  <a:pt x="794" y="1"/>
                </a:moveTo>
                <a:cubicBezTo>
                  <a:pt x="341" y="1"/>
                  <a:pt x="0" y="568"/>
                  <a:pt x="0" y="1248"/>
                </a:cubicBezTo>
                <a:cubicBezTo>
                  <a:pt x="0" y="1967"/>
                  <a:pt x="341" y="2534"/>
                  <a:pt x="794" y="2534"/>
                </a:cubicBezTo>
                <a:lnTo>
                  <a:pt x="9566" y="2534"/>
                </a:lnTo>
                <a:cubicBezTo>
                  <a:pt x="10019" y="2534"/>
                  <a:pt x="10360" y="1967"/>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304707" y="1761756"/>
            <a:ext cx="32014" cy="1272"/>
          </a:xfrm>
          <a:custGeom>
            <a:avLst/>
            <a:gdLst/>
            <a:ahLst/>
            <a:cxnLst/>
            <a:rect l="l" t="t" r="r" b="b"/>
            <a:pathLst>
              <a:path w="1022" h="39" extrusionOk="0">
                <a:moveTo>
                  <a:pt x="1021" y="39"/>
                </a:moveTo>
                <a:lnTo>
                  <a:pt x="38" y="39"/>
                </a:lnTo>
                <a:cubicBezTo>
                  <a:pt x="38" y="39"/>
                  <a:pt x="38" y="39"/>
                  <a:pt x="38" y="39"/>
                </a:cubicBezTo>
                <a:cubicBezTo>
                  <a:pt x="38" y="39"/>
                  <a:pt x="38" y="39"/>
                  <a:pt x="38" y="39"/>
                </a:cubicBezTo>
                <a:lnTo>
                  <a:pt x="1021" y="39"/>
                </a:lnTo>
                <a:lnTo>
                  <a:pt x="1021" y="39"/>
                </a:lnTo>
                <a:close/>
                <a:moveTo>
                  <a:pt x="1" y="39"/>
                </a:moveTo>
                <a:lnTo>
                  <a:pt x="1" y="39"/>
                </a:lnTo>
                <a:lnTo>
                  <a:pt x="1" y="39"/>
                </a:lnTo>
                <a:close/>
                <a:moveTo>
                  <a:pt x="1" y="39"/>
                </a:moveTo>
                <a:lnTo>
                  <a:pt x="1" y="39"/>
                </a:lnTo>
                <a:lnTo>
                  <a:pt x="1" y="39"/>
                </a:lnTo>
                <a:close/>
                <a:moveTo>
                  <a:pt x="1" y="39"/>
                </a:moveTo>
                <a:lnTo>
                  <a:pt x="1" y="39"/>
                </a:lnTo>
                <a:lnTo>
                  <a:pt x="1" y="39"/>
                </a:lnTo>
                <a:close/>
                <a:moveTo>
                  <a:pt x="1" y="39"/>
                </a:moveTo>
                <a:cubicBezTo>
                  <a:pt x="1" y="39"/>
                  <a:pt x="1" y="39"/>
                  <a:pt x="1" y="1"/>
                </a:cubicBezTo>
                <a:cubicBezTo>
                  <a:pt x="1" y="39"/>
                  <a:pt x="1" y="39"/>
                  <a:pt x="1" y="39"/>
                </a:cubicBez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605521" y="17210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a:off x="282216" y="1691487"/>
            <a:ext cx="323337" cy="71541"/>
          </a:xfrm>
          <a:custGeom>
            <a:avLst/>
            <a:gdLst/>
            <a:ahLst/>
            <a:cxnLst/>
            <a:rect l="l" t="t" r="r" b="b"/>
            <a:pathLst>
              <a:path w="10322" h="2194" extrusionOk="0">
                <a:moveTo>
                  <a:pt x="10057" y="1"/>
                </a:moveTo>
                <a:cubicBezTo>
                  <a:pt x="10095" y="114"/>
                  <a:pt x="10095" y="228"/>
                  <a:pt x="10095" y="303"/>
                </a:cubicBezTo>
                <a:cubicBezTo>
                  <a:pt x="10095" y="1022"/>
                  <a:pt x="9755" y="1589"/>
                  <a:pt x="9301" y="1589"/>
                </a:cubicBezTo>
                <a:lnTo>
                  <a:pt x="530" y="1589"/>
                </a:lnTo>
                <a:cubicBezTo>
                  <a:pt x="303" y="1589"/>
                  <a:pt x="114" y="1438"/>
                  <a:pt x="0" y="1249"/>
                </a:cubicBezTo>
                <a:lnTo>
                  <a:pt x="0" y="1249"/>
                </a:lnTo>
                <a:cubicBezTo>
                  <a:pt x="76" y="1740"/>
                  <a:pt x="340" y="2156"/>
                  <a:pt x="719" y="2156"/>
                </a:cubicBezTo>
                <a:cubicBezTo>
                  <a:pt x="719" y="2194"/>
                  <a:pt x="719" y="2194"/>
                  <a:pt x="719" y="2194"/>
                </a:cubicBezTo>
                <a:lnTo>
                  <a:pt x="9528" y="2194"/>
                </a:lnTo>
                <a:cubicBezTo>
                  <a:pt x="9981" y="2194"/>
                  <a:pt x="10322" y="1627"/>
                  <a:pt x="10322" y="908"/>
                </a:cubicBez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8"/>
          <p:cNvSpPr/>
          <p:nvPr/>
        </p:nvSpPr>
        <p:spPr>
          <a:xfrm>
            <a:off x="546317" y="2012018"/>
            <a:ext cx="79378" cy="133202"/>
          </a:xfrm>
          <a:custGeom>
            <a:avLst/>
            <a:gdLst/>
            <a:ahLst/>
            <a:cxnLst/>
            <a:rect l="l" t="t" r="r" b="b"/>
            <a:pathLst>
              <a:path w="2534" h="4085" extrusionOk="0">
                <a:moveTo>
                  <a:pt x="1286" y="1"/>
                </a:moveTo>
                <a:cubicBezTo>
                  <a:pt x="567" y="1"/>
                  <a:pt x="0" y="908"/>
                  <a:pt x="0" y="2042"/>
                </a:cubicBezTo>
                <a:cubicBezTo>
                  <a:pt x="0" y="3177"/>
                  <a:pt x="567" y="4084"/>
                  <a:pt x="1286" y="4084"/>
                </a:cubicBezTo>
                <a:cubicBezTo>
                  <a:pt x="1966" y="4084"/>
                  <a:pt x="2533" y="3177"/>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281025" y="203790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8"/>
          <p:cNvSpPr/>
          <p:nvPr/>
        </p:nvSpPr>
        <p:spPr>
          <a:xfrm>
            <a:off x="304707" y="211929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8"/>
          <p:cNvSpPr/>
          <p:nvPr/>
        </p:nvSpPr>
        <p:spPr>
          <a:xfrm>
            <a:off x="605521" y="2077364"/>
            <a:ext cx="31" cy="1272"/>
          </a:xfrm>
          <a:custGeom>
            <a:avLst/>
            <a:gdLst/>
            <a:ahLst/>
            <a:cxnLst/>
            <a:rect l="l" t="t" r="r" b="b"/>
            <a:pathLst>
              <a:path w="1" h="39" extrusionOk="0">
                <a:moveTo>
                  <a:pt x="1" y="38"/>
                </a:moveTo>
                <a:lnTo>
                  <a:pt x="1" y="38"/>
                </a:lnTo>
                <a:lnTo>
                  <a:pt x="1" y="38"/>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8"/>
          <p:cNvSpPr/>
          <p:nvPr/>
        </p:nvSpPr>
        <p:spPr>
          <a:xfrm>
            <a:off x="282216" y="2049028"/>
            <a:ext cx="323337" cy="70302"/>
          </a:xfrm>
          <a:custGeom>
            <a:avLst/>
            <a:gdLst/>
            <a:ahLst/>
            <a:cxnLst/>
            <a:rect l="l" t="t" r="r" b="b"/>
            <a:pathLst>
              <a:path w="10322" h="2156" extrusionOk="0">
                <a:moveTo>
                  <a:pt x="10057" y="0"/>
                </a:moveTo>
                <a:cubicBezTo>
                  <a:pt x="10095" y="76"/>
                  <a:pt x="10095" y="189"/>
                  <a:pt x="10095" y="303"/>
                </a:cubicBezTo>
                <a:cubicBezTo>
                  <a:pt x="10095" y="983"/>
                  <a:pt x="9755" y="1550"/>
                  <a:pt x="9301" y="1550"/>
                </a:cubicBezTo>
                <a:lnTo>
                  <a:pt x="530" y="1550"/>
                </a:lnTo>
                <a:cubicBezTo>
                  <a:pt x="303" y="1550"/>
                  <a:pt x="114" y="1437"/>
                  <a:pt x="0" y="1210"/>
                </a:cubicBezTo>
                <a:lnTo>
                  <a:pt x="0" y="1210"/>
                </a:lnTo>
                <a:cubicBezTo>
                  <a:pt x="76" y="1739"/>
                  <a:pt x="340" y="2117"/>
                  <a:pt x="719" y="2155"/>
                </a:cubicBezTo>
                <a:lnTo>
                  <a:pt x="9528" y="2155"/>
                </a:lnTo>
                <a:cubicBezTo>
                  <a:pt x="9981" y="2155"/>
                  <a:pt x="10322" y="1588"/>
                  <a:pt x="10322" y="907"/>
                </a:cubicBezTo>
                <a:lnTo>
                  <a:pt x="10322" y="870"/>
                </a:ln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
          <p:cNvSpPr/>
          <p:nvPr/>
        </p:nvSpPr>
        <p:spPr>
          <a:xfrm>
            <a:off x="546317" y="2369560"/>
            <a:ext cx="79378" cy="131930"/>
          </a:xfrm>
          <a:custGeom>
            <a:avLst/>
            <a:gdLst/>
            <a:ahLst/>
            <a:cxnLst/>
            <a:rect l="l" t="t" r="r" b="b"/>
            <a:pathLst>
              <a:path w="2534" h="4046" extrusionOk="0">
                <a:moveTo>
                  <a:pt x="1286" y="0"/>
                </a:moveTo>
                <a:cubicBezTo>
                  <a:pt x="567" y="0"/>
                  <a:pt x="0" y="907"/>
                  <a:pt x="0" y="2004"/>
                </a:cubicBezTo>
                <a:cubicBezTo>
                  <a:pt x="0" y="3138"/>
                  <a:pt x="567" y="4045"/>
                  <a:pt x="1286" y="4045"/>
                </a:cubicBezTo>
                <a:cubicBezTo>
                  <a:pt x="1966" y="4045"/>
                  <a:pt x="2533" y="3138"/>
                  <a:pt x="2533" y="2004"/>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a:off x="281025" y="2394211"/>
            <a:ext cx="324527" cy="81388"/>
          </a:xfrm>
          <a:custGeom>
            <a:avLst/>
            <a:gdLst/>
            <a:ahLst/>
            <a:cxnLst/>
            <a:rect l="l" t="t" r="r" b="b"/>
            <a:pathLst>
              <a:path w="10360" h="2496" extrusionOk="0">
                <a:moveTo>
                  <a:pt x="794" y="0"/>
                </a:moveTo>
                <a:cubicBezTo>
                  <a:pt x="341" y="0"/>
                  <a:pt x="0" y="567"/>
                  <a:pt x="0" y="1248"/>
                </a:cubicBezTo>
                <a:cubicBezTo>
                  <a:pt x="0" y="1966"/>
                  <a:pt x="341" y="2495"/>
                  <a:pt x="794" y="2495"/>
                </a:cubicBezTo>
                <a:lnTo>
                  <a:pt x="9566" y="2495"/>
                </a:lnTo>
                <a:cubicBezTo>
                  <a:pt x="10019" y="2495"/>
                  <a:pt x="10360" y="1966"/>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a:off x="304707" y="247556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8"/>
          <p:cNvSpPr/>
          <p:nvPr/>
        </p:nvSpPr>
        <p:spPr>
          <a:xfrm>
            <a:off x="605521" y="243487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8"/>
          <p:cNvSpPr/>
          <p:nvPr/>
        </p:nvSpPr>
        <p:spPr>
          <a:xfrm>
            <a:off x="282216" y="2405297"/>
            <a:ext cx="323337" cy="70302"/>
          </a:xfrm>
          <a:custGeom>
            <a:avLst/>
            <a:gdLst/>
            <a:ahLst/>
            <a:cxnLst/>
            <a:rect l="l" t="t" r="r" b="b"/>
            <a:pathLst>
              <a:path w="10322" h="2156" extrusionOk="0">
                <a:moveTo>
                  <a:pt x="10057" y="0"/>
                </a:moveTo>
                <a:cubicBezTo>
                  <a:pt x="10095" y="114"/>
                  <a:pt x="10095" y="189"/>
                  <a:pt x="10095" y="303"/>
                </a:cubicBezTo>
                <a:cubicBezTo>
                  <a:pt x="10095" y="1021"/>
                  <a:pt x="9755" y="1551"/>
                  <a:pt x="9301" y="1551"/>
                </a:cubicBezTo>
                <a:lnTo>
                  <a:pt x="530" y="1551"/>
                </a:lnTo>
                <a:cubicBezTo>
                  <a:pt x="303" y="1551"/>
                  <a:pt x="114" y="1437"/>
                  <a:pt x="0" y="1248"/>
                </a:cubicBezTo>
                <a:lnTo>
                  <a:pt x="0" y="1248"/>
                </a:lnTo>
                <a:cubicBezTo>
                  <a:pt x="76" y="1777"/>
                  <a:pt x="378" y="2155"/>
                  <a:pt x="719" y="2155"/>
                </a:cubicBezTo>
                <a:lnTo>
                  <a:pt x="9528" y="2155"/>
                </a:lnTo>
                <a:cubicBezTo>
                  <a:pt x="9981" y="2155"/>
                  <a:pt x="10322" y="1626"/>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8"/>
          <p:cNvSpPr/>
          <p:nvPr/>
        </p:nvSpPr>
        <p:spPr>
          <a:xfrm>
            <a:off x="546317" y="2725829"/>
            <a:ext cx="79378" cy="131930"/>
          </a:xfrm>
          <a:custGeom>
            <a:avLst/>
            <a:gdLst/>
            <a:ahLst/>
            <a:cxnLst/>
            <a:rect l="l" t="t" r="r" b="b"/>
            <a:pathLst>
              <a:path w="2534" h="4046" extrusionOk="0">
                <a:moveTo>
                  <a:pt x="1286" y="0"/>
                </a:moveTo>
                <a:cubicBezTo>
                  <a:pt x="567" y="0"/>
                  <a:pt x="0" y="908"/>
                  <a:pt x="0" y="2042"/>
                </a:cubicBezTo>
                <a:cubicBezTo>
                  <a:pt x="0" y="3138"/>
                  <a:pt x="567" y="4046"/>
                  <a:pt x="1286" y="4046"/>
                </a:cubicBezTo>
                <a:cubicBezTo>
                  <a:pt x="1966" y="4046"/>
                  <a:pt x="2533" y="3138"/>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8"/>
          <p:cNvSpPr/>
          <p:nvPr/>
        </p:nvSpPr>
        <p:spPr>
          <a:xfrm>
            <a:off x="281025" y="2751719"/>
            <a:ext cx="324527" cy="81388"/>
          </a:xfrm>
          <a:custGeom>
            <a:avLst/>
            <a:gdLst/>
            <a:ahLst/>
            <a:cxnLst/>
            <a:rect l="l" t="t" r="r" b="b"/>
            <a:pathLst>
              <a:path w="10360" h="2496" extrusionOk="0">
                <a:moveTo>
                  <a:pt x="794" y="0"/>
                </a:moveTo>
                <a:cubicBezTo>
                  <a:pt x="341" y="0"/>
                  <a:pt x="0" y="530"/>
                  <a:pt x="0" y="1248"/>
                </a:cubicBezTo>
                <a:cubicBezTo>
                  <a:pt x="0" y="1929"/>
                  <a:pt x="341" y="2496"/>
                  <a:pt x="794" y="2496"/>
                </a:cubicBezTo>
                <a:lnTo>
                  <a:pt x="9566" y="2496"/>
                </a:lnTo>
                <a:cubicBezTo>
                  <a:pt x="10019" y="2496"/>
                  <a:pt x="10360" y="1929"/>
                  <a:pt x="10360" y="1248"/>
                </a:cubicBezTo>
                <a:cubicBezTo>
                  <a:pt x="10360" y="530"/>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8"/>
          <p:cNvSpPr/>
          <p:nvPr/>
        </p:nvSpPr>
        <p:spPr>
          <a:xfrm>
            <a:off x="304707" y="283307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8"/>
          <p:cNvSpPr/>
          <p:nvPr/>
        </p:nvSpPr>
        <p:spPr>
          <a:xfrm>
            <a:off x="605521" y="2791174"/>
            <a:ext cx="31" cy="1272"/>
          </a:xfrm>
          <a:custGeom>
            <a:avLst/>
            <a:gdLst/>
            <a:ahLst/>
            <a:cxnLst/>
            <a:rect l="l" t="t" r="r" b="b"/>
            <a:pathLst>
              <a:path w="1" h="39" extrusionOk="0">
                <a:moveTo>
                  <a:pt x="1" y="38"/>
                </a:moveTo>
                <a:lnTo>
                  <a:pt x="1" y="38"/>
                </a:lnTo>
                <a:lnTo>
                  <a:pt x="1" y="38"/>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
          <p:cNvSpPr/>
          <p:nvPr/>
        </p:nvSpPr>
        <p:spPr>
          <a:xfrm>
            <a:off x="282216" y="2761567"/>
            <a:ext cx="323337" cy="71541"/>
          </a:xfrm>
          <a:custGeom>
            <a:avLst/>
            <a:gdLst/>
            <a:ahLst/>
            <a:cxnLst/>
            <a:rect l="l" t="t" r="r" b="b"/>
            <a:pathLst>
              <a:path w="10322" h="2194" extrusionOk="0">
                <a:moveTo>
                  <a:pt x="10057" y="1"/>
                </a:moveTo>
                <a:cubicBezTo>
                  <a:pt x="10095" y="114"/>
                  <a:pt x="10095" y="228"/>
                  <a:pt x="10095" y="341"/>
                </a:cubicBezTo>
                <a:cubicBezTo>
                  <a:pt x="10095" y="1022"/>
                  <a:pt x="9755" y="1589"/>
                  <a:pt x="9301" y="1589"/>
                </a:cubicBezTo>
                <a:lnTo>
                  <a:pt x="530" y="1589"/>
                </a:lnTo>
                <a:cubicBezTo>
                  <a:pt x="303" y="1589"/>
                  <a:pt x="114" y="1475"/>
                  <a:pt x="0" y="1248"/>
                </a:cubicBezTo>
                <a:lnTo>
                  <a:pt x="0" y="1248"/>
                </a:lnTo>
                <a:cubicBezTo>
                  <a:pt x="76" y="1778"/>
                  <a:pt x="340" y="2156"/>
                  <a:pt x="719" y="2194"/>
                </a:cubicBezTo>
                <a:lnTo>
                  <a:pt x="9528" y="2194"/>
                </a:lnTo>
                <a:cubicBezTo>
                  <a:pt x="9981" y="2194"/>
                  <a:pt x="10322" y="1627"/>
                  <a:pt x="10322" y="946"/>
                </a:cubicBezTo>
                <a:lnTo>
                  <a:pt x="10322" y="908"/>
                </a:ln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
          <p:cNvSpPr/>
          <p:nvPr/>
        </p:nvSpPr>
        <p:spPr>
          <a:xfrm>
            <a:off x="546317" y="3083338"/>
            <a:ext cx="79378" cy="131963"/>
          </a:xfrm>
          <a:custGeom>
            <a:avLst/>
            <a:gdLst/>
            <a:ahLst/>
            <a:cxnLst/>
            <a:rect l="l" t="t" r="r" b="b"/>
            <a:pathLst>
              <a:path w="2534" h="4047" extrusionOk="0">
                <a:moveTo>
                  <a:pt x="1286" y="1"/>
                </a:moveTo>
                <a:cubicBezTo>
                  <a:pt x="567" y="1"/>
                  <a:pt x="0" y="908"/>
                  <a:pt x="0" y="2004"/>
                </a:cubicBezTo>
                <a:cubicBezTo>
                  <a:pt x="0" y="3139"/>
                  <a:pt x="567" y="4046"/>
                  <a:pt x="1286" y="4046"/>
                </a:cubicBezTo>
                <a:cubicBezTo>
                  <a:pt x="1966" y="4046"/>
                  <a:pt x="2533" y="3139"/>
                  <a:pt x="2533" y="2004"/>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8"/>
          <p:cNvSpPr/>
          <p:nvPr/>
        </p:nvSpPr>
        <p:spPr>
          <a:xfrm>
            <a:off x="281025" y="310798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8"/>
          <p:cNvSpPr/>
          <p:nvPr/>
        </p:nvSpPr>
        <p:spPr>
          <a:xfrm>
            <a:off x="304707" y="318937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
          <p:cNvSpPr/>
          <p:nvPr/>
        </p:nvSpPr>
        <p:spPr>
          <a:xfrm>
            <a:off x="605521" y="314868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
          <p:cNvSpPr/>
          <p:nvPr/>
        </p:nvSpPr>
        <p:spPr>
          <a:xfrm>
            <a:off x="282216" y="3119108"/>
            <a:ext cx="323337" cy="70302"/>
          </a:xfrm>
          <a:custGeom>
            <a:avLst/>
            <a:gdLst/>
            <a:ahLst/>
            <a:cxnLst/>
            <a:rect l="l" t="t" r="r" b="b"/>
            <a:pathLst>
              <a:path w="10322" h="2156" extrusionOk="0">
                <a:moveTo>
                  <a:pt x="10057" y="0"/>
                </a:moveTo>
                <a:cubicBezTo>
                  <a:pt x="10095" y="113"/>
                  <a:pt x="10095" y="189"/>
                  <a:pt x="10095" y="302"/>
                </a:cubicBezTo>
                <a:cubicBezTo>
                  <a:pt x="10095" y="1021"/>
                  <a:pt x="9755" y="1550"/>
                  <a:pt x="9301" y="1550"/>
                </a:cubicBezTo>
                <a:lnTo>
                  <a:pt x="530" y="1550"/>
                </a:lnTo>
                <a:cubicBezTo>
                  <a:pt x="303" y="1550"/>
                  <a:pt x="114" y="1437"/>
                  <a:pt x="0" y="1248"/>
                </a:cubicBezTo>
                <a:lnTo>
                  <a:pt x="0" y="1248"/>
                </a:lnTo>
                <a:cubicBezTo>
                  <a:pt x="76" y="1739"/>
                  <a:pt x="340" y="2155"/>
                  <a:pt x="719" y="2155"/>
                </a:cubicBezTo>
                <a:lnTo>
                  <a:pt x="9528" y="2155"/>
                </a:lnTo>
                <a:cubicBezTo>
                  <a:pt x="9981" y="2155"/>
                  <a:pt x="10322" y="1588"/>
                  <a:pt x="10322" y="907"/>
                </a:cubicBez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8"/>
          <p:cNvSpPr/>
          <p:nvPr/>
        </p:nvSpPr>
        <p:spPr>
          <a:xfrm>
            <a:off x="546317" y="3439640"/>
            <a:ext cx="79378" cy="131930"/>
          </a:xfrm>
          <a:custGeom>
            <a:avLst/>
            <a:gdLst/>
            <a:ahLst/>
            <a:cxnLst/>
            <a:rect l="l" t="t" r="r" b="b"/>
            <a:pathLst>
              <a:path w="2534" h="4046" extrusionOk="0">
                <a:moveTo>
                  <a:pt x="1286" y="0"/>
                </a:moveTo>
                <a:cubicBezTo>
                  <a:pt x="567" y="0"/>
                  <a:pt x="0" y="907"/>
                  <a:pt x="0" y="2042"/>
                </a:cubicBezTo>
                <a:cubicBezTo>
                  <a:pt x="0" y="3138"/>
                  <a:pt x="567" y="4045"/>
                  <a:pt x="1286" y="4045"/>
                </a:cubicBezTo>
                <a:cubicBezTo>
                  <a:pt x="1966" y="4045"/>
                  <a:pt x="2533" y="3138"/>
                  <a:pt x="2533" y="2042"/>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8"/>
          <p:cNvSpPr/>
          <p:nvPr/>
        </p:nvSpPr>
        <p:spPr>
          <a:xfrm>
            <a:off x="281025" y="3465498"/>
            <a:ext cx="324527" cy="81421"/>
          </a:xfrm>
          <a:custGeom>
            <a:avLst/>
            <a:gdLst/>
            <a:ahLst/>
            <a:cxnLst/>
            <a:rect l="l" t="t" r="r" b="b"/>
            <a:pathLst>
              <a:path w="10360" h="2497" extrusionOk="0">
                <a:moveTo>
                  <a:pt x="794" y="1"/>
                </a:moveTo>
                <a:cubicBezTo>
                  <a:pt x="341" y="1"/>
                  <a:pt x="0" y="530"/>
                  <a:pt x="0" y="1249"/>
                </a:cubicBezTo>
                <a:cubicBezTo>
                  <a:pt x="0" y="1929"/>
                  <a:pt x="341" y="2496"/>
                  <a:pt x="794" y="2496"/>
                </a:cubicBezTo>
                <a:lnTo>
                  <a:pt x="9566" y="2496"/>
                </a:lnTo>
                <a:cubicBezTo>
                  <a:pt x="10019" y="2496"/>
                  <a:pt x="10360" y="1929"/>
                  <a:pt x="10360" y="1249"/>
                </a:cubicBezTo>
                <a:cubicBezTo>
                  <a:pt x="10360" y="530"/>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8"/>
          <p:cNvSpPr/>
          <p:nvPr/>
        </p:nvSpPr>
        <p:spPr>
          <a:xfrm>
            <a:off x="304707" y="35468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8"/>
          <p:cNvSpPr/>
          <p:nvPr/>
        </p:nvSpPr>
        <p:spPr>
          <a:xfrm>
            <a:off x="605521" y="350495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8"/>
          <p:cNvSpPr/>
          <p:nvPr/>
        </p:nvSpPr>
        <p:spPr>
          <a:xfrm>
            <a:off x="282216" y="3475378"/>
            <a:ext cx="323337" cy="71541"/>
          </a:xfrm>
          <a:custGeom>
            <a:avLst/>
            <a:gdLst/>
            <a:ahLst/>
            <a:cxnLst/>
            <a:rect l="l" t="t" r="r" b="b"/>
            <a:pathLst>
              <a:path w="10322" h="2194" extrusionOk="0">
                <a:moveTo>
                  <a:pt x="10057" y="0"/>
                </a:moveTo>
                <a:lnTo>
                  <a:pt x="10057" y="0"/>
                </a:ln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6"/>
                </a:cubicBezTo>
                <a:lnTo>
                  <a:pt x="10322" y="908"/>
                </a:lnTo>
                <a:cubicBezTo>
                  <a:pt x="10322" y="568"/>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8"/>
          <p:cNvSpPr/>
          <p:nvPr/>
        </p:nvSpPr>
        <p:spPr>
          <a:xfrm>
            <a:off x="546317" y="3795909"/>
            <a:ext cx="79378" cy="133169"/>
          </a:xfrm>
          <a:custGeom>
            <a:avLst/>
            <a:gdLst/>
            <a:ahLst/>
            <a:cxnLst/>
            <a:rect l="l" t="t" r="r" b="b"/>
            <a:pathLst>
              <a:path w="2534" h="4084" extrusionOk="0">
                <a:moveTo>
                  <a:pt x="1286" y="0"/>
                </a:moveTo>
                <a:cubicBezTo>
                  <a:pt x="567" y="0"/>
                  <a:pt x="0" y="908"/>
                  <a:pt x="0" y="2042"/>
                </a:cubicBezTo>
                <a:cubicBezTo>
                  <a:pt x="0" y="3176"/>
                  <a:pt x="567" y="4084"/>
                  <a:pt x="1286" y="4084"/>
                </a:cubicBezTo>
                <a:cubicBezTo>
                  <a:pt x="1966" y="4084"/>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8"/>
          <p:cNvSpPr/>
          <p:nvPr/>
        </p:nvSpPr>
        <p:spPr>
          <a:xfrm>
            <a:off x="281025" y="3821800"/>
            <a:ext cx="324527" cy="81388"/>
          </a:xfrm>
          <a:custGeom>
            <a:avLst/>
            <a:gdLst/>
            <a:ahLst/>
            <a:cxnLst/>
            <a:rect l="l" t="t" r="r" b="b"/>
            <a:pathLst>
              <a:path w="10360" h="2496" extrusionOk="0">
                <a:moveTo>
                  <a:pt x="794" y="0"/>
                </a:moveTo>
                <a:cubicBezTo>
                  <a:pt x="341" y="0"/>
                  <a:pt x="0" y="567"/>
                  <a:pt x="0" y="1248"/>
                </a:cubicBezTo>
                <a:cubicBezTo>
                  <a:pt x="0" y="1929"/>
                  <a:pt x="341" y="2496"/>
                  <a:pt x="794" y="2496"/>
                </a:cubicBezTo>
                <a:lnTo>
                  <a:pt x="9566" y="2496"/>
                </a:lnTo>
                <a:cubicBezTo>
                  <a:pt x="10019" y="2496"/>
                  <a:pt x="10360" y="1929"/>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8"/>
          <p:cNvSpPr/>
          <p:nvPr/>
        </p:nvSpPr>
        <p:spPr>
          <a:xfrm>
            <a:off x="304707" y="390315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8"/>
          <p:cNvSpPr/>
          <p:nvPr/>
        </p:nvSpPr>
        <p:spPr>
          <a:xfrm>
            <a:off x="605521" y="38624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8"/>
          <p:cNvSpPr/>
          <p:nvPr/>
        </p:nvSpPr>
        <p:spPr>
          <a:xfrm>
            <a:off x="282216" y="3832886"/>
            <a:ext cx="323337" cy="70302"/>
          </a:xfrm>
          <a:custGeom>
            <a:avLst/>
            <a:gdLst/>
            <a:ahLst/>
            <a:cxnLst/>
            <a:rect l="l" t="t" r="r" b="b"/>
            <a:pathLst>
              <a:path w="10322" h="2156" extrusionOk="0">
                <a:moveTo>
                  <a:pt x="10057" y="1"/>
                </a:moveTo>
                <a:lnTo>
                  <a:pt x="10057" y="1"/>
                </a:lnTo>
                <a:cubicBezTo>
                  <a:pt x="10095" y="76"/>
                  <a:pt x="10095" y="190"/>
                  <a:pt x="10095" y="303"/>
                </a:cubicBezTo>
                <a:cubicBezTo>
                  <a:pt x="10095" y="984"/>
                  <a:pt x="9755" y="1551"/>
                  <a:pt x="9301" y="1551"/>
                </a:cubicBezTo>
                <a:lnTo>
                  <a:pt x="530" y="1551"/>
                </a:lnTo>
                <a:cubicBezTo>
                  <a:pt x="303" y="1551"/>
                  <a:pt x="114" y="1437"/>
                  <a:pt x="0" y="1210"/>
                </a:cubicBezTo>
                <a:lnTo>
                  <a:pt x="0" y="1210"/>
                </a:lnTo>
                <a:cubicBezTo>
                  <a:pt x="76" y="1740"/>
                  <a:pt x="340" y="2118"/>
                  <a:pt x="719" y="2156"/>
                </a:cubicBezTo>
                <a:lnTo>
                  <a:pt x="9528" y="2156"/>
                </a:lnTo>
                <a:cubicBezTo>
                  <a:pt x="9981" y="2156"/>
                  <a:pt x="10322" y="1589"/>
                  <a:pt x="10322" y="908"/>
                </a:cubicBezTo>
                <a:cubicBezTo>
                  <a:pt x="10322" y="530"/>
                  <a:pt x="10208" y="227"/>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8"/>
          <p:cNvSpPr/>
          <p:nvPr/>
        </p:nvSpPr>
        <p:spPr>
          <a:xfrm>
            <a:off x="546317" y="415341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8"/>
          <p:cNvSpPr/>
          <p:nvPr/>
        </p:nvSpPr>
        <p:spPr>
          <a:xfrm>
            <a:off x="281025" y="4178069"/>
            <a:ext cx="324527" cy="82627"/>
          </a:xfrm>
          <a:custGeom>
            <a:avLst/>
            <a:gdLst/>
            <a:ahLst/>
            <a:cxnLst/>
            <a:rect l="l" t="t" r="r" b="b"/>
            <a:pathLst>
              <a:path w="10360" h="2534"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
          <p:cNvSpPr/>
          <p:nvPr/>
        </p:nvSpPr>
        <p:spPr>
          <a:xfrm>
            <a:off x="304707" y="4260664"/>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
          <p:cNvSpPr/>
          <p:nvPr/>
        </p:nvSpPr>
        <p:spPr>
          <a:xfrm>
            <a:off x="605521" y="421876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
          <p:cNvSpPr/>
          <p:nvPr/>
        </p:nvSpPr>
        <p:spPr>
          <a:xfrm>
            <a:off x="282216" y="4189188"/>
            <a:ext cx="323337" cy="71508"/>
          </a:xfrm>
          <a:custGeom>
            <a:avLst/>
            <a:gdLst/>
            <a:ahLst/>
            <a:cxnLst/>
            <a:rect l="l" t="t" r="r" b="b"/>
            <a:pathLst>
              <a:path w="10322" h="2193" extrusionOk="0">
                <a:moveTo>
                  <a:pt x="10057" y="0"/>
                </a:moveTo>
                <a:lnTo>
                  <a:pt x="10057" y="0"/>
                </a:lnTo>
                <a:cubicBezTo>
                  <a:pt x="10095" y="113"/>
                  <a:pt x="10095" y="227"/>
                  <a:pt x="10095" y="340"/>
                </a:cubicBezTo>
                <a:cubicBezTo>
                  <a:pt x="10095" y="1021"/>
                  <a:pt x="9755" y="1588"/>
                  <a:pt x="9301" y="1588"/>
                </a:cubicBezTo>
                <a:lnTo>
                  <a:pt x="530" y="1588"/>
                </a:lnTo>
                <a:cubicBezTo>
                  <a:pt x="303" y="1588"/>
                  <a:pt x="114" y="1437"/>
                  <a:pt x="0" y="1248"/>
                </a:cubicBezTo>
                <a:lnTo>
                  <a:pt x="0" y="1248"/>
                </a:lnTo>
                <a:cubicBezTo>
                  <a:pt x="76" y="1777"/>
                  <a:pt x="378" y="2155"/>
                  <a:pt x="719" y="2193"/>
                </a:cubicBezTo>
                <a:lnTo>
                  <a:pt x="9528" y="2193"/>
                </a:lnTo>
                <a:cubicBezTo>
                  <a:pt x="9981" y="2193"/>
                  <a:pt x="10322" y="1626"/>
                  <a:pt x="10322" y="945"/>
                </a:cubicBezTo>
                <a:lnTo>
                  <a:pt x="10322" y="907"/>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
          <p:cNvSpPr/>
          <p:nvPr/>
        </p:nvSpPr>
        <p:spPr>
          <a:xfrm>
            <a:off x="282216" y="977708"/>
            <a:ext cx="323337" cy="71541"/>
          </a:xfrm>
          <a:custGeom>
            <a:avLst/>
            <a:gdLst/>
            <a:ahLst/>
            <a:cxnLst/>
            <a:rect l="l" t="t" r="r" b="b"/>
            <a:pathLst>
              <a:path w="10322" h="2194" extrusionOk="0">
                <a:moveTo>
                  <a:pt x="10057" y="0"/>
                </a:move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5"/>
                </a:cubicBezTo>
                <a:lnTo>
                  <a:pt x="10322" y="908"/>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8"/>
          <p:cNvSpPr/>
          <p:nvPr/>
        </p:nvSpPr>
        <p:spPr>
          <a:xfrm>
            <a:off x="228900" y="135685"/>
            <a:ext cx="794715" cy="686714"/>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6" name="Google Shape;1446;p18"/>
          <p:cNvGrpSpPr/>
          <p:nvPr/>
        </p:nvGrpSpPr>
        <p:grpSpPr>
          <a:xfrm>
            <a:off x="1063250" y="831175"/>
            <a:ext cx="444275" cy="398525"/>
            <a:chOff x="2495125" y="2142250"/>
            <a:chExt cx="444275" cy="398525"/>
          </a:xfrm>
        </p:grpSpPr>
        <p:sp>
          <p:nvSpPr>
            <p:cNvPr id="1447" name="Google Shape;1447;p18"/>
            <p:cNvSpPr/>
            <p:nvPr/>
          </p:nvSpPr>
          <p:spPr>
            <a:xfrm>
              <a:off x="2495125" y="2142250"/>
              <a:ext cx="444275" cy="398525"/>
            </a:xfrm>
            <a:custGeom>
              <a:avLst/>
              <a:gdLst/>
              <a:ahLst/>
              <a:cxnLst/>
              <a:rect l="l" t="t" r="r" b="b"/>
              <a:pathLst>
                <a:path w="17771" h="15941" extrusionOk="0">
                  <a:moveTo>
                    <a:pt x="6542" y="6116"/>
                  </a:moveTo>
                  <a:cubicBezTo>
                    <a:pt x="4437" y="1154"/>
                    <a:pt x="10201" y="1"/>
                    <a:pt x="9224" y="5866"/>
                  </a:cubicBezTo>
                  <a:cubicBezTo>
                    <a:pt x="11780" y="1003"/>
                    <a:pt x="16367" y="6718"/>
                    <a:pt x="10452" y="8021"/>
                  </a:cubicBezTo>
                  <a:cubicBezTo>
                    <a:pt x="17770" y="9525"/>
                    <a:pt x="12382" y="15139"/>
                    <a:pt x="9600" y="9976"/>
                  </a:cubicBezTo>
                  <a:cubicBezTo>
                    <a:pt x="11204" y="15891"/>
                    <a:pt x="5941" y="15941"/>
                    <a:pt x="7068" y="10252"/>
                  </a:cubicBezTo>
                  <a:cubicBezTo>
                    <a:pt x="4662" y="15565"/>
                    <a:pt x="1" y="11555"/>
                    <a:pt x="5414" y="8597"/>
                  </a:cubicBezTo>
                  <a:cubicBezTo>
                    <a:pt x="276" y="8597"/>
                    <a:pt x="1830" y="2031"/>
                    <a:pt x="6542" y="61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8"/>
            <p:cNvSpPr/>
            <p:nvPr/>
          </p:nvSpPr>
          <p:spPr>
            <a:xfrm>
              <a:off x="2655525" y="2307050"/>
              <a:ext cx="94650" cy="73325"/>
            </a:xfrm>
            <a:custGeom>
              <a:avLst/>
              <a:gdLst/>
              <a:ahLst/>
              <a:cxnLst/>
              <a:rect l="l" t="t" r="r" b="b"/>
              <a:pathLst>
                <a:path w="3786" h="2933" extrusionOk="0">
                  <a:moveTo>
                    <a:pt x="1906" y="0"/>
                  </a:moveTo>
                  <a:cubicBezTo>
                    <a:pt x="1" y="0"/>
                    <a:pt x="1" y="2933"/>
                    <a:pt x="1906" y="2933"/>
                  </a:cubicBezTo>
                  <a:cubicBezTo>
                    <a:pt x="3785" y="2933"/>
                    <a:pt x="3785" y="0"/>
                    <a:pt x="19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18"/>
          <p:cNvGrpSpPr/>
          <p:nvPr/>
        </p:nvGrpSpPr>
        <p:grpSpPr>
          <a:xfrm>
            <a:off x="7814250" y="4463750"/>
            <a:ext cx="291375" cy="281375"/>
            <a:chOff x="3243875" y="2372825"/>
            <a:chExt cx="291375" cy="281375"/>
          </a:xfrm>
        </p:grpSpPr>
        <p:sp>
          <p:nvSpPr>
            <p:cNvPr id="1450" name="Google Shape;1450;p18"/>
            <p:cNvSpPr/>
            <p:nvPr/>
          </p:nvSpPr>
          <p:spPr>
            <a:xfrm>
              <a:off x="3287125" y="2403550"/>
              <a:ext cx="205525" cy="200525"/>
            </a:xfrm>
            <a:custGeom>
              <a:avLst/>
              <a:gdLst/>
              <a:ahLst/>
              <a:cxnLst/>
              <a:rect l="l" t="t" r="r" b="b"/>
              <a:pathLst>
                <a:path w="8221" h="8021" fill="none" extrusionOk="0">
                  <a:moveTo>
                    <a:pt x="8221" y="0"/>
                  </a:moveTo>
                  <a:cubicBezTo>
                    <a:pt x="5765" y="2982"/>
                    <a:pt x="2807" y="5338"/>
                    <a:pt x="0" y="802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8"/>
            <p:cNvSpPr/>
            <p:nvPr/>
          </p:nvSpPr>
          <p:spPr>
            <a:xfrm>
              <a:off x="3304025" y="2403550"/>
              <a:ext cx="191125" cy="210550"/>
            </a:xfrm>
            <a:custGeom>
              <a:avLst/>
              <a:gdLst/>
              <a:ahLst/>
              <a:cxnLst/>
              <a:rect l="l" t="t" r="r" b="b"/>
              <a:pathLst>
                <a:path w="7645" h="8422" fill="none" extrusionOk="0">
                  <a:moveTo>
                    <a:pt x="1" y="0"/>
                  </a:moveTo>
                  <a:cubicBezTo>
                    <a:pt x="1404" y="1830"/>
                    <a:pt x="3159" y="3409"/>
                    <a:pt x="4738" y="5088"/>
                  </a:cubicBezTo>
                  <a:cubicBezTo>
                    <a:pt x="6066" y="6491"/>
                    <a:pt x="6292" y="6993"/>
                    <a:pt x="7645" y="842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8"/>
            <p:cNvSpPr/>
            <p:nvPr/>
          </p:nvSpPr>
          <p:spPr>
            <a:xfrm>
              <a:off x="3396775" y="2372825"/>
              <a:ext cx="10675" cy="281375"/>
            </a:xfrm>
            <a:custGeom>
              <a:avLst/>
              <a:gdLst/>
              <a:ahLst/>
              <a:cxnLst/>
              <a:rect l="l" t="t" r="r" b="b"/>
              <a:pathLst>
                <a:path w="427" h="11255" fill="none" extrusionOk="0">
                  <a:moveTo>
                    <a:pt x="150" y="1"/>
                  </a:moveTo>
                  <a:cubicBezTo>
                    <a:pt x="75" y="2507"/>
                    <a:pt x="426" y="5013"/>
                    <a:pt x="150" y="7470"/>
                  </a:cubicBezTo>
                  <a:cubicBezTo>
                    <a:pt x="25" y="8798"/>
                    <a:pt x="0" y="9951"/>
                    <a:pt x="0" y="11254"/>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8"/>
            <p:cNvSpPr/>
            <p:nvPr/>
          </p:nvSpPr>
          <p:spPr>
            <a:xfrm>
              <a:off x="3243875" y="2495650"/>
              <a:ext cx="285125" cy="10675"/>
            </a:xfrm>
            <a:custGeom>
              <a:avLst/>
              <a:gdLst/>
              <a:ahLst/>
              <a:cxnLst/>
              <a:rect l="l" t="t" r="r" b="b"/>
              <a:pathLst>
                <a:path w="11405" h="427" fill="none" extrusionOk="0">
                  <a:moveTo>
                    <a:pt x="11404" y="426"/>
                  </a:moveTo>
                  <a:cubicBezTo>
                    <a:pt x="7495" y="0"/>
                    <a:pt x="3886" y="201"/>
                    <a:pt x="1" y="5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8"/>
            <p:cNvSpPr/>
            <p:nvPr/>
          </p:nvSpPr>
          <p:spPr>
            <a:xfrm>
              <a:off x="3340375" y="2379100"/>
              <a:ext cx="104650" cy="267575"/>
            </a:xfrm>
            <a:custGeom>
              <a:avLst/>
              <a:gdLst/>
              <a:ahLst/>
              <a:cxnLst/>
              <a:rect l="l" t="t" r="r" b="b"/>
              <a:pathLst>
                <a:path w="4186" h="10703" fill="none" extrusionOk="0">
                  <a:moveTo>
                    <a:pt x="0" y="1"/>
                  </a:moveTo>
                  <a:cubicBezTo>
                    <a:pt x="1780" y="3409"/>
                    <a:pt x="2833" y="7043"/>
                    <a:pt x="4186" y="1070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8"/>
            <p:cNvSpPr/>
            <p:nvPr/>
          </p:nvSpPr>
          <p:spPr>
            <a:xfrm>
              <a:off x="3267075" y="2458675"/>
              <a:ext cx="268175" cy="94000"/>
            </a:xfrm>
            <a:custGeom>
              <a:avLst/>
              <a:gdLst/>
              <a:ahLst/>
              <a:cxnLst/>
              <a:rect l="l" t="t" r="r" b="b"/>
              <a:pathLst>
                <a:path w="10727" h="3760" fill="none" extrusionOk="0">
                  <a:moveTo>
                    <a:pt x="0" y="3760"/>
                  </a:moveTo>
                  <a:cubicBezTo>
                    <a:pt x="2231" y="3184"/>
                    <a:pt x="4361" y="2181"/>
                    <a:pt x="6516" y="1379"/>
                  </a:cubicBezTo>
                  <a:cubicBezTo>
                    <a:pt x="8346" y="702"/>
                    <a:pt x="8897" y="677"/>
                    <a:pt x="10727" y="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8"/>
            <p:cNvSpPr/>
            <p:nvPr/>
          </p:nvSpPr>
          <p:spPr>
            <a:xfrm>
              <a:off x="3276475" y="2451775"/>
              <a:ext cx="257525" cy="112825"/>
            </a:xfrm>
            <a:custGeom>
              <a:avLst/>
              <a:gdLst/>
              <a:ahLst/>
              <a:cxnLst/>
              <a:rect l="l" t="t" r="r" b="b"/>
              <a:pathLst>
                <a:path w="10301" h="4513" fill="none" extrusionOk="0">
                  <a:moveTo>
                    <a:pt x="0" y="1"/>
                  </a:moveTo>
                  <a:cubicBezTo>
                    <a:pt x="2281" y="1028"/>
                    <a:pt x="4712" y="1680"/>
                    <a:pt x="6867" y="2908"/>
                  </a:cubicBezTo>
                  <a:cubicBezTo>
                    <a:pt x="8045" y="3535"/>
                    <a:pt x="9098" y="4011"/>
                    <a:pt x="10301" y="451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
            <p:cNvSpPr/>
            <p:nvPr/>
          </p:nvSpPr>
          <p:spPr>
            <a:xfrm>
              <a:off x="3329100" y="2385375"/>
              <a:ext cx="120325" cy="258800"/>
            </a:xfrm>
            <a:custGeom>
              <a:avLst/>
              <a:gdLst/>
              <a:ahLst/>
              <a:cxnLst/>
              <a:rect l="l" t="t" r="r" b="b"/>
              <a:pathLst>
                <a:path w="4813" h="10352" fill="none" extrusionOk="0">
                  <a:moveTo>
                    <a:pt x="4812" y="0"/>
                  </a:moveTo>
                  <a:cubicBezTo>
                    <a:pt x="2883" y="3434"/>
                    <a:pt x="1654" y="6842"/>
                    <a:pt x="0" y="1035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8"/>
            <p:cNvSpPr/>
            <p:nvPr/>
          </p:nvSpPr>
          <p:spPr>
            <a:xfrm>
              <a:off x="3327850" y="2438625"/>
              <a:ext cx="133475" cy="132850"/>
            </a:xfrm>
            <a:custGeom>
              <a:avLst/>
              <a:gdLst/>
              <a:ahLst/>
              <a:cxnLst/>
              <a:rect l="l" t="t" r="r" b="b"/>
              <a:pathLst>
                <a:path w="5339" h="5314" extrusionOk="0">
                  <a:moveTo>
                    <a:pt x="4887" y="1830"/>
                  </a:moveTo>
                  <a:cubicBezTo>
                    <a:pt x="5339" y="3058"/>
                    <a:pt x="4712" y="4412"/>
                    <a:pt x="3484" y="4863"/>
                  </a:cubicBezTo>
                  <a:cubicBezTo>
                    <a:pt x="2281" y="5314"/>
                    <a:pt x="928" y="4687"/>
                    <a:pt x="451" y="3484"/>
                  </a:cubicBezTo>
                  <a:cubicBezTo>
                    <a:pt x="0" y="2256"/>
                    <a:pt x="627" y="903"/>
                    <a:pt x="1855" y="452"/>
                  </a:cubicBezTo>
                  <a:cubicBezTo>
                    <a:pt x="3058" y="1"/>
                    <a:pt x="4411" y="602"/>
                    <a:pt x="4887" y="18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8"/>
            <p:cNvSpPr/>
            <p:nvPr/>
          </p:nvSpPr>
          <p:spPr>
            <a:xfrm>
              <a:off x="3358550" y="2469325"/>
              <a:ext cx="72075" cy="71450"/>
            </a:xfrm>
            <a:custGeom>
              <a:avLst/>
              <a:gdLst/>
              <a:ahLst/>
              <a:cxnLst/>
              <a:rect l="l" t="t" r="r" b="b"/>
              <a:pathLst>
                <a:path w="2883" h="2858" extrusionOk="0">
                  <a:moveTo>
                    <a:pt x="2632" y="978"/>
                  </a:moveTo>
                  <a:cubicBezTo>
                    <a:pt x="2882" y="1630"/>
                    <a:pt x="2532" y="2382"/>
                    <a:pt x="1880" y="2607"/>
                  </a:cubicBezTo>
                  <a:cubicBezTo>
                    <a:pt x="1228" y="2858"/>
                    <a:pt x="502" y="2532"/>
                    <a:pt x="251" y="1880"/>
                  </a:cubicBezTo>
                  <a:cubicBezTo>
                    <a:pt x="0" y="1204"/>
                    <a:pt x="326" y="477"/>
                    <a:pt x="1003" y="226"/>
                  </a:cubicBezTo>
                  <a:cubicBezTo>
                    <a:pt x="1654" y="1"/>
                    <a:pt x="2381" y="326"/>
                    <a:pt x="2632" y="9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18"/>
          <p:cNvGrpSpPr/>
          <p:nvPr/>
        </p:nvGrpSpPr>
        <p:grpSpPr>
          <a:xfrm>
            <a:off x="7553550" y="700850"/>
            <a:ext cx="166675" cy="168575"/>
            <a:chOff x="4954425" y="2036375"/>
            <a:chExt cx="166675" cy="168575"/>
          </a:xfrm>
        </p:grpSpPr>
        <p:sp>
          <p:nvSpPr>
            <p:cNvPr id="1461" name="Google Shape;1461;p18"/>
            <p:cNvSpPr/>
            <p:nvPr/>
          </p:nvSpPr>
          <p:spPr>
            <a:xfrm>
              <a:off x="4954425" y="2036375"/>
              <a:ext cx="166675" cy="168575"/>
            </a:xfrm>
            <a:custGeom>
              <a:avLst/>
              <a:gdLst/>
              <a:ahLst/>
              <a:cxnLst/>
              <a:rect l="l" t="t" r="r" b="b"/>
              <a:pathLst>
                <a:path w="6667" h="6743" extrusionOk="0">
                  <a:moveTo>
                    <a:pt x="1930" y="3584"/>
                  </a:moveTo>
                  <a:cubicBezTo>
                    <a:pt x="0" y="2882"/>
                    <a:pt x="1529" y="1178"/>
                    <a:pt x="2607" y="2306"/>
                  </a:cubicBezTo>
                  <a:cubicBezTo>
                    <a:pt x="2231" y="0"/>
                    <a:pt x="4712" y="802"/>
                    <a:pt x="3935" y="2406"/>
                  </a:cubicBezTo>
                  <a:cubicBezTo>
                    <a:pt x="5088" y="877"/>
                    <a:pt x="6667" y="2506"/>
                    <a:pt x="4812" y="3384"/>
                  </a:cubicBezTo>
                  <a:cubicBezTo>
                    <a:pt x="6617" y="3885"/>
                    <a:pt x="5940" y="5464"/>
                    <a:pt x="4386" y="4837"/>
                  </a:cubicBezTo>
                  <a:cubicBezTo>
                    <a:pt x="4386" y="6742"/>
                    <a:pt x="2431" y="6517"/>
                    <a:pt x="2757" y="4787"/>
                  </a:cubicBezTo>
                  <a:cubicBezTo>
                    <a:pt x="1203" y="6141"/>
                    <a:pt x="151" y="4311"/>
                    <a:pt x="1930" y="3584"/>
                  </a:cubicBezTo>
                  <a:cubicBezTo>
                    <a:pt x="1755" y="3509"/>
                    <a:pt x="1830" y="3634"/>
                    <a:pt x="1930" y="35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8"/>
            <p:cNvSpPr/>
            <p:nvPr/>
          </p:nvSpPr>
          <p:spPr>
            <a:xfrm>
              <a:off x="5008925" y="2104675"/>
              <a:ext cx="52650" cy="40750"/>
            </a:xfrm>
            <a:custGeom>
              <a:avLst/>
              <a:gdLst/>
              <a:ahLst/>
              <a:cxnLst/>
              <a:rect l="l" t="t" r="r" b="b"/>
              <a:pathLst>
                <a:path w="2106" h="1630" extrusionOk="0">
                  <a:moveTo>
                    <a:pt x="1053" y="0"/>
                  </a:moveTo>
                  <a:cubicBezTo>
                    <a:pt x="1" y="0"/>
                    <a:pt x="1" y="1629"/>
                    <a:pt x="1053" y="1629"/>
                  </a:cubicBezTo>
                  <a:cubicBezTo>
                    <a:pt x="2106" y="1629"/>
                    <a:pt x="2106" y="0"/>
                    <a:pt x="1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3" name="Google Shape;1463;p18"/>
          <p:cNvSpPr/>
          <p:nvPr/>
        </p:nvSpPr>
        <p:spPr>
          <a:xfrm>
            <a:off x="1877550" y="539050"/>
            <a:ext cx="119125" cy="81200"/>
          </a:xfrm>
          <a:custGeom>
            <a:avLst/>
            <a:gdLst/>
            <a:ahLst/>
            <a:cxnLst/>
            <a:rect l="l" t="t" r="r" b="b"/>
            <a:pathLst>
              <a:path w="4765" h="3248" extrusionOk="0">
                <a:moveTo>
                  <a:pt x="2253" y="1"/>
                </a:moveTo>
                <a:cubicBezTo>
                  <a:pt x="255" y="1"/>
                  <a:pt x="1" y="2834"/>
                  <a:pt x="2007" y="3221"/>
                </a:cubicBezTo>
                <a:cubicBezTo>
                  <a:pt x="2122" y="3239"/>
                  <a:pt x="2233" y="3248"/>
                  <a:pt x="2340" y="3248"/>
                </a:cubicBezTo>
                <a:cubicBezTo>
                  <a:pt x="4296" y="3248"/>
                  <a:pt x="4764" y="346"/>
                  <a:pt x="2483" y="13"/>
                </a:cubicBezTo>
                <a:cubicBezTo>
                  <a:pt x="2404" y="5"/>
                  <a:pt x="2327"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8"/>
          <p:cNvSpPr/>
          <p:nvPr/>
        </p:nvSpPr>
        <p:spPr>
          <a:xfrm>
            <a:off x="8218500" y="4065000"/>
            <a:ext cx="87000" cy="61925"/>
          </a:xfrm>
          <a:custGeom>
            <a:avLst/>
            <a:gdLst/>
            <a:ahLst/>
            <a:cxnLst/>
            <a:rect l="l" t="t" r="r" b="b"/>
            <a:pathLst>
              <a:path w="3480" h="2477" extrusionOk="0">
                <a:moveTo>
                  <a:pt x="2112" y="1"/>
                </a:moveTo>
                <a:cubicBezTo>
                  <a:pt x="1992" y="1"/>
                  <a:pt x="1862" y="18"/>
                  <a:pt x="1722" y="57"/>
                </a:cubicBezTo>
                <a:cubicBezTo>
                  <a:pt x="1690" y="55"/>
                  <a:pt x="1659" y="54"/>
                  <a:pt x="1628" y="54"/>
                </a:cubicBezTo>
                <a:cubicBezTo>
                  <a:pt x="35" y="54"/>
                  <a:pt x="1" y="2476"/>
                  <a:pt x="1610" y="2476"/>
                </a:cubicBezTo>
                <a:cubicBezTo>
                  <a:pt x="1678" y="2476"/>
                  <a:pt x="1748" y="2472"/>
                  <a:pt x="1822" y="2463"/>
                </a:cubicBezTo>
                <a:cubicBezTo>
                  <a:pt x="3480" y="2279"/>
                  <a:pt x="3466" y="1"/>
                  <a:pt x="2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CUSTOM_10_1_1_1_1_1_1">
    <p:spTree>
      <p:nvGrpSpPr>
        <p:cNvPr id="1" name="Shape 1465"/>
        <p:cNvGrpSpPr/>
        <p:nvPr/>
      </p:nvGrpSpPr>
      <p:grpSpPr>
        <a:xfrm>
          <a:off x="0" y="0"/>
          <a:ext cx="0" cy="0"/>
          <a:chOff x="0" y="0"/>
          <a:chExt cx="0" cy="0"/>
        </a:xfrm>
      </p:grpSpPr>
      <p:grpSp>
        <p:nvGrpSpPr>
          <p:cNvPr id="1466" name="Google Shape;1466;p19"/>
          <p:cNvGrpSpPr/>
          <p:nvPr/>
        </p:nvGrpSpPr>
        <p:grpSpPr>
          <a:xfrm>
            <a:off x="395894" y="219519"/>
            <a:ext cx="8518865" cy="4788281"/>
            <a:chOff x="395894" y="219519"/>
            <a:chExt cx="8518865" cy="4788281"/>
          </a:xfrm>
        </p:grpSpPr>
        <p:sp>
          <p:nvSpPr>
            <p:cNvPr id="1467" name="Google Shape;1467;p19"/>
            <p:cNvSpPr/>
            <p:nvPr/>
          </p:nvSpPr>
          <p:spPr>
            <a:xfrm>
              <a:off x="661185" y="219519"/>
              <a:ext cx="8068819" cy="4788281"/>
            </a:xfrm>
            <a:custGeom>
              <a:avLst/>
              <a:gdLst/>
              <a:ahLst/>
              <a:cxnLst/>
              <a:rect l="l" t="t" r="r" b="b"/>
              <a:pathLst>
                <a:path w="257584" h="146846" extrusionOk="0">
                  <a:moveTo>
                    <a:pt x="7146" y="1"/>
                  </a:moveTo>
                  <a:cubicBezTo>
                    <a:pt x="3214" y="1"/>
                    <a:pt x="1" y="3214"/>
                    <a:pt x="1" y="7146"/>
                  </a:cubicBezTo>
                  <a:lnTo>
                    <a:pt x="1" y="139700"/>
                  </a:lnTo>
                  <a:cubicBezTo>
                    <a:pt x="1" y="143632"/>
                    <a:pt x="3214" y="146845"/>
                    <a:pt x="7146" y="146845"/>
                  </a:cubicBezTo>
                  <a:lnTo>
                    <a:pt x="250438" y="146845"/>
                  </a:lnTo>
                  <a:cubicBezTo>
                    <a:pt x="254408" y="146845"/>
                    <a:pt x="257584" y="143632"/>
                    <a:pt x="257584" y="139700"/>
                  </a:cubicBezTo>
                  <a:lnTo>
                    <a:pt x="257584" y="7146"/>
                  </a:lnTo>
                  <a:cubicBezTo>
                    <a:pt x="257584" y="3214"/>
                    <a:pt x="254408" y="1"/>
                    <a:pt x="250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8" name="Google Shape;1468;p19"/>
            <p:cNvGrpSpPr/>
            <p:nvPr/>
          </p:nvGrpSpPr>
          <p:grpSpPr>
            <a:xfrm>
              <a:off x="8341543" y="2282008"/>
              <a:ext cx="569676" cy="380612"/>
              <a:chOff x="8341543" y="2282008"/>
              <a:chExt cx="569676" cy="380612"/>
            </a:xfrm>
          </p:grpSpPr>
          <p:sp>
            <p:nvSpPr>
              <p:cNvPr id="1469" name="Google Shape;1469;p19"/>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9"/>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1" name="Google Shape;1471;p19"/>
            <p:cNvSpPr/>
            <p:nvPr/>
          </p:nvSpPr>
          <p:spPr>
            <a:xfrm>
              <a:off x="8341543" y="4447718"/>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2" name="Google Shape;1472;p19"/>
            <p:cNvGrpSpPr/>
            <p:nvPr/>
          </p:nvGrpSpPr>
          <p:grpSpPr>
            <a:xfrm>
              <a:off x="8341543" y="1721094"/>
              <a:ext cx="569676" cy="380612"/>
              <a:chOff x="8341543" y="1721094"/>
              <a:chExt cx="569676" cy="380612"/>
            </a:xfrm>
          </p:grpSpPr>
          <p:sp>
            <p:nvSpPr>
              <p:cNvPr id="1473" name="Google Shape;1473;p19"/>
              <p:cNvSpPr/>
              <p:nvPr/>
            </p:nvSpPr>
            <p:spPr>
              <a:xfrm>
                <a:off x="8341543" y="1800869"/>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9"/>
              <p:cNvSpPr/>
              <p:nvPr/>
            </p:nvSpPr>
            <p:spPr>
              <a:xfrm>
                <a:off x="8341543" y="1721094"/>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19"/>
            <p:cNvGrpSpPr/>
            <p:nvPr/>
          </p:nvGrpSpPr>
          <p:grpSpPr>
            <a:xfrm>
              <a:off x="8346273" y="1183592"/>
              <a:ext cx="568486" cy="388014"/>
              <a:chOff x="8346273" y="1183592"/>
              <a:chExt cx="568486" cy="388014"/>
            </a:xfrm>
          </p:grpSpPr>
          <p:sp>
            <p:nvSpPr>
              <p:cNvPr id="1476" name="Google Shape;1476;p19"/>
              <p:cNvSpPr/>
              <p:nvPr/>
            </p:nvSpPr>
            <p:spPr>
              <a:xfrm>
                <a:off x="8346273" y="1263367"/>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9"/>
              <p:cNvSpPr/>
              <p:nvPr/>
            </p:nvSpPr>
            <p:spPr>
              <a:xfrm>
                <a:off x="8346273" y="1183592"/>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19"/>
            <p:cNvGrpSpPr/>
            <p:nvPr/>
          </p:nvGrpSpPr>
          <p:grpSpPr>
            <a:xfrm>
              <a:off x="8341543" y="606635"/>
              <a:ext cx="569676" cy="388014"/>
              <a:chOff x="8341543" y="606635"/>
              <a:chExt cx="569676" cy="388014"/>
            </a:xfrm>
          </p:grpSpPr>
          <p:sp>
            <p:nvSpPr>
              <p:cNvPr id="1479" name="Google Shape;1479;p19"/>
              <p:cNvSpPr/>
              <p:nvPr/>
            </p:nvSpPr>
            <p:spPr>
              <a:xfrm>
                <a:off x="8341543" y="686410"/>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9"/>
              <p:cNvSpPr/>
              <p:nvPr/>
            </p:nvSpPr>
            <p:spPr>
              <a:xfrm>
                <a:off x="8341543" y="606635"/>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19"/>
            <p:cNvGrpSpPr/>
            <p:nvPr/>
          </p:nvGrpSpPr>
          <p:grpSpPr>
            <a:xfrm>
              <a:off x="8341543" y="2842933"/>
              <a:ext cx="569676" cy="380612"/>
              <a:chOff x="8341543" y="2282008"/>
              <a:chExt cx="569676" cy="380612"/>
            </a:xfrm>
          </p:grpSpPr>
          <p:sp>
            <p:nvSpPr>
              <p:cNvPr id="1482" name="Google Shape;1482;p19"/>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9"/>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19"/>
            <p:cNvGrpSpPr/>
            <p:nvPr/>
          </p:nvGrpSpPr>
          <p:grpSpPr>
            <a:xfrm>
              <a:off x="8341543" y="3403858"/>
              <a:ext cx="569676" cy="380612"/>
              <a:chOff x="8341543" y="2282008"/>
              <a:chExt cx="569676" cy="380612"/>
            </a:xfrm>
          </p:grpSpPr>
          <p:sp>
            <p:nvSpPr>
              <p:cNvPr id="1485" name="Google Shape;1485;p19"/>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9"/>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7" name="Google Shape;1487;p19"/>
            <p:cNvSpPr/>
            <p:nvPr/>
          </p:nvSpPr>
          <p:spPr>
            <a:xfrm>
              <a:off x="8341543" y="4367943"/>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9"/>
            <p:cNvSpPr/>
            <p:nvPr/>
          </p:nvSpPr>
          <p:spPr>
            <a:xfrm>
              <a:off x="395894" y="219519"/>
              <a:ext cx="8053438" cy="4788281"/>
            </a:xfrm>
            <a:custGeom>
              <a:avLst/>
              <a:gdLst/>
              <a:ahLst/>
              <a:cxnLst/>
              <a:rect l="l" t="t" r="r" b="b"/>
              <a:pathLst>
                <a:path w="257093" h="146846" extrusionOk="0">
                  <a:moveTo>
                    <a:pt x="7146" y="1"/>
                  </a:moveTo>
                  <a:cubicBezTo>
                    <a:pt x="3177" y="1"/>
                    <a:pt x="1" y="3214"/>
                    <a:pt x="1" y="7146"/>
                  </a:cubicBezTo>
                  <a:lnTo>
                    <a:pt x="1" y="139700"/>
                  </a:lnTo>
                  <a:cubicBezTo>
                    <a:pt x="1" y="143632"/>
                    <a:pt x="3177" y="146845"/>
                    <a:pt x="7146" y="146845"/>
                  </a:cubicBezTo>
                  <a:lnTo>
                    <a:pt x="249947" y="146845"/>
                  </a:lnTo>
                  <a:cubicBezTo>
                    <a:pt x="253879" y="146845"/>
                    <a:pt x="257093" y="143632"/>
                    <a:pt x="257093" y="139700"/>
                  </a:cubicBezTo>
                  <a:lnTo>
                    <a:pt x="257093" y="7146"/>
                  </a:lnTo>
                  <a:cubicBezTo>
                    <a:pt x="257093" y="3214"/>
                    <a:pt x="253879" y="1"/>
                    <a:pt x="249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9" name="Google Shape;1489;p19"/>
          <p:cNvSpPr/>
          <p:nvPr/>
        </p:nvSpPr>
        <p:spPr>
          <a:xfrm>
            <a:off x="546317" y="94193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9"/>
          <p:cNvSpPr/>
          <p:nvPr/>
        </p:nvSpPr>
        <p:spPr>
          <a:xfrm>
            <a:off x="281025" y="966589"/>
            <a:ext cx="324527" cy="82660"/>
          </a:xfrm>
          <a:custGeom>
            <a:avLst/>
            <a:gdLst/>
            <a:ahLst/>
            <a:cxnLst/>
            <a:rect l="l" t="t" r="r" b="b"/>
            <a:pathLst>
              <a:path w="10360" h="2535"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9"/>
          <p:cNvSpPr/>
          <p:nvPr/>
        </p:nvSpPr>
        <p:spPr>
          <a:xfrm>
            <a:off x="304707" y="104921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9"/>
          <p:cNvSpPr/>
          <p:nvPr/>
        </p:nvSpPr>
        <p:spPr>
          <a:xfrm>
            <a:off x="605521" y="100728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9"/>
          <p:cNvSpPr/>
          <p:nvPr/>
        </p:nvSpPr>
        <p:spPr>
          <a:xfrm>
            <a:off x="546317" y="1298240"/>
            <a:ext cx="79378" cy="133169"/>
          </a:xfrm>
          <a:custGeom>
            <a:avLst/>
            <a:gdLst/>
            <a:ahLst/>
            <a:cxnLst/>
            <a:rect l="l" t="t" r="r" b="b"/>
            <a:pathLst>
              <a:path w="2534" h="4084" extrusionOk="0">
                <a:moveTo>
                  <a:pt x="1286" y="0"/>
                </a:moveTo>
                <a:cubicBezTo>
                  <a:pt x="567" y="0"/>
                  <a:pt x="0" y="908"/>
                  <a:pt x="0" y="2042"/>
                </a:cubicBezTo>
                <a:cubicBezTo>
                  <a:pt x="0" y="3176"/>
                  <a:pt x="567" y="4083"/>
                  <a:pt x="1286" y="4083"/>
                </a:cubicBezTo>
                <a:cubicBezTo>
                  <a:pt x="1966" y="4083"/>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9"/>
          <p:cNvSpPr/>
          <p:nvPr/>
        </p:nvSpPr>
        <p:spPr>
          <a:xfrm>
            <a:off x="281025" y="1324130"/>
            <a:ext cx="324527" cy="81388"/>
          </a:xfrm>
          <a:custGeom>
            <a:avLst/>
            <a:gdLst/>
            <a:ahLst/>
            <a:cxnLst/>
            <a:rect l="l" t="t" r="r" b="b"/>
            <a:pathLst>
              <a:path w="10360" h="2496" extrusionOk="0">
                <a:moveTo>
                  <a:pt x="794" y="0"/>
                </a:moveTo>
                <a:cubicBezTo>
                  <a:pt x="341" y="0"/>
                  <a:pt x="0" y="567"/>
                  <a:pt x="0" y="1248"/>
                </a:cubicBezTo>
                <a:cubicBezTo>
                  <a:pt x="0" y="1928"/>
                  <a:pt x="341" y="2495"/>
                  <a:pt x="794" y="2495"/>
                </a:cubicBezTo>
                <a:lnTo>
                  <a:pt x="9566" y="2495"/>
                </a:lnTo>
                <a:cubicBezTo>
                  <a:pt x="10019" y="2495"/>
                  <a:pt x="10360" y="1928"/>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9"/>
          <p:cNvSpPr/>
          <p:nvPr/>
        </p:nvSpPr>
        <p:spPr>
          <a:xfrm>
            <a:off x="304707" y="14054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9"/>
          <p:cNvSpPr/>
          <p:nvPr/>
        </p:nvSpPr>
        <p:spPr>
          <a:xfrm>
            <a:off x="605521" y="136479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9"/>
          <p:cNvSpPr/>
          <p:nvPr/>
        </p:nvSpPr>
        <p:spPr>
          <a:xfrm>
            <a:off x="282216" y="1335217"/>
            <a:ext cx="323337" cy="70302"/>
          </a:xfrm>
          <a:custGeom>
            <a:avLst/>
            <a:gdLst/>
            <a:ahLst/>
            <a:cxnLst/>
            <a:rect l="l" t="t" r="r" b="b"/>
            <a:pathLst>
              <a:path w="10322" h="2156" extrusionOk="0">
                <a:moveTo>
                  <a:pt x="10057" y="0"/>
                </a:moveTo>
                <a:lnTo>
                  <a:pt x="10057" y="0"/>
                </a:lnTo>
                <a:cubicBezTo>
                  <a:pt x="10095" y="76"/>
                  <a:pt x="10095" y="190"/>
                  <a:pt x="10095" y="303"/>
                </a:cubicBezTo>
                <a:cubicBezTo>
                  <a:pt x="10095" y="983"/>
                  <a:pt x="9755" y="1551"/>
                  <a:pt x="9301" y="1551"/>
                </a:cubicBezTo>
                <a:lnTo>
                  <a:pt x="530" y="1551"/>
                </a:lnTo>
                <a:cubicBezTo>
                  <a:pt x="303" y="1551"/>
                  <a:pt x="114" y="1437"/>
                  <a:pt x="0" y="1210"/>
                </a:cubicBezTo>
                <a:lnTo>
                  <a:pt x="0" y="1210"/>
                </a:lnTo>
                <a:cubicBezTo>
                  <a:pt x="76" y="1740"/>
                  <a:pt x="378" y="2118"/>
                  <a:pt x="719" y="2155"/>
                </a:cubicBezTo>
                <a:lnTo>
                  <a:pt x="9528" y="2155"/>
                </a:lnTo>
                <a:cubicBezTo>
                  <a:pt x="9981" y="2155"/>
                  <a:pt x="10322" y="1588"/>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9"/>
          <p:cNvSpPr/>
          <p:nvPr/>
        </p:nvSpPr>
        <p:spPr>
          <a:xfrm>
            <a:off x="546317" y="1655749"/>
            <a:ext cx="79378" cy="131930"/>
          </a:xfrm>
          <a:custGeom>
            <a:avLst/>
            <a:gdLst/>
            <a:ahLst/>
            <a:cxnLst/>
            <a:rect l="l" t="t" r="r" b="b"/>
            <a:pathLst>
              <a:path w="2534" h="4046" extrusionOk="0">
                <a:moveTo>
                  <a:pt x="1286" y="0"/>
                </a:moveTo>
                <a:cubicBezTo>
                  <a:pt x="567" y="0"/>
                  <a:pt x="0" y="908"/>
                  <a:pt x="0" y="2004"/>
                </a:cubicBezTo>
                <a:cubicBezTo>
                  <a:pt x="0" y="3138"/>
                  <a:pt x="567" y="4046"/>
                  <a:pt x="1286" y="4046"/>
                </a:cubicBezTo>
                <a:cubicBezTo>
                  <a:pt x="1966" y="4046"/>
                  <a:pt x="2533" y="3138"/>
                  <a:pt x="2533" y="2004"/>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9"/>
          <p:cNvSpPr/>
          <p:nvPr/>
        </p:nvSpPr>
        <p:spPr>
          <a:xfrm>
            <a:off x="281025" y="1680400"/>
            <a:ext cx="324527" cy="82627"/>
          </a:xfrm>
          <a:custGeom>
            <a:avLst/>
            <a:gdLst/>
            <a:ahLst/>
            <a:cxnLst/>
            <a:rect l="l" t="t" r="r" b="b"/>
            <a:pathLst>
              <a:path w="10360" h="2534" extrusionOk="0">
                <a:moveTo>
                  <a:pt x="794" y="1"/>
                </a:moveTo>
                <a:cubicBezTo>
                  <a:pt x="341" y="1"/>
                  <a:pt x="0" y="568"/>
                  <a:pt x="0" y="1248"/>
                </a:cubicBezTo>
                <a:cubicBezTo>
                  <a:pt x="0" y="1967"/>
                  <a:pt x="341" y="2534"/>
                  <a:pt x="794" y="2534"/>
                </a:cubicBezTo>
                <a:lnTo>
                  <a:pt x="9566" y="2534"/>
                </a:lnTo>
                <a:cubicBezTo>
                  <a:pt x="10019" y="2534"/>
                  <a:pt x="10360" y="1967"/>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9"/>
          <p:cNvSpPr/>
          <p:nvPr/>
        </p:nvSpPr>
        <p:spPr>
          <a:xfrm>
            <a:off x="304707" y="1761756"/>
            <a:ext cx="32014" cy="1272"/>
          </a:xfrm>
          <a:custGeom>
            <a:avLst/>
            <a:gdLst/>
            <a:ahLst/>
            <a:cxnLst/>
            <a:rect l="l" t="t" r="r" b="b"/>
            <a:pathLst>
              <a:path w="1022" h="39" extrusionOk="0">
                <a:moveTo>
                  <a:pt x="1021" y="39"/>
                </a:moveTo>
                <a:lnTo>
                  <a:pt x="38" y="39"/>
                </a:lnTo>
                <a:cubicBezTo>
                  <a:pt x="38" y="39"/>
                  <a:pt x="38" y="39"/>
                  <a:pt x="38" y="39"/>
                </a:cubicBezTo>
                <a:cubicBezTo>
                  <a:pt x="38" y="39"/>
                  <a:pt x="38" y="39"/>
                  <a:pt x="38" y="39"/>
                </a:cubicBezTo>
                <a:lnTo>
                  <a:pt x="1021" y="39"/>
                </a:lnTo>
                <a:lnTo>
                  <a:pt x="1021" y="39"/>
                </a:lnTo>
                <a:close/>
                <a:moveTo>
                  <a:pt x="1" y="39"/>
                </a:moveTo>
                <a:lnTo>
                  <a:pt x="1" y="39"/>
                </a:lnTo>
                <a:lnTo>
                  <a:pt x="1" y="39"/>
                </a:lnTo>
                <a:close/>
                <a:moveTo>
                  <a:pt x="1" y="39"/>
                </a:moveTo>
                <a:lnTo>
                  <a:pt x="1" y="39"/>
                </a:lnTo>
                <a:lnTo>
                  <a:pt x="1" y="39"/>
                </a:lnTo>
                <a:close/>
                <a:moveTo>
                  <a:pt x="1" y="39"/>
                </a:moveTo>
                <a:lnTo>
                  <a:pt x="1" y="39"/>
                </a:lnTo>
                <a:lnTo>
                  <a:pt x="1" y="39"/>
                </a:lnTo>
                <a:close/>
                <a:moveTo>
                  <a:pt x="1" y="39"/>
                </a:moveTo>
                <a:cubicBezTo>
                  <a:pt x="1" y="39"/>
                  <a:pt x="1" y="39"/>
                  <a:pt x="1" y="1"/>
                </a:cubicBezTo>
                <a:cubicBezTo>
                  <a:pt x="1" y="39"/>
                  <a:pt x="1" y="39"/>
                  <a:pt x="1" y="39"/>
                </a:cubicBez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9"/>
          <p:cNvSpPr/>
          <p:nvPr/>
        </p:nvSpPr>
        <p:spPr>
          <a:xfrm>
            <a:off x="605521" y="17210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9"/>
          <p:cNvSpPr/>
          <p:nvPr/>
        </p:nvSpPr>
        <p:spPr>
          <a:xfrm>
            <a:off x="282216" y="1691487"/>
            <a:ext cx="323337" cy="71541"/>
          </a:xfrm>
          <a:custGeom>
            <a:avLst/>
            <a:gdLst/>
            <a:ahLst/>
            <a:cxnLst/>
            <a:rect l="l" t="t" r="r" b="b"/>
            <a:pathLst>
              <a:path w="10322" h="2194" extrusionOk="0">
                <a:moveTo>
                  <a:pt x="10057" y="1"/>
                </a:moveTo>
                <a:cubicBezTo>
                  <a:pt x="10095" y="114"/>
                  <a:pt x="10095" y="228"/>
                  <a:pt x="10095" y="303"/>
                </a:cubicBezTo>
                <a:cubicBezTo>
                  <a:pt x="10095" y="1022"/>
                  <a:pt x="9755" y="1589"/>
                  <a:pt x="9301" y="1589"/>
                </a:cubicBezTo>
                <a:lnTo>
                  <a:pt x="530" y="1589"/>
                </a:lnTo>
                <a:cubicBezTo>
                  <a:pt x="303" y="1589"/>
                  <a:pt x="114" y="1438"/>
                  <a:pt x="0" y="1249"/>
                </a:cubicBezTo>
                <a:lnTo>
                  <a:pt x="0" y="1249"/>
                </a:lnTo>
                <a:cubicBezTo>
                  <a:pt x="76" y="1740"/>
                  <a:pt x="340" y="2156"/>
                  <a:pt x="719" y="2156"/>
                </a:cubicBezTo>
                <a:cubicBezTo>
                  <a:pt x="719" y="2194"/>
                  <a:pt x="719" y="2194"/>
                  <a:pt x="719" y="2194"/>
                </a:cubicBezTo>
                <a:lnTo>
                  <a:pt x="9528" y="2194"/>
                </a:lnTo>
                <a:cubicBezTo>
                  <a:pt x="9981" y="2194"/>
                  <a:pt x="10322" y="1627"/>
                  <a:pt x="10322" y="908"/>
                </a:cubicBez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9"/>
          <p:cNvSpPr/>
          <p:nvPr/>
        </p:nvSpPr>
        <p:spPr>
          <a:xfrm>
            <a:off x="546317" y="2012018"/>
            <a:ext cx="79378" cy="133202"/>
          </a:xfrm>
          <a:custGeom>
            <a:avLst/>
            <a:gdLst/>
            <a:ahLst/>
            <a:cxnLst/>
            <a:rect l="l" t="t" r="r" b="b"/>
            <a:pathLst>
              <a:path w="2534" h="4085" extrusionOk="0">
                <a:moveTo>
                  <a:pt x="1286" y="1"/>
                </a:moveTo>
                <a:cubicBezTo>
                  <a:pt x="567" y="1"/>
                  <a:pt x="0" y="908"/>
                  <a:pt x="0" y="2042"/>
                </a:cubicBezTo>
                <a:cubicBezTo>
                  <a:pt x="0" y="3177"/>
                  <a:pt x="567" y="4084"/>
                  <a:pt x="1286" y="4084"/>
                </a:cubicBezTo>
                <a:cubicBezTo>
                  <a:pt x="1966" y="4084"/>
                  <a:pt x="2533" y="3177"/>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9"/>
          <p:cNvSpPr/>
          <p:nvPr/>
        </p:nvSpPr>
        <p:spPr>
          <a:xfrm>
            <a:off x="281025" y="203790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9"/>
          <p:cNvSpPr/>
          <p:nvPr/>
        </p:nvSpPr>
        <p:spPr>
          <a:xfrm>
            <a:off x="304707" y="211929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9"/>
          <p:cNvSpPr/>
          <p:nvPr/>
        </p:nvSpPr>
        <p:spPr>
          <a:xfrm>
            <a:off x="605521" y="2077364"/>
            <a:ext cx="31" cy="1272"/>
          </a:xfrm>
          <a:custGeom>
            <a:avLst/>
            <a:gdLst/>
            <a:ahLst/>
            <a:cxnLst/>
            <a:rect l="l" t="t" r="r" b="b"/>
            <a:pathLst>
              <a:path w="1" h="39" extrusionOk="0">
                <a:moveTo>
                  <a:pt x="1" y="38"/>
                </a:moveTo>
                <a:lnTo>
                  <a:pt x="1" y="38"/>
                </a:lnTo>
                <a:lnTo>
                  <a:pt x="1" y="38"/>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9"/>
          <p:cNvSpPr/>
          <p:nvPr/>
        </p:nvSpPr>
        <p:spPr>
          <a:xfrm>
            <a:off x="282216" y="2049028"/>
            <a:ext cx="323337" cy="70302"/>
          </a:xfrm>
          <a:custGeom>
            <a:avLst/>
            <a:gdLst/>
            <a:ahLst/>
            <a:cxnLst/>
            <a:rect l="l" t="t" r="r" b="b"/>
            <a:pathLst>
              <a:path w="10322" h="2156" extrusionOk="0">
                <a:moveTo>
                  <a:pt x="10057" y="0"/>
                </a:moveTo>
                <a:cubicBezTo>
                  <a:pt x="10095" y="76"/>
                  <a:pt x="10095" y="189"/>
                  <a:pt x="10095" y="303"/>
                </a:cubicBezTo>
                <a:cubicBezTo>
                  <a:pt x="10095" y="983"/>
                  <a:pt x="9755" y="1550"/>
                  <a:pt x="9301" y="1550"/>
                </a:cubicBezTo>
                <a:lnTo>
                  <a:pt x="530" y="1550"/>
                </a:lnTo>
                <a:cubicBezTo>
                  <a:pt x="303" y="1550"/>
                  <a:pt x="114" y="1437"/>
                  <a:pt x="0" y="1210"/>
                </a:cubicBezTo>
                <a:lnTo>
                  <a:pt x="0" y="1210"/>
                </a:lnTo>
                <a:cubicBezTo>
                  <a:pt x="76" y="1739"/>
                  <a:pt x="340" y="2117"/>
                  <a:pt x="719" y="2155"/>
                </a:cubicBezTo>
                <a:lnTo>
                  <a:pt x="9528" y="2155"/>
                </a:lnTo>
                <a:cubicBezTo>
                  <a:pt x="9981" y="2155"/>
                  <a:pt x="10322" y="1588"/>
                  <a:pt x="10322" y="907"/>
                </a:cubicBezTo>
                <a:lnTo>
                  <a:pt x="10322" y="870"/>
                </a:ln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9"/>
          <p:cNvSpPr/>
          <p:nvPr/>
        </p:nvSpPr>
        <p:spPr>
          <a:xfrm>
            <a:off x="546317" y="2369560"/>
            <a:ext cx="79378" cy="131930"/>
          </a:xfrm>
          <a:custGeom>
            <a:avLst/>
            <a:gdLst/>
            <a:ahLst/>
            <a:cxnLst/>
            <a:rect l="l" t="t" r="r" b="b"/>
            <a:pathLst>
              <a:path w="2534" h="4046" extrusionOk="0">
                <a:moveTo>
                  <a:pt x="1286" y="0"/>
                </a:moveTo>
                <a:cubicBezTo>
                  <a:pt x="567" y="0"/>
                  <a:pt x="0" y="907"/>
                  <a:pt x="0" y="2004"/>
                </a:cubicBezTo>
                <a:cubicBezTo>
                  <a:pt x="0" y="3138"/>
                  <a:pt x="567" y="4045"/>
                  <a:pt x="1286" y="4045"/>
                </a:cubicBezTo>
                <a:cubicBezTo>
                  <a:pt x="1966" y="4045"/>
                  <a:pt x="2533" y="3138"/>
                  <a:pt x="2533" y="2004"/>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9"/>
          <p:cNvSpPr/>
          <p:nvPr/>
        </p:nvSpPr>
        <p:spPr>
          <a:xfrm>
            <a:off x="281025" y="2394211"/>
            <a:ext cx="324527" cy="81388"/>
          </a:xfrm>
          <a:custGeom>
            <a:avLst/>
            <a:gdLst/>
            <a:ahLst/>
            <a:cxnLst/>
            <a:rect l="l" t="t" r="r" b="b"/>
            <a:pathLst>
              <a:path w="10360" h="2496" extrusionOk="0">
                <a:moveTo>
                  <a:pt x="794" y="0"/>
                </a:moveTo>
                <a:cubicBezTo>
                  <a:pt x="341" y="0"/>
                  <a:pt x="0" y="567"/>
                  <a:pt x="0" y="1248"/>
                </a:cubicBezTo>
                <a:cubicBezTo>
                  <a:pt x="0" y="1966"/>
                  <a:pt x="341" y="2495"/>
                  <a:pt x="794" y="2495"/>
                </a:cubicBezTo>
                <a:lnTo>
                  <a:pt x="9566" y="2495"/>
                </a:lnTo>
                <a:cubicBezTo>
                  <a:pt x="10019" y="2495"/>
                  <a:pt x="10360" y="1966"/>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9"/>
          <p:cNvSpPr/>
          <p:nvPr/>
        </p:nvSpPr>
        <p:spPr>
          <a:xfrm>
            <a:off x="304707" y="247556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9"/>
          <p:cNvSpPr/>
          <p:nvPr/>
        </p:nvSpPr>
        <p:spPr>
          <a:xfrm>
            <a:off x="605521" y="243487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9"/>
          <p:cNvSpPr/>
          <p:nvPr/>
        </p:nvSpPr>
        <p:spPr>
          <a:xfrm>
            <a:off x="282216" y="2405297"/>
            <a:ext cx="323337" cy="70302"/>
          </a:xfrm>
          <a:custGeom>
            <a:avLst/>
            <a:gdLst/>
            <a:ahLst/>
            <a:cxnLst/>
            <a:rect l="l" t="t" r="r" b="b"/>
            <a:pathLst>
              <a:path w="10322" h="2156" extrusionOk="0">
                <a:moveTo>
                  <a:pt x="10057" y="0"/>
                </a:moveTo>
                <a:cubicBezTo>
                  <a:pt x="10095" y="114"/>
                  <a:pt x="10095" y="189"/>
                  <a:pt x="10095" y="303"/>
                </a:cubicBezTo>
                <a:cubicBezTo>
                  <a:pt x="10095" y="1021"/>
                  <a:pt x="9755" y="1551"/>
                  <a:pt x="9301" y="1551"/>
                </a:cubicBezTo>
                <a:lnTo>
                  <a:pt x="530" y="1551"/>
                </a:lnTo>
                <a:cubicBezTo>
                  <a:pt x="303" y="1551"/>
                  <a:pt x="114" y="1437"/>
                  <a:pt x="0" y="1248"/>
                </a:cubicBezTo>
                <a:lnTo>
                  <a:pt x="0" y="1248"/>
                </a:lnTo>
                <a:cubicBezTo>
                  <a:pt x="76" y="1777"/>
                  <a:pt x="378" y="2155"/>
                  <a:pt x="719" y="2155"/>
                </a:cubicBezTo>
                <a:lnTo>
                  <a:pt x="9528" y="2155"/>
                </a:lnTo>
                <a:cubicBezTo>
                  <a:pt x="9981" y="2155"/>
                  <a:pt x="10322" y="1626"/>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9"/>
          <p:cNvSpPr/>
          <p:nvPr/>
        </p:nvSpPr>
        <p:spPr>
          <a:xfrm>
            <a:off x="546317" y="2725829"/>
            <a:ext cx="79378" cy="131930"/>
          </a:xfrm>
          <a:custGeom>
            <a:avLst/>
            <a:gdLst/>
            <a:ahLst/>
            <a:cxnLst/>
            <a:rect l="l" t="t" r="r" b="b"/>
            <a:pathLst>
              <a:path w="2534" h="4046" extrusionOk="0">
                <a:moveTo>
                  <a:pt x="1286" y="0"/>
                </a:moveTo>
                <a:cubicBezTo>
                  <a:pt x="567" y="0"/>
                  <a:pt x="0" y="908"/>
                  <a:pt x="0" y="2042"/>
                </a:cubicBezTo>
                <a:cubicBezTo>
                  <a:pt x="0" y="3138"/>
                  <a:pt x="567" y="4046"/>
                  <a:pt x="1286" y="4046"/>
                </a:cubicBezTo>
                <a:cubicBezTo>
                  <a:pt x="1966" y="4046"/>
                  <a:pt x="2533" y="3138"/>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9"/>
          <p:cNvSpPr/>
          <p:nvPr/>
        </p:nvSpPr>
        <p:spPr>
          <a:xfrm>
            <a:off x="281025" y="2751719"/>
            <a:ext cx="324527" cy="81388"/>
          </a:xfrm>
          <a:custGeom>
            <a:avLst/>
            <a:gdLst/>
            <a:ahLst/>
            <a:cxnLst/>
            <a:rect l="l" t="t" r="r" b="b"/>
            <a:pathLst>
              <a:path w="10360" h="2496" extrusionOk="0">
                <a:moveTo>
                  <a:pt x="794" y="0"/>
                </a:moveTo>
                <a:cubicBezTo>
                  <a:pt x="341" y="0"/>
                  <a:pt x="0" y="530"/>
                  <a:pt x="0" y="1248"/>
                </a:cubicBezTo>
                <a:cubicBezTo>
                  <a:pt x="0" y="1929"/>
                  <a:pt x="341" y="2496"/>
                  <a:pt x="794" y="2496"/>
                </a:cubicBezTo>
                <a:lnTo>
                  <a:pt x="9566" y="2496"/>
                </a:lnTo>
                <a:cubicBezTo>
                  <a:pt x="10019" y="2496"/>
                  <a:pt x="10360" y="1929"/>
                  <a:pt x="10360" y="1248"/>
                </a:cubicBezTo>
                <a:cubicBezTo>
                  <a:pt x="10360" y="530"/>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9"/>
          <p:cNvSpPr/>
          <p:nvPr/>
        </p:nvSpPr>
        <p:spPr>
          <a:xfrm>
            <a:off x="304707" y="283307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9"/>
          <p:cNvSpPr/>
          <p:nvPr/>
        </p:nvSpPr>
        <p:spPr>
          <a:xfrm>
            <a:off x="605521" y="2791174"/>
            <a:ext cx="31" cy="1272"/>
          </a:xfrm>
          <a:custGeom>
            <a:avLst/>
            <a:gdLst/>
            <a:ahLst/>
            <a:cxnLst/>
            <a:rect l="l" t="t" r="r" b="b"/>
            <a:pathLst>
              <a:path w="1" h="39" extrusionOk="0">
                <a:moveTo>
                  <a:pt x="1" y="38"/>
                </a:moveTo>
                <a:lnTo>
                  <a:pt x="1" y="38"/>
                </a:lnTo>
                <a:lnTo>
                  <a:pt x="1" y="38"/>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9"/>
          <p:cNvSpPr/>
          <p:nvPr/>
        </p:nvSpPr>
        <p:spPr>
          <a:xfrm>
            <a:off x="282216" y="2761567"/>
            <a:ext cx="323337" cy="71541"/>
          </a:xfrm>
          <a:custGeom>
            <a:avLst/>
            <a:gdLst/>
            <a:ahLst/>
            <a:cxnLst/>
            <a:rect l="l" t="t" r="r" b="b"/>
            <a:pathLst>
              <a:path w="10322" h="2194" extrusionOk="0">
                <a:moveTo>
                  <a:pt x="10057" y="1"/>
                </a:moveTo>
                <a:cubicBezTo>
                  <a:pt x="10095" y="114"/>
                  <a:pt x="10095" y="228"/>
                  <a:pt x="10095" y="341"/>
                </a:cubicBezTo>
                <a:cubicBezTo>
                  <a:pt x="10095" y="1022"/>
                  <a:pt x="9755" y="1589"/>
                  <a:pt x="9301" y="1589"/>
                </a:cubicBezTo>
                <a:lnTo>
                  <a:pt x="530" y="1589"/>
                </a:lnTo>
                <a:cubicBezTo>
                  <a:pt x="303" y="1589"/>
                  <a:pt x="114" y="1475"/>
                  <a:pt x="0" y="1248"/>
                </a:cubicBezTo>
                <a:lnTo>
                  <a:pt x="0" y="1248"/>
                </a:lnTo>
                <a:cubicBezTo>
                  <a:pt x="76" y="1778"/>
                  <a:pt x="340" y="2156"/>
                  <a:pt x="719" y="2194"/>
                </a:cubicBezTo>
                <a:lnTo>
                  <a:pt x="9528" y="2194"/>
                </a:lnTo>
                <a:cubicBezTo>
                  <a:pt x="9981" y="2194"/>
                  <a:pt x="10322" y="1627"/>
                  <a:pt x="10322" y="946"/>
                </a:cubicBezTo>
                <a:lnTo>
                  <a:pt x="10322" y="908"/>
                </a:ln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9"/>
          <p:cNvSpPr/>
          <p:nvPr/>
        </p:nvSpPr>
        <p:spPr>
          <a:xfrm>
            <a:off x="546317" y="3083338"/>
            <a:ext cx="79378" cy="131963"/>
          </a:xfrm>
          <a:custGeom>
            <a:avLst/>
            <a:gdLst/>
            <a:ahLst/>
            <a:cxnLst/>
            <a:rect l="l" t="t" r="r" b="b"/>
            <a:pathLst>
              <a:path w="2534" h="4047" extrusionOk="0">
                <a:moveTo>
                  <a:pt x="1286" y="1"/>
                </a:moveTo>
                <a:cubicBezTo>
                  <a:pt x="567" y="1"/>
                  <a:pt x="0" y="908"/>
                  <a:pt x="0" y="2004"/>
                </a:cubicBezTo>
                <a:cubicBezTo>
                  <a:pt x="0" y="3139"/>
                  <a:pt x="567" y="4046"/>
                  <a:pt x="1286" y="4046"/>
                </a:cubicBezTo>
                <a:cubicBezTo>
                  <a:pt x="1966" y="4046"/>
                  <a:pt x="2533" y="3139"/>
                  <a:pt x="2533" y="2004"/>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9"/>
          <p:cNvSpPr/>
          <p:nvPr/>
        </p:nvSpPr>
        <p:spPr>
          <a:xfrm>
            <a:off x="281025" y="310798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9"/>
          <p:cNvSpPr/>
          <p:nvPr/>
        </p:nvSpPr>
        <p:spPr>
          <a:xfrm>
            <a:off x="304707" y="318937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9"/>
          <p:cNvSpPr/>
          <p:nvPr/>
        </p:nvSpPr>
        <p:spPr>
          <a:xfrm>
            <a:off x="605521" y="314868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9"/>
          <p:cNvSpPr/>
          <p:nvPr/>
        </p:nvSpPr>
        <p:spPr>
          <a:xfrm>
            <a:off x="282216" y="3119108"/>
            <a:ext cx="323337" cy="70302"/>
          </a:xfrm>
          <a:custGeom>
            <a:avLst/>
            <a:gdLst/>
            <a:ahLst/>
            <a:cxnLst/>
            <a:rect l="l" t="t" r="r" b="b"/>
            <a:pathLst>
              <a:path w="10322" h="2156" extrusionOk="0">
                <a:moveTo>
                  <a:pt x="10057" y="0"/>
                </a:moveTo>
                <a:cubicBezTo>
                  <a:pt x="10095" y="113"/>
                  <a:pt x="10095" y="189"/>
                  <a:pt x="10095" y="302"/>
                </a:cubicBezTo>
                <a:cubicBezTo>
                  <a:pt x="10095" y="1021"/>
                  <a:pt x="9755" y="1550"/>
                  <a:pt x="9301" y="1550"/>
                </a:cubicBezTo>
                <a:lnTo>
                  <a:pt x="530" y="1550"/>
                </a:lnTo>
                <a:cubicBezTo>
                  <a:pt x="303" y="1550"/>
                  <a:pt x="114" y="1437"/>
                  <a:pt x="0" y="1248"/>
                </a:cubicBezTo>
                <a:lnTo>
                  <a:pt x="0" y="1248"/>
                </a:lnTo>
                <a:cubicBezTo>
                  <a:pt x="76" y="1739"/>
                  <a:pt x="340" y="2155"/>
                  <a:pt x="719" y="2155"/>
                </a:cubicBezTo>
                <a:lnTo>
                  <a:pt x="9528" y="2155"/>
                </a:lnTo>
                <a:cubicBezTo>
                  <a:pt x="9981" y="2155"/>
                  <a:pt x="10322" y="1588"/>
                  <a:pt x="10322" y="907"/>
                </a:cubicBez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9"/>
          <p:cNvSpPr/>
          <p:nvPr/>
        </p:nvSpPr>
        <p:spPr>
          <a:xfrm>
            <a:off x="546317" y="3439640"/>
            <a:ext cx="79378" cy="131930"/>
          </a:xfrm>
          <a:custGeom>
            <a:avLst/>
            <a:gdLst/>
            <a:ahLst/>
            <a:cxnLst/>
            <a:rect l="l" t="t" r="r" b="b"/>
            <a:pathLst>
              <a:path w="2534" h="4046" extrusionOk="0">
                <a:moveTo>
                  <a:pt x="1286" y="0"/>
                </a:moveTo>
                <a:cubicBezTo>
                  <a:pt x="567" y="0"/>
                  <a:pt x="0" y="907"/>
                  <a:pt x="0" y="2042"/>
                </a:cubicBezTo>
                <a:cubicBezTo>
                  <a:pt x="0" y="3138"/>
                  <a:pt x="567" y="4045"/>
                  <a:pt x="1286" y="4045"/>
                </a:cubicBezTo>
                <a:cubicBezTo>
                  <a:pt x="1966" y="4045"/>
                  <a:pt x="2533" y="3138"/>
                  <a:pt x="2533" y="2042"/>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9"/>
          <p:cNvSpPr/>
          <p:nvPr/>
        </p:nvSpPr>
        <p:spPr>
          <a:xfrm>
            <a:off x="281025" y="3465498"/>
            <a:ext cx="324527" cy="81421"/>
          </a:xfrm>
          <a:custGeom>
            <a:avLst/>
            <a:gdLst/>
            <a:ahLst/>
            <a:cxnLst/>
            <a:rect l="l" t="t" r="r" b="b"/>
            <a:pathLst>
              <a:path w="10360" h="2497" extrusionOk="0">
                <a:moveTo>
                  <a:pt x="794" y="1"/>
                </a:moveTo>
                <a:cubicBezTo>
                  <a:pt x="341" y="1"/>
                  <a:pt x="0" y="530"/>
                  <a:pt x="0" y="1249"/>
                </a:cubicBezTo>
                <a:cubicBezTo>
                  <a:pt x="0" y="1929"/>
                  <a:pt x="341" y="2496"/>
                  <a:pt x="794" y="2496"/>
                </a:cubicBezTo>
                <a:lnTo>
                  <a:pt x="9566" y="2496"/>
                </a:lnTo>
                <a:cubicBezTo>
                  <a:pt x="10019" y="2496"/>
                  <a:pt x="10360" y="1929"/>
                  <a:pt x="10360" y="1249"/>
                </a:cubicBezTo>
                <a:cubicBezTo>
                  <a:pt x="10360" y="530"/>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9"/>
          <p:cNvSpPr/>
          <p:nvPr/>
        </p:nvSpPr>
        <p:spPr>
          <a:xfrm>
            <a:off x="304707" y="35468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9"/>
          <p:cNvSpPr/>
          <p:nvPr/>
        </p:nvSpPr>
        <p:spPr>
          <a:xfrm>
            <a:off x="605521" y="350495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9"/>
          <p:cNvSpPr/>
          <p:nvPr/>
        </p:nvSpPr>
        <p:spPr>
          <a:xfrm>
            <a:off x="282216" y="3475378"/>
            <a:ext cx="323337" cy="71541"/>
          </a:xfrm>
          <a:custGeom>
            <a:avLst/>
            <a:gdLst/>
            <a:ahLst/>
            <a:cxnLst/>
            <a:rect l="l" t="t" r="r" b="b"/>
            <a:pathLst>
              <a:path w="10322" h="2194" extrusionOk="0">
                <a:moveTo>
                  <a:pt x="10057" y="0"/>
                </a:moveTo>
                <a:lnTo>
                  <a:pt x="10057" y="0"/>
                </a:ln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6"/>
                </a:cubicBezTo>
                <a:lnTo>
                  <a:pt x="10322" y="908"/>
                </a:lnTo>
                <a:cubicBezTo>
                  <a:pt x="10322" y="568"/>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9"/>
          <p:cNvSpPr/>
          <p:nvPr/>
        </p:nvSpPr>
        <p:spPr>
          <a:xfrm>
            <a:off x="546317" y="3795909"/>
            <a:ext cx="79378" cy="133169"/>
          </a:xfrm>
          <a:custGeom>
            <a:avLst/>
            <a:gdLst/>
            <a:ahLst/>
            <a:cxnLst/>
            <a:rect l="l" t="t" r="r" b="b"/>
            <a:pathLst>
              <a:path w="2534" h="4084" extrusionOk="0">
                <a:moveTo>
                  <a:pt x="1286" y="0"/>
                </a:moveTo>
                <a:cubicBezTo>
                  <a:pt x="567" y="0"/>
                  <a:pt x="0" y="908"/>
                  <a:pt x="0" y="2042"/>
                </a:cubicBezTo>
                <a:cubicBezTo>
                  <a:pt x="0" y="3176"/>
                  <a:pt x="567" y="4084"/>
                  <a:pt x="1286" y="4084"/>
                </a:cubicBezTo>
                <a:cubicBezTo>
                  <a:pt x="1966" y="4084"/>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9"/>
          <p:cNvSpPr/>
          <p:nvPr/>
        </p:nvSpPr>
        <p:spPr>
          <a:xfrm>
            <a:off x="281025" y="3821800"/>
            <a:ext cx="324527" cy="81388"/>
          </a:xfrm>
          <a:custGeom>
            <a:avLst/>
            <a:gdLst/>
            <a:ahLst/>
            <a:cxnLst/>
            <a:rect l="l" t="t" r="r" b="b"/>
            <a:pathLst>
              <a:path w="10360" h="2496" extrusionOk="0">
                <a:moveTo>
                  <a:pt x="794" y="0"/>
                </a:moveTo>
                <a:cubicBezTo>
                  <a:pt x="341" y="0"/>
                  <a:pt x="0" y="567"/>
                  <a:pt x="0" y="1248"/>
                </a:cubicBezTo>
                <a:cubicBezTo>
                  <a:pt x="0" y="1929"/>
                  <a:pt x="341" y="2496"/>
                  <a:pt x="794" y="2496"/>
                </a:cubicBezTo>
                <a:lnTo>
                  <a:pt x="9566" y="2496"/>
                </a:lnTo>
                <a:cubicBezTo>
                  <a:pt x="10019" y="2496"/>
                  <a:pt x="10360" y="1929"/>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9"/>
          <p:cNvSpPr/>
          <p:nvPr/>
        </p:nvSpPr>
        <p:spPr>
          <a:xfrm>
            <a:off x="304707" y="390315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9"/>
          <p:cNvSpPr/>
          <p:nvPr/>
        </p:nvSpPr>
        <p:spPr>
          <a:xfrm>
            <a:off x="605521" y="38624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9"/>
          <p:cNvSpPr/>
          <p:nvPr/>
        </p:nvSpPr>
        <p:spPr>
          <a:xfrm>
            <a:off x="282216" y="3832886"/>
            <a:ext cx="323337" cy="70302"/>
          </a:xfrm>
          <a:custGeom>
            <a:avLst/>
            <a:gdLst/>
            <a:ahLst/>
            <a:cxnLst/>
            <a:rect l="l" t="t" r="r" b="b"/>
            <a:pathLst>
              <a:path w="10322" h="2156" extrusionOk="0">
                <a:moveTo>
                  <a:pt x="10057" y="1"/>
                </a:moveTo>
                <a:lnTo>
                  <a:pt x="10057" y="1"/>
                </a:lnTo>
                <a:cubicBezTo>
                  <a:pt x="10095" y="76"/>
                  <a:pt x="10095" y="190"/>
                  <a:pt x="10095" y="303"/>
                </a:cubicBezTo>
                <a:cubicBezTo>
                  <a:pt x="10095" y="984"/>
                  <a:pt x="9755" y="1551"/>
                  <a:pt x="9301" y="1551"/>
                </a:cubicBezTo>
                <a:lnTo>
                  <a:pt x="530" y="1551"/>
                </a:lnTo>
                <a:cubicBezTo>
                  <a:pt x="303" y="1551"/>
                  <a:pt x="114" y="1437"/>
                  <a:pt x="0" y="1210"/>
                </a:cubicBezTo>
                <a:lnTo>
                  <a:pt x="0" y="1210"/>
                </a:lnTo>
                <a:cubicBezTo>
                  <a:pt x="76" y="1740"/>
                  <a:pt x="340" y="2118"/>
                  <a:pt x="719" y="2156"/>
                </a:cubicBezTo>
                <a:lnTo>
                  <a:pt x="9528" y="2156"/>
                </a:lnTo>
                <a:cubicBezTo>
                  <a:pt x="9981" y="2156"/>
                  <a:pt x="10322" y="1589"/>
                  <a:pt x="10322" y="908"/>
                </a:cubicBezTo>
                <a:cubicBezTo>
                  <a:pt x="10322" y="530"/>
                  <a:pt x="10208" y="227"/>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9"/>
          <p:cNvSpPr/>
          <p:nvPr/>
        </p:nvSpPr>
        <p:spPr>
          <a:xfrm>
            <a:off x="546317" y="415341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9"/>
          <p:cNvSpPr/>
          <p:nvPr/>
        </p:nvSpPr>
        <p:spPr>
          <a:xfrm>
            <a:off x="281025" y="4178069"/>
            <a:ext cx="324527" cy="82627"/>
          </a:xfrm>
          <a:custGeom>
            <a:avLst/>
            <a:gdLst/>
            <a:ahLst/>
            <a:cxnLst/>
            <a:rect l="l" t="t" r="r" b="b"/>
            <a:pathLst>
              <a:path w="10360" h="2534"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9"/>
          <p:cNvSpPr/>
          <p:nvPr/>
        </p:nvSpPr>
        <p:spPr>
          <a:xfrm>
            <a:off x="304707" y="4260664"/>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9"/>
          <p:cNvSpPr/>
          <p:nvPr/>
        </p:nvSpPr>
        <p:spPr>
          <a:xfrm>
            <a:off x="605521" y="421876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9"/>
          <p:cNvSpPr/>
          <p:nvPr/>
        </p:nvSpPr>
        <p:spPr>
          <a:xfrm>
            <a:off x="282216" y="4189188"/>
            <a:ext cx="323337" cy="71508"/>
          </a:xfrm>
          <a:custGeom>
            <a:avLst/>
            <a:gdLst/>
            <a:ahLst/>
            <a:cxnLst/>
            <a:rect l="l" t="t" r="r" b="b"/>
            <a:pathLst>
              <a:path w="10322" h="2193" extrusionOk="0">
                <a:moveTo>
                  <a:pt x="10057" y="0"/>
                </a:moveTo>
                <a:lnTo>
                  <a:pt x="10057" y="0"/>
                </a:lnTo>
                <a:cubicBezTo>
                  <a:pt x="10095" y="113"/>
                  <a:pt x="10095" y="227"/>
                  <a:pt x="10095" y="340"/>
                </a:cubicBezTo>
                <a:cubicBezTo>
                  <a:pt x="10095" y="1021"/>
                  <a:pt x="9755" y="1588"/>
                  <a:pt x="9301" y="1588"/>
                </a:cubicBezTo>
                <a:lnTo>
                  <a:pt x="530" y="1588"/>
                </a:lnTo>
                <a:cubicBezTo>
                  <a:pt x="303" y="1588"/>
                  <a:pt x="114" y="1437"/>
                  <a:pt x="0" y="1248"/>
                </a:cubicBezTo>
                <a:lnTo>
                  <a:pt x="0" y="1248"/>
                </a:lnTo>
                <a:cubicBezTo>
                  <a:pt x="76" y="1777"/>
                  <a:pt x="378" y="2155"/>
                  <a:pt x="719" y="2193"/>
                </a:cubicBezTo>
                <a:lnTo>
                  <a:pt x="9528" y="2193"/>
                </a:lnTo>
                <a:cubicBezTo>
                  <a:pt x="9981" y="2193"/>
                  <a:pt x="10322" y="1626"/>
                  <a:pt x="10322" y="945"/>
                </a:cubicBezTo>
                <a:lnTo>
                  <a:pt x="10322" y="907"/>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9"/>
          <p:cNvSpPr/>
          <p:nvPr/>
        </p:nvSpPr>
        <p:spPr>
          <a:xfrm>
            <a:off x="282216" y="977708"/>
            <a:ext cx="323337" cy="71541"/>
          </a:xfrm>
          <a:custGeom>
            <a:avLst/>
            <a:gdLst/>
            <a:ahLst/>
            <a:cxnLst/>
            <a:rect l="l" t="t" r="r" b="b"/>
            <a:pathLst>
              <a:path w="10322" h="2194" extrusionOk="0">
                <a:moveTo>
                  <a:pt x="10057" y="0"/>
                </a:move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5"/>
                </a:cubicBezTo>
                <a:lnTo>
                  <a:pt x="10322" y="908"/>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9" name="Google Shape;1539;p19"/>
          <p:cNvGrpSpPr/>
          <p:nvPr/>
        </p:nvGrpSpPr>
        <p:grpSpPr>
          <a:xfrm>
            <a:off x="7658900" y="2949438"/>
            <a:ext cx="444275" cy="398525"/>
            <a:chOff x="2495125" y="2142250"/>
            <a:chExt cx="444275" cy="398525"/>
          </a:xfrm>
        </p:grpSpPr>
        <p:sp>
          <p:nvSpPr>
            <p:cNvPr id="1540" name="Google Shape;1540;p19"/>
            <p:cNvSpPr/>
            <p:nvPr/>
          </p:nvSpPr>
          <p:spPr>
            <a:xfrm>
              <a:off x="2495125" y="2142250"/>
              <a:ext cx="444275" cy="398525"/>
            </a:xfrm>
            <a:custGeom>
              <a:avLst/>
              <a:gdLst/>
              <a:ahLst/>
              <a:cxnLst/>
              <a:rect l="l" t="t" r="r" b="b"/>
              <a:pathLst>
                <a:path w="17771" h="15941" extrusionOk="0">
                  <a:moveTo>
                    <a:pt x="6542" y="6116"/>
                  </a:moveTo>
                  <a:cubicBezTo>
                    <a:pt x="4437" y="1154"/>
                    <a:pt x="10201" y="1"/>
                    <a:pt x="9224" y="5866"/>
                  </a:cubicBezTo>
                  <a:cubicBezTo>
                    <a:pt x="11780" y="1003"/>
                    <a:pt x="16367" y="6718"/>
                    <a:pt x="10452" y="8021"/>
                  </a:cubicBezTo>
                  <a:cubicBezTo>
                    <a:pt x="17770" y="9525"/>
                    <a:pt x="12382" y="15139"/>
                    <a:pt x="9600" y="9976"/>
                  </a:cubicBezTo>
                  <a:cubicBezTo>
                    <a:pt x="11204" y="15891"/>
                    <a:pt x="5941" y="15941"/>
                    <a:pt x="7068" y="10252"/>
                  </a:cubicBezTo>
                  <a:cubicBezTo>
                    <a:pt x="4662" y="15565"/>
                    <a:pt x="1" y="11555"/>
                    <a:pt x="5414" y="8597"/>
                  </a:cubicBezTo>
                  <a:cubicBezTo>
                    <a:pt x="276" y="8597"/>
                    <a:pt x="1830" y="2031"/>
                    <a:pt x="6542" y="61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9"/>
            <p:cNvSpPr/>
            <p:nvPr/>
          </p:nvSpPr>
          <p:spPr>
            <a:xfrm>
              <a:off x="2655525" y="2307050"/>
              <a:ext cx="94650" cy="73325"/>
            </a:xfrm>
            <a:custGeom>
              <a:avLst/>
              <a:gdLst/>
              <a:ahLst/>
              <a:cxnLst/>
              <a:rect l="l" t="t" r="r" b="b"/>
              <a:pathLst>
                <a:path w="3786" h="2933" extrusionOk="0">
                  <a:moveTo>
                    <a:pt x="1906" y="0"/>
                  </a:moveTo>
                  <a:cubicBezTo>
                    <a:pt x="1" y="0"/>
                    <a:pt x="1" y="2933"/>
                    <a:pt x="1906" y="2933"/>
                  </a:cubicBezTo>
                  <a:cubicBezTo>
                    <a:pt x="3785" y="2933"/>
                    <a:pt x="3785" y="0"/>
                    <a:pt x="1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19"/>
          <p:cNvGrpSpPr/>
          <p:nvPr/>
        </p:nvGrpSpPr>
        <p:grpSpPr>
          <a:xfrm>
            <a:off x="1018050" y="1506975"/>
            <a:ext cx="291375" cy="281375"/>
            <a:chOff x="3243875" y="2372825"/>
            <a:chExt cx="291375" cy="281375"/>
          </a:xfrm>
        </p:grpSpPr>
        <p:sp>
          <p:nvSpPr>
            <p:cNvPr id="1543" name="Google Shape;1543;p19"/>
            <p:cNvSpPr/>
            <p:nvPr/>
          </p:nvSpPr>
          <p:spPr>
            <a:xfrm>
              <a:off x="3287125" y="2403550"/>
              <a:ext cx="205525" cy="200525"/>
            </a:xfrm>
            <a:custGeom>
              <a:avLst/>
              <a:gdLst/>
              <a:ahLst/>
              <a:cxnLst/>
              <a:rect l="l" t="t" r="r" b="b"/>
              <a:pathLst>
                <a:path w="8221" h="8021" fill="none" extrusionOk="0">
                  <a:moveTo>
                    <a:pt x="8221" y="0"/>
                  </a:moveTo>
                  <a:cubicBezTo>
                    <a:pt x="5765" y="2982"/>
                    <a:pt x="2807" y="5338"/>
                    <a:pt x="0" y="802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9"/>
            <p:cNvSpPr/>
            <p:nvPr/>
          </p:nvSpPr>
          <p:spPr>
            <a:xfrm>
              <a:off x="3304025" y="2403550"/>
              <a:ext cx="191125" cy="210550"/>
            </a:xfrm>
            <a:custGeom>
              <a:avLst/>
              <a:gdLst/>
              <a:ahLst/>
              <a:cxnLst/>
              <a:rect l="l" t="t" r="r" b="b"/>
              <a:pathLst>
                <a:path w="7645" h="8422" fill="none" extrusionOk="0">
                  <a:moveTo>
                    <a:pt x="1" y="0"/>
                  </a:moveTo>
                  <a:cubicBezTo>
                    <a:pt x="1404" y="1830"/>
                    <a:pt x="3159" y="3409"/>
                    <a:pt x="4738" y="5088"/>
                  </a:cubicBezTo>
                  <a:cubicBezTo>
                    <a:pt x="6066" y="6491"/>
                    <a:pt x="6292" y="6993"/>
                    <a:pt x="7645" y="842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9"/>
            <p:cNvSpPr/>
            <p:nvPr/>
          </p:nvSpPr>
          <p:spPr>
            <a:xfrm>
              <a:off x="3396775" y="2372825"/>
              <a:ext cx="10675" cy="281375"/>
            </a:xfrm>
            <a:custGeom>
              <a:avLst/>
              <a:gdLst/>
              <a:ahLst/>
              <a:cxnLst/>
              <a:rect l="l" t="t" r="r" b="b"/>
              <a:pathLst>
                <a:path w="427" h="11255" fill="none" extrusionOk="0">
                  <a:moveTo>
                    <a:pt x="150" y="1"/>
                  </a:moveTo>
                  <a:cubicBezTo>
                    <a:pt x="75" y="2507"/>
                    <a:pt x="426" y="5013"/>
                    <a:pt x="150" y="7470"/>
                  </a:cubicBezTo>
                  <a:cubicBezTo>
                    <a:pt x="25" y="8798"/>
                    <a:pt x="0" y="9951"/>
                    <a:pt x="0" y="11254"/>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9"/>
            <p:cNvSpPr/>
            <p:nvPr/>
          </p:nvSpPr>
          <p:spPr>
            <a:xfrm>
              <a:off x="3243875" y="2495650"/>
              <a:ext cx="285125" cy="10675"/>
            </a:xfrm>
            <a:custGeom>
              <a:avLst/>
              <a:gdLst/>
              <a:ahLst/>
              <a:cxnLst/>
              <a:rect l="l" t="t" r="r" b="b"/>
              <a:pathLst>
                <a:path w="11405" h="427" fill="none" extrusionOk="0">
                  <a:moveTo>
                    <a:pt x="11404" y="426"/>
                  </a:moveTo>
                  <a:cubicBezTo>
                    <a:pt x="7495" y="0"/>
                    <a:pt x="3886" y="201"/>
                    <a:pt x="1" y="5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9"/>
            <p:cNvSpPr/>
            <p:nvPr/>
          </p:nvSpPr>
          <p:spPr>
            <a:xfrm>
              <a:off x="3340375" y="2379100"/>
              <a:ext cx="104650" cy="267575"/>
            </a:xfrm>
            <a:custGeom>
              <a:avLst/>
              <a:gdLst/>
              <a:ahLst/>
              <a:cxnLst/>
              <a:rect l="l" t="t" r="r" b="b"/>
              <a:pathLst>
                <a:path w="4186" h="10703" fill="none" extrusionOk="0">
                  <a:moveTo>
                    <a:pt x="0" y="1"/>
                  </a:moveTo>
                  <a:cubicBezTo>
                    <a:pt x="1780" y="3409"/>
                    <a:pt x="2833" y="7043"/>
                    <a:pt x="4186" y="1070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9"/>
            <p:cNvSpPr/>
            <p:nvPr/>
          </p:nvSpPr>
          <p:spPr>
            <a:xfrm>
              <a:off x="3267075" y="2458675"/>
              <a:ext cx="268175" cy="94000"/>
            </a:xfrm>
            <a:custGeom>
              <a:avLst/>
              <a:gdLst/>
              <a:ahLst/>
              <a:cxnLst/>
              <a:rect l="l" t="t" r="r" b="b"/>
              <a:pathLst>
                <a:path w="10727" h="3760" fill="none" extrusionOk="0">
                  <a:moveTo>
                    <a:pt x="0" y="3760"/>
                  </a:moveTo>
                  <a:cubicBezTo>
                    <a:pt x="2231" y="3184"/>
                    <a:pt x="4361" y="2181"/>
                    <a:pt x="6516" y="1379"/>
                  </a:cubicBezTo>
                  <a:cubicBezTo>
                    <a:pt x="8346" y="702"/>
                    <a:pt x="8897" y="677"/>
                    <a:pt x="10727" y="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9"/>
            <p:cNvSpPr/>
            <p:nvPr/>
          </p:nvSpPr>
          <p:spPr>
            <a:xfrm>
              <a:off x="3276475" y="2451775"/>
              <a:ext cx="257525" cy="112825"/>
            </a:xfrm>
            <a:custGeom>
              <a:avLst/>
              <a:gdLst/>
              <a:ahLst/>
              <a:cxnLst/>
              <a:rect l="l" t="t" r="r" b="b"/>
              <a:pathLst>
                <a:path w="10301" h="4513" fill="none" extrusionOk="0">
                  <a:moveTo>
                    <a:pt x="0" y="1"/>
                  </a:moveTo>
                  <a:cubicBezTo>
                    <a:pt x="2281" y="1028"/>
                    <a:pt x="4712" y="1680"/>
                    <a:pt x="6867" y="2908"/>
                  </a:cubicBezTo>
                  <a:cubicBezTo>
                    <a:pt x="8045" y="3535"/>
                    <a:pt x="9098" y="4011"/>
                    <a:pt x="10301" y="451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9"/>
            <p:cNvSpPr/>
            <p:nvPr/>
          </p:nvSpPr>
          <p:spPr>
            <a:xfrm>
              <a:off x="3329100" y="2385375"/>
              <a:ext cx="120325" cy="258800"/>
            </a:xfrm>
            <a:custGeom>
              <a:avLst/>
              <a:gdLst/>
              <a:ahLst/>
              <a:cxnLst/>
              <a:rect l="l" t="t" r="r" b="b"/>
              <a:pathLst>
                <a:path w="4813" h="10352" fill="none" extrusionOk="0">
                  <a:moveTo>
                    <a:pt x="4812" y="0"/>
                  </a:moveTo>
                  <a:cubicBezTo>
                    <a:pt x="2883" y="3434"/>
                    <a:pt x="1654" y="6842"/>
                    <a:pt x="0" y="1035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9"/>
            <p:cNvSpPr/>
            <p:nvPr/>
          </p:nvSpPr>
          <p:spPr>
            <a:xfrm>
              <a:off x="3327850" y="2438625"/>
              <a:ext cx="133475" cy="132850"/>
            </a:xfrm>
            <a:custGeom>
              <a:avLst/>
              <a:gdLst/>
              <a:ahLst/>
              <a:cxnLst/>
              <a:rect l="l" t="t" r="r" b="b"/>
              <a:pathLst>
                <a:path w="5339" h="5314" extrusionOk="0">
                  <a:moveTo>
                    <a:pt x="4887" y="1830"/>
                  </a:moveTo>
                  <a:cubicBezTo>
                    <a:pt x="5339" y="3058"/>
                    <a:pt x="4712" y="4412"/>
                    <a:pt x="3484" y="4863"/>
                  </a:cubicBezTo>
                  <a:cubicBezTo>
                    <a:pt x="2281" y="5314"/>
                    <a:pt x="928" y="4687"/>
                    <a:pt x="451" y="3484"/>
                  </a:cubicBezTo>
                  <a:cubicBezTo>
                    <a:pt x="0" y="2256"/>
                    <a:pt x="627" y="903"/>
                    <a:pt x="1855" y="452"/>
                  </a:cubicBezTo>
                  <a:cubicBezTo>
                    <a:pt x="3058" y="1"/>
                    <a:pt x="4411" y="602"/>
                    <a:pt x="4887" y="18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9"/>
            <p:cNvSpPr/>
            <p:nvPr/>
          </p:nvSpPr>
          <p:spPr>
            <a:xfrm>
              <a:off x="3358550" y="2469325"/>
              <a:ext cx="72075" cy="71450"/>
            </a:xfrm>
            <a:custGeom>
              <a:avLst/>
              <a:gdLst/>
              <a:ahLst/>
              <a:cxnLst/>
              <a:rect l="l" t="t" r="r" b="b"/>
              <a:pathLst>
                <a:path w="2883" h="2858" extrusionOk="0">
                  <a:moveTo>
                    <a:pt x="2632" y="978"/>
                  </a:moveTo>
                  <a:cubicBezTo>
                    <a:pt x="2882" y="1630"/>
                    <a:pt x="2532" y="2382"/>
                    <a:pt x="1880" y="2607"/>
                  </a:cubicBezTo>
                  <a:cubicBezTo>
                    <a:pt x="1228" y="2858"/>
                    <a:pt x="502" y="2532"/>
                    <a:pt x="251" y="1880"/>
                  </a:cubicBezTo>
                  <a:cubicBezTo>
                    <a:pt x="0" y="1204"/>
                    <a:pt x="326" y="477"/>
                    <a:pt x="1003" y="226"/>
                  </a:cubicBezTo>
                  <a:cubicBezTo>
                    <a:pt x="1654" y="1"/>
                    <a:pt x="2381" y="326"/>
                    <a:pt x="2632" y="9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3" name="Google Shape;1553;p19"/>
          <p:cNvGrpSpPr/>
          <p:nvPr/>
        </p:nvGrpSpPr>
        <p:grpSpPr>
          <a:xfrm>
            <a:off x="2071475" y="615963"/>
            <a:ext cx="166675" cy="168575"/>
            <a:chOff x="4954425" y="2036375"/>
            <a:chExt cx="166675" cy="168575"/>
          </a:xfrm>
        </p:grpSpPr>
        <p:sp>
          <p:nvSpPr>
            <p:cNvPr id="1554" name="Google Shape;1554;p19"/>
            <p:cNvSpPr/>
            <p:nvPr/>
          </p:nvSpPr>
          <p:spPr>
            <a:xfrm>
              <a:off x="4954425" y="2036375"/>
              <a:ext cx="166675" cy="168575"/>
            </a:xfrm>
            <a:custGeom>
              <a:avLst/>
              <a:gdLst/>
              <a:ahLst/>
              <a:cxnLst/>
              <a:rect l="l" t="t" r="r" b="b"/>
              <a:pathLst>
                <a:path w="6667" h="6743" extrusionOk="0">
                  <a:moveTo>
                    <a:pt x="1930" y="3584"/>
                  </a:moveTo>
                  <a:cubicBezTo>
                    <a:pt x="0" y="2882"/>
                    <a:pt x="1529" y="1178"/>
                    <a:pt x="2607" y="2306"/>
                  </a:cubicBezTo>
                  <a:cubicBezTo>
                    <a:pt x="2231" y="0"/>
                    <a:pt x="4712" y="802"/>
                    <a:pt x="3935" y="2406"/>
                  </a:cubicBezTo>
                  <a:cubicBezTo>
                    <a:pt x="5088" y="877"/>
                    <a:pt x="6667" y="2506"/>
                    <a:pt x="4812" y="3384"/>
                  </a:cubicBezTo>
                  <a:cubicBezTo>
                    <a:pt x="6617" y="3885"/>
                    <a:pt x="5940" y="5464"/>
                    <a:pt x="4386" y="4837"/>
                  </a:cubicBezTo>
                  <a:cubicBezTo>
                    <a:pt x="4386" y="6742"/>
                    <a:pt x="2431" y="6517"/>
                    <a:pt x="2757" y="4787"/>
                  </a:cubicBezTo>
                  <a:cubicBezTo>
                    <a:pt x="1203" y="6141"/>
                    <a:pt x="151" y="4311"/>
                    <a:pt x="1930" y="3584"/>
                  </a:cubicBezTo>
                  <a:cubicBezTo>
                    <a:pt x="1755" y="3509"/>
                    <a:pt x="1830" y="3634"/>
                    <a:pt x="1930" y="35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9"/>
            <p:cNvSpPr/>
            <p:nvPr/>
          </p:nvSpPr>
          <p:spPr>
            <a:xfrm>
              <a:off x="5008925" y="2104675"/>
              <a:ext cx="52650" cy="40750"/>
            </a:xfrm>
            <a:custGeom>
              <a:avLst/>
              <a:gdLst/>
              <a:ahLst/>
              <a:cxnLst/>
              <a:rect l="l" t="t" r="r" b="b"/>
              <a:pathLst>
                <a:path w="2106" h="1630" extrusionOk="0">
                  <a:moveTo>
                    <a:pt x="1053" y="0"/>
                  </a:moveTo>
                  <a:cubicBezTo>
                    <a:pt x="1" y="0"/>
                    <a:pt x="1" y="1629"/>
                    <a:pt x="1053" y="1629"/>
                  </a:cubicBezTo>
                  <a:cubicBezTo>
                    <a:pt x="2106" y="1629"/>
                    <a:pt x="2106" y="0"/>
                    <a:pt x="1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19"/>
          <p:cNvSpPr/>
          <p:nvPr/>
        </p:nvSpPr>
        <p:spPr>
          <a:xfrm>
            <a:off x="7006975" y="659650"/>
            <a:ext cx="119125" cy="81200"/>
          </a:xfrm>
          <a:custGeom>
            <a:avLst/>
            <a:gdLst/>
            <a:ahLst/>
            <a:cxnLst/>
            <a:rect l="l" t="t" r="r" b="b"/>
            <a:pathLst>
              <a:path w="4765" h="3248" extrusionOk="0">
                <a:moveTo>
                  <a:pt x="2253" y="0"/>
                </a:moveTo>
                <a:cubicBezTo>
                  <a:pt x="255" y="0"/>
                  <a:pt x="1" y="2834"/>
                  <a:pt x="2006" y="3221"/>
                </a:cubicBezTo>
                <a:cubicBezTo>
                  <a:pt x="2122" y="3239"/>
                  <a:pt x="2233" y="3247"/>
                  <a:pt x="2340" y="3247"/>
                </a:cubicBezTo>
                <a:cubicBezTo>
                  <a:pt x="4296" y="3247"/>
                  <a:pt x="4764" y="345"/>
                  <a:pt x="2483" y="12"/>
                </a:cubicBezTo>
                <a:cubicBezTo>
                  <a:pt x="2404" y="4"/>
                  <a:pt x="2327" y="0"/>
                  <a:pt x="2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9"/>
          <p:cNvSpPr/>
          <p:nvPr/>
        </p:nvSpPr>
        <p:spPr>
          <a:xfrm>
            <a:off x="1821125" y="1284625"/>
            <a:ext cx="119125" cy="81200"/>
          </a:xfrm>
          <a:custGeom>
            <a:avLst/>
            <a:gdLst/>
            <a:ahLst/>
            <a:cxnLst/>
            <a:rect l="l" t="t" r="r" b="b"/>
            <a:pathLst>
              <a:path w="4765" h="3248" extrusionOk="0">
                <a:moveTo>
                  <a:pt x="2253" y="1"/>
                </a:moveTo>
                <a:cubicBezTo>
                  <a:pt x="255" y="1"/>
                  <a:pt x="1" y="2834"/>
                  <a:pt x="2007" y="3221"/>
                </a:cubicBezTo>
                <a:cubicBezTo>
                  <a:pt x="2122" y="3239"/>
                  <a:pt x="2233" y="3248"/>
                  <a:pt x="2340" y="3248"/>
                </a:cubicBezTo>
                <a:cubicBezTo>
                  <a:pt x="4296" y="3248"/>
                  <a:pt x="4764" y="346"/>
                  <a:pt x="2483" y="13"/>
                </a:cubicBezTo>
                <a:cubicBezTo>
                  <a:pt x="2404" y="5"/>
                  <a:pt x="2327" y="1"/>
                  <a:pt x="22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9"/>
          <p:cNvSpPr/>
          <p:nvPr/>
        </p:nvSpPr>
        <p:spPr>
          <a:xfrm>
            <a:off x="1018050" y="1000650"/>
            <a:ext cx="87000" cy="61925"/>
          </a:xfrm>
          <a:custGeom>
            <a:avLst/>
            <a:gdLst/>
            <a:ahLst/>
            <a:cxnLst/>
            <a:rect l="l" t="t" r="r" b="b"/>
            <a:pathLst>
              <a:path w="3480" h="2477" extrusionOk="0">
                <a:moveTo>
                  <a:pt x="2112" y="1"/>
                </a:moveTo>
                <a:cubicBezTo>
                  <a:pt x="1992" y="1"/>
                  <a:pt x="1862" y="18"/>
                  <a:pt x="1722" y="57"/>
                </a:cubicBezTo>
                <a:cubicBezTo>
                  <a:pt x="1690" y="55"/>
                  <a:pt x="1659" y="54"/>
                  <a:pt x="1628" y="54"/>
                </a:cubicBezTo>
                <a:cubicBezTo>
                  <a:pt x="35" y="54"/>
                  <a:pt x="1" y="2476"/>
                  <a:pt x="1610" y="2476"/>
                </a:cubicBezTo>
                <a:cubicBezTo>
                  <a:pt x="1678" y="2476"/>
                  <a:pt x="1748" y="2472"/>
                  <a:pt x="1822" y="2463"/>
                </a:cubicBezTo>
                <a:cubicBezTo>
                  <a:pt x="3480" y="2279"/>
                  <a:pt x="3466" y="1"/>
                  <a:pt x="2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9"/>
          <p:cNvSpPr/>
          <p:nvPr/>
        </p:nvSpPr>
        <p:spPr>
          <a:xfrm>
            <a:off x="7527700" y="4181913"/>
            <a:ext cx="87000" cy="61925"/>
          </a:xfrm>
          <a:custGeom>
            <a:avLst/>
            <a:gdLst/>
            <a:ahLst/>
            <a:cxnLst/>
            <a:rect l="l" t="t" r="r" b="b"/>
            <a:pathLst>
              <a:path w="3480" h="2477" extrusionOk="0">
                <a:moveTo>
                  <a:pt x="2112" y="1"/>
                </a:moveTo>
                <a:cubicBezTo>
                  <a:pt x="1992" y="1"/>
                  <a:pt x="1862" y="18"/>
                  <a:pt x="1722" y="57"/>
                </a:cubicBezTo>
                <a:cubicBezTo>
                  <a:pt x="1690" y="55"/>
                  <a:pt x="1659" y="54"/>
                  <a:pt x="1628" y="54"/>
                </a:cubicBezTo>
                <a:cubicBezTo>
                  <a:pt x="35" y="54"/>
                  <a:pt x="1" y="2476"/>
                  <a:pt x="1610" y="2476"/>
                </a:cubicBezTo>
                <a:cubicBezTo>
                  <a:pt x="1678" y="2476"/>
                  <a:pt x="1748" y="2472"/>
                  <a:pt x="1822" y="2463"/>
                </a:cubicBezTo>
                <a:cubicBezTo>
                  <a:pt x="3480" y="2279"/>
                  <a:pt x="3466" y="1"/>
                  <a:pt x="2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9"/>
          <p:cNvSpPr/>
          <p:nvPr/>
        </p:nvSpPr>
        <p:spPr>
          <a:xfrm>
            <a:off x="1104175" y="3709075"/>
            <a:ext cx="119125" cy="81200"/>
          </a:xfrm>
          <a:custGeom>
            <a:avLst/>
            <a:gdLst/>
            <a:ahLst/>
            <a:cxnLst/>
            <a:rect l="l" t="t" r="r" b="b"/>
            <a:pathLst>
              <a:path w="4765" h="3248" extrusionOk="0">
                <a:moveTo>
                  <a:pt x="2253" y="1"/>
                </a:moveTo>
                <a:cubicBezTo>
                  <a:pt x="255" y="1"/>
                  <a:pt x="1" y="2834"/>
                  <a:pt x="2007" y="3221"/>
                </a:cubicBezTo>
                <a:cubicBezTo>
                  <a:pt x="2122" y="3239"/>
                  <a:pt x="2233" y="3248"/>
                  <a:pt x="2340" y="3248"/>
                </a:cubicBezTo>
                <a:cubicBezTo>
                  <a:pt x="4296" y="3248"/>
                  <a:pt x="4764" y="346"/>
                  <a:pt x="2483" y="13"/>
                </a:cubicBezTo>
                <a:cubicBezTo>
                  <a:pt x="2404" y="5"/>
                  <a:pt x="2327" y="1"/>
                  <a:pt x="22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1" name="Google Shape;1561;p19"/>
          <p:cNvGrpSpPr/>
          <p:nvPr/>
        </p:nvGrpSpPr>
        <p:grpSpPr>
          <a:xfrm>
            <a:off x="1529750" y="4285375"/>
            <a:ext cx="291375" cy="281375"/>
            <a:chOff x="3243875" y="2372825"/>
            <a:chExt cx="291375" cy="281375"/>
          </a:xfrm>
        </p:grpSpPr>
        <p:sp>
          <p:nvSpPr>
            <p:cNvPr id="1562" name="Google Shape;1562;p19"/>
            <p:cNvSpPr/>
            <p:nvPr/>
          </p:nvSpPr>
          <p:spPr>
            <a:xfrm>
              <a:off x="3287125" y="2403550"/>
              <a:ext cx="205525" cy="200525"/>
            </a:xfrm>
            <a:custGeom>
              <a:avLst/>
              <a:gdLst/>
              <a:ahLst/>
              <a:cxnLst/>
              <a:rect l="l" t="t" r="r" b="b"/>
              <a:pathLst>
                <a:path w="8221" h="8021" fill="none" extrusionOk="0">
                  <a:moveTo>
                    <a:pt x="8221" y="0"/>
                  </a:moveTo>
                  <a:cubicBezTo>
                    <a:pt x="5765" y="2982"/>
                    <a:pt x="2807" y="5338"/>
                    <a:pt x="0" y="802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9"/>
            <p:cNvSpPr/>
            <p:nvPr/>
          </p:nvSpPr>
          <p:spPr>
            <a:xfrm>
              <a:off x="3304025" y="2403550"/>
              <a:ext cx="191125" cy="210550"/>
            </a:xfrm>
            <a:custGeom>
              <a:avLst/>
              <a:gdLst/>
              <a:ahLst/>
              <a:cxnLst/>
              <a:rect l="l" t="t" r="r" b="b"/>
              <a:pathLst>
                <a:path w="7645" h="8422" fill="none" extrusionOk="0">
                  <a:moveTo>
                    <a:pt x="1" y="0"/>
                  </a:moveTo>
                  <a:cubicBezTo>
                    <a:pt x="1404" y="1830"/>
                    <a:pt x="3159" y="3409"/>
                    <a:pt x="4738" y="5088"/>
                  </a:cubicBezTo>
                  <a:cubicBezTo>
                    <a:pt x="6066" y="6491"/>
                    <a:pt x="6292" y="6993"/>
                    <a:pt x="7645" y="842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9"/>
            <p:cNvSpPr/>
            <p:nvPr/>
          </p:nvSpPr>
          <p:spPr>
            <a:xfrm>
              <a:off x="3396775" y="2372825"/>
              <a:ext cx="10675" cy="281375"/>
            </a:xfrm>
            <a:custGeom>
              <a:avLst/>
              <a:gdLst/>
              <a:ahLst/>
              <a:cxnLst/>
              <a:rect l="l" t="t" r="r" b="b"/>
              <a:pathLst>
                <a:path w="427" h="11255" fill="none" extrusionOk="0">
                  <a:moveTo>
                    <a:pt x="150" y="1"/>
                  </a:moveTo>
                  <a:cubicBezTo>
                    <a:pt x="75" y="2507"/>
                    <a:pt x="426" y="5013"/>
                    <a:pt x="150" y="7470"/>
                  </a:cubicBezTo>
                  <a:cubicBezTo>
                    <a:pt x="25" y="8798"/>
                    <a:pt x="0" y="9951"/>
                    <a:pt x="0" y="11254"/>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9"/>
            <p:cNvSpPr/>
            <p:nvPr/>
          </p:nvSpPr>
          <p:spPr>
            <a:xfrm>
              <a:off x="3243875" y="2495650"/>
              <a:ext cx="285125" cy="10675"/>
            </a:xfrm>
            <a:custGeom>
              <a:avLst/>
              <a:gdLst/>
              <a:ahLst/>
              <a:cxnLst/>
              <a:rect l="l" t="t" r="r" b="b"/>
              <a:pathLst>
                <a:path w="11405" h="427" fill="none" extrusionOk="0">
                  <a:moveTo>
                    <a:pt x="11404" y="426"/>
                  </a:moveTo>
                  <a:cubicBezTo>
                    <a:pt x="7495" y="0"/>
                    <a:pt x="3886" y="201"/>
                    <a:pt x="1" y="5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9"/>
            <p:cNvSpPr/>
            <p:nvPr/>
          </p:nvSpPr>
          <p:spPr>
            <a:xfrm>
              <a:off x="3340375" y="2379100"/>
              <a:ext cx="104650" cy="267575"/>
            </a:xfrm>
            <a:custGeom>
              <a:avLst/>
              <a:gdLst/>
              <a:ahLst/>
              <a:cxnLst/>
              <a:rect l="l" t="t" r="r" b="b"/>
              <a:pathLst>
                <a:path w="4186" h="10703" fill="none" extrusionOk="0">
                  <a:moveTo>
                    <a:pt x="0" y="1"/>
                  </a:moveTo>
                  <a:cubicBezTo>
                    <a:pt x="1780" y="3409"/>
                    <a:pt x="2833" y="7043"/>
                    <a:pt x="4186" y="1070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9"/>
            <p:cNvSpPr/>
            <p:nvPr/>
          </p:nvSpPr>
          <p:spPr>
            <a:xfrm>
              <a:off x="3267075" y="2458675"/>
              <a:ext cx="268175" cy="94000"/>
            </a:xfrm>
            <a:custGeom>
              <a:avLst/>
              <a:gdLst/>
              <a:ahLst/>
              <a:cxnLst/>
              <a:rect l="l" t="t" r="r" b="b"/>
              <a:pathLst>
                <a:path w="10727" h="3760" fill="none" extrusionOk="0">
                  <a:moveTo>
                    <a:pt x="0" y="3760"/>
                  </a:moveTo>
                  <a:cubicBezTo>
                    <a:pt x="2231" y="3184"/>
                    <a:pt x="4361" y="2181"/>
                    <a:pt x="6516" y="1379"/>
                  </a:cubicBezTo>
                  <a:cubicBezTo>
                    <a:pt x="8346" y="702"/>
                    <a:pt x="8897" y="677"/>
                    <a:pt x="10727" y="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9"/>
            <p:cNvSpPr/>
            <p:nvPr/>
          </p:nvSpPr>
          <p:spPr>
            <a:xfrm>
              <a:off x="3276475" y="2451775"/>
              <a:ext cx="257525" cy="112825"/>
            </a:xfrm>
            <a:custGeom>
              <a:avLst/>
              <a:gdLst/>
              <a:ahLst/>
              <a:cxnLst/>
              <a:rect l="l" t="t" r="r" b="b"/>
              <a:pathLst>
                <a:path w="10301" h="4513" fill="none" extrusionOk="0">
                  <a:moveTo>
                    <a:pt x="0" y="1"/>
                  </a:moveTo>
                  <a:cubicBezTo>
                    <a:pt x="2281" y="1028"/>
                    <a:pt x="4712" y="1680"/>
                    <a:pt x="6867" y="2908"/>
                  </a:cubicBezTo>
                  <a:cubicBezTo>
                    <a:pt x="8045" y="3535"/>
                    <a:pt x="9098" y="4011"/>
                    <a:pt x="10301" y="451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9"/>
            <p:cNvSpPr/>
            <p:nvPr/>
          </p:nvSpPr>
          <p:spPr>
            <a:xfrm>
              <a:off x="3329100" y="2385375"/>
              <a:ext cx="120325" cy="258800"/>
            </a:xfrm>
            <a:custGeom>
              <a:avLst/>
              <a:gdLst/>
              <a:ahLst/>
              <a:cxnLst/>
              <a:rect l="l" t="t" r="r" b="b"/>
              <a:pathLst>
                <a:path w="4813" h="10352" fill="none" extrusionOk="0">
                  <a:moveTo>
                    <a:pt x="4812" y="0"/>
                  </a:moveTo>
                  <a:cubicBezTo>
                    <a:pt x="2883" y="3434"/>
                    <a:pt x="1654" y="6842"/>
                    <a:pt x="0" y="1035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9"/>
            <p:cNvSpPr/>
            <p:nvPr/>
          </p:nvSpPr>
          <p:spPr>
            <a:xfrm>
              <a:off x="3327850" y="2438625"/>
              <a:ext cx="133475" cy="132850"/>
            </a:xfrm>
            <a:custGeom>
              <a:avLst/>
              <a:gdLst/>
              <a:ahLst/>
              <a:cxnLst/>
              <a:rect l="l" t="t" r="r" b="b"/>
              <a:pathLst>
                <a:path w="5339" h="5314" extrusionOk="0">
                  <a:moveTo>
                    <a:pt x="4887" y="1830"/>
                  </a:moveTo>
                  <a:cubicBezTo>
                    <a:pt x="5339" y="3058"/>
                    <a:pt x="4712" y="4412"/>
                    <a:pt x="3484" y="4863"/>
                  </a:cubicBezTo>
                  <a:cubicBezTo>
                    <a:pt x="2281" y="5314"/>
                    <a:pt x="928" y="4687"/>
                    <a:pt x="451" y="3484"/>
                  </a:cubicBezTo>
                  <a:cubicBezTo>
                    <a:pt x="0" y="2256"/>
                    <a:pt x="627" y="903"/>
                    <a:pt x="1855" y="452"/>
                  </a:cubicBezTo>
                  <a:cubicBezTo>
                    <a:pt x="3058" y="1"/>
                    <a:pt x="4411" y="602"/>
                    <a:pt x="4887" y="18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9"/>
            <p:cNvSpPr/>
            <p:nvPr/>
          </p:nvSpPr>
          <p:spPr>
            <a:xfrm>
              <a:off x="3358550" y="2469325"/>
              <a:ext cx="72075" cy="71450"/>
            </a:xfrm>
            <a:custGeom>
              <a:avLst/>
              <a:gdLst/>
              <a:ahLst/>
              <a:cxnLst/>
              <a:rect l="l" t="t" r="r" b="b"/>
              <a:pathLst>
                <a:path w="2883" h="2858" extrusionOk="0">
                  <a:moveTo>
                    <a:pt x="2632" y="978"/>
                  </a:moveTo>
                  <a:cubicBezTo>
                    <a:pt x="2882" y="1630"/>
                    <a:pt x="2532" y="2382"/>
                    <a:pt x="1880" y="2607"/>
                  </a:cubicBezTo>
                  <a:cubicBezTo>
                    <a:pt x="1228" y="2858"/>
                    <a:pt x="502" y="2532"/>
                    <a:pt x="251" y="1880"/>
                  </a:cubicBezTo>
                  <a:cubicBezTo>
                    <a:pt x="0" y="1204"/>
                    <a:pt x="326" y="477"/>
                    <a:pt x="1003" y="226"/>
                  </a:cubicBezTo>
                  <a:cubicBezTo>
                    <a:pt x="1654" y="1"/>
                    <a:pt x="2381" y="326"/>
                    <a:pt x="2632" y="9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19"/>
          <p:cNvGrpSpPr/>
          <p:nvPr/>
        </p:nvGrpSpPr>
        <p:grpSpPr>
          <a:xfrm>
            <a:off x="1254238" y="2592525"/>
            <a:ext cx="444275" cy="398525"/>
            <a:chOff x="2495125" y="2142250"/>
            <a:chExt cx="444275" cy="398525"/>
          </a:xfrm>
        </p:grpSpPr>
        <p:sp>
          <p:nvSpPr>
            <p:cNvPr id="1573" name="Google Shape;1573;p19"/>
            <p:cNvSpPr/>
            <p:nvPr/>
          </p:nvSpPr>
          <p:spPr>
            <a:xfrm>
              <a:off x="2495125" y="2142250"/>
              <a:ext cx="444275" cy="398525"/>
            </a:xfrm>
            <a:custGeom>
              <a:avLst/>
              <a:gdLst/>
              <a:ahLst/>
              <a:cxnLst/>
              <a:rect l="l" t="t" r="r" b="b"/>
              <a:pathLst>
                <a:path w="17771" h="15941" extrusionOk="0">
                  <a:moveTo>
                    <a:pt x="6542" y="6116"/>
                  </a:moveTo>
                  <a:cubicBezTo>
                    <a:pt x="4437" y="1154"/>
                    <a:pt x="10201" y="1"/>
                    <a:pt x="9224" y="5866"/>
                  </a:cubicBezTo>
                  <a:cubicBezTo>
                    <a:pt x="11780" y="1003"/>
                    <a:pt x="16367" y="6718"/>
                    <a:pt x="10452" y="8021"/>
                  </a:cubicBezTo>
                  <a:cubicBezTo>
                    <a:pt x="17770" y="9525"/>
                    <a:pt x="12382" y="15139"/>
                    <a:pt x="9600" y="9976"/>
                  </a:cubicBezTo>
                  <a:cubicBezTo>
                    <a:pt x="11204" y="15891"/>
                    <a:pt x="5941" y="15941"/>
                    <a:pt x="7068" y="10252"/>
                  </a:cubicBezTo>
                  <a:cubicBezTo>
                    <a:pt x="4662" y="15565"/>
                    <a:pt x="1" y="11555"/>
                    <a:pt x="5414" y="8597"/>
                  </a:cubicBezTo>
                  <a:cubicBezTo>
                    <a:pt x="276" y="8597"/>
                    <a:pt x="1830" y="2031"/>
                    <a:pt x="6542" y="61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9"/>
            <p:cNvSpPr/>
            <p:nvPr/>
          </p:nvSpPr>
          <p:spPr>
            <a:xfrm>
              <a:off x="2655525" y="2307050"/>
              <a:ext cx="94650" cy="73325"/>
            </a:xfrm>
            <a:custGeom>
              <a:avLst/>
              <a:gdLst/>
              <a:ahLst/>
              <a:cxnLst/>
              <a:rect l="l" t="t" r="r" b="b"/>
              <a:pathLst>
                <a:path w="3786" h="2933" extrusionOk="0">
                  <a:moveTo>
                    <a:pt x="1906" y="0"/>
                  </a:moveTo>
                  <a:cubicBezTo>
                    <a:pt x="1" y="0"/>
                    <a:pt x="1" y="2933"/>
                    <a:pt x="1906" y="2933"/>
                  </a:cubicBezTo>
                  <a:cubicBezTo>
                    <a:pt x="3785" y="2933"/>
                    <a:pt x="3785" y="0"/>
                    <a:pt x="19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19"/>
          <p:cNvGrpSpPr/>
          <p:nvPr/>
        </p:nvGrpSpPr>
        <p:grpSpPr>
          <a:xfrm>
            <a:off x="6975800" y="4368950"/>
            <a:ext cx="291375" cy="281375"/>
            <a:chOff x="3243875" y="2372825"/>
            <a:chExt cx="291375" cy="281375"/>
          </a:xfrm>
        </p:grpSpPr>
        <p:sp>
          <p:nvSpPr>
            <p:cNvPr id="1576" name="Google Shape;1576;p19"/>
            <p:cNvSpPr/>
            <p:nvPr/>
          </p:nvSpPr>
          <p:spPr>
            <a:xfrm>
              <a:off x="3287125" y="2403550"/>
              <a:ext cx="205525" cy="200525"/>
            </a:xfrm>
            <a:custGeom>
              <a:avLst/>
              <a:gdLst/>
              <a:ahLst/>
              <a:cxnLst/>
              <a:rect l="l" t="t" r="r" b="b"/>
              <a:pathLst>
                <a:path w="8221" h="8021" fill="none" extrusionOk="0">
                  <a:moveTo>
                    <a:pt x="8221" y="0"/>
                  </a:moveTo>
                  <a:cubicBezTo>
                    <a:pt x="5765" y="2982"/>
                    <a:pt x="2807" y="5338"/>
                    <a:pt x="0" y="802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9"/>
            <p:cNvSpPr/>
            <p:nvPr/>
          </p:nvSpPr>
          <p:spPr>
            <a:xfrm>
              <a:off x="3304025" y="2403550"/>
              <a:ext cx="191125" cy="210550"/>
            </a:xfrm>
            <a:custGeom>
              <a:avLst/>
              <a:gdLst/>
              <a:ahLst/>
              <a:cxnLst/>
              <a:rect l="l" t="t" r="r" b="b"/>
              <a:pathLst>
                <a:path w="7645" h="8422" fill="none" extrusionOk="0">
                  <a:moveTo>
                    <a:pt x="1" y="0"/>
                  </a:moveTo>
                  <a:cubicBezTo>
                    <a:pt x="1404" y="1830"/>
                    <a:pt x="3159" y="3409"/>
                    <a:pt x="4738" y="5088"/>
                  </a:cubicBezTo>
                  <a:cubicBezTo>
                    <a:pt x="6066" y="6491"/>
                    <a:pt x="6292" y="6993"/>
                    <a:pt x="7645" y="842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9"/>
            <p:cNvSpPr/>
            <p:nvPr/>
          </p:nvSpPr>
          <p:spPr>
            <a:xfrm>
              <a:off x="3396775" y="2372825"/>
              <a:ext cx="10675" cy="281375"/>
            </a:xfrm>
            <a:custGeom>
              <a:avLst/>
              <a:gdLst/>
              <a:ahLst/>
              <a:cxnLst/>
              <a:rect l="l" t="t" r="r" b="b"/>
              <a:pathLst>
                <a:path w="427" h="11255" fill="none" extrusionOk="0">
                  <a:moveTo>
                    <a:pt x="150" y="1"/>
                  </a:moveTo>
                  <a:cubicBezTo>
                    <a:pt x="75" y="2507"/>
                    <a:pt x="426" y="5013"/>
                    <a:pt x="150" y="7470"/>
                  </a:cubicBezTo>
                  <a:cubicBezTo>
                    <a:pt x="25" y="8798"/>
                    <a:pt x="0" y="9951"/>
                    <a:pt x="0" y="11254"/>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9"/>
            <p:cNvSpPr/>
            <p:nvPr/>
          </p:nvSpPr>
          <p:spPr>
            <a:xfrm>
              <a:off x="3243875" y="2495650"/>
              <a:ext cx="285125" cy="10675"/>
            </a:xfrm>
            <a:custGeom>
              <a:avLst/>
              <a:gdLst/>
              <a:ahLst/>
              <a:cxnLst/>
              <a:rect l="l" t="t" r="r" b="b"/>
              <a:pathLst>
                <a:path w="11405" h="427" fill="none" extrusionOk="0">
                  <a:moveTo>
                    <a:pt x="11404" y="426"/>
                  </a:moveTo>
                  <a:cubicBezTo>
                    <a:pt x="7495" y="0"/>
                    <a:pt x="3886" y="201"/>
                    <a:pt x="1" y="5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9"/>
            <p:cNvSpPr/>
            <p:nvPr/>
          </p:nvSpPr>
          <p:spPr>
            <a:xfrm>
              <a:off x="3340375" y="2379100"/>
              <a:ext cx="104650" cy="267575"/>
            </a:xfrm>
            <a:custGeom>
              <a:avLst/>
              <a:gdLst/>
              <a:ahLst/>
              <a:cxnLst/>
              <a:rect l="l" t="t" r="r" b="b"/>
              <a:pathLst>
                <a:path w="4186" h="10703" fill="none" extrusionOk="0">
                  <a:moveTo>
                    <a:pt x="0" y="1"/>
                  </a:moveTo>
                  <a:cubicBezTo>
                    <a:pt x="1780" y="3409"/>
                    <a:pt x="2833" y="7043"/>
                    <a:pt x="4186" y="1070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9"/>
            <p:cNvSpPr/>
            <p:nvPr/>
          </p:nvSpPr>
          <p:spPr>
            <a:xfrm>
              <a:off x="3267075" y="2458675"/>
              <a:ext cx="268175" cy="94000"/>
            </a:xfrm>
            <a:custGeom>
              <a:avLst/>
              <a:gdLst/>
              <a:ahLst/>
              <a:cxnLst/>
              <a:rect l="l" t="t" r="r" b="b"/>
              <a:pathLst>
                <a:path w="10727" h="3760" fill="none" extrusionOk="0">
                  <a:moveTo>
                    <a:pt x="0" y="3760"/>
                  </a:moveTo>
                  <a:cubicBezTo>
                    <a:pt x="2231" y="3184"/>
                    <a:pt x="4361" y="2181"/>
                    <a:pt x="6516" y="1379"/>
                  </a:cubicBezTo>
                  <a:cubicBezTo>
                    <a:pt x="8346" y="702"/>
                    <a:pt x="8897" y="677"/>
                    <a:pt x="10727" y="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9"/>
            <p:cNvSpPr/>
            <p:nvPr/>
          </p:nvSpPr>
          <p:spPr>
            <a:xfrm>
              <a:off x="3276475" y="2451775"/>
              <a:ext cx="257525" cy="112825"/>
            </a:xfrm>
            <a:custGeom>
              <a:avLst/>
              <a:gdLst/>
              <a:ahLst/>
              <a:cxnLst/>
              <a:rect l="l" t="t" r="r" b="b"/>
              <a:pathLst>
                <a:path w="10301" h="4513" fill="none" extrusionOk="0">
                  <a:moveTo>
                    <a:pt x="0" y="1"/>
                  </a:moveTo>
                  <a:cubicBezTo>
                    <a:pt x="2281" y="1028"/>
                    <a:pt x="4712" y="1680"/>
                    <a:pt x="6867" y="2908"/>
                  </a:cubicBezTo>
                  <a:cubicBezTo>
                    <a:pt x="8045" y="3535"/>
                    <a:pt x="9098" y="4011"/>
                    <a:pt x="10301" y="451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9"/>
            <p:cNvSpPr/>
            <p:nvPr/>
          </p:nvSpPr>
          <p:spPr>
            <a:xfrm>
              <a:off x="3329100" y="2385375"/>
              <a:ext cx="120325" cy="258800"/>
            </a:xfrm>
            <a:custGeom>
              <a:avLst/>
              <a:gdLst/>
              <a:ahLst/>
              <a:cxnLst/>
              <a:rect l="l" t="t" r="r" b="b"/>
              <a:pathLst>
                <a:path w="4813" h="10352" fill="none" extrusionOk="0">
                  <a:moveTo>
                    <a:pt x="4812" y="0"/>
                  </a:moveTo>
                  <a:cubicBezTo>
                    <a:pt x="2883" y="3434"/>
                    <a:pt x="1654" y="6842"/>
                    <a:pt x="0" y="1035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9"/>
            <p:cNvSpPr/>
            <p:nvPr/>
          </p:nvSpPr>
          <p:spPr>
            <a:xfrm>
              <a:off x="3327850" y="2438625"/>
              <a:ext cx="133475" cy="132850"/>
            </a:xfrm>
            <a:custGeom>
              <a:avLst/>
              <a:gdLst/>
              <a:ahLst/>
              <a:cxnLst/>
              <a:rect l="l" t="t" r="r" b="b"/>
              <a:pathLst>
                <a:path w="5339" h="5314" extrusionOk="0">
                  <a:moveTo>
                    <a:pt x="4887" y="1830"/>
                  </a:moveTo>
                  <a:cubicBezTo>
                    <a:pt x="5339" y="3058"/>
                    <a:pt x="4712" y="4412"/>
                    <a:pt x="3484" y="4863"/>
                  </a:cubicBezTo>
                  <a:cubicBezTo>
                    <a:pt x="2281" y="5314"/>
                    <a:pt x="928" y="4687"/>
                    <a:pt x="451" y="3484"/>
                  </a:cubicBezTo>
                  <a:cubicBezTo>
                    <a:pt x="0" y="2256"/>
                    <a:pt x="627" y="903"/>
                    <a:pt x="1855" y="452"/>
                  </a:cubicBezTo>
                  <a:cubicBezTo>
                    <a:pt x="3058" y="1"/>
                    <a:pt x="4411" y="602"/>
                    <a:pt x="4887" y="18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9"/>
            <p:cNvSpPr/>
            <p:nvPr/>
          </p:nvSpPr>
          <p:spPr>
            <a:xfrm>
              <a:off x="3358550" y="2469325"/>
              <a:ext cx="72075" cy="71450"/>
            </a:xfrm>
            <a:custGeom>
              <a:avLst/>
              <a:gdLst/>
              <a:ahLst/>
              <a:cxnLst/>
              <a:rect l="l" t="t" r="r" b="b"/>
              <a:pathLst>
                <a:path w="2883" h="2858" extrusionOk="0">
                  <a:moveTo>
                    <a:pt x="2632" y="978"/>
                  </a:moveTo>
                  <a:cubicBezTo>
                    <a:pt x="2882" y="1630"/>
                    <a:pt x="2532" y="2382"/>
                    <a:pt x="1880" y="2607"/>
                  </a:cubicBezTo>
                  <a:cubicBezTo>
                    <a:pt x="1228" y="2858"/>
                    <a:pt x="502" y="2532"/>
                    <a:pt x="251" y="1880"/>
                  </a:cubicBezTo>
                  <a:cubicBezTo>
                    <a:pt x="0" y="1204"/>
                    <a:pt x="326" y="477"/>
                    <a:pt x="1003" y="226"/>
                  </a:cubicBezTo>
                  <a:cubicBezTo>
                    <a:pt x="1654" y="1"/>
                    <a:pt x="2381" y="326"/>
                    <a:pt x="2632" y="9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19"/>
          <p:cNvGrpSpPr/>
          <p:nvPr/>
        </p:nvGrpSpPr>
        <p:grpSpPr>
          <a:xfrm>
            <a:off x="7185250" y="2202150"/>
            <a:ext cx="166675" cy="168575"/>
            <a:chOff x="4954425" y="2036375"/>
            <a:chExt cx="166675" cy="168575"/>
          </a:xfrm>
        </p:grpSpPr>
        <p:sp>
          <p:nvSpPr>
            <p:cNvPr id="1587" name="Google Shape;1587;p19"/>
            <p:cNvSpPr/>
            <p:nvPr/>
          </p:nvSpPr>
          <p:spPr>
            <a:xfrm>
              <a:off x="4954425" y="2036375"/>
              <a:ext cx="166675" cy="168575"/>
            </a:xfrm>
            <a:custGeom>
              <a:avLst/>
              <a:gdLst/>
              <a:ahLst/>
              <a:cxnLst/>
              <a:rect l="l" t="t" r="r" b="b"/>
              <a:pathLst>
                <a:path w="6667" h="6743" extrusionOk="0">
                  <a:moveTo>
                    <a:pt x="1930" y="3584"/>
                  </a:moveTo>
                  <a:cubicBezTo>
                    <a:pt x="0" y="2882"/>
                    <a:pt x="1529" y="1178"/>
                    <a:pt x="2607" y="2306"/>
                  </a:cubicBezTo>
                  <a:cubicBezTo>
                    <a:pt x="2231" y="0"/>
                    <a:pt x="4712" y="802"/>
                    <a:pt x="3935" y="2406"/>
                  </a:cubicBezTo>
                  <a:cubicBezTo>
                    <a:pt x="5088" y="877"/>
                    <a:pt x="6667" y="2506"/>
                    <a:pt x="4812" y="3384"/>
                  </a:cubicBezTo>
                  <a:cubicBezTo>
                    <a:pt x="6617" y="3885"/>
                    <a:pt x="5940" y="5464"/>
                    <a:pt x="4386" y="4837"/>
                  </a:cubicBezTo>
                  <a:cubicBezTo>
                    <a:pt x="4386" y="6742"/>
                    <a:pt x="2431" y="6517"/>
                    <a:pt x="2757" y="4787"/>
                  </a:cubicBezTo>
                  <a:cubicBezTo>
                    <a:pt x="1203" y="6141"/>
                    <a:pt x="151" y="4311"/>
                    <a:pt x="1930" y="3584"/>
                  </a:cubicBezTo>
                  <a:cubicBezTo>
                    <a:pt x="1755" y="3509"/>
                    <a:pt x="1830" y="3634"/>
                    <a:pt x="1930" y="35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9"/>
            <p:cNvSpPr/>
            <p:nvPr/>
          </p:nvSpPr>
          <p:spPr>
            <a:xfrm>
              <a:off x="5008925" y="2104675"/>
              <a:ext cx="52650" cy="40750"/>
            </a:xfrm>
            <a:custGeom>
              <a:avLst/>
              <a:gdLst/>
              <a:ahLst/>
              <a:cxnLst/>
              <a:rect l="l" t="t" r="r" b="b"/>
              <a:pathLst>
                <a:path w="2106" h="1630" extrusionOk="0">
                  <a:moveTo>
                    <a:pt x="1053" y="0"/>
                  </a:moveTo>
                  <a:cubicBezTo>
                    <a:pt x="1" y="0"/>
                    <a:pt x="1" y="1629"/>
                    <a:pt x="1053" y="1629"/>
                  </a:cubicBezTo>
                  <a:cubicBezTo>
                    <a:pt x="2106" y="1629"/>
                    <a:pt x="2106" y="0"/>
                    <a:pt x="1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 name="Google Shape;1589;p19"/>
          <p:cNvGrpSpPr/>
          <p:nvPr/>
        </p:nvGrpSpPr>
        <p:grpSpPr>
          <a:xfrm>
            <a:off x="7658888" y="1125963"/>
            <a:ext cx="444275" cy="398525"/>
            <a:chOff x="2495125" y="2142250"/>
            <a:chExt cx="444275" cy="398525"/>
          </a:xfrm>
        </p:grpSpPr>
        <p:sp>
          <p:nvSpPr>
            <p:cNvPr id="1590" name="Google Shape;1590;p19"/>
            <p:cNvSpPr/>
            <p:nvPr/>
          </p:nvSpPr>
          <p:spPr>
            <a:xfrm>
              <a:off x="2495125" y="2142250"/>
              <a:ext cx="444275" cy="398525"/>
            </a:xfrm>
            <a:custGeom>
              <a:avLst/>
              <a:gdLst/>
              <a:ahLst/>
              <a:cxnLst/>
              <a:rect l="l" t="t" r="r" b="b"/>
              <a:pathLst>
                <a:path w="17771" h="15941" extrusionOk="0">
                  <a:moveTo>
                    <a:pt x="6542" y="6116"/>
                  </a:moveTo>
                  <a:cubicBezTo>
                    <a:pt x="4437" y="1154"/>
                    <a:pt x="10201" y="1"/>
                    <a:pt x="9224" y="5866"/>
                  </a:cubicBezTo>
                  <a:cubicBezTo>
                    <a:pt x="11780" y="1003"/>
                    <a:pt x="16367" y="6718"/>
                    <a:pt x="10452" y="8021"/>
                  </a:cubicBezTo>
                  <a:cubicBezTo>
                    <a:pt x="17770" y="9525"/>
                    <a:pt x="12382" y="15139"/>
                    <a:pt x="9600" y="9976"/>
                  </a:cubicBezTo>
                  <a:cubicBezTo>
                    <a:pt x="11204" y="15891"/>
                    <a:pt x="5941" y="15941"/>
                    <a:pt x="7068" y="10252"/>
                  </a:cubicBezTo>
                  <a:cubicBezTo>
                    <a:pt x="4662" y="15565"/>
                    <a:pt x="1" y="11555"/>
                    <a:pt x="5414" y="8597"/>
                  </a:cubicBezTo>
                  <a:cubicBezTo>
                    <a:pt x="276" y="8597"/>
                    <a:pt x="1830" y="2031"/>
                    <a:pt x="6542" y="61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9"/>
            <p:cNvSpPr/>
            <p:nvPr/>
          </p:nvSpPr>
          <p:spPr>
            <a:xfrm>
              <a:off x="2655525" y="2307050"/>
              <a:ext cx="94650" cy="73325"/>
            </a:xfrm>
            <a:custGeom>
              <a:avLst/>
              <a:gdLst/>
              <a:ahLst/>
              <a:cxnLst/>
              <a:rect l="l" t="t" r="r" b="b"/>
              <a:pathLst>
                <a:path w="3786" h="2933" extrusionOk="0">
                  <a:moveTo>
                    <a:pt x="1906" y="0"/>
                  </a:moveTo>
                  <a:cubicBezTo>
                    <a:pt x="1" y="0"/>
                    <a:pt x="1" y="2933"/>
                    <a:pt x="1906" y="2933"/>
                  </a:cubicBezTo>
                  <a:cubicBezTo>
                    <a:pt x="3785" y="2933"/>
                    <a:pt x="3785" y="0"/>
                    <a:pt x="19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10_1_1_2">
    <p:spTree>
      <p:nvGrpSpPr>
        <p:cNvPr id="1" name="Shape 1592"/>
        <p:cNvGrpSpPr/>
        <p:nvPr/>
      </p:nvGrpSpPr>
      <p:grpSpPr>
        <a:xfrm>
          <a:off x="0" y="0"/>
          <a:ext cx="0" cy="0"/>
          <a:chOff x="0" y="0"/>
          <a:chExt cx="0" cy="0"/>
        </a:xfrm>
      </p:grpSpPr>
      <p:grpSp>
        <p:nvGrpSpPr>
          <p:cNvPr id="1593" name="Google Shape;1593;p20"/>
          <p:cNvGrpSpPr/>
          <p:nvPr/>
        </p:nvGrpSpPr>
        <p:grpSpPr>
          <a:xfrm>
            <a:off x="395894" y="219519"/>
            <a:ext cx="8518865" cy="4788281"/>
            <a:chOff x="395894" y="219519"/>
            <a:chExt cx="8518865" cy="4788281"/>
          </a:xfrm>
        </p:grpSpPr>
        <p:sp>
          <p:nvSpPr>
            <p:cNvPr id="1594" name="Google Shape;1594;p20"/>
            <p:cNvSpPr/>
            <p:nvPr/>
          </p:nvSpPr>
          <p:spPr>
            <a:xfrm>
              <a:off x="661185" y="219519"/>
              <a:ext cx="8068819" cy="4788281"/>
            </a:xfrm>
            <a:custGeom>
              <a:avLst/>
              <a:gdLst/>
              <a:ahLst/>
              <a:cxnLst/>
              <a:rect l="l" t="t" r="r" b="b"/>
              <a:pathLst>
                <a:path w="257584" h="146846" extrusionOk="0">
                  <a:moveTo>
                    <a:pt x="7146" y="1"/>
                  </a:moveTo>
                  <a:cubicBezTo>
                    <a:pt x="3214" y="1"/>
                    <a:pt x="1" y="3214"/>
                    <a:pt x="1" y="7146"/>
                  </a:cubicBezTo>
                  <a:lnTo>
                    <a:pt x="1" y="139700"/>
                  </a:lnTo>
                  <a:cubicBezTo>
                    <a:pt x="1" y="143632"/>
                    <a:pt x="3214" y="146845"/>
                    <a:pt x="7146" y="146845"/>
                  </a:cubicBezTo>
                  <a:lnTo>
                    <a:pt x="250438" y="146845"/>
                  </a:lnTo>
                  <a:cubicBezTo>
                    <a:pt x="254408" y="146845"/>
                    <a:pt x="257584" y="143632"/>
                    <a:pt x="257584" y="139700"/>
                  </a:cubicBezTo>
                  <a:lnTo>
                    <a:pt x="257584" y="7146"/>
                  </a:lnTo>
                  <a:cubicBezTo>
                    <a:pt x="257584" y="3214"/>
                    <a:pt x="254408" y="1"/>
                    <a:pt x="250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20"/>
            <p:cNvGrpSpPr/>
            <p:nvPr/>
          </p:nvGrpSpPr>
          <p:grpSpPr>
            <a:xfrm>
              <a:off x="8341543" y="2282008"/>
              <a:ext cx="569676" cy="380612"/>
              <a:chOff x="8341543" y="2282008"/>
              <a:chExt cx="569676" cy="380612"/>
            </a:xfrm>
          </p:grpSpPr>
          <p:sp>
            <p:nvSpPr>
              <p:cNvPr id="1596" name="Google Shape;1596;p20"/>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0"/>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8" name="Google Shape;1598;p20"/>
            <p:cNvSpPr/>
            <p:nvPr/>
          </p:nvSpPr>
          <p:spPr>
            <a:xfrm>
              <a:off x="8341543" y="4447718"/>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20"/>
            <p:cNvGrpSpPr/>
            <p:nvPr/>
          </p:nvGrpSpPr>
          <p:grpSpPr>
            <a:xfrm>
              <a:off x="8341543" y="1721094"/>
              <a:ext cx="569676" cy="380612"/>
              <a:chOff x="8341543" y="1721094"/>
              <a:chExt cx="569676" cy="380612"/>
            </a:xfrm>
          </p:grpSpPr>
          <p:sp>
            <p:nvSpPr>
              <p:cNvPr id="1600" name="Google Shape;1600;p20"/>
              <p:cNvSpPr/>
              <p:nvPr/>
            </p:nvSpPr>
            <p:spPr>
              <a:xfrm>
                <a:off x="8341543" y="1800869"/>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0"/>
              <p:cNvSpPr/>
              <p:nvPr/>
            </p:nvSpPr>
            <p:spPr>
              <a:xfrm>
                <a:off x="8341543" y="1721094"/>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20"/>
            <p:cNvGrpSpPr/>
            <p:nvPr/>
          </p:nvGrpSpPr>
          <p:grpSpPr>
            <a:xfrm>
              <a:off x="8346273" y="1183592"/>
              <a:ext cx="568486" cy="388014"/>
              <a:chOff x="8346273" y="1183592"/>
              <a:chExt cx="568486" cy="388014"/>
            </a:xfrm>
          </p:grpSpPr>
          <p:sp>
            <p:nvSpPr>
              <p:cNvPr id="1603" name="Google Shape;1603;p20"/>
              <p:cNvSpPr/>
              <p:nvPr/>
            </p:nvSpPr>
            <p:spPr>
              <a:xfrm>
                <a:off x="8346273" y="1263367"/>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0"/>
              <p:cNvSpPr/>
              <p:nvPr/>
            </p:nvSpPr>
            <p:spPr>
              <a:xfrm>
                <a:off x="8346273" y="1183592"/>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20"/>
            <p:cNvGrpSpPr/>
            <p:nvPr/>
          </p:nvGrpSpPr>
          <p:grpSpPr>
            <a:xfrm>
              <a:off x="8341543" y="606635"/>
              <a:ext cx="569676" cy="388014"/>
              <a:chOff x="8341543" y="606635"/>
              <a:chExt cx="569676" cy="388014"/>
            </a:xfrm>
          </p:grpSpPr>
          <p:sp>
            <p:nvSpPr>
              <p:cNvPr id="1606" name="Google Shape;1606;p20"/>
              <p:cNvSpPr/>
              <p:nvPr/>
            </p:nvSpPr>
            <p:spPr>
              <a:xfrm>
                <a:off x="8341543" y="686410"/>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0"/>
              <p:cNvSpPr/>
              <p:nvPr/>
            </p:nvSpPr>
            <p:spPr>
              <a:xfrm>
                <a:off x="8341543" y="606635"/>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20"/>
            <p:cNvGrpSpPr/>
            <p:nvPr/>
          </p:nvGrpSpPr>
          <p:grpSpPr>
            <a:xfrm>
              <a:off x="8341543" y="2842933"/>
              <a:ext cx="569676" cy="380612"/>
              <a:chOff x="8341543" y="2282008"/>
              <a:chExt cx="569676" cy="380612"/>
            </a:xfrm>
          </p:grpSpPr>
          <p:sp>
            <p:nvSpPr>
              <p:cNvPr id="1609" name="Google Shape;1609;p20"/>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0"/>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20"/>
            <p:cNvGrpSpPr/>
            <p:nvPr/>
          </p:nvGrpSpPr>
          <p:grpSpPr>
            <a:xfrm>
              <a:off x="8341543" y="3403858"/>
              <a:ext cx="569676" cy="380612"/>
              <a:chOff x="8341543" y="2282008"/>
              <a:chExt cx="569676" cy="380612"/>
            </a:xfrm>
          </p:grpSpPr>
          <p:sp>
            <p:nvSpPr>
              <p:cNvPr id="1612" name="Google Shape;1612;p20"/>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0"/>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4" name="Google Shape;1614;p20"/>
            <p:cNvSpPr/>
            <p:nvPr/>
          </p:nvSpPr>
          <p:spPr>
            <a:xfrm>
              <a:off x="8341543" y="4367943"/>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0"/>
            <p:cNvSpPr/>
            <p:nvPr/>
          </p:nvSpPr>
          <p:spPr>
            <a:xfrm>
              <a:off x="395894" y="219519"/>
              <a:ext cx="8053438" cy="4788281"/>
            </a:xfrm>
            <a:custGeom>
              <a:avLst/>
              <a:gdLst/>
              <a:ahLst/>
              <a:cxnLst/>
              <a:rect l="l" t="t" r="r" b="b"/>
              <a:pathLst>
                <a:path w="257093" h="146846" extrusionOk="0">
                  <a:moveTo>
                    <a:pt x="7146" y="1"/>
                  </a:moveTo>
                  <a:cubicBezTo>
                    <a:pt x="3177" y="1"/>
                    <a:pt x="1" y="3214"/>
                    <a:pt x="1" y="7146"/>
                  </a:cubicBezTo>
                  <a:lnTo>
                    <a:pt x="1" y="139700"/>
                  </a:lnTo>
                  <a:cubicBezTo>
                    <a:pt x="1" y="143632"/>
                    <a:pt x="3177" y="146845"/>
                    <a:pt x="7146" y="146845"/>
                  </a:cubicBezTo>
                  <a:lnTo>
                    <a:pt x="249947" y="146845"/>
                  </a:lnTo>
                  <a:cubicBezTo>
                    <a:pt x="253879" y="146845"/>
                    <a:pt x="257093" y="143632"/>
                    <a:pt x="257093" y="139700"/>
                  </a:cubicBezTo>
                  <a:lnTo>
                    <a:pt x="257093" y="7146"/>
                  </a:lnTo>
                  <a:cubicBezTo>
                    <a:pt x="257093" y="3214"/>
                    <a:pt x="253879" y="1"/>
                    <a:pt x="249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20"/>
          <p:cNvSpPr txBox="1">
            <a:spLocks noGrp="1"/>
          </p:cNvSpPr>
          <p:nvPr>
            <p:ph type="title"/>
          </p:nvPr>
        </p:nvSpPr>
        <p:spPr>
          <a:xfrm>
            <a:off x="2325950" y="395775"/>
            <a:ext cx="4492800" cy="1041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8100"/>
            </a:lvl1pPr>
            <a:lvl2pPr lvl="1" algn="ctr" rtl="0">
              <a:spcBef>
                <a:spcPts val="0"/>
              </a:spcBef>
              <a:spcAft>
                <a:spcPts val="0"/>
              </a:spcAft>
              <a:buNone/>
              <a:defRPr sz="8100"/>
            </a:lvl2pPr>
            <a:lvl3pPr lvl="2" algn="ctr" rtl="0">
              <a:spcBef>
                <a:spcPts val="0"/>
              </a:spcBef>
              <a:spcAft>
                <a:spcPts val="0"/>
              </a:spcAft>
              <a:buNone/>
              <a:defRPr sz="8100"/>
            </a:lvl3pPr>
            <a:lvl4pPr lvl="3" algn="ctr" rtl="0">
              <a:spcBef>
                <a:spcPts val="0"/>
              </a:spcBef>
              <a:spcAft>
                <a:spcPts val="0"/>
              </a:spcAft>
              <a:buNone/>
              <a:defRPr sz="8100"/>
            </a:lvl4pPr>
            <a:lvl5pPr lvl="4" algn="ctr" rtl="0">
              <a:spcBef>
                <a:spcPts val="0"/>
              </a:spcBef>
              <a:spcAft>
                <a:spcPts val="0"/>
              </a:spcAft>
              <a:buNone/>
              <a:defRPr sz="8100"/>
            </a:lvl5pPr>
            <a:lvl6pPr lvl="5" algn="ctr" rtl="0">
              <a:spcBef>
                <a:spcPts val="0"/>
              </a:spcBef>
              <a:spcAft>
                <a:spcPts val="0"/>
              </a:spcAft>
              <a:buNone/>
              <a:defRPr sz="8100"/>
            </a:lvl6pPr>
            <a:lvl7pPr lvl="6" algn="ctr" rtl="0">
              <a:spcBef>
                <a:spcPts val="0"/>
              </a:spcBef>
              <a:spcAft>
                <a:spcPts val="0"/>
              </a:spcAft>
              <a:buNone/>
              <a:defRPr sz="8100"/>
            </a:lvl7pPr>
            <a:lvl8pPr lvl="7" algn="ctr" rtl="0">
              <a:spcBef>
                <a:spcPts val="0"/>
              </a:spcBef>
              <a:spcAft>
                <a:spcPts val="0"/>
              </a:spcAft>
              <a:buNone/>
              <a:defRPr sz="8100"/>
            </a:lvl8pPr>
            <a:lvl9pPr lvl="8" algn="ctr" rtl="0">
              <a:spcBef>
                <a:spcPts val="0"/>
              </a:spcBef>
              <a:spcAft>
                <a:spcPts val="0"/>
              </a:spcAft>
              <a:buNone/>
              <a:defRPr sz="8100"/>
            </a:lvl9pPr>
          </a:lstStyle>
          <a:p>
            <a:endParaRPr/>
          </a:p>
        </p:txBody>
      </p:sp>
      <p:sp>
        <p:nvSpPr>
          <p:cNvPr id="1617" name="Google Shape;1617;p20"/>
          <p:cNvSpPr txBox="1">
            <a:spLocks noGrp="1"/>
          </p:cNvSpPr>
          <p:nvPr>
            <p:ph type="subTitle" idx="1"/>
          </p:nvPr>
        </p:nvSpPr>
        <p:spPr>
          <a:xfrm>
            <a:off x="2327041" y="1556401"/>
            <a:ext cx="4492800" cy="1460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18" name="Google Shape;1618;p20"/>
          <p:cNvSpPr txBox="1"/>
          <p:nvPr/>
        </p:nvSpPr>
        <p:spPr>
          <a:xfrm>
            <a:off x="2561025" y="3524130"/>
            <a:ext cx="4024500" cy="66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1"/>
                </a:solidFill>
                <a:latin typeface="Quicksand"/>
                <a:ea typeface="Quicksand"/>
                <a:cs typeface="Quicksand"/>
                <a:sym typeface="Quicksand"/>
              </a:rPr>
              <a:t>CREDITS:</a:t>
            </a:r>
            <a:r>
              <a:rPr lang="en" sz="1200" b="1">
                <a:solidFill>
                  <a:srgbClr val="0E2A47"/>
                </a:solidFill>
                <a:latin typeface="Quicksand"/>
                <a:ea typeface="Quicksand"/>
                <a:cs typeface="Quicksand"/>
                <a:sym typeface="Quicksand"/>
              </a:rPr>
              <a:t> </a:t>
            </a:r>
            <a:r>
              <a:rPr lang="en" sz="1200">
                <a:solidFill>
                  <a:schemeClr val="dk1"/>
                </a:solidFill>
                <a:latin typeface="Quicksand Medium"/>
                <a:ea typeface="Quicksand Medium"/>
                <a:cs typeface="Quicksand Medium"/>
                <a:sym typeface="Quicksand Medium"/>
              </a:rPr>
              <a:t>This presentation template was created by </a:t>
            </a:r>
            <a:r>
              <a:rPr lang="en" sz="1200" b="1">
                <a:solidFill>
                  <a:schemeClr val="accent1"/>
                </a:solidFill>
                <a:uFill>
                  <a:noFill/>
                </a:uFill>
                <a:latin typeface="Quicksand"/>
                <a:ea typeface="Quicksand"/>
                <a:cs typeface="Quicksand"/>
                <a:sym typeface="Quicksand"/>
                <a:hlinkClick r:id="rId2">
                  <a:extLst>
                    <a:ext uri="{A12FA001-AC4F-418D-AE19-62706E023703}">
                      <ahyp:hlinkClr xmlns:ahyp="http://schemas.microsoft.com/office/drawing/2018/hyperlinkcolor" val="tx"/>
                    </a:ext>
                  </a:extLst>
                </a:hlinkClick>
              </a:rPr>
              <a:t>Slidesgo</a:t>
            </a:r>
            <a:r>
              <a:rPr lang="en" sz="1200">
                <a:solidFill>
                  <a:schemeClr val="dk1"/>
                </a:solidFill>
                <a:latin typeface="Quicksand Medium"/>
                <a:ea typeface="Quicksand Medium"/>
                <a:cs typeface="Quicksand Medium"/>
                <a:sym typeface="Quicksand Medium"/>
              </a:rPr>
              <a:t>, including icon by</a:t>
            </a:r>
            <a:r>
              <a:rPr lang="en" sz="1200">
                <a:solidFill>
                  <a:srgbClr val="174A80"/>
                </a:solidFill>
                <a:latin typeface="Quicksand Medium"/>
                <a:ea typeface="Quicksand Medium"/>
                <a:cs typeface="Quicksand Medium"/>
                <a:sym typeface="Quicksand Medium"/>
              </a:rPr>
              <a:t> </a:t>
            </a:r>
            <a:r>
              <a:rPr lang="en" sz="1200" b="1">
                <a:solidFill>
                  <a:schemeClr val="accent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Flaticon</a:t>
            </a:r>
            <a:r>
              <a:rPr lang="en" sz="1200">
                <a:solidFill>
                  <a:schemeClr val="dk1"/>
                </a:solidFill>
                <a:latin typeface="Quicksand Medium"/>
                <a:ea typeface="Quicksand Medium"/>
                <a:cs typeface="Quicksand Medium"/>
                <a:sym typeface="Quicksand Medium"/>
              </a:rPr>
              <a:t>, and infographics &amp; images from</a:t>
            </a:r>
            <a:r>
              <a:rPr lang="en" sz="1200">
                <a:solidFill>
                  <a:srgbClr val="0E2A47"/>
                </a:solidFill>
                <a:latin typeface="Quicksand Medium"/>
                <a:ea typeface="Quicksand Medium"/>
                <a:cs typeface="Quicksand Medium"/>
                <a:sym typeface="Quicksand Medium"/>
              </a:rPr>
              <a:t> </a:t>
            </a:r>
            <a:r>
              <a:rPr lang="en" sz="1200" b="1">
                <a:solidFill>
                  <a:schemeClr val="accent1"/>
                </a:solidFill>
                <a:uFill>
                  <a:noFill/>
                </a:uFill>
                <a:latin typeface="Quicksand"/>
                <a:ea typeface="Quicksand"/>
                <a:cs typeface="Quicksand"/>
                <a:sym typeface="Quicksand"/>
                <a:hlinkClick r:id="rId4">
                  <a:extLst>
                    <a:ext uri="{A12FA001-AC4F-418D-AE19-62706E023703}">
                      <ahyp:hlinkClr xmlns:ahyp="http://schemas.microsoft.com/office/drawing/2018/hyperlinkcolor" val="tx"/>
                    </a:ext>
                  </a:extLst>
                </a:hlinkClick>
              </a:rPr>
              <a:t>Freepik</a:t>
            </a:r>
            <a:endParaRPr sz="1200" b="1">
              <a:solidFill>
                <a:schemeClr val="accent1"/>
              </a:solidFill>
              <a:latin typeface="Quicksand"/>
              <a:ea typeface="Quicksand"/>
              <a:cs typeface="Quicksand"/>
              <a:sym typeface="Quicksand"/>
            </a:endParaRPr>
          </a:p>
        </p:txBody>
      </p:sp>
      <p:sp>
        <p:nvSpPr>
          <p:cNvPr id="1619" name="Google Shape;1619;p20"/>
          <p:cNvSpPr/>
          <p:nvPr/>
        </p:nvSpPr>
        <p:spPr>
          <a:xfrm>
            <a:off x="546317" y="94193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0"/>
          <p:cNvSpPr/>
          <p:nvPr/>
        </p:nvSpPr>
        <p:spPr>
          <a:xfrm>
            <a:off x="281025" y="966589"/>
            <a:ext cx="324527" cy="82660"/>
          </a:xfrm>
          <a:custGeom>
            <a:avLst/>
            <a:gdLst/>
            <a:ahLst/>
            <a:cxnLst/>
            <a:rect l="l" t="t" r="r" b="b"/>
            <a:pathLst>
              <a:path w="10360" h="2535"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0"/>
          <p:cNvSpPr/>
          <p:nvPr/>
        </p:nvSpPr>
        <p:spPr>
          <a:xfrm>
            <a:off x="304707" y="104921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0"/>
          <p:cNvSpPr/>
          <p:nvPr/>
        </p:nvSpPr>
        <p:spPr>
          <a:xfrm>
            <a:off x="605521" y="100728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0"/>
          <p:cNvSpPr/>
          <p:nvPr/>
        </p:nvSpPr>
        <p:spPr>
          <a:xfrm>
            <a:off x="546317" y="1298240"/>
            <a:ext cx="79378" cy="133169"/>
          </a:xfrm>
          <a:custGeom>
            <a:avLst/>
            <a:gdLst/>
            <a:ahLst/>
            <a:cxnLst/>
            <a:rect l="l" t="t" r="r" b="b"/>
            <a:pathLst>
              <a:path w="2534" h="4084" extrusionOk="0">
                <a:moveTo>
                  <a:pt x="1286" y="0"/>
                </a:moveTo>
                <a:cubicBezTo>
                  <a:pt x="567" y="0"/>
                  <a:pt x="0" y="908"/>
                  <a:pt x="0" y="2042"/>
                </a:cubicBezTo>
                <a:cubicBezTo>
                  <a:pt x="0" y="3176"/>
                  <a:pt x="567" y="4083"/>
                  <a:pt x="1286" y="4083"/>
                </a:cubicBezTo>
                <a:cubicBezTo>
                  <a:pt x="1966" y="4083"/>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0"/>
          <p:cNvSpPr/>
          <p:nvPr/>
        </p:nvSpPr>
        <p:spPr>
          <a:xfrm>
            <a:off x="281025" y="1324130"/>
            <a:ext cx="324527" cy="81388"/>
          </a:xfrm>
          <a:custGeom>
            <a:avLst/>
            <a:gdLst/>
            <a:ahLst/>
            <a:cxnLst/>
            <a:rect l="l" t="t" r="r" b="b"/>
            <a:pathLst>
              <a:path w="10360" h="2496" extrusionOk="0">
                <a:moveTo>
                  <a:pt x="794" y="0"/>
                </a:moveTo>
                <a:cubicBezTo>
                  <a:pt x="341" y="0"/>
                  <a:pt x="0" y="567"/>
                  <a:pt x="0" y="1248"/>
                </a:cubicBezTo>
                <a:cubicBezTo>
                  <a:pt x="0" y="1928"/>
                  <a:pt x="341" y="2495"/>
                  <a:pt x="794" y="2495"/>
                </a:cubicBezTo>
                <a:lnTo>
                  <a:pt x="9566" y="2495"/>
                </a:lnTo>
                <a:cubicBezTo>
                  <a:pt x="10019" y="2495"/>
                  <a:pt x="10360" y="1928"/>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0"/>
          <p:cNvSpPr/>
          <p:nvPr/>
        </p:nvSpPr>
        <p:spPr>
          <a:xfrm>
            <a:off x="304707" y="14054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0"/>
          <p:cNvSpPr/>
          <p:nvPr/>
        </p:nvSpPr>
        <p:spPr>
          <a:xfrm>
            <a:off x="605521" y="136479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0"/>
          <p:cNvSpPr/>
          <p:nvPr/>
        </p:nvSpPr>
        <p:spPr>
          <a:xfrm>
            <a:off x="282216" y="1335217"/>
            <a:ext cx="323337" cy="70302"/>
          </a:xfrm>
          <a:custGeom>
            <a:avLst/>
            <a:gdLst/>
            <a:ahLst/>
            <a:cxnLst/>
            <a:rect l="l" t="t" r="r" b="b"/>
            <a:pathLst>
              <a:path w="10322" h="2156" extrusionOk="0">
                <a:moveTo>
                  <a:pt x="10057" y="0"/>
                </a:moveTo>
                <a:lnTo>
                  <a:pt x="10057" y="0"/>
                </a:lnTo>
                <a:cubicBezTo>
                  <a:pt x="10095" y="76"/>
                  <a:pt x="10095" y="190"/>
                  <a:pt x="10095" y="303"/>
                </a:cubicBezTo>
                <a:cubicBezTo>
                  <a:pt x="10095" y="983"/>
                  <a:pt x="9755" y="1551"/>
                  <a:pt x="9301" y="1551"/>
                </a:cubicBezTo>
                <a:lnTo>
                  <a:pt x="530" y="1551"/>
                </a:lnTo>
                <a:cubicBezTo>
                  <a:pt x="303" y="1551"/>
                  <a:pt x="114" y="1437"/>
                  <a:pt x="0" y="1210"/>
                </a:cubicBezTo>
                <a:lnTo>
                  <a:pt x="0" y="1210"/>
                </a:lnTo>
                <a:cubicBezTo>
                  <a:pt x="76" y="1740"/>
                  <a:pt x="378" y="2118"/>
                  <a:pt x="719" y="2155"/>
                </a:cubicBezTo>
                <a:lnTo>
                  <a:pt x="9528" y="2155"/>
                </a:lnTo>
                <a:cubicBezTo>
                  <a:pt x="9981" y="2155"/>
                  <a:pt x="10322" y="1588"/>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0"/>
          <p:cNvSpPr/>
          <p:nvPr/>
        </p:nvSpPr>
        <p:spPr>
          <a:xfrm>
            <a:off x="546317" y="1655749"/>
            <a:ext cx="79378" cy="131930"/>
          </a:xfrm>
          <a:custGeom>
            <a:avLst/>
            <a:gdLst/>
            <a:ahLst/>
            <a:cxnLst/>
            <a:rect l="l" t="t" r="r" b="b"/>
            <a:pathLst>
              <a:path w="2534" h="4046" extrusionOk="0">
                <a:moveTo>
                  <a:pt x="1286" y="0"/>
                </a:moveTo>
                <a:cubicBezTo>
                  <a:pt x="567" y="0"/>
                  <a:pt x="0" y="908"/>
                  <a:pt x="0" y="2004"/>
                </a:cubicBezTo>
                <a:cubicBezTo>
                  <a:pt x="0" y="3138"/>
                  <a:pt x="567" y="4046"/>
                  <a:pt x="1286" y="4046"/>
                </a:cubicBezTo>
                <a:cubicBezTo>
                  <a:pt x="1966" y="4046"/>
                  <a:pt x="2533" y="3138"/>
                  <a:pt x="2533" y="2004"/>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0"/>
          <p:cNvSpPr/>
          <p:nvPr/>
        </p:nvSpPr>
        <p:spPr>
          <a:xfrm>
            <a:off x="281025" y="1680400"/>
            <a:ext cx="324527" cy="82627"/>
          </a:xfrm>
          <a:custGeom>
            <a:avLst/>
            <a:gdLst/>
            <a:ahLst/>
            <a:cxnLst/>
            <a:rect l="l" t="t" r="r" b="b"/>
            <a:pathLst>
              <a:path w="10360" h="2534" extrusionOk="0">
                <a:moveTo>
                  <a:pt x="794" y="1"/>
                </a:moveTo>
                <a:cubicBezTo>
                  <a:pt x="341" y="1"/>
                  <a:pt x="0" y="568"/>
                  <a:pt x="0" y="1248"/>
                </a:cubicBezTo>
                <a:cubicBezTo>
                  <a:pt x="0" y="1967"/>
                  <a:pt x="341" y="2534"/>
                  <a:pt x="794" y="2534"/>
                </a:cubicBezTo>
                <a:lnTo>
                  <a:pt x="9566" y="2534"/>
                </a:lnTo>
                <a:cubicBezTo>
                  <a:pt x="10019" y="2534"/>
                  <a:pt x="10360" y="1967"/>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0"/>
          <p:cNvSpPr/>
          <p:nvPr/>
        </p:nvSpPr>
        <p:spPr>
          <a:xfrm>
            <a:off x="304707" y="1761756"/>
            <a:ext cx="32014" cy="1272"/>
          </a:xfrm>
          <a:custGeom>
            <a:avLst/>
            <a:gdLst/>
            <a:ahLst/>
            <a:cxnLst/>
            <a:rect l="l" t="t" r="r" b="b"/>
            <a:pathLst>
              <a:path w="1022" h="39" extrusionOk="0">
                <a:moveTo>
                  <a:pt x="1021" y="39"/>
                </a:moveTo>
                <a:lnTo>
                  <a:pt x="38" y="39"/>
                </a:lnTo>
                <a:cubicBezTo>
                  <a:pt x="38" y="39"/>
                  <a:pt x="38" y="39"/>
                  <a:pt x="38" y="39"/>
                </a:cubicBezTo>
                <a:cubicBezTo>
                  <a:pt x="38" y="39"/>
                  <a:pt x="38" y="39"/>
                  <a:pt x="38" y="39"/>
                </a:cubicBezTo>
                <a:lnTo>
                  <a:pt x="1021" y="39"/>
                </a:lnTo>
                <a:lnTo>
                  <a:pt x="1021" y="39"/>
                </a:lnTo>
                <a:close/>
                <a:moveTo>
                  <a:pt x="1" y="39"/>
                </a:moveTo>
                <a:lnTo>
                  <a:pt x="1" y="39"/>
                </a:lnTo>
                <a:lnTo>
                  <a:pt x="1" y="39"/>
                </a:lnTo>
                <a:close/>
                <a:moveTo>
                  <a:pt x="1" y="39"/>
                </a:moveTo>
                <a:lnTo>
                  <a:pt x="1" y="39"/>
                </a:lnTo>
                <a:lnTo>
                  <a:pt x="1" y="39"/>
                </a:lnTo>
                <a:close/>
                <a:moveTo>
                  <a:pt x="1" y="39"/>
                </a:moveTo>
                <a:lnTo>
                  <a:pt x="1" y="39"/>
                </a:lnTo>
                <a:lnTo>
                  <a:pt x="1" y="39"/>
                </a:lnTo>
                <a:close/>
                <a:moveTo>
                  <a:pt x="1" y="39"/>
                </a:moveTo>
                <a:cubicBezTo>
                  <a:pt x="1" y="39"/>
                  <a:pt x="1" y="39"/>
                  <a:pt x="1" y="1"/>
                </a:cubicBezTo>
                <a:cubicBezTo>
                  <a:pt x="1" y="39"/>
                  <a:pt x="1" y="39"/>
                  <a:pt x="1" y="39"/>
                </a:cubicBez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0"/>
          <p:cNvSpPr/>
          <p:nvPr/>
        </p:nvSpPr>
        <p:spPr>
          <a:xfrm>
            <a:off x="605521" y="17210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0"/>
          <p:cNvSpPr/>
          <p:nvPr/>
        </p:nvSpPr>
        <p:spPr>
          <a:xfrm>
            <a:off x="282216" y="1691487"/>
            <a:ext cx="323337" cy="71541"/>
          </a:xfrm>
          <a:custGeom>
            <a:avLst/>
            <a:gdLst/>
            <a:ahLst/>
            <a:cxnLst/>
            <a:rect l="l" t="t" r="r" b="b"/>
            <a:pathLst>
              <a:path w="10322" h="2194" extrusionOk="0">
                <a:moveTo>
                  <a:pt x="10057" y="1"/>
                </a:moveTo>
                <a:cubicBezTo>
                  <a:pt x="10095" y="114"/>
                  <a:pt x="10095" y="228"/>
                  <a:pt x="10095" y="303"/>
                </a:cubicBezTo>
                <a:cubicBezTo>
                  <a:pt x="10095" y="1022"/>
                  <a:pt x="9755" y="1589"/>
                  <a:pt x="9301" y="1589"/>
                </a:cubicBezTo>
                <a:lnTo>
                  <a:pt x="530" y="1589"/>
                </a:lnTo>
                <a:cubicBezTo>
                  <a:pt x="303" y="1589"/>
                  <a:pt x="114" y="1438"/>
                  <a:pt x="0" y="1249"/>
                </a:cubicBezTo>
                <a:lnTo>
                  <a:pt x="0" y="1249"/>
                </a:lnTo>
                <a:cubicBezTo>
                  <a:pt x="76" y="1740"/>
                  <a:pt x="340" y="2156"/>
                  <a:pt x="719" y="2156"/>
                </a:cubicBezTo>
                <a:cubicBezTo>
                  <a:pt x="719" y="2194"/>
                  <a:pt x="719" y="2194"/>
                  <a:pt x="719" y="2194"/>
                </a:cubicBezTo>
                <a:lnTo>
                  <a:pt x="9528" y="2194"/>
                </a:lnTo>
                <a:cubicBezTo>
                  <a:pt x="9981" y="2194"/>
                  <a:pt x="10322" y="1627"/>
                  <a:pt x="10322" y="908"/>
                </a:cubicBez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0"/>
          <p:cNvSpPr/>
          <p:nvPr/>
        </p:nvSpPr>
        <p:spPr>
          <a:xfrm>
            <a:off x="546317" y="2012018"/>
            <a:ext cx="79378" cy="133202"/>
          </a:xfrm>
          <a:custGeom>
            <a:avLst/>
            <a:gdLst/>
            <a:ahLst/>
            <a:cxnLst/>
            <a:rect l="l" t="t" r="r" b="b"/>
            <a:pathLst>
              <a:path w="2534" h="4085" extrusionOk="0">
                <a:moveTo>
                  <a:pt x="1286" y="1"/>
                </a:moveTo>
                <a:cubicBezTo>
                  <a:pt x="567" y="1"/>
                  <a:pt x="0" y="908"/>
                  <a:pt x="0" y="2042"/>
                </a:cubicBezTo>
                <a:cubicBezTo>
                  <a:pt x="0" y="3177"/>
                  <a:pt x="567" y="4084"/>
                  <a:pt x="1286" y="4084"/>
                </a:cubicBezTo>
                <a:cubicBezTo>
                  <a:pt x="1966" y="4084"/>
                  <a:pt x="2533" y="3177"/>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0"/>
          <p:cNvSpPr/>
          <p:nvPr/>
        </p:nvSpPr>
        <p:spPr>
          <a:xfrm>
            <a:off x="281025" y="203790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0"/>
          <p:cNvSpPr/>
          <p:nvPr/>
        </p:nvSpPr>
        <p:spPr>
          <a:xfrm>
            <a:off x="304707" y="211929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0"/>
          <p:cNvSpPr/>
          <p:nvPr/>
        </p:nvSpPr>
        <p:spPr>
          <a:xfrm>
            <a:off x="605521" y="2077364"/>
            <a:ext cx="31" cy="1272"/>
          </a:xfrm>
          <a:custGeom>
            <a:avLst/>
            <a:gdLst/>
            <a:ahLst/>
            <a:cxnLst/>
            <a:rect l="l" t="t" r="r" b="b"/>
            <a:pathLst>
              <a:path w="1" h="39" extrusionOk="0">
                <a:moveTo>
                  <a:pt x="1" y="38"/>
                </a:moveTo>
                <a:lnTo>
                  <a:pt x="1" y="38"/>
                </a:lnTo>
                <a:lnTo>
                  <a:pt x="1" y="38"/>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0"/>
          <p:cNvSpPr/>
          <p:nvPr/>
        </p:nvSpPr>
        <p:spPr>
          <a:xfrm>
            <a:off x="282216" y="2049028"/>
            <a:ext cx="323337" cy="70302"/>
          </a:xfrm>
          <a:custGeom>
            <a:avLst/>
            <a:gdLst/>
            <a:ahLst/>
            <a:cxnLst/>
            <a:rect l="l" t="t" r="r" b="b"/>
            <a:pathLst>
              <a:path w="10322" h="2156" extrusionOk="0">
                <a:moveTo>
                  <a:pt x="10057" y="0"/>
                </a:moveTo>
                <a:cubicBezTo>
                  <a:pt x="10095" y="76"/>
                  <a:pt x="10095" y="189"/>
                  <a:pt x="10095" y="303"/>
                </a:cubicBezTo>
                <a:cubicBezTo>
                  <a:pt x="10095" y="983"/>
                  <a:pt x="9755" y="1550"/>
                  <a:pt x="9301" y="1550"/>
                </a:cubicBezTo>
                <a:lnTo>
                  <a:pt x="530" y="1550"/>
                </a:lnTo>
                <a:cubicBezTo>
                  <a:pt x="303" y="1550"/>
                  <a:pt x="114" y="1437"/>
                  <a:pt x="0" y="1210"/>
                </a:cubicBezTo>
                <a:lnTo>
                  <a:pt x="0" y="1210"/>
                </a:lnTo>
                <a:cubicBezTo>
                  <a:pt x="76" y="1739"/>
                  <a:pt x="340" y="2117"/>
                  <a:pt x="719" y="2155"/>
                </a:cubicBezTo>
                <a:lnTo>
                  <a:pt x="9528" y="2155"/>
                </a:lnTo>
                <a:cubicBezTo>
                  <a:pt x="9981" y="2155"/>
                  <a:pt x="10322" y="1588"/>
                  <a:pt x="10322" y="907"/>
                </a:cubicBezTo>
                <a:lnTo>
                  <a:pt x="10322" y="870"/>
                </a:ln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0"/>
          <p:cNvSpPr/>
          <p:nvPr/>
        </p:nvSpPr>
        <p:spPr>
          <a:xfrm>
            <a:off x="546317" y="2369560"/>
            <a:ext cx="79378" cy="131930"/>
          </a:xfrm>
          <a:custGeom>
            <a:avLst/>
            <a:gdLst/>
            <a:ahLst/>
            <a:cxnLst/>
            <a:rect l="l" t="t" r="r" b="b"/>
            <a:pathLst>
              <a:path w="2534" h="4046" extrusionOk="0">
                <a:moveTo>
                  <a:pt x="1286" y="0"/>
                </a:moveTo>
                <a:cubicBezTo>
                  <a:pt x="567" y="0"/>
                  <a:pt x="0" y="907"/>
                  <a:pt x="0" y="2004"/>
                </a:cubicBezTo>
                <a:cubicBezTo>
                  <a:pt x="0" y="3138"/>
                  <a:pt x="567" y="4045"/>
                  <a:pt x="1286" y="4045"/>
                </a:cubicBezTo>
                <a:cubicBezTo>
                  <a:pt x="1966" y="4045"/>
                  <a:pt x="2533" y="3138"/>
                  <a:pt x="2533" y="2004"/>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0"/>
          <p:cNvSpPr/>
          <p:nvPr/>
        </p:nvSpPr>
        <p:spPr>
          <a:xfrm>
            <a:off x="281025" y="2394211"/>
            <a:ext cx="324527" cy="81388"/>
          </a:xfrm>
          <a:custGeom>
            <a:avLst/>
            <a:gdLst/>
            <a:ahLst/>
            <a:cxnLst/>
            <a:rect l="l" t="t" r="r" b="b"/>
            <a:pathLst>
              <a:path w="10360" h="2496" extrusionOk="0">
                <a:moveTo>
                  <a:pt x="794" y="0"/>
                </a:moveTo>
                <a:cubicBezTo>
                  <a:pt x="341" y="0"/>
                  <a:pt x="0" y="567"/>
                  <a:pt x="0" y="1248"/>
                </a:cubicBezTo>
                <a:cubicBezTo>
                  <a:pt x="0" y="1966"/>
                  <a:pt x="341" y="2495"/>
                  <a:pt x="794" y="2495"/>
                </a:cubicBezTo>
                <a:lnTo>
                  <a:pt x="9566" y="2495"/>
                </a:lnTo>
                <a:cubicBezTo>
                  <a:pt x="10019" y="2495"/>
                  <a:pt x="10360" y="1966"/>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0"/>
          <p:cNvSpPr/>
          <p:nvPr/>
        </p:nvSpPr>
        <p:spPr>
          <a:xfrm>
            <a:off x="304707" y="247556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0"/>
          <p:cNvSpPr/>
          <p:nvPr/>
        </p:nvSpPr>
        <p:spPr>
          <a:xfrm>
            <a:off x="605521" y="243487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0"/>
          <p:cNvSpPr/>
          <p:nvPr/>
        </p:nvSpPr>
        <p:spPr>
          <a:xfrm>
            <a:off x="282216" y="2405297"/>
            <a:ext cx="323337" cy="70302"/>
          </a:xfrm>
          <a:custGeom>
            <a:avLst/>
            <a:gdLst/>
            <a:ahLst/>
            <a:cxnLst/>
            <a:rect l="l" t="t" r="r" b="b"/>
            <a:pathLst>
              <a:path w="10322" h="2156" extrusionOk="0">
                <a:moveTo>
                  <a:pt x="10057" y="0"/>
                </a:moveTo>
                <a:cubicBezTo>
                  <a:pt x="10095" y="114"/>
                  <a:pt x="10095" y="189"/>
                  <a:pt x="10095" y="303"/>
                </a:cubicBezTo>
                <a:cubicBezTo>
                  <a:pt x="10095" y="1021"/>
                  <a:pt x="9755" y="1551"/>
                  <a:pt x="9301" y="1551"/>
                </a:cubicBezTo>
                <a:lnTo>
                  <a:pt x="530" y="1551"/>
                </a:lnTo>
                <a:cubicBezTo>
                  <a:pt x="303" y="1551"/>
                  <a:pt x="114" y="1437"/>
                  <a:pt x="0" y="1248"/>
                </a:cubicBezTo>
                <a:lnTo>
                  <a:pt x="0" y="1248"/>
                </a:lnTo>
                <a:cubicBezTo>
                  <a:pt x="76" y="1777"/>
                  <a:pt x="378" y="2155"/>
                  <a:pt x="719" y="2155"/>
                </a:cubicBezTo>
                <a:lnTo>
                  <a:pt x="9528" y="2155"/>
                </a:lnTo>
                <a:cubicBezTo>
                  <a:pt x="9981" y="2155"/>
                  <a:pt x="10322" y="1626"/>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0"/>
          <p:cNvSpPr/>
          <p:nvPr/>
        </p:nvSpPr>
        <p:spPr>
          <a:xfrm>
            <a:off x="546317" y="2725829"/>
            <a:ext cx="79378" cy="131930"/>
          </a:xfrm>
          <a:custGeom>
            <a:avLst/>
            <a:gdLst/>
            <a:ahLst/>
            <a:cxnLst/>
            <a:rect l="l" t="t" r="r" b="b"/>
            <a:pathLst>
              <a:path w="2534" h="4046" extrusionOk="0">
                <a:moveTo>
                  <a:pt x="1286" y="0"/>
                </a:moveTo>
                <a:cubicBezTo>
                  <a:pt x="567" y="0"/>
                  <a:pt x="0" y="908"/>
                  <a:pt x="0" y="2042"/>
                </a:cubicBezTo>
                <a:cubicBezTo>
                  <a:pt x="0" y="3138"/>
                  <a:pt x="567" y="4046"/>
                  <a:pt x="1286" y="4046"/>
                </a:cubicBezTo>
                <a:cubicBezTo>
                  <a:pt x="1966" y="4046"/>
                  <a:pt x="2533" y="3138"/>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0"/>
          <p:cNvSpPr/>
          <p:nvPr/>
        </p:nvSpPr>
        <p:spPr>
          <a:xfrm>
            <a:off x="281025" y="2751719"/>
            <a:ext cx="324527" cy="81388"/>
          </a:xfrm>
          <a:custGeom>
            <a:avLst/>
            <a:gdLst/>
            <a:ahLst/>
            <a:cxnLst/>
            <a:rect l="l" t="t" r="r" b="b"/>
            <a:pathLst>
              <a:path w="10360" h="2496" extrusionOk="0">
                <a:moveTo>
                  <a:pt x="794" y="0"/>
                </a:moveTo>
                <a:cubicBezTo>
                  <a:pt x="341" y="0"/>
                  <a:pt x="0" y="530"/>
                  <a:pt x="0" y="1248"/>
                </a:cubicBezTo>
                <a:cubicBezTo>
                  <a:pt x="0" y="1929"/>
                  <a:pt x="341" y="2496"/>
                  <a:pt x="794" y="2496"/>
                </a:cubicBezTo>
                <a:lnTo>
                  <a:pt x="9566" y="2496"/>
                </a:lnTo>
                <a:cubicBezTo>
                  <a:pt x="10019" y="2496"/>
                  <a:pt x="10360" y="1929"/>
                  <a:pt x="10360" y="1248"/>
                </a:cubicBezTo>
                <a:cubicBezTo>
                  <a:pt x="10360" y="530"/>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0"/>
          <p:cNvSpPr/>
          <p:nvPr/>
        </p:nvSpPr>
        <p:spPr>
          <a:xfrm>
            <a:off x="304707" y="283307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0"/>
          <p:cNvSpPr/>
          <p:nvPr/>
        </p:nvSpPr>
        <p:spPr>
          <a:xfrm>
            <a:off x="605521" y="2791174"/>
            <a:ext cx="31" cy="1272"/>
          </a:xfrm>
          <a:custGeom>
            <a:avLst/>
            <a:gdLst/>
            <a:ahLst/>
            <a:cxnLst/>
            <a:rect l="l" t="t" r="r" b="b"/>
            <a:pathLst>
              <a:path w="1" h="39" extrusionOk="0">
                <a:moveTo>
                  <a:pt x="1" y="38"/>
                </a:moveTo>
                <a:lnTo>
                  <a:pt x="1" y="38"/>
                </a:lnTo>
                <a:lnTo>
                  <a:pt x="1" y="38"/>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0"/>
          <p:cNvSpPr/>
          <p:nvPr/>
        </p:nvSpPr>
        <p:spPr>
          <a:xfrm>
            <a:off x="282216" y="2761567"/>
            <a:ext cx="323337" cy="71541"/>
          </a:xfrm>
          <a:custGeom>
            <a:avLst/>
            <a:gdLst/>
            <a:ahLst/>
            <a:cxnLst/>
            <a:rect l="l" t="t" r="r" b="b"/>
            <a:pathLst>
              <a:path w="10322" h="2194" extrusionOk="0">
                <a:moveTo>
                  <a:pt x="10057" y="1"/>
                </a:moveTo>
                <a:cubicBezTo>
                  <a:pt x="10095" y="114"/>
                  <a:pt x="10095" y="228"/>
                  <a:pt x="10095" y="341"/>
                </a:cubicBezTo>
                <a:cubicBezTo>
                  <a:pt x="10095" y="1022"/>
                  <a:pt x="9755" y="1589"/>
                  <a:pt x="9301" y="1589"/>
                </a:cubicBezTo>
                <a:lnTo>
                  <a:pt x="530" y="1589"/>
                </a:lnTo>
                <a:cubicBezTo>
                  <a:pt x="303" y="1589"/>
                  <a:pt x="114" y="1475"/>
                  <a:pt x="0" y="1248"/>
                </a:cubicBezTo>
                <a:lnTo>
                  <a:pt x="0" y="1248"/>
                </a:lnTo>
                <a:cubicBezTo>
                  <a:pt x="76" y="1778"/>
                  <a:pt x="340" y="2156"/>
                  <a:pt x="719" y="2194"/>
                </a:cubicBezTo>
                <a:lnTo>
                  <a:pt x="9528" y="2194"/>
                </a:lnTo>
                <a:cubicBezTo>
                  <a:pt x="9981" y="2194"/>
                  <a:pt x="10322" y="1627"/>
                  <a:pt x="10322" y="946"/>
                </a:cubicBezTo>
                <a:lnTo>
                  <a:pt x="10322" y="908"/>
                </a:ln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0"/>
          <p:cNvSpPr/>
          <p:nvPr/>
        </p:nvSpPr>
        <p:spPr>
          <a:xfrm>
            <a:off x="546317" y="3083338"/>
            <a:ext cx="79378" cy="131963"/>
          </a:xfrm>
          <a:custGeom>
            <a:avLst/>
            <a:gdLst/>
            <a:ahLst/>
            <a:cxnLst/>
            <a:rect l="l" t="t" r="r" b="b"/>
            <a:pathLst>
              <a:path w="2534" h="4047" extrusionOk="0">
                <a:moveTo>
                  <a:pt x="1286" y="1"/>
                </a:moveTo>
                <a:cubicBezTo>
                  <a:pt x="567" y="1"/>
                  <a:pt x="0" y="908"/>
                  <a:pt x="0" y="2004"/>
                </a:cubicBezTo>
                <a:cubicBezTo>
                  <a:pt x="0" y="3139"/>
                  <a:pt x="567" y="4046"/>
                  <a:pt x="1286" y="4046"/>
                </a:cubicBezTo>
                <a:cubicBezTo>
                  <a:pt x="1966" y="4046"/>
                  <a:pt x="2533" y="3139"/>
                  <a:pt x="2533" y="2004"/>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0"/>
          <p:cNvSpPr/>
          <p:nvPr/>
        </p:nvSpPr>
        <p:spPr>
          <a:xfrm>
            <a:off x="281025" y="310798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0"/>
          <p:cNvSpPr/>
          <p:nvPr/>
        </p:nvSpPr>
        <p:spPr>
          <a:xfrm>
            <a:off x="304707" y="318937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0"/>
          <p:cNvSpPr/>
          <p:nvPr/>
        </p:nvSpPr>
        <p:spPr>
          <a:xfrm>
            <a:off x="605521" y="314868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0"/>
          <p:cNvSpPr/>
          <p:nvPr/>
        </p:nvSpPr>
        <p:spPr>
          <a:xfrm>
            <a:off x="282216" y="3119108"/>
            <a:ext cx="323337" cy="70302"/>
          </a:xfrm>
          <a:custGeom>
            <a:avLst/>
            <a:gdLst/>
            <a:ahLst/>
            <a:cxnLst/>
            <a:rect l="l" t="t" r="r" b="b"/>
            <a:pathLst>
              <a:path w="10322" h="2156" extrusionOk="0">
                <a:moveTo>
                  <a:pt x="10057" y="0"/>
                </a:moveTo>
                <a:cubicBezTo>
                  <a:pt x="10095" y="113"/>
                  <a:pt x="10095" y="189"/>
                  <a:pt x="10095" y="302"/>
                </a:cubicBezTo>
                <a:cubicBezTo>
                  <a:pt x="10095" y="1021"/>
                  <a:pt x="9755" y="1550"/>
                  <a:pt x="9301" y="1550"/>
                </a:cubicBezTo>
                <a:lnTo>
                  <a:pt x="530" y="1550"/>
                </a:lnTo>
                <a:cubicBezTo>
                  <a:pt x="303" y="1550"/>
                  <a:pt x="114" y="1437"/>
                  <a:pt x="0" y="1248"/>
                </a:cubicBezTo>
                <a:lnTo>
                  <a:pt x="0" y="1248"/>
                </a:lnTo>
                <a:cubicBezTo>
                  <a:pt x="76" y="1739"/>
                  <a:pt x="340" y="2155"/>
                  <a:pt x="719" y="2155"/>
                </a:cubicBezTo>
                <a:lnTo>
                  <a:pt x="9528" y="2155"/>
                </a:lnTo>
                <a:cubicBezTo>
                  <a:pt x="9981" y="2155"/>
                  <a:pt x="10322" y="1588"/>
                  <a:pt x="10322" y="907"/>
                </a:cubicBez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0"/>
          <p:cNvSpPr/>
          <p:nvPr/>
        </p:nvSpPr>
        <p:spPr>
          <a:xfrm>
            <a:off x="546317" y="3439640"/>
            <a:ext cx="79378" cy="131930"/>
          </a:xfrm>
          <a:custGeom>
            <a:avLst/>
            <a:gdLst/>
            <a:ahLst/>
            <a:cxnLst/>
            <a:rect l="l" t="t" r="r" b="b"/>
            <a:pathLst>
              <a:path w="2534" h="4046" extrusionOk="0">
                <a:moveTo>
                  <a:pt x="1286" y="0"/>
                </a:moveTo>
                <a:cubicBezTo>
                  <a:pt x="567" y="0"/>
                  <a:pt x="0" y="907"/>
                  <a:pt x="0" y="2042"/>
                </a:cubicBezTo>
                <a:cubicBezTo>
                  <a:pt x="0" y="3138"/>
                  <a:pt x="567" y="4045"/>
                  <a:pt x="1286" y="4045"/>
                </a:cubicBezTo>
                <a:cubicBezTo>
                  <a:pt x="1966" y="4045"/>
                  <a:pt x="2533" y="3138"/>
                  <a:pt x="2533" y="2042"/>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0"/>
          <p:cNvSpPr/>
          <p:nvPr/>
        </p:nvSpPr>
        <p:spPr>
          <a:xfrm>
            <a:off x="281025" y="3465498"/>
            <a:ext cx="324527" cy="81421"/>
          </a:xfrm>
          <a:custGeom>
            <a:avLst/>
            <a:gdLst/>
            <a:ahLst/>
            <a:cxnLst/>
            <a:rect l="l" t="t" r="r" b="b"/>
            <a:pathLst>
              <a:path w="10360" h="2497" extrusionOk="0">
                <a:moveTo>
                  <a:pt x="794" y="1"/>
                </a:moveTo>
                <a:cubicBezTo>
                  <a:pt x="341" y="1"/>
                  <a:pt x="0" y="530"/>
                  <a:pt x="0" y="1249"/>
                </a:cubicBezTo>
                <a:cubicBezTo>
                  <a:pt x="0" y="1929"/>
                  <a:pt x="341" y="2496"/>
                  <a:pt x="794" y="2496"/>
                </a:cubicBezTo>
                <a:lnTo>
                  <a:pt x="9566" y="2496"/>
                </a:lnTo>
                <a:cubicBezTo>
                  <a:pt x="10019" y="2496"/>
                  <a:pt x="10360" y="1929"/>
                  <a:pt x="10360" y="1249"/>
                </a:cubicBezTo>
                <a:cubicBezTo>
                  <a:pt x="10360" y="530"/>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0"/>
          <p:cNvSpPr/>
          <p:nvPr/>
        </p:nvSpPr>
        <p:spPr>
          <a:xfrm>
            <a:off x="304707" y="35468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0"/>
          <p:cNvSpPr/>
          <p:nvPr/>
        </p:nvSpPr>
        <p:spPr>
          <a:xfrm>
            <a:off x="605521" y="350495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0"/>
          <p:cNvSpPr/>
          <p:nvPr/>
        </p:nvSpPr>
        <p:spPr>
          <a:xfrm>
            <a:off x="282216" y="3475378"/>
            <a:ext cx="323337" cy="71541"/>
          </a:xfrm>
          <a:custGeom>
            <a:avLst/>
            <a:gdLst/>
            <a:ahLst/>
            <a:cxnLst/>
            <a:rect l="l" t="t" r="r" b="b"/>
            <a:pathLst>
              <a:path w="10322" h="2194" extrusionOk="0">
                <a:moveTo>
                  <a:pt x="10057" y="0"/>
                </a:moveTo>
                <a:lnTo>
                  <a:pt x="10057" y="0"/>
                </a:ln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6"/>
                </a:cubicBezTo>
                <a:lnTo>
                  <a:pt x="10322" y="908"/>
                </a:lnTo>
                <a:cubicBezTo>
                  <a:pt x="10322" y="568"/>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0"/>
          <p:cNvSpPr/>
          <p:nvPr/>
        </p:nvSpPr>
        <p:spPr>
          <a:xfrm>
            <a:off x="546317" y="3795909"/>
            <a:ext cx="79378" cy="133169"/>
          </a:xfrm>
          <a:custGeom>
            <a:avLst/>
            <a:gdLst/>
            <a:ahLst/>
            <a:cxnLst/>
            <a:rect l="l" t="t" r="r" b="b"/>
            <a:pathLst>
              <a:path w="2534" h="4084" extrusionOk="0">
                <a:moveTo>
                  <a:pt x="1286" y="0"/>
                </a:moveTo>
                <a:cubicBezTo>
                  <a:pt x="567" y="0"/>
                  <a:pt x="0" y="908"/>
                  <a:pt x="0" y="2042"/>
                </a:cubicBezTo>
                <a:cubicBezTo>
                  <a:pt x="0" y="3176"/>
                  <a:pt x="567" y="4084"/>
                  <a:pt x="1286" y="4084"/>
                </a:cubicBezTo>
                <a:cubicBezTo>
                  <a:pt x="1966" y="4084"/>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0"/>
          <p:cNvSpPr/>
          <p:nvPr/>
        </p:nvSpPr>
        <p:spPr>
          <a:xfrm>
            <a:off x="281025" y="3821800"/>
            <a:ext cx="324527" cy="81388"/>
          </a:xfrm>
          <a:custGeom>
            <a:avLst/>
            <a:gdLst/>
            <a:ahLst/>
            <a:cxnLst/>
            <a:rect l="l" t="t" r="r" b="b"/>
            <a:pathLst>
              <a:path w="10360" h="2496" extrusionOk="0">
                <a:moveTo>
                  <a:pt x="794" y="0"/>
                </a:moveTo>
                <a:cubicBezTo>
                  <a:pt x="341" y="0"/>
                  <a:pt x="0" y="567"/>
                  <a:pt x="0" y="1248"/>
                </a:cubicBezTo>
                <a:cubicBezTo>
                  <a:pt x="0" y="1929"/>
                  <a:pt x="341" y="2496"/>
                  <a:pt x="794" y="2496"/>
                </a:cubicBezTo>
                <a:lnTo>
                  <a:pt x="9566" y="2496"/>
                </a:lnTo>
                <a:cubicBezTo>
                  <a:pt x="10019" y="2496"/>
                  <a:pt x="10360" y="1929"/>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0"/>
          <p:cNvSpPr/>
          <p:nvPr/>
        </p:nvSpPr>
        <p:spPr>
          <a:xfrm>
            <a:off x="304707" y="390315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0"/>
          <p:cNvSpPr/>
          <p:nvPr/>
        </p:nvSpPr>
        <p:spPr>
          <a:xfrm>
            <a:off x="605521" y="38624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0"/>
          <p:cNvSpPr/>
          <p:nvPr/>
        </p:nvSpPr>
        <p:spPr>
          <a:xfrm>
            <a:off x="282216" y="3832886"/>
            <a:ext cx="323337" cy="70302"/>
          </a:xfrm>
          <a:custGeom>
            <a:avLst/>
            <a:gdLst/>
            <a:ahLst/>
            <a:cxnLst/>
            <a:rect l="l" t="t" r="r" b="b"/>
            <a:pathLst>
              <a:path w="10322" h="2156" extrusionOk="0">
                <a:moveTo>
                  <a:pt x="10057" y="1"/>
                </a:moveTo>
                <a:lnTo>
                  <a:pt x="10057" y="1"/>
                </a:lnTo>
                <a:cubicBezTo>
                  <a:pt x="10095" y="76"/>
                  <a:pt x="10095" y="190"/>
                  <a:pt x="10095" y="303"/>
                </a:cubicBezTo>
                <a:cubicBezTo>
                  <a:pt x="10095" y="984"/>
                  <a:pt x="9755" y="1551"/>
                  <a:pt x="9301" y="1551"/>
                </a:cubicBezTo>
                <a:lnTo>
                  <a:pt x="530" y="1551"/>
                </a:lnTo>
                <a:cubicBezTo>
                  <a:pt x="303" y="1551"/>
                  <a:pt x="114" y="1437"/>
                  <a:pt x="0" y="1210"/>
                </a:cubicBezTo>
                <a:lnTo>
                  <a:pt x="0" y="1210"/>
                </a:lnTo>
                <a:cubicBezTo>
                  <a:pt x="76" y="1740"/>
                  <a:pt x="340" y="2118"/>
                  <a:pt x="719" y="2156"/>
                </a:cubicBezTo>
                <a:lnTo>
                  <a:pt x="9528" y="2156"/>
                </a:lnTo>
                <a:cubicBezTo>
                  <a:pt x="9981" y="2156"/>
                  <a:pt x="10322" y="1589"/>
                  <a:pt x="10322" y="908"/>
                </a:cubicBezTo>
                <a:cubicBezTo>
                  <a:pt x="10322" y="530"/>
                  <a:pt x="10208" y="227"/>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0"/>
          <p:cNvSpPr/>
          <p:nvPr/>
        </p:nvSpPr>
        <p:spPr>
          <a:xfrm>
            <a:off x="546317" y="415341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0"/>
          <p:cNvSpPr/>
          <p:nvPr/>
        </p:nvSpPr>
        <p:spPr>
          <a:xfrm>
            <a:off x="281025" y="4178069"/>
            <a:ext cx="324527" cy="82627"/>
          </a:xfrm>
          <a:custGeom>
            <a:avLst/>
            <a:gdLst/>
            <a:ahLst/>
            <a:cxnLst/>
            <a:rect l="l" t="t" r="r" b="b"/>
            <a:pathLst>
              <a:path w="10360" h="2534"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0"/>
          <p:cNvSpPr/>
          <p:nvPr/>
        </p:nvSpPr>
        <p:spPr>
          <a:xfrm>
            <a:off x="304707" y="4260664"/>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0"/>
          <p:cNvSpPr/>
          <p:nvPr/>
        </p:nvSpPr>
        <p:spPr>
          <a:xfrm>
            <a:off x="605521" y="421876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0"/>
          <p:cNvSpPr/>
          <p:nvPr/>
        </p:nvSpPr>
        <p:spPr>
          <a:xfrm>
            <a:off x="282216" y="4189188"/>
            <a:ext cx="323337" cy="71508"/>
          </a:xfrm>
          <a:custGeom>
            <a:avLst/>
            <a:gdLst/>
            <a:ahLst/>
            <a:cxnLst/>
            <a:rect l="l" t="t" r="r" b="b"/>
            <a:pathLst>
              <a:path w="10322" h="2193" extrusionOk="0">
                <a:moveTo>
                  <a:pt x="10057" y="0"/>
                </a:moveTo>
                <a:lnTo>
                  <a:pt x="10057" y="0"/>
                </a:lnTo>
                <a:cubicBezTo>
                  <a:pt x="10095" y="113"/>
                  <a:pt x="10095" y="227"/>
                  <a:pt x="10095" y="340"/>
                </a:cubicBezTo>
                <a:cubicBezTo>
                  <a:pt x="10095" y="1021"/>
                  <a:pt x="9755" y="1588"/>
                  <a:pt x="9301" y="1588"/>
                </a:cubicBezTo>
                <a:lnTo>
                  <a:pt x="530" y="1588"/>
                </a:lnTo>
                <a:cubicBezTo>
                  <a:pt x="303" y="1588"/>
                  <a:pt x="114" y="1437"/>
                  <a:pt x="0" y="1248"/>
                </a:cubicBezTo>
                <a:lnTo>
                  <a:pt x="0" y="1248"/>
                </a:lnTo>
                <a:cubicBezTo>
                  <a:pt x="76" y="1777"/>
                  <a:pt x="378" y="2155"/>
                  <a:pt x="719" y="2193"/>
                </a:cubicBezTo>
                <a:lnTo>
                  <a:pt x="9528" y="2193"/>
                </a:lnTo>
                <a:cubicBezTo>
                  <a:pt x="9981" y="2193"/>
                  <a:pt x="10322" y="1626"/>
                  <a:pt x="10322" y="945"/>
                </a:cubicBezTo>
                <a:lnTo>
                  <a:pt x="10322" y="907"/>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0"/>
          <p:cNvSpPr/>
          <p:nvPr/>
        </p:nvSpPr>
        <p:spPr>
          <a:xfrm>
            <a:off x="282216" y="977708"/>
            <a:ext cx="323337" cy="71541"/>
          </a:xfrm>
          <a:custGeom>
            <a:avLst/>
            <a:gdLst/>
            <a:ahLst/>
            <a:cxnLst/>
            <a:rect l="l" t="t" r="r" b="b"/>
            <a:pathLst>
              <a:path w="10322" h="2194" extrusionOk="0">
                <a:moveTo>
                  <a:pt x="10057" y="0"/>
                </a:move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5"/>
                </a:cubicBezTo>
                <a:lnTo>
                  <a:pt x="10322" y="908"/>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9" name="Google Shape;1669;p20"/>
          <p:cNvGrpSpPr/>
          <p:nvPr/>
        </p:nvGrpSpPr>
        <p:grpSpPr>
          <a:xfrm>
            <a:off x="7658900" y="2949438"/>
            <a:ext cx="444275" cy="398525"/>
            <a:chOff x="2495125" y="2142250"/>
            <a:chExt cx="444275" cy="398525"/>
          </a:xfrm>
        </p:grpSpPr>
        <p:sp>
          <p:nvSpPr>
            <p:cNvPr id="1670" name="Google Shape;1670;p20"/>
            <p:cNvSpPr/>
            <p:nvPr/>
          </p:nvSpPr>
          <p:spPr>
            <a:xfrm>
              <a:off x="2495125" y="2142250"/>
              <a:ext cx="444275" cy="398525"/>
            </a:xfrm>
            <a:custGeom>
              <a:avLst/>
              <a:gdLst/>
              <a:ahLst/>
              <a:cxnLst/>
              <a:rect l="l" t="t" r="r" b="b"/>
              <a:pathLst>
                <a:path w="17771" h="15941" extrusionOk="0">
                  <a:moveTo>
                    <a:pt x="6542" y="6116"/>
                  </a:moveTo>
                  <a:cubicBezTo>
                    <a:pt x="4437" y="1154"/>
                    <a:pt x="10201" y="1"/>
                    <a:pt x="9224" y="5866"/>
                  </a:cubicBezTo>
                  <a:cubicBezTo>
                    <a:pt x="11780" y="1003"/>
                    <a:pt x="16367" y="6718"/>
                    <a:pt x="10452" y="8021"/>
                  </a:cubicBezTo>
                  <a:cubicBezTo>
                    <a:pt x="17770" y="9525"/>
                    <a:pt x="12382" y="15139"/>
                    <a:pt x="9600" y="9976"/>
                  </a:cubicBezTo>
                  <a:cubicBezTo>
                    <a:pt x="11204" y="15891"/>
                    <a:pt x="5941" y="15941"/>
                    <a:pt x="7068" y="10252"/>
                  </a:cubicBezTo>
                  <a:cubicBezTo>
                    <a:pt x="4662" y="15565"/>
                    <a:pt x="1" y="11555"/>
                    <a:pt x="5414" y="8597"/>
                  </a:cubicBezTo>
                  <a:cubicBezTo>
                    <a:pt x="276" y="8597"/>
                    <a:pt x="1830" y="2031"/>
                    <a:pt x="6542" y="61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0"/>
            <p:cNvSpPr/>
            <p:nvPr/>
          </p:nvSpPr>
          <p:spPr>
            <a:xfrm>
              <a:off x="2655525" y="2307050"/>
              <a:ext cx="94650" cy="73325"/>
            </a:xfrm>
            <a:custGeom>
              <a:avLst/>
              <a:gdLst/>
              <a:ahLst/>
              <a:cxnLst/>
              <a:rect l="l" t="t" r="r" b="b"/>
              <a:pathLst>
                <a:path w="3786" h="2933" extrusionOk="0">
                  <a:moveTo>
                    <a:pt x="1906" y="0"/>
                  </a:moveTo>
                  <a:cubicBezTo>
                    <a:pt x="1" y="0"/>
                    <a:pt x="1" y="2933"/>
                    <a:pt x="1906" y="2933"/>
                  </a:cubicBezTo>
                  <a:cubicBezTo>
                    <a:pt x="3785" y="2933"/>
                    <a:pt x="3785" y="0"/>
                    <a:pt x="1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20"/>
          <p:cNvGrpSpPr/>
          <p:nvPr/>
        </p:nvGrpSpPr>
        <p:grpSpPr>
          <a:xfrm>
            <a:off x="1018050" y="1506975"/>
            <a:ext cx="291375" cy="281375"/>
            <a:chOff x="3243875" y="2372825"/>
            <a:chExt cx="291375" cy="281375"/>
          </a:xfrm>
        </p:grpSpPr>
        <p:sp>
          <p:nvSpPr>
            <p:cNvPr id="1673" name="Google Shape;1673;p20"/>
            <p:cNvSpPr/>
            <p:nvPr/>
          </p:nvSpPr>
          <p:spPr>
            <a:xfrm>
              <a:off x="3287125" y="2403550"/>
              <a:ext cx="205525" cy="200525"/>
            </a:xfrm>
            <a:custGeom>
              <a:avLst/>
              <a:gdLst/>
              <a:ahLst/>
              <a:cxnLst/>
              <a:rect l="l" t="t" r="r" b="b"/>
              <a:pathLst>
                <a:path w="8221" h="8021" fill="none" extrusionOk="0">
                  <a:moveTo>
                    <a:pt x="8221" y="0"/>
                  </a:moveTo>
                  <a:cubicBezTo>
                    <a:pt x="5765" y="2982"/>
                    <a:pt x="2807" y="5338"/>
                    <a:pt x="0" y="802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0"/>
            <p:cNvSpPr/>
            <p:nvPr/>
          </p:nvSpPr>
          <p:spPr>
            <a:xfrm>
              <a:off x="3304025" y="2403550"/>
              <a:ext cx="191125" cy="210550"/>
            </a:xfrm>
            <a:custGeom>
              <a:avLst/>
              <a:gdLst/>
              <a:ahLst/>
              <a:cxnLst/>
              <a:rect l="l" t="t" r="r" b="b"/>
              <a:pathLst>
                <a:path w="7645" h="8422" fill="none" extrusionOk="0">
                  <a:moveTo>
                    <a:pt x="1" y="0"/>
                  </a:moveTo>
                  <a:cubicBezTo>
                    <a:pt x="1404" y="1830"/>
                    <a:pt x="3159" y="3409"/>
                    <a:pt x="4738" y="5088"/>
                  </a:cubicBezTo>
                  <a:cubicBezTo>
                    <a:pt x="6066" y="6491"/>
                    <a:pt x="6292" y="6993"/>
                    <a:pt x="7645" y="842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0"/>
            <p:cNvSpPr/>
            <p:nvPr/>
          </p:nvSpPr>
          <p:spPr>
            <a:xfrm>
              <a:off x="3396775" y="2372825"/>
              <a:ext cx="10675" cy="281375"/>
            </a:xfrm>
            <a:custGeom>
              <a:avLst/>
              <a:gdLst/>
              <a:ahLst/>
              <a:cxnLst/>
              <a:rect l="l" t="t" r="r" b="b"/>
              <a:pathLst>
                <a:path w="427" h="11255" fill="none" extrusionOk="0">
                  <a:moveTo>
                    <a:pt x="150" y="1"/>
                  </a:moveTo>
                  <a:cubicBezTo>
                    <a:pt x="75" y="2507"/>
                    <a:pt x="426" y="5013"/>
                    <a:pt x="150" y="7470"/>
                  </a:cubicBezTo>
                  <a:cubicBezTo>
                    <a:pt x="25" y="8798"/>
                    <a:pt x="0" y="9951"/>
                    <a:pt x="0" y="11254"/>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0"/>
            <p:cNvSpPr/>
            <p:nvPr/>
          </p:nvSpPr>
          <p:spPr>
            <a:xfrm>
              <a:off x="3243875" y="2495650"/>
              <a:ext cx="285125" cy="10675"/>
            </a:xfrm>
            <a:custGeom>
              <a:avLst/>
              <a:gdLst/>
              <a:ahLst/>
              <a:cxnLst/>
              <a:rect l="l" t="t" r="r" b="b"/>
              <a:pathLst>
                <a:path w="11405" h="427" fill="none" extrusionOk="0">
                  <a:moveTo>
                    <a:pt x="11404" y="426"/>
                  </a:moveTo>
                  <a:cubicBezTo>
                    <a:pt x="7495" y="0"/>
                    <a:pt x="3886" y="201"/>
                    <a:pt x="1" y="5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0"/>
            <p:cNvSpPr/>
            <p:nvPr/>
          </p:nvSpPr>
          <p:spPr>
            <a:xfrm>
              <a:off x="3340375" y="2379100"/>
              <a:ext cx="104650" cy="267575"/>
            </a:xfrm>
            <a:custGeom>
              <a:avLst/>
              <a:gdLst/>
              <a:ahLst/>
              <a:cxnLst/>
              <a:rect l="l" t="t" r="r" b="b"/>
              <a:pathLst>
                <a:path w="4186" h="10703" fill="none" extrusionOk="0">
                  <a:moveTo>
                    <a:pt x="0" y="1"/>
                  </a:moveTo>
                  <a:cubicBezTo>
                    <a:pt x="1780" y="3409"/>
                    <a:pt x="2833" y="7043"/>
                    <a:pt x="4186" y="1070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0"/>
            <p:cNvSpPr/>
            <p:nvPr/>
          </p:nvSpPr>
          <p:spPr>
            <a:xfrm>
              <a:off x="3267075" y="2458675"/>
              <a:ext cx="268175" cy="94000"/>
            </a:xfrm>
            <a:custGeom>
              <a:avLst/>
              <a:gdLst/>
              <a:ahLst/>
              <a:cxnLst/>
              <a:rect l="l" t="t" r="r" b="b"/>
              <a:pathLst>
                <a:path w="10727" h="3760" fill="none" extrusionOk="0">
                  <a:moveTo>
                    <a:pt x="0" y="3760"/>
                  </a:moveTo>
                  <a:cubicBezTo>
                    <a:pt x="2231" y="3184"/>
                    <a:pt x="4361" y="2181"/>
                    <a:pt x="6516" y="1379"/>
                  </a:cubicBezTo>
                  <a:cubicBezTo>
                    <a:pt x="8346" y="702"/>
                    <a:pt x="8897" y="677"/>
                    <a:pt x="10727" y="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0"/>
            <p:cNvSpPr/>
            <p:nvPr/>
          </p:nvSpPr>
          <p:spPr>
            <a:xfrm>
              <a:off x="3276475" y="2451775"/>
              <a:ext cx="257525" cy="112825"/>
            </a:xfrm>
            <a:custGeom>
              <a:avLst/>
              <a:gdLst/>
              <a:ahLst/>
              <a:cxnLst/>
              <a:rect l="l" t="t" r="r" b="b"/>
              <a:pathLst>
                <a:path w="10301" h="4513" fill="none" extrusionOk="0">
                  <a:moveTo>
                    <a:pt x="0" y="1"/>
                  </a:moveTo>
                  <a:cubicBezTo>
                    <a:pt x="2281" y="1028"/>
                    <a:pt x="4712" y="1680"/>
                    <a:pt x="6867" y="2908"/>
                  </a:cubicBezTo>
                  <a:cubicBezTo>
                    <a:pt x="8045" y="3535"/>
                    <a:pt x="9098" y="4011"/>
                    <a:pt x="10301" y="451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0"/>
            <p:cNvSpPr/>
            <p:nvPr/>
          </p:nvSpPr>
          <p:spPr>
            <a:xfrm>
              <a:off x="3329100" y="2385375"/>
              <a:ext cx="120325" cy="258800"/>
            </a:xfrm>
            <a:custGeom>
              <a:avLst/>
              <a:gdLst/>
              <a:ahLst/>
              <a:cxnLst/>
              <a:rect l="l" t="t" r="r" b="b"/>
              <a:pathLst>
                <a:path w="4813" h="10352" fill="none" extrusionOk="0">
                  <a:moveTo>
                    <a:pt x="4812" y="0"/>
                  </a:moveTo>
                  <a:cubicBezTo>
                    <a:pt x="2883" y="3434"/>
                    <a:pt x="1654" y="6842"/>
                    <a:pt x="0" y="1035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0"/>
            <p:cNvSpPr/>
            <p:nvPr/>
          </p:nvSpPr>
          <p:spPr>
            <a:xfrm>
              <a:off x="3327850" y="2438625"/>
              <a:ext cx="133475" cy="132850"/>
            </a:xfrm>
            <a:custGeom>
              <a:avLst/>
              <a:gdLst/>
              <a:ahLst/>
              <a:cxnLst/>
              <a:rect l="l" t="t" r="r" b="b"/>
              <a:pathLst>
                <a:path w="5339" h="5314" extrusionOk="0">
                  <a:moveTo>
                    <a:pt x="4887" y="1830"/>
                  </a:moveTo>
                  <a:cubicBezTo>
                    <a:pt x="5339" y="3058"/>
                    <a:pt x="4712" y="4412"/>
                    <a:pt x="3484" y="4863"/>
                  </a:cubicBezTo>
                  <a:cubicBezTo>
                    <a:pt x="2281" y="5314"/>
                    <a:pt x="928" y="4687"/>
                    <a:pt x="451" y="3484"/>
                  </a:cubicBezTo>
                  <a:cubicBezTo>
                    <a:pt x="0" y="2256"/>
                    <a:pt x="627" y="903"/>
                    <a:pt x="1855" y="452"/>
                  </a:cubicBezTo>
                  <a:cubicBezTo>
                    <a:pt x="3058" y="1"/>
                    <a:pt x="4411" y="602"/>
                    <a:pt x="4887" y="18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0"/>
            <p:cNvSpPr/>
            <p:nvPr/>
          </p:nvSpPr>
          <p:spPr>
            <a:xfrm>
              <a:off x="3358550" y="2469325"/>
              <a:ext cx="72075" cy="71450"/>
            </a:xfrm>
            <a:custGeom>
              <a:avLst/>
              <a:gdLst/>
              <a:ahLst/>
              <a:cxnLst/>
              <a:rect l="l" t="t" r="r" b="b"/>
              <a:pathLst>
                <a:path w="2883" h="2858" extrusionOk="0">
                  <a:moveTo>
                    <a:pt x="2632" y="978"/>
                  </a:moveTo>
                  <a:cubicBezTo>
                    <a:pt x="2882" y="1630"/>
                    <a:pt x="2532" y="2382"/>
                    <a:pt x="1880" y="2607"/>
                  </a:cubicBezTo>
                  <a:cubicBezTo>
                    <a:pt x="1228" y="2858"/>
                    <a:pt x="502" y="2532"/>
                    <a:pt x="251" y="1880"/>
                  </a:cubicBezTo>
                  <a:cubicBezTo>
                    <a:pt x="0" y="1204"/>
                    <a:pt x="326" y="477"/>
                    <a:pt x="1003" y="226"/>
                  </a:cubicBezTo>
                  <a:cubicBezTo>
                    <a:pt x="1654" y="1"/>
                    <a:pt x="2381" y="326"/>
                    <a:pt x="2632" y="9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20"/>
          <p:cNvGrpSpPr/>
          <p:nvPr/>
        </p:nvGrpSpPr>
        <p:grpSpPr>
          <a:xfrm>
            <a:off x="2071475" y="615963"/>
            <a:ext cx="166675" cy="168575"/>
            <a:chOff x="4954425" y="2036375"/>
            <a:chExt cx="166675" cy="168575"/>
          </a:xfrm>
        </p:grpSpPr>
        <p:sp>
          <p:nvSpPr>
            <p:cNvPr id="1684" name="Google Shape;1684;p20"/>
            <p:cNvSpPr/>
            <p:nvPr/>
          </p:nvSpPr>
          <p:spPr>
            <a:xfrm>
              <a:off x="4954425" y="2036375"/>
              <a:ext cx="166675" cy="168575"/>
            </a:xfrm>
            <a:custGeom>
              <a:avLst/>
              <a:gdLst/>
              <a:ahLst/>
              <a:cxnLst/>
              <a:rect l="l" t="t" r="r" b="b"/>
              <a:pathLst>
                <a:path w="6667" h="6743" extrusionOk="0">
                  <a:moveTo>
                    <a:pt x="1930" y="3584"/>
                  </a:moveTo>
                  <a:cubicBezTo>
                    <a:pt x="0" y="2882"/>
                    <a:pt x="1529" y="1178"/>
                    <a:pt x="2607" y="2306"/>
                  </a:cubicBezTo>
                  <a:cubicBezTo>
                    <a:pt x="2231" y="0"/>
                    <a:pt x="4712" y="802"/>
                    <a:pt x="3935" y="2406"/>
                  </a:cubicBezTo>
                  <a:cubicBezTo>
                    <a:pt x="5088" y="877"/>
                    <a:pt x="6667" y="2506"/>
                    <a:pt x="4812" y="3384"/>
                  </a:cubicBezTo>
                  <a:cubicBezTo>
                    <a:pt x="6617" y="3885"/>
                    <a:pt x="5940" y="5464"/>
                    <a:pt x="4386" y="4837"/>
                  </a:cubicBezTo>
                  <a:cubicBezTo>
                    <a:pt x="4386" y="6742"/>
                    <a:pt x="2431" y="6517"/>
                    <a:pt x="2757" y="4787"/>
                  </a:cubicBezTo>
                  <a:cubicBezTo>
                    <a:pt x="1203" y="6141"/>
                    <a:pt x="151" y="4311"/>
                    <a:pt x="1930" y="3584"/>
                  </a:cubicBezTo>
                  <a:cubicBezTo>
                    <a:pt x="1755" y="3509"/>
                    <a:pt x="1830" y="3634"/>
                    <a:pt x="1930" y="35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0"/>
            <p:cNvSpPr/>
            <p:nvPr/>
          </p:nvSpPr>
          <p:spPr>
            <a:xfrm>
              <a:off x="5008925" y="2104675"/>
              <a:ext cx="52650" cy="40750"/>
            </a:xfrm>
            <a:custGeom>
              <a:avLst/>
              <a:gdLst/>
              <a:ahLst/>
              <a:cxnLst/>
              <a:rect l="l" t="t" r="r" b="b"/>
              <a:pathLst>
                <a:path w="2106" h="1630" extrusionOk="0">
                  <a:moveTo>
                    <a:pt x="1053" y="0"/>
                  </a:moveTo>
                  <a:cubicBezTo>
                    <a:pt x="1" y="0"/>
                    <a:pt x="1" y="1629"/>
                    <a:pt x="1053" y="1629"/>
                  </a:cubicBezTo>
                  <a:cubicBezTo>
                    <a:pt x="2106" y="1629"/>
                    <a:pt x="2106" y="0"/>
                    <a:pt x="1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6" name="Google Shape;1686;p20"/>
          <p:cNvSpPr/>
          <p:nvPr/>
        </p:nvSpPr>
        <p:spPr>
          <a:xfrm>
            <a:off x="7006975" y="659650"/>
            <a:ext cx="119125" cy="81200"/>
          </a:xfrm>
          <a:custGeom>
            <a:avLst/>
            <a:gdLst/>
            <a:ahLst/>
            <a:cxnLst/>
            <a:rect l="l" t="t" r="r" b="b"/>
            <a:pathLst>
              <a:path w="4765" h="3248" extrusionOk="0">
                <a:moveTo>
                  <a:pt x="2253" y="0"/>
                </a:moveTo>
                <a:cubicBezTo>
                  <a:pt x="255" y="0"/>
                  <a:pt x="1" y="2834"/>
                  <a:pt x="2006" y="3221"/>
                </a:cubicBezTo>
                <a:cubicBezTo>
                  <a:pt x="2122" y="3239"/>
                  <a:pt x="2233" y="3247"/>
                  <a:pt x="2340" y="3247"/>
                </a:cubicBezTo>
                <a:cubicBezTo>
                  <a:pt x="4296" y="3247"/>
                  <a:pt x="4764" y="345"/>
                  <a:pt x="2483" y="12"/>
                </a:cubicBezTo>
                <a:cubicBezTo>
                  <a:pt x="2404" y="4"/>
                  <a:pt x="2327" y="0"/>
                  <a:pt x="2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0"/>
          <p:cNvSpPr/>
          <p:nvPr/>
        </p:nvSpPr>
        <p:spPr>
          <a:xfrm>
            <a:off x="1821125" y="1284625"/>
            <a:ext cx="119125" cy="81200"/>
          </a:xfrm>
          <a:custGeom>
            <a:avLst/>
            <a:gdLst/>
            <a:ahLst/>
            <a:cxnLst/>
            <a:rect l="l" t="t" r="r" b="b"/>
            <a:pathLst>
              <a:path w="4765" h="3248" extrusionOk="0">
                <a:moveTo>
                  <a:pt x="2253" y="1"/>
                </a:moveTo>
                <a:cubicBezTo>
                  <a:pt x="255" y="1"/>
                  <a:pt x="1" y="2834"/>
                  <a:pt x="2007" y="3221"/>
                </a:cubicBezTo>
                <a:cubicBezTo>
                  <a:pt x="2122" y="3239"/>
                  <a:pt x="2233" y="3248"/>
                  <a:pt x="2340" y="3248"/>
                </a:cubicBezTo>
                <a:cubicBezTo>
                  <a:pt x="4296" y="3248"/>
                  <a:pt x="4764" y="346"/>
                  <a:pt x="2483" y="13"/>
                </a:cubicBezTo>
                <a:cubicBezTo>
                  <a:pt x="2404" y="5"/>
                  <a:pt x="2327" y="1"/>
                  <a:pt x="22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0"/>
          <p:cNvSpPr/>
          <p:nvPr/>
        </p:nvSpPr>
        <p:spPr>
          <a:xfrm>
            <a:off x="1018050" y="1000650"/>
            <a:ext cx="87000" cy="61925"/>
          </a:xfrm>
          <a:custGeom>
            <a:avLst/>
            <a:gdLst/>
            <a:ahLst/>
            <a:cxnLst/>
            <a:rect l="l" t="t" r="r" b="b"/>
            <a:pathLst>
              <a:path w="3480" h="2477" extrusionOk="0">
                <a:moveTo>
                  <a:pt x="2112" y="1"/>
                </a:moveTo>
                <a:cubicBezTo>
                  <a:pt x="1992" y="1"/>
                  <a:pt x="1862" y="18"/>
                  <a:pt x="1722" y="57"/>
                </a:cubicBezTo>
                <a:cubicBezTo>
                  <a:pt x="1690" y="55"/>
                  <a:pt x="1659" y="54"/>
                  <a:pt x="1628" y="54"/>
                </a:cubicBezTo>
                <a:cubicBezTo>
                  <a:pt x="35" y="54"/>
                  <a:pt x="1" y="2476"/>
                  <a:pt x="1610" y="2476"/>
                </a:cubicBezTo>
                <a:cubicBezTo>
                  <a:pt x="1678" y="2476"/>
                  <a:pt x="1748" y="2472"/>
                  <a:pt x="1822" y="2463"/>
                </a:cubicBezTo>
                <a:cubicBezTo>
                  <a:pt x="3480" y="2279"/>
                  <a:pt x="3466" y="1"/>
                  <a:pt x="2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0"/>
          <p:cNvSpPr/>
          <p:nvPr/>
        </p:nvSpPr>
        <p:spPr>
          <a:xfrm>
            <a:off x="7527700" y="4181913"/>
            <a:ext cx="87000" cy="61925"/>
          </a:xfrm>
          <a:custGeom>
            <a:avLst/>
            <a:gdLst/>
            <a:ahLst/>
            <a:cxnLst/>
            <a:rect l="l" t="t" r="r" b="b"/>
            <a:pathLst>
              <a:path w="3480" h="2477" extrusionOk="0">
                <a:moveTo>
                  <a:pt x="2112" y="1"/>
                </a:moveTo>
                <a:cubicBezTo>
                  <a:pt x="1992" y="1"/>
                  <a:pt x="1862" y="18"/>
                  <a:pt x="1722" y="57"/>
                </a:cubicBezTo>
                <a:cubicBezTo>
                  <a:pt x="1690" y="55"/>
                  <a:pt x="1659" y="54"/>
                  <a:pt x="1628" y="54"/>
                </a:cubicBezTo>
                <a:cubicBezTo>
                  <a:pt x="35" y="54"/>
                  <a:pt x="1" y="2476"/>
                  <a:pt x="1610" y="2476"/>
                </a:cubicBezTo>
                <a:cubicBezTo>
                  <a:pt x="1678" y="2476"/>
                  <a:pt x="1748" y="2472"/>
                  <a:pt x="1822" y="2463"/>
                </a:cubicBezTo>
                <a:cubicBezTo>
                  <a:pt x="3480" y="2279"/>
                  <a:pt x="3466" y="1"/>
                  <a:pt x="2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0"/>
          <p:cNvSpPr/>
          <p:nvPr/>
        </p:nvSpPr>
        <p:spPr>
          <a:xfrm>
            <a:off x="1104175" y="3709075"/>
            <a:ext cx="119125" cy="81200"/>
          </a:xfrm>
          <a:custGeom>
            <a:avLst/>
            <a:gdLst/>
            <a:ahLst/>
            <a:cxnLst/>
            <a:rect l="l" t="t" r="r" b="b"/>
            <a:pathLst>
              <a:path w="4765" h="3248" extrusionOk="0">
                <a:moveTo>
                  <a:pt x="2253" y="1"/>
                </a:moveTo>
                <a:cubicBezTo>
                  <a:pt x="255" y="1"/>
                  <a:pt x="1" y="2834"/>
                  <a:pt x="2007" y="3221"/>
                </a:cubicBezTo>
                <a:cubicBezTo>
                  <a:pt x="2122" y="3239"/>
                  <a:pt x="2233" y="3248"/>
                  <a:pt x="2340" y="3248"/>
                </a:cubicBezTo>
                <a:cubicBezTo>
                  <a:pt x="4296" y="3248"/>
                  <a:pt x="4764" y="346"/>
                  <a:pt x="2483" y="13"/>
                </a:cubicBezTo>
                <a:cubicBezTo>
                  <a:pt x="2404" y="5"/>
                  <a:pt x="2327" y="1"/>
                  <a:pt x="22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1" name="Google Shape;1691;p20"/>
          <p:cNvGrpSpPr/>
          <p:nvPr/>
        </p:nvGrpSpPr>
        <p:grpSpPr>
          <a:xfrm>
            <a:off x="1529750" y="4285375"/>
            <a:ext cx="291375" cy="281375"/>
            <a:chOff x="3243875" y="2372825"/>
            <a:chExt cx="291375" cy="281375"/>
          </a:xfrm>
        </p:grpSpPr>
        <p:sp>
          <p:nvSpPr>
            <p:cNvPr id="1692" name="Google Shape;1692;p20"/>
            <p:cNvSpPr/>
            <p:nvPr/>
          </p:nvSpPr>
          <p:spPr>
            <a:xfrm>
              <a:off x="3287125" y="2403550"/>
              <a:ext cx="205525" cy="200525"/>
            </a:xfrm>
            <a:custGeom>
              <a:avLst/>
              <a:gdLst/>
              <a:ahLst/>
              <a:cxnLst/>
              <a:rect l="l" t="t" r="r" b="b"/>
              <a:pathLst>
                <a:path w="8221" h="8021" fill="none" extrusionOk="0">
                  <a:moveTo>
                    <a:pt x="8221" y="0"/>
                  </a:moveTo>
                  <a:cubicBezTo>
                    <a:pt x="5765" y="2982"/>
                    <a:pt x="2807" y="5338"/>
                    <a:pt x="0" y="802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0"/>
            <p:cNvSpPr/>
            <p:nvPr/>
          </p:nvSpPr>
          <p:spPr>
            <a:xfrm>
              <a:off x="3304025" y="2403550"/>
              <a:ext cx="191125" cy="210550"/>
            </a:xfrm>
            <a:custGeom>
              <a:avLst/>
              <a:gdLst/>
              <a:ahLst/>
              <a:cxnLst/>
              <a:rect l="l" t="t" r="r" b="b"/>
              <a:pathLst>
                <a:path w="7645" h="8422" fill="none" extrusionOk="0">
                  <a:moveTo>
                    <a:pt x="1" y="0"/>
                  </a:moveTo>
                  <a:cubicBezTo>
                    <a:pt x="1404" y="1830"/>
                    <a:pt x="3159" y="3409"/>
                    <a:pt x="4738" y="5088"/>
                  </a:cubicBezTo>
                  <a:cubicBezTo>
                    <a:pt x="6066" y="6491"/>
                    <a:pt x="6292" y="6993"/>
                    <a:pt x="7645" y="842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0"/>
            <p:cNvSpPr/>
            <p:nvPr/>
          </p:nvSpPr>
          <p:spPr>
            <a:xfrm>
              <a:off x="3396775" y="2372825"/>
              <a:ext cx="10675" cy="281375"/>
            </a:xfrm>
            <a:custGeom>
              <a:avLst/>
              <a:gdLst/>
              <a:ahLst/>
              <a:cxnLst/>
              <a:rect l="l" t="t" r="r" b="b"/>
              <a:pathLst>
                <a:path w="427" h="11255" fill="none" extrusionOk="0">
                  <a:moveTo>
                    <a:pt x="150" y="1"/>
                  </a:moveTo>
                  <a:cubicBezTo>
                    <a:pt x="75" y="2507"/>
                    <a:pt x="426" y="5013"/>
                    <a:pt x="150" y="7470"/>
                  </a:cubicBezTo>
                  <a:cubicBezTo>
                    <a:pt x="25" y="8798"/>
                    <a:pt x="0" y="9951"/>
                    <a:pt x="0" y="11254"/>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0"/>
            <p:cNvSpPr/>
            <p:nvPr/>
          </p:nvSpPr>
          <p:spPr>
            <a:xfrm>
              <a:off x="3243875" y="2495650"/>
              <a:ext cx="285125" cy="10675"/>
            </a:xfrm>
            <a:custGeom>
              <a:avLst/>
              <a:gdLst/>
              <a:ahLst/>
              <a:cxnLst/>
              <a:rect l="l" t="t" r="r" b="b"/>
              <a:pathLst>
                <a:path w="11405" h="427" fill="none" extrusionOk="0">
                  <a:moveTo>
                    <a:pt x="11404" y="426"/>
                  </a:moveTo>
                  <a:cubicBezTo>
                    <a:pt x="7495" y="0"/>
                    <a:pt x="3886" y="201"/>
                    <a:pt x="1" y="5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0"/>
            <p:cNvSpPr/>
            <p:nvPr/>
          </p:nvSpPr>
          <p:spPr>
            <a:xfrm>
              <a:off x="3340375" y="2379100"/>
              <a:ext cx="104650" cy="267575"/>
            </a:xfrm>
            <a:custGeom>
              <a:avLst/>
              <a:gdLst/>
              <a:ahLst/>
              <a:cxnLst/>
              <a:rect l="l" t="t" r="r" b="b"/>
              <a:pathLst>
                <a:path w="4186" h="10703" fill="none" extrusionOk="0">
                  <a:moveTo>
                    <a:pt x="0" y="1"/>
                  </a:moveTo>
                  <a:cubicBezTo>
                    <a:pt x="1780" y="3409"/>
                    <a:pt x="2833" y="7043"/>
                    <a:pt x="4186" y="1070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0"/>
            <p:cNvSpPr/>
            <p:nvPr/>
          </p:nvSpPr>
          <p:spPr>
            <a:xfrm>
              <a:off x="3267075" y="2458675"/>
              <a:ext cx="268175" cy="94000"/>
            </a:xfrm>
            <a:custGeom>
              <a:avLst/>
              <a:gdLst/>
              <a:ahLst/>
              <a:cxnLst/>
              <a:rect l="l" t="t" r="r" b="b"/>
              <a:pathLst>
                <a:path w="10727" h="3760" fill="none" extrusionOk="0">
                  <a:moveTo>
                    <a:pt x="0" y="3760"/>
                  </a:moveTo>
                  <a:cubicBezTo>
                    <a:pt x="2231" y="3184"/>
                    <a:pt x="4361" y="2181"/>
                    <a:pt x="6516" y="1379"/>
                  </a:cubicBezTo>
                  <a:cubicBezTo>
                    <a:pt x="8346" y="702"/>
                    <a:pt x="8897" y="677"/>
                    <a:pt x="10727" y="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0"/>
            <p:cNvSpPr/>
            <p:nvPr/>
          </p:nvSpPr>
          <p:spPr>
            <a:xfrm>
              <a:off x="3276475" y="2451775"/>
              <a:ext cx="257525" cy="112825"/>
            </a:xfrm>
            <a:custGeom>
              <a:avLst/>
              <a:gdLst/>
              <a:ahLst/>
              <a:cxnLst/>
              <a:rect l="l" t="t" r="r" b="b"/>
              <a:pathLst>
                <a:path w="10301" h="4513" fill="none" extrusionOk="0">
                  <a:moveTo>
                    <a:pt x="0" y="1"/>
                  </a:moveTo>
                  <a:cubicBezTo>
                    <a:pt x="2281" y="1028"/>
                    <a:pt x="4712" y="1680"/>
                    <a:pt x="6867" y="2908"/>
                  </a:cubicBezTo>
                  <a:cubicBezTo>
                    <a:pt x="8045" y="3535"/>
                    <a:pt x="9098" y="4011"/>
                    <a:pt x="10301" y="451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0"/>
            <p:cNvSpPr/>
            <p:nvPr/>
          </p:nvSpPr>
          <p:spPr>
            <a:xfrm>
              <a:off x="3329100" y="2385375"/>
              <a:ext cx="120325" cy="258800"/>
            </a:xfrm>
            <a:custGeom>
              <a:avLst/>
              <a:gdLst/>
              <a:ahLst/>
              <a:cxnLst/>
              <a:rect l="l" t="t" r="r" b="b"/>
              <a:pathLst>
                <a:path w="4813" h="10352" fill="none" extrusionOk="0">
                  <a:moveTo>
                    <a:pt x="4812" y="0"/>
                  </a:moveTo>
                  <a:cubicBezTo>
                    <a:pt x="2883" y="3434"/>
                    <a:pt x="1654" y="6842"/>
                    <a:pt x="0" y="1035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0"/>
            <p:cNvSpPr/>
            <p:nvPr/>
          </p:nvSpPr>
          <p:spPr>
            <a:xfrm>
              <a:off x="3327850" y="2438625"/>
              <a:ext cx="133475" cy="132850"/>
            </a:xfrm>
            <a:custGeom>
              <a:avLst/>
              <a:gdLst/>
              <a:ahLst/>
              <a:cxnLst/>
              <a:rect l="l" t="t" r="r" b="b"/>
              <a:pathLst>
                <a:path w="5339" h="5314" extrusionOk="0">
                  <a:moveTo>
                    <a:pt x="4887" y="1830"/>
                  </a:moveTo>
                  <a:cubicBezTo>
                    <a:pt x="5339" y="3058"/>
                    <a:pt x="4712" y="4412"/>
                    <a:pt x="3484" y="4863"/>
                  </a:cubicBezTo>
                  <a:cubicBezTo>
                    <a:pt x="2281" y="5314"/>
                    <a:pt x="928" y="4687"/>
                    <a:pt x="451" y="3484"/>
                  </a:cubicBezTo>
                  <a:cubicBezTo>
                    <a:pt x="0" y="2256"/>
                    <a:pt x="627" y="903"/>
                    <a:pt x="1855" y="452"/>
                  </a:cubicBezTo>
                  <a:cubicBezTo>
                    <a:pt x="3058" y="1"/>
                    <a:pt x="4411" y="602"/>
                    <a:pt x="4887" y="18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0"/>
            <p:cNvSpPr/>
            <p:nvPr/>
          </p:nvSpPr>
          <p:spPr>
            <a:xfrm>
              <a:off x="3358550" y="2469325"/>
              <a:ext cx="72075" cy="71450"/>
            </a:xfrm>
            <a:custGeom>
              <a:avLst/>
              <a:gdLst/>
              <a:ahLst/>
              <a:cxnLst/>
              <a:rect l="l" t="t" r="r" b="b"/>
              <a:pathLst>
                <a:path w="2883" h="2858" extrusionOk="0">
                  <a:moveTo>
                    <a:pt x="2632" y="978"/>
                  </a:moveTo>
                  <a:cubicBezTo>
                    <a:pt x="2882" y="1630"/>
                    <a:pt x="2532" y="2382"/>
                    <a:pt x="1880" y="2607"/>
                  </a:cubicBezTo>
                  <a:cubicBezTo>
                    <a:pt x="1228" y="2858"/>
                    <a:pt x="502" y="2532"/>
                    <a:pt x="251" y="1880"/>
                  </a:cubicBezTo>
                  <a:cubicBezTo>
                    <a:pt x="0" y="1204"/>
                    <a:pt x="326" y="477"/>
                    <a:pt x="1003" y="226"/>
                  </a:cubicBezTo>
                  <a:cubicBezTo>
                    <a:pt x="1654" y="1"/>
                    <a:pt x="2381" y="326"/>
                    <a:pt x="2632" y="9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2" name="Google Shape;1702;p20"/>
          <p:cNvGrpSpPr/>
          <p:nvPr/>
        </p:nvGrpSpPr>
        <p:grpSpPr>
          <a:xfrm>
            <a:off x="1254238" y="2592525"/>
            <a:ext cx="444275" cy="398525"/>
            <a:chOff x="2495125" y="2142250"/>
            <a:chExt cx="444275" cy="398525"/>
          </a:xfrm>
        </p:grpSpPr>
        <p:sp>
          <p:nvSpPr>
            <p:cNvPr id="1703" name="Google Shape;1703;p20"/>
            <p:cNvSpPr/>
            <p:nvPr/>
          </p:nvSpPr>
          <p:spPr>
            <a:xfrm>
              <a:off x="2495125" y="2142250"/>
              <a:ext cx="444275" cy="398525"/>
            </a:xfrm>
            <a:custGeom>
              <a:avLst/>
              <a:gdLst/>
              <a:ahLst/>
              <a:cxnLst/>
              <a:rect l="l" t="t" r="r" b="b"/>
              <a:pathLst>
                <a:path w="17771" h="15941" extrusionOk="0">
                  <a:moveTo>
                    <a:pt x="6542" y="6116"/>
                  </a:moveTo>
                  <a:cubicBezTo>
                    <a:pt x="4437" y="1154"/>
                    <a:pt x="10201" y="1"/>
                    <a:pt x="9224" y="5866"/>
                  </a:cubicBezTo>
                  <a:cubicBezTo>
                    <a:pt x="11780" y="1003"/>
                    <a:pt x="16367" y="6718"/>
                    <a:pt x="10452" y="8021"/>
                  </a:cubicBezTo>
                  <a:cubicBezTo>
                    <a:pt x="17770" y="9525"/>
                    <a:pt x="12382" y="15139"/>
                    <a:pt x="9600" y="9976"/>
                  </a:cubicBezTo>
                  <a:cubicBezTo>
                    <a:pt x="11204" y="15891"/>
                    <a:pt x="5941" y="15941"/>
                    <a:pt x="7068" y="10252"/>
                  </a:cubicBezTo>
                  <a:cubicBezTo>
                    <a:pt x="4662" y="15565"/>
                    <a:pt x="1" y="11555"/>
                    <a:pt x="5414" y="8597"/>
                  </a:cubicBezTo>
                  <a:cubicBezTo>
                    <a:pt x="276" y="8597"/>
                    <a:pt x="1830" y="2031"/>
                    <a:pt x="6542" y="61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0"/>
            <p:cNvSpPr/>
            <p:nvPr/>
          </p:nvSpPr>
          <p:spPr>
            <a:xfrm>
              <a:off x="2655525" y="2307050"/>
              <a:ext cx="94650" cy="73325"/>
            </a:xfrm>
            <a:custGeom>
              <a:avLst/>
              <a:gdLst/>
              <a:ahLst/>
              <a:cxnLst/>
              <a:rect l="l" t="t" r="r" b="b"/>
              <a:pathLst>
                <a:path w="3786" h="2933" extrusionOk="0">
                  <a:moveTo>
                    <a:pt x="1906" y="0"/>
                  </a:moveTo>
                  <a:cubicBezTo>
                    <a:pt x="1" y="0"/>
                    <a:pt x="1" y="2933"/>
                    <a:pt x="1906" y="2933"/>
                  </a:cubicBezTo>
                  <a:cubicBezTo>
                    <a:pt x="3785" y="2933"/>
                    <a:pt x="3785" y="0"/>
                    <a:pt x="19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20"/>
          <p:cNvGrpSpPr/>
          <p:nvPr/>
        </p:nvGrpSpPr>
        <p:grpSpPr>
          <a:xfrm>
            <a:off x="6975800" y="4368950"/>
            <a:ext cx="291375" cy="281375"/>
            <a:chOff x="3243875" y="2372825"/>
            <a:chExt cx="291375" cy="281375"/>
          </a:xfrm>
        </p:grpSpPr>
        <p:sp>
          <p:nvSpPr>
            <p:cNvPr id="1706" name="Google Shape;1706;p20"/>
            <p:cNvSpPr/>
            <p:nvPr/>
          </p:nvSpPr>
          <p:spPr>
            <a:xfrm>
              <a:off x="3287125" y="2403550"/>
              <a:ext cx="205525" cy="200525"/>
            </a:xfrm>
            <a:custGeom>
              <a:avLst/>
              <a:gdLst/>
              <a:ahLst/>
              <a:cxnLst/>
              <a:rect l="l" t="t" r="r" b="b"/>
              <a:pathLst>
                <a:path w="8221" h="8021" fill="none" extrusionOk="0">
                  <a:moveTo>
                    <a:pt x="8221" y="0"/>
                  </a:moveTo>
                  <a:cubicBezTo>
                    <a:pt x="5765" y="2982"/>
                    <a:pt x="2807" y="5338"/>
                    <a:pt x="0" y="802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0"/>
            <p:cNvSpPr/>
            <p:nvPr/>
          </p:nvSpPr>
          <p:spPr>
            <a:xfrm>
              <a:off x="3304025" y="2403550"/>
              <a:ext cx="191125" cy="210550"/>
            </a:xfrm>
            <a:custGeom>
              <a:avLst/>
              <a:gdLst/>
              <a:ahLst/>
              <a:cxnLst/>
              <a:rect l="l" t="t" r="r" b="b"/>
              <a:pathLst>
                <a:path w="7645" h="8422" fill="none" extrusionOk="0">
                  <a:moveTo>
                    <a:pt x="1" y="0"/>
                  </a:moveTo>
                  <a:cubicBezTo>
                    <a:pt x="1404" y="1830"/>
                    <a:pt x="3159" y="3409"/>
                    <a:pt x="4738" y="5088"/>
                  </a:cubicBezTo>
                  <a:cubicBezTo>
                    <a:pt x="6066" y="6491"/>
                    <a:pt x="6292" y="6993"/>
                    <a:pt x="7645" y="842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0"/>
            <p:cNvSpPr/>
            <p:nvPr/>
          </p:nvSpPr>
          <p:spPr>
            <a:xfrm>
              <a:off x="3396775" y="2372825"/>
              <a:ext cx="10675" cy="281375"/>
            </a:xfrm>
            <a:custGeom>
              <a:avLst/>
              <a:gdLst/>
              <a:ahLst/>
              <a:cxnLst/>
              <a:rect l="l" t="t" r="r" b="b"/>
              <a:pathLst>
                <a:path w="427" h="11255" fill="none" extrusionOk="0">
                  <a:moveTo>
                    <a:pt x="150" y="1"/>
                  </a:moveTo>
                  <a:cubicBezTo>
                    <a:pt x="75" y="2507"/>
                    <a:pt x="426" y="5013"/>
                    <a:pt x="150" y="7470"/>
                  </a:cubicBezTo>
                  <a:cubicBezTo>
                    <a:pt x="25" y="8798"/>
                    <a:pt x="0" y="9951"/>
                    <a:pt x="0" y="11254"/>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0"/>
            <p:cNvSpPr/>
            <p:nvPr/>
          </p:nvSpPr>
          <p:spPr>
            <a:xfrm>
              <a:off x="3243875" y="2495650"/>
              <a:ext cx="285125" cy="10675"/>
            </a:xfrm>
            <a:custGeom>
              <a:avLst/>
              <a:gdLst/>
              <a:ahLst/>
              <a:cxnLst/>
              <a:rect l="l" t="t" r="r" b="b"/>
              <a:pathLst>
                <a:path w="11405" h="427" fill="none" extrusionOk="0">
                  <a:moveTo>
                    <a:pt x="11404" y="426"/>
                  </a:moveTo>
                  <a:cubicBezTo>
                    <a:pt x="7495" y="0"/>
                    <a:pt x="3886" y="201"/>
                    <a:pt x="1" y="5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0"/>
            <p:cNvSpPr/>
            <p:nvPr/>
          </p:nvSpPr>
          <p:spPr>
            <a:xfrm>
              <a:off x="3340375" y="2379100"/>
              <a:ext cx="104650" cy="267575"/>
            </a:xfrm>
            <a:custGeom>
              <a:avLst/>
              <a:gdLst/>
              <a:ahLst/>
              <a:cxnLst/>
              <a:rect l="l" t="t" r="r" b="b"/>
              <a:pathLst>
                <a:path w="4186" h="10703" fill="none" extrusionOk="0">
                  <a:moveTo>
                    <a:pt x="0" y="1"/>
                  </a:moveTo>
                  <a:cubicBezTo>
                    <a:pt x="1780" y="3409"/>
                    <a:pt x="2833" y="7043"/>
                    <a:pt x="4186" y="1070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0"/>
            <p:cNvSpPr/>
            <p:nvPr/>
          </p:nvSpPr>
          <p:spPr>
            <a:xfrm>
              <a:off x="3267075" y="2458675"/>
              <a:ext cx="268175" cy="94000"/>
            </a:xfrm>
            <a:custGeom>
              <a:avLst/>
              <a:gdLst/>
              <a:ahLst/>
              <a:cxnLst/>
              <a:rect l="l" t="t" r="r" b="b"/>
              <a:pathLst>
                <a:path w="10727" h="3760" fill="none" extrusionOk="0">
                  <a:moveTo>
                    <a:pt x="0" y="3760"/>
                  </a:moveTo>
                  <a:cubicBezTo>
                    <a:pt x="2231" y="3184"/>
                    <a:pt x="4361" y="2181"/>
                    <a:pt x="6516" y="1379"/>
                  </a:cubicBezTo>
                  <a:cubicBezTo>
                    <a:pt x="8346" y="702"/>
                    <a:pt x="8897" y="677"/>
                    <a:pt x="10727" y="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0"/>
            <p:cNvSpPr/>
            <p:nvPr/>
          </p:nvSpPr>
          <p:spPr>
            <a:xfrm>
              <a:off x="3276475" y="2451775"/>
              <a:ext cx="257525" cy="112825"/>
            </a:xfrm>
            <a:custGeom>
              <a:avLst/>
              <a:gdLst/>
              <a:ahLst/>
              <a:cxnLst/>
              <a:rect l="l" t="t" r="r" b="b"/>
              <a:pathLst>
                <a:path w="10301" h="4513" fill="none" extrusionOk="0">
                  <a:moveTo>
                    <a:pt x="0" y="1"/>
                  </a:moveTo>
                  <a:cubicBezTo>
                    <a:pt x="2281" y="1028"/>
                    <a:pt x="4712" y="1680"/>
                    <a:pt x="6867" y="2908"/>
                  </a:cubicBezTo>
                  <a:cubicBezTo>
                    <a:pt x="8045" y="3535"/>
                    <a:pt x="9098" y="4011"/>
                    <a:pt x="10301" y="451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0"/>
            <p:cNvSpPr/>
            <p:nvPr/>
          </p:nvSpPr>
          <p:spPr>
            <a:xfrm>
              <a:off x="3329100" y="2385375"/>
              <a:ext cx="120325" cy="258800"/>
            </a:xfrm>
            <a:custGeom>
              <a:avLst/>
              <a:gdLst/>
              <a:ahLst/>
              <a:cxnLst/>
              <a:rect l="l" t="t" r="r" b="b"/>
              <a:pathLst>
                <a:path w="4813" h="10352" fill="none" extrusionOk="0">
                  <a:moveTo>
                    <a:pt x="4812" y="0"/>
                  </a:moveTo>
                  <a:cubicBezTo>
                    <a:pt x="2883" y="3434"/>
                    <a:pt x="1654" y="6842"/>
                    <a:pt x="0" y="1035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0"/>
            <p:cNvSpPr/>
            <p:nvPr/>
          </p:nvSpPr>
          <p:spPr>
            <a:xfrm>
              <a:off x="3327850" y="2438625"/>
              <a:ext cx="133475" cy="132850"/>
            </a:xfrm>
            <a:custGeom>
              <a:avLst/>
              <a:gdLst/>
              <a:ahLst/>
              <a:cxnLst/>
              <a:rect l="l" t="t" r="r" b="b"/>
              <a:pathLst>
                <a:path w="5339" h="5314" extrusionOk="0">
                  <a:moveTo>
                    <a:pt x="4887" y="1830"/>
                  </a:moveTo>
                  <a:cubicBezTo>
                    <a:pt x="5339" y="3058"/>
                    <a:pt x="4712" y="4412"/>
                    <a:pt x="3484" y="4863"/>
                  </a:cubicBezTo>
                  <a:cubicBezTo>
                    <a:pt x="2281" y="5314"/>
                    <a:pt x="928" y="4687"/>
                    <a:pt x="451" y="3484"/>
                  </a:cubicBezTo>
                  <a:cubicBezTo>
                    <a:pt x="0" y="2256"/>
                    <a:pt x="627" y="903"/>
                    <a:pt x="1855" y="452"/>
                  </a:cubicBezTo>
                  <a:cubicBezTo>
                    <a:pt x="3058" y="1"/>
                    <a:pt x="4411" y="602"/>
                    <a:pt x="4887" y="18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0"/>
            <p:cNvSpPr/>
            <p:nvPr/>
          </p:nvSpPr>
          <p:spPr>
            <a:xfrm>
              <a:off x="3358550" y="2469325"/>
              <a:ext cx="72075" cy="71450"/>
            </a:xfrm>
            <a:custGeom>
              <a:avLst/>
              <a:gdLst/>
              <a:ahLst/>
              <a:cxnLst/>
              <a:rect l="l" t="t" r="r" b="b"/>
              <a:pathLst>
                <a:path w="2883" h="2858" extrusionOk="0">
                  <a:moveTo>
                    <a:pt x="2632" y="978"/>
                  </a:moveTo>
                  <a:cubicBezTo>
                    <a:pt x="2882" y="1630"/>
                    <a:pt x="2532" y="2382"/>
                    <a:pt x="1880" y="2607"/>
                  </a:cubicBezTo>
                  <a:cubicBezTo>
                    <a:pt x="1228" y="2858"/>
                    <a:pt x="502" y="2532"/>
                    <a:pt x="251" y="1880"/>
                  </a:cubicBezTo>
                  <a:cubicBezTo>
                    <a:pt x="0" y="1204"/>
                    <a:pt x="326" y="477"/>
                    <a:pt x="1003" y="226"/>
                  </a:cubicBezTo>
                  <a:cubicBezTo>
                    <a:pt x="1654" y="1"/>
                    <a:pt x="2381" y="326"/>
                    <a:pt x="2632" y="9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20"/>
          <p:cNvGrpSpPr/>
          <p:nvPr/>
        </p:nvGrpSpPr>
        <p:grpSpPr>
          <a:xfrm>
            <a:off x="7185250" y="2202150"/>
            <a:ext cx="166675" cy="168575"/>
            <a:chOff x="4954425" y="2036375"/>
            <a:chExt cx="166675" cy="168575"/>
          </a:xfrm>
        </p:grpSpPr>
        <p:sp>
          <p:nvSpPr>
            <p:cNvPr id="1717" name="Google Shape;1717;p20"/>
            <p:cNvSpPr/>
            <p:nvPr/>
          </p:nvSpPr>
          <p:spPr>
            <a:xfrm>
              <a:off x="4954425" y="2036375"/>
              <a:ext cx="166675" cy="168575"/>
            </a:xfrm>
            <a:custGeom>
              <a:avLst/>
              <a:gdLst/>
              <a:ahLst/>
              <a:cxnLst/>
              <a:rect l="l" t="t" r="r" b="b"/>
              <a:pathLst>
                <a:path w="6667" h="6743" extrusionOk="0">
                  <a:moveTo>
                    <a:pt x="1930" y="3584"/>
                  </a:moveTo>
                  <a:cubicBezTo>
                    <a:pt x="0" y="2882"/>
                    <a:pt x="1529" y="1178"/>
                    <a:pt x="2607" y="2306"/>
                  </a:cubicBezTo>
                  <a:cubicBezTo>
                    <a:pt x="2231" y="0"/>
                    <a:pt x="4712" y="802"/>
                    <a:pt x="3935" y="2406"/>
                  </a:cubicBezTo>
                  <a:cubicBezTo>
                    <a:pt x="5088" y="877"/>
                    <a:pt x="6667" y="2506"/>
                    <a:pt x="4812" y="3384"/>
                  </a:cubicBezTo>
                  <a:cubicBezTo>
                    <a:pt x="6617" y="3885"/>
                    <a:pt x="5940" y="5464"/>
                    <a:pt x="4386" y="4837"/>
                  </a:cubicBezTo>
                  <a:cubicBezTo>
                    <a:pt x="4386" y="6742"/>
                    <a:pt x="2431" y="6517"/>
                    <a:pt x="2757" y="4787"/>
                  </a:cubicBezTo>
                  <a:cubicBezTo>
                    <a:pt x="1203" y="6141"/>
                    <a:pt x="151" y="4311"/>
                    <a:pt x="1930" y="3584"/>
                  </a:cubicBezTo>
                  <a:cubicBezTo>
                    <a:pt x="1755" y="3509"/>
                    <a:pt x="1830" y="3634"/>
                    <a:pt x="1930" y="35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0"/>
            <p:cNvSpPr/>
            <p:nvPr/>
          </p:nvSpPr>
          <p:spPr>
            <a:xfrm>
              <a:off x="5008925" y="2104675"/>
              <a:ext cx="52650" cy="40750"/>
            </a:xfrm>
            <a:custGeom>
              <a:avLst/>
              <a:gdLst/>
              <a:ahLst/>
              <a:cxnLst/>
              <a:rect l="l" t="t" r="r" b="b"/>
              <a:pathLst>
                <a:path w="2106" h="1630" extrusionOk="0">
                  <a:moveTo>
                    <a:pt x="1053" y="0"/>
                  </a:moveTo>
                  <a:cubicBezTo>
                    <a:pt x="1" y="0"/>
                    <a:pt x="1" y="1629"/>
                    <a:pt x="1053" y="1629"/>
                  </a:cubicBezTo>
                  <a:cubicBezTo>
                    <a:pt x="2106" y="1629"/>
                    <a:pt x="2106" y="0"/>
                    <a:pt x="1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20"/>
          <p:cNvGrpSpPr/>
          <p:nvPr/>
        </p:nvGrpSpPr>
        <p:grpSpPr>
          <a:xfrm>
            <a:off x="7658888" y="1125963"/>
            <a:ext cx="444275" cy="398525"/>
            <a:chOff x="2495125" y="2142250"/>
            <a:chExt cx="444275" cy="398525"/>
          </a:xfrm>
        </p:grpSpPr>
        <p:sp>
          <p:nvSpPr>
            <p:cNvPr id="1720" name="Google Shape;1720;p20"/>
            <p:cNvSpPr/>
            <p:nvPr/>
          </p:nvSpPr>
          <p:spPr>
            <a:xfrm>
              <a:off x="2495125" y="2142250"/>
              <a:ext cx="444275" cy="398525"/>
            </a:xfrm>
            <a:custGeom>
              <a:avLst/>
              <a:gdLst/>
              <a:ahLst/>
              <a:cxnLst/>
              <a:rect l="l" t="t" r="r" b="b"/>
              <a:pathLst>
                <a:path w="17771" h="15941" extrusionOk="0">
                  <a:moveTo>
                    <a:pt x="6542" y="6116"/>
                  </a:moveTo>
                  <a:cubicBezTo>
                    <a:pt x="4437" y="1154"/>
                    <a:pt x="10201" y="1"/>
                    <a:pt x="9224" y="5866"/>
                  </a:cubicBezTo>
                  <a:cubicBezTo>
                    <a:pt x="11780" y="1003"/>
                    <a:pt x="16367" y="6718"/>
                    <a:pt x="10452" y="8021"/>
                  </a:cubicBezTo>
                  <a:cubicBezTo>
                    <a:pt x="17770" y="9525"/>
                    <a:pt x="12382" y="15139"/>
                    <a:pt x="9600" y="9976"/>
                  </a:cubicBezTo>
                  <a:cubicBezTo>
                    <a:pt x="11204" y="15891"/>
                    <a:pt x="5941" y="15941"/>
                    <a:pt x="7068" y="10252"/>
                  </a:cubicBezTo>
                  <a:cubicBezTo>
                    <a:pt x="4662" y="15565"/>
                    <a:pt x="1" y="11555"/>
                    <a:pt x="5414" y="8597"/>
                  </a:cubicBezTo>
                  <a:cubicBezTo>
                    <a:pt x="276" y="8597"/>
                    <a:pt x="1830" y="2031"/>
                    <a:pt x="6542" y="61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0"/>
            <p:cNvSpPr/>
            <p:nvPr/>
          </p:nvSpPr>
          <p:spPr>
            <a:xfrm>
              <a:off x="2655525" y="2307050"/>
              <a:ext cx="94650" cy="73325"/>
            </a:xfrm>
            <a:custGeom>
              <a:avLst/>
              <a:gdLst/>
              <a:ahLst/>
              <a:cxnLst/>
              <a:rect l="l" t="t" r="r" b="b"/>
              <a:pathLst>
                <a:path w="3786" h="2933" extrusionOk="0">
                  <a:moveTo>
                    <a:pt x="1906" y="0"/>
                  </a:moveTo>
                  <a:cubicBezTo>
                    <a:pt x="1" y="0"/>
                    <a:pt x="1" y="2933"/>
                    <a:pt x="1906" y="2933"/>
                  </a:cubicBezTo>
                  <a:cubicBezTo>
                    <a:pt x="3785" y="2933"/>
                    <a:pt x="3785" y="0"/>
                    <a:pt x="19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7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3"/>
        <p:cNvGrpSpPr/>
        <p:nvPr/>
      </p:nvGrpSpPr>
      <p:grpSpPr>
        <a:xfrm>
          <a:off x="0" y="0"/>
          <a:ext cx="0" cy="0"/>
          <a:chOff x="0" y="0"/>
          <a:chExt cx="0" cy="0"/>
        </a:xfrm>
      </p:grpSpPr>
      <p:sp>
        <p:nvSpPr>
          <p:cNvPr id="134" name="Google Shape;134;p3"/>
          <p:cNvSpPr/>
          <p:nvPr/>
        </p:nvSpPr>
        <p:spPr>
          <a:xfrm>
            <a:off x="395925" y="291324"/>
            <a:ext cx="8336062" cy="4788281"/>
          </a:xfrm>
          <a:custGeom>
            <a:avLst/>
            <a:gdLst/>
            <a:ahLst/>
            <a:cxnLst/>
            <a:rect l="l" t="t" r="r" b="b"/>
            <a:pathLst>
              <a:path w="257584" h="146846" extrusionOk="0">
                <a:moveTo>
                  <a:pt x="7146" y="1"/>
                </a:moveTo>
                <a:cubicBezTo>
                  <a:pt x="3214" y="1"/>
                  <a:pt x="1" y="3214"/>
                  <a:pt x="1" y="7146"/>
                </a:cubicBezTo>
                <a:lnTo>
                  <a:pt x="1" y="139700"/>
                </a:lnTo>
                <a:cubicBezTo>
                  <a:pt x="1" y="143632"/>
                  <a:pt x="3214" y="146845"/>
                  <a:pt x="7146" y="146845"/>
                </a:cubicBezTo>
                <a:lnTo>
                  <a:pt x="250438" y="146845"/>
                </a:lnTo>
                <a:cubicBezTo>
                  <a:pt x="254408" y="146845"/>
                  <a:pt x="257584" y="143632"/>
                  <a:pt x="257584" y="139700"/>
                </a:cubicBezTo>
                <a:lnTo>
                  <a:pt x="257584" y="7146"/>
                </a:lnTo>
                <a:cubicBezTo>
                  <a:pt x="257584" y="3214"/>
                  <a:pt x="254408" y="1"/>
                  <a:pt x="250438" y="1"/>
                </a:cubicBez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3"/>
          <p:cNvGrpSpPr/>
          <p:nvPr/>
        </p:nvGrpSpPr>
        <p:grpSpPr>
          <a:xfrm>
            <a:off x="395894" y="219519"/>
            <a:ext cx="8518865" cy="4788281"/>
            <a:chOff x="395894" y="219519"/>
            <a:chExt cx="8518865" cy="4788281"/>
          </a:xfrm>
        </p:grpSpPr>
        <p:sp>
          <p:nvSpPr>
            <p:cNvPr id="136" name="Google Shape;136;p3"/>
            <p:cNvSpPr/>
            <p:nvPr/>
          </p:nvSpPr>
          <p:spPr>
            <a:xfrm>
              <a:off x="661185" y="219519"/>
              <a:ext cx="8068819" cy="4788281"/>
            </a:xfrm>
            <a:custGeom>
              <a:avLst/>
              <a:gdLst/>
              <a:ahLst/>
              <a:cxnLst/>
              <a:rect l="l" t="t" r="r" b="b"/>
              <a:pathLst>
                <a:path w="257584" h="146846" extrusionOk="0">
                  <a:moveTo>
                    <a:pt x="7146" y="1"/>
                  </a:moveTo>
                  <a:cubicBezTo>
                    <a:pt x="3214" y="1"/>
                    <a:pt x="1" y="3214"/>
                    <a:pt x="1" y="7146"/>
                  </a:cubicBezTo>
                  <a:lnTo>
                    <a:pt x="1" y="139700"/>
                  </a:lnTo>
                  <a:cubicBezTo>
                    <a:pt x="1" y="143632"/>
                    <a:pt x="3214" y="146845"/>
                    <a:pt x="7146" y="146845"/>
                  </a:cubicBezTo>
                  <a:lnTo>
                    <a:pt x="250438" y="146845"/>
                  </a:lnTo>
                  <a:cubicBezTo>
                    <a:pt x="254408" y="146845"/>
                    <a:pt x="257584" y="143632"/>
                    <a:pt x="257584" y="139700"/>
                  </a:cubicBezTo>
                  <a:lnTo>
                    <a:pt x="257584" y="7146"/>
                  </a:lnTo>
                  <a:cubicBezTo>
                    <a:pt x="257584" y="3214"/>
                    <a:pt x="254408" y="1"/>
                    <a:pt x="250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3"/>
            <p:cNvGrpSpPr/>
            <p:nvPr/>
          </p:nvGrpSpPr>
          <p:grpSpPr>
            <a:xfrm>
              <a:off x="8341543" y="2282008"/>
              <a:ext cx="569676" cy="380612"/>
              <a:chOff x="8341543" y="2282008"/>
              <a:chExt cx="569676" cy="380612"/>
            </a:xfrm>
          </p:grpSpPr>
          <p:sp>
            <p:nvSpPr>
              <p:cNvPr id="138" name="Google Shape;138;p3"/>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3"/>
            <p:cNvSpPr/>
            <p:nvPr/>
          </p:nvSpPr>
          <p:spPr>
            <a:xfrm>
              <a:off x="8341543" y="4447718"/>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3"/>
            <p:cNvGrpSpPr/>
            <p:nvPr/>
          </p:nvGrpSpPr>
          <p:grpSpPr>
            <a:xfrm>
              <a:off x="8341543" y="1721094"/>
              <a:ext cx="569676" cy="380612"/>
              <a:chOff x="8341543" y="1721094"/>
              <a:chExt cx="569676" cy="380612"/>
            </a:xfrm>
          </p:grpSpPr>
          <p:sp>
            <p:nvSpPr>
              <p:cNvPr id="142" name="Google Shape;142;p3"/>
              <p:cNvSpPr/>
              <p:nvPr/>
            </p:nvSpPr>
            <p:spPr>
              <a:xfrm>
                <a:off x="8341543" y="1800869"/>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8341543" y="1721094"/>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3"/>
            <p:cNvGrpSpPr/>
            <p:nvPr/>
          </p:nvGrpSpPr>
          <p:grpSpPr>
            <a:xfrm>
              <a:off x="8346273" y="1183592"/>
              <a:ext cx="568486" cy="388014"/>
              <a:chOff x="8346273" y="1183592"/>
              <a:chExt cx="568486" cy="388014"/>
            </a:xfrm>
          </p:grpSpPr>
          <p:sp>
            <p:nvSpPr>
              <p:cNvPr id="145" name="Google Shape;145;p3"/>
              <p:cNvSpPr/>
              <p:nvPr/>
            </p:nvSpPr>
            <p:spPr>
              <a:xfrm>
                <a:off x="8346273" y="1263367"/>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8346273" y="1183592"/>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8341543" y="606635"/>
              <a:ext cx="569676" cy="388014"/>
              <a:chOff x="8341543" y="606635"/>
              <a:chExt cx="569676" cy="388014"/>
            </a:xfrm>
          </p:grpSpPr>
          <p:sp>
            <p:nvSpPr>
              <p:cNvPr id="148" name="Google Shape;148;p3"/>
              <p:cNvSpPr/>
              <p:nvPr/>
            </p:nvSpPr>
            <p:spPr>
              <a:xfrm>
                <a:off x="8341543" y="686410"/>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8341543" y="606635"/>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3"/>
            <p:cNvGrpSpPr/>
            <p:nvPr/>
          </p:nvGrpSpPr>
          <p:grpSpPr>
            <a:xfrm>
              <a:off x="8341543" y="2842933"/>
              <a:ext cx="569676" cy="380612"/>
              <a:chOff x="8341543" y="2282008"/>
              <a:chExt cx="569676" cy="380612"/>
            </a:xfrm>
          </p:grpSpPr>
          <p:sp>
            <p:nvSpPr>
              <p:cNvPr id="151" name="Google Shape;151;p3"/>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3"/>
            <p:cNvGrpSpPr/>
            <p:nvPr/>
          </p:nvGrpSpPr>
          <p:grpSpPr>
            <a:xfrm>
              <a:off x="8341543" y="3403858"/>
              <a:ext cx="569676" cy="380612"/>
              <a:chOff x="8341543" y="2282008"/>
              <a:chExt cx="569676" cy="380612"/>
            </a:xfrm>
          </p:grpSpPr>
          <p:sp>
            <p:nvSpPr>
              <p:cNvPr id="154" name="Google Shape;154;p3"/>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56;p3"/>
            <p:cNvSpPr/>
            <p:nvPr/>
          </p:nvSpPr>
          <p:spPr>
            <a:xfrm>
              <a:off x="8341543" y="4367943"/>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395894" y="219519"/>
              <a:ext cx="8053438" cy="4788281"/>
            </a:xfrm>
            <a:custGeom>
              <a:avLst/>
              <a:gdLst/>
              <a:ahLst/>
              <a:cxnLst/>
              <a:rect l="l" t="t" r="r" b="b"/>
              <a:pathLst>
                <a:path w="257093" h="146846" extrusionOk="0">
                  <a:moveTo>
                    <a:pt x="7146" y="1"/>
                  </a:moveTo>
                  <a:cubicBezTo>
                    <a:pt x="3177" y="1"/>
                    <a:pt x="1" y="3214"/>
                    <a:pt x="1" y="7146"/>
                  </a:cubicBezTo>
                  <a:lnTo>
                    <a:pt x="1" y="139700"/>
                  </a:lnTo>
                  <a:cubicBezTo>
                    <a:pt x="1" y="143632"/>
                    <a:pt x="3177" y="146845"/>
                    <a:pt x="7146" y="146845"/>
                  </a:cubicBezTo>
                  <a:lnTo>
                    <a:pt x="249947" y="146845"/>
                  </a:lnTo>
                  <a:cubicBezTo>
                    <a:pt x="253879" y="146845"/>
                    <a:pt x="257093" y="143632"/>
                    <a:pt x="257093" y="139700"/>
                  </a:cubicBezTo>
                  <a:lnTo>
                    <a:pt x="257093" y="7146"/>
                  </a:lnTo>
                  <a:cubicBezTo>
                    <a:pt x="257093" y="3214"/>
                    <a:pt x="253879" y="1"/>
                    <a:pt x="249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3"/>
          <p:cNvSpPr/>
          <p:nvPr/>
        </p:nvSpPr>
        <p:spPr>
          <a:xfrm>
            <a:off x="546317" y="94193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281025" y="966589"/>
            <a:ext cx="324527" cy="82660"/>
          </a:xfrm>
          <a:custGeom>
            <a:avLst/>
            <a:gdLst/>
            <a:ahLst/>
            <a:cxnLst/>
            <a:rect l="l" t="t" r="r" b="b"/>
            <a:pathLst>
              <a:path w="10360" h="2535"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04707" y="104921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605521" y="100728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546317" y="1298240"/>
            <a:ext cx="79378" cy="133169"/>
          </a:xfrm>
          <a:custGeom>
            <a:avLst/>
            <a:gdLst/>
            <a:ahLst/>
            <a:cxnLst/>
            <a:rect l="l" t="t" r="r" b="b"/>
            <a:pathLst>
              <a:path w="2534" h="4084" extrusionOk="0">
                <a:moveTo>
                  <a:pt x="1286" y="0"/>
                </a:moveTo>
                <a:cubicBezTo>
                  <a:pt x="567" y="0"/>
                  <a:pt x="0" y="908"/>
                  <a:pt x="0" y="2042"/>
                </a:cubicBezTo>
                <a:cubicBezTo>
                  <a:pt x="0" y="3176"/>
                  <a:pt x="567" y="4083"/>
                  <a:pt x="1286" y="4083"/>
                </a:cubicBezTo>
                <a:cubicBezTo>
                  <a:pt x="1966" y="4083"/>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281025" y="1324130"/>
            <a:ext cx="324527" cy="81388"/>
          </a:xfrm>
          <a:custGeom>
            <a:avLst/>
            <a:gdLst/>
            <a:ahLst/>
            <a:cxnLst/>
            <a:rect l="l" t="t" r="r" b="b"/>
            <a:pathLst>
              <a:path w="10360" h="2496" extrusionOk="0">
                <a:moveTo>
                  <a:pt x="794" y="0"/>
                </a:moveTo>
                <a:cubicBezTo>
                  <a:pt x="341" y="0"/>
                  <a:pt x="0" y="567"/>
                  <a:pt x="0" y="1248"/>
                </a:cubicBezTo>
                <a:cubicBezTo>
                  <a:pt x="0" y="1928"/>
                  <a:pt x="341" y="2495"/>
                  <a:pt x="794" y="2495"/>
                </a:cubicBezTo>
                <a:lnTo>
                  <a:pt x="9566" y="2495"/>
                </a:lnTo>
                <a:cubicBezTo>
                  <a:pt x="10019" y="2495"/>
                  <a:pt x="10360" y="1928"/>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04707" y="14054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605521" y="136479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282216" y="1335217"/>
            <a:ext cx="323337" cy="70302"/>
          </a:xfrm>
          <a:custGeom>
            <a:avLst/>
            <a:gdLst/>
            <a:ahLst/>
            <a:cxnLst/>
            <a:rect l="l" t="t" r="r" b="b"/>
            <a:pathLst>
              <a:path w="10322" h="2156" extrusionOk="0">
                <a:moveTo>
                  <a:pt x="10057" y="0"/>
                </a:moveTo>
                <a:lnTo>
                  <a:pt x="10057" y="0"/>
                </a:lnTo>
                <a:cubicBezTo>
                  <a:pt x="10095" y="76"/>
                  <a:pt x="10095" y="190"/>
                  <a:pt x="10095" y="303"/>
                </a:cubicBezTo>
                <a:cubicBezTo>
                  <a:pt x="10095" y="983"/>
                  <a:pt x="9755" y="1551"/>
                  <a:pt x="9301" y="1551"/>
                </a:cubicBezTo>
                <a:lnTo>
                  <a:pt x="530" y="1551"/>
                </a:lnTo>
                <a:cubicBezTo>
                  <a:pt x="303" y="1551"/>
                  <a:pt x="114" y="1437"/>
                  <a:pt x="0" y="1210"/>
                </a:cubicBezTo>
                <a:lnTo>
                  <a:pt x="0" y="1210"/>
                </a:lnTo>
                <a:cubicBezTo>
                  <a:pt x="76" y="1740"/>
                  <a:pt x="378" y="2118"/>
                  <a:pt x="719" y="2155"/>
                </a:cubicBezTo>
                <a:lnTo>
                  <a:pt x="9528" y="2155"/>
                </a:lnTo>
                <a:cubicBezTo>
                  <a:pt x="9981" y="2155"/>
                  <a:pt x="10322" y="1588"/>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546317" y="1655749"/>
            <a:ext cx="79378" cy="131930"/>
          </a:xfrm>
          <a:custGeom>
            <a:avLst/>
            <a:gdLst/>
            <a:ahLst/>
            <a:cxnLst/>
            <a:rect l="l" t="t" r="r" b="b"/>
            <a:pathLst>
              <a:path w="2534" h="4046" extrusionOk="0">
                <a:moveTo>
                  <a:pt x="1286" y="0"/>
                </a:moveTo>
                <a:cubicBezTo>
                  <a:pt x="567" y="0"/>
                  <a:pt x="0" y="908"/>
                  <a:pt x="0" y="2004"/>
                </a:cubicBezTo>
                <a:cubicBezTo>
                  <a:pt x="0" y="3138"/>
                  <a:pt x="567" y="4046"/>
                  <a:pt x="1286" y="4046"/>
                </a:cubicBezTo>
                <a:cubicBezTo>
                  <a:pt x="1966" y="4046"/>
                  <a:pt x="2533" y="3138"/>
                  <a:pt x="2533" y="2004"/>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281025" y="1680400"/>
            <a:ext cx="324527" cy="82627"/>
          </a:xfrm>
          <a:custGeom>
            <a:avLst/>
            <a:gdLst/>
            <a:ahLst/>
            <a:cxnLst/>
            <a:rect l="l" t="t" r="r" b="b"/>
            <a:pathLst>
              <a:path w="10360" h="2534" extrusionOk="0">
                <a:moveTo>
                  <a:pt x="794" y="1"/>
                </a:moveTo>
                <a:cubicBezTo>
                  <a:pt x="341" y="1"/>
                  <a:pt x="0" y="568"/>
                  <a:pt x="0" y="1248"/>
                </a:cubicBezTo>
                <a:cubicBezTo>
                  <a:pt x="0" y="1967"/>
                  <a:pt x="341" y="2534"/>
                  <a:pt x="794" y="2534"/>
                </a:cubicBezTo>
                <a:lnTo>
                  <a:pt x="9566" y="2534"/>
                </a:lnTo>
                <a:cubicBezTo>
                  <a:pt x="10019" y="2534"/>
                  <a:pt x="10360" y="1967"/>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304707" y="1761756"/>
            <a:ext cx="32014" cy="1272"/>
          </a:xfrm>
          <a:custGeom>
            <a:avLst/>
            <a:gdLst/>
            <a:ahLst/>
            <a:cxnLst/>
            <a:rect l="l" t="t" r="r" b="b"/>
            <a:pathLst>
              <a:path w="1022" h="39" extrusionOk="0">
                <a:moveTo>
                  <a:pt x="1021" y="39"/>
                </a:moveTo>
                <a:lnTo>
                  <a:pt x="38" y="39"/>
                </a:lnTo>
                <a:cubicBezTo>
                  <a:pt x="38" y="39"/>
                  <a:pt x="38" y="39"/>
                  <a:pt x="38" y="39"/>
                </a:cubicBezTo>
                <a:cubicBezTo>
                  <a:pt x="38" y="39"/>
                  <a:pt x="38" y="39"/>
                  <a:pt x="38" y="39"/>
                </a:cubicBezTo>
                <a:lnTo>
                  <a:pt x="1021" y="39"/>
                </a:lnTo>
                <a:lnTo>
                  <a:pt x="1021" y="39"/>
                </a:lnTo>
                <a:close/>
                <a:moveTo>
                  <a:pt x="1" y="39"/>
                </a:moveTo>
                <a:lnTo>
                  <a:pt x="1" y="39"/>
                </a:lnTo>
                <a:lnTo>
                  <a:pt x="1" y="39"/>
                </a:lnTo>
                <a:close/>
                <a:moveTo>
                  <a:pt x="1" y="39"/>
                </a:moveTo>
                <a:lnTo>
                  <a:pt x="1" y="39"/>
                </a:lnTo>
                <a:lnTo>
                  <a:pt x="1" y="39"/>
                </a:lnTo>
                <a:close/>
                <a:moveTo>
                  <a:pt x="1" y="39"/>
                </a:moveTo>
                <a:lnTo>
                  <a:pt x="1" y="39"/>
                </a:lnTo>
                <a:lnTo>
                  <a:pt x="1" y="39"/>
                </a:lnTo>
                <a:close/>
                <a:moveTo>
                  <a:pt x="1" y="39"/>
                </a:moveTo>
                <a:cubicBezTo>
                  <a:pt x="1" y="39"/>
                  <a:pt x="1" y="39"/>
                  <a:pt x="1" y="1"/>
                </a:cubicBezTo>
                <a:cubicBezTo>
                  <a:pt x="1" y="39"/>
                  <a:pt x="1" y="39"/>
                  <a:pt x="1" y="39"/>
                </a:cubicBez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605521" y="17210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282216" y="1691487"/>
            <a:ext cx="323337" cy="71541"/>
          </a:xfrm>
          <a:custGeom>
            <a:avLst/>
            <a:gdLst/>
            <a:ahLst/>
            <a:cxnLst/>
            <a:rect l="l" t="t" r="r" b="b"/>
            <a:pathLst>
              <a:path w="10322" h="2194" extrusionOk="0">
                <a:moveTo>
                  <a:pt x="10057" y="1"/>
                </a:moveTo>
                <a:cubicBezTo>
                  <a:pt x="10095" y="114"/>
                  <a:pt x="10095" y="228"/>
                  <a:pt x="10095" y="303"/>
                </a:cubicBezTo>
                <a:cubicBezTo>
                  <a:pt x="10095" y="1022"/>
                  <a:pt x="9755" y="1589"/>
                  <a:pt x="9301" y="1589"/>
                </a:cubicBezTo>
                <a:lnTo>
                  <a:pt x="530" y="1589"/>
                </a:lnTo>
                <a:cubicBezTo>
                  <a:pt x="303" y="1589"/>
                  <a:pt x="114" y="1438"/>
                  <a:pt x="0" y="1249"/>
                </a:cubicBezTo>
                <a:lnTo>
                  <a:pt x="0" y="1249"/>
                </a:lnTo>
                <a:cubicBezTo>
                  <a:pt x="76" y="1740"/>
                  <a:pt x="340" y="2156"/>
                  <a:pt x="719" y="2156"/>
                </a:cubicBezTo>
                <a:cubicBezTo>
                  <a:pt x="719" y="2194"/>
                  <a:pt x="719" y="2194"/>
                  <a:pt x="719" y="2194"/>
                </a:cubicBezTo>
                <a:lnTo>
                  <a:pt x="9528" y="2194"/>
                </a:lnTo>
                <a:cubicBezTo>
                  <a:pt x="9981" y="2194"/>
                  <a:pt x="10322" y="1627"/>
                  <a:pt x="10322" y="908"/>
                </a:cubicBez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546317" y="2012018"/>
            <a:ext cx="79378" cy="133202"/>
          </a:xfrm>
          <a:custGeom>
            <a:avLst/>
            <a:gdLst/>
            <a:ahLst/>
            <a:cxnLst/>
            <a:rect l="l" t="t" r="r" b="b"/>
            <a:pathLst>
              <a:path w="2534" h="4085" extrusionOk="0">
                <a:moveTo>
                  <a:pt x="1286" y="1"/>
                </a:moveTo>
                <a:cubicBezTo>
                  <a:pt x="567" y="1"/>
                  <a:pt x="0" y="908"/>
                  <a:pt x="0" y="2042"/>
                </a:cubicBezTo>
                <a:cubicBezTo>
                  <a:pt x="0" y="3177"/>
                  <a:pt x="567" y="4084"/>
                  <a:pt x="1286" y="4084"/>
                </a:cubicBezTo>
                <a:cubicBezTo>
                  <a:pt x="1966" y="4084"/>
                  <a:pt x="2533" y="3177"/>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81025" y="203790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04707" y="211929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605521" y="2077364"/>
            <a:ext cx="31" cy="1272"/>
          </a:xfrm>
          <a:custGeom>
            <a:avLst/>
            <a:gdLst/>
            <a:ahLst/>
            <a:cxnLst/>
            <a:rect l="l" t="t" r="r" b="b"/>
            <a:pathLst>
              <a:path w="1" h="39" extrusionOk="0">
                <a:moveTo>
                  <a:pt x="1" y="38"/>
                </a:moveTo>
                <a:lnTo>
                  <a:pt x="1" y="38"/>
                </a:lnTo>
                <a:lnTo>
                  <a:pt x="1" y="38"/>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82216" y="2049028"/>
            <a:ext cx="323337" cy="70302"/>
          </a:xfrm>
          <a:custGeom>
            <a:avLst/>
            <a:gdLst/>
            <a:ahLst/>
            <a:cxnLst/>
            <a:rect l="l" t="t" r="r" b="b"/>
            <a:pathLst>
              <a:path w="10322" h="2156" extrusionOk="0">
                <a:moveTo>
                  <a:pt x="10057" y="0"/>
                </a:moveTo>
                <a:cubicBezTo>
                  <a:pt x="10095" y="76"/>
                  <a:pt x="10095" y="189"/>
                  <a:pt x="10095" y="303"/>
                </a:cubicBezTo>
                <a:cubicBezTo>
                  <a:pt x="10095" y="983"/>
                  <a:pt x="9755" y="1550"/>
                  <a:pt x="9301" y="1550"/>
                </a:cubicBezTo>
                <a:lnTo>
                  <a:pt x="530" y="1550"/>
                </a:lnTo>
                <a:cubicBezTo>
                  <a:pt x="303" y="1550"/>
                  <a:pt x="114" y="1437"/>
                  <a:pt x="0" y="1210"/>
                </a:cubicBezTo>
                <a:lnTo>
                  <a:pt x="0" y="1210"/>
                </a:lnTo>
                <a:cubicBezTo>
                  <a:pt x="76" y="1739"/>
                  <a:pt x="340" y="2117"/>
                  <a:pt x="719" y="2155"/>
                </a:cubicBezTo>
                <a:lnTo>
                  <a:pt x="9528" y="2155"/>
                </a:lnTo>
                <a:cubicBezTo>
                  <a:pt x="9981" y="2155"/>
                  <a:pt x="10322" y="1588"/>
                  <a:pt x="10322" y="907"/>
                </a:cubicBezTo>
                <a:lnTo>
                  <a:pt x="10322" y="870"/>
                </a:ln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546317" y="2369560"/>
            <a:ext cx="79378" cy="131930"/>
          </a:xfrm>
          <a:custGeom>
            <a:avLst/>
            <a:gdLst/>
            <a:ahLst/>
            <a:cxnLst/>
            <a:rect l="l" t="t" r="r" b="b"/>
            <a:pathLst>
              <a:path w="2534" h="4046" extrusionOk="0">
                <a:moveTo>
                  <a:pt x="1286" y="0"/>
                </a:moveTo>
                <a:cubicBezTo>
                  <a:pt x="567" y="0"/>
                  <a:pt x="0" y="907"/>
                  <a:pt x="0" y="2004"/>
                </a:cubicBezTo>
                <a:cubicBezTo>
                  <a:pt x="0" y="3138"/>
                  <a:pt x="567" y="4045"/>
                  <a:pt x="1286" y="4045"/>
                </a:cubicBezTo>
                <a:cubicBezTo>
                  <a:pt x="1966" y="4045"/>
                  <a:pt x="2533" y="3138"/>
                  <a:pt x="2533" y="2004"/>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81025" y="2394211"/>
            <a:ext cx="324527" cy="81388"/>
          </a:xfrm>
          <a:custGeom>
            <a:avLst/>
            <a:gdLst/>
            <a:ahLst/>
            <a:cxnLst/>
            <a:rect l="l" t="t" r="r" b="b"/>
            <a:pathLst>
              <a:path w="10360" h="2496" extrusionOk="0">
                <a:moveTo>
                  <a:pt x="794" y="0"/>
                </a:moveTo>
                <a:cubicBezTo>
                  <a:pt x="341" y="0"/>
                  <a:pt x="0" y="567"/>
                  <a:pt x="0" y="1248"/>
                </a:cubicBezTo>
                <a:cubicBezTo>
                  <a:pt x="0" y="1966"/>
                  <a:pt x="341" y="2495"/>
                  <a:pt x="794" y="2495"/>
                </a:cubicBezTo>
                <a:lnTo>
                  <a:pt x="9566" y="2495"/>
                </a:lnTo>
                <a:cubicBezTo>
                  <a:pt x="10019" y="2495"/>
                  <a:pt x="10360" y="1966"/>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304707" y="247556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605521" y="243487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282216" y="2405297"/>
            <a:ext cx="323337" cy="70302"/>
          </a:xfrm>
          <a:custGeom>
            <a:avLst/>
            <a:gdLst/>
            <a:ahLst/>
            <a:cxnLst/>
            <a:rect l="l" t="t" r="r" b="b"/>
            <a:pathLst>
              <a:path w="10322" h="2156" extrusionOk="0">
                <a:moveTo>
                  <a:pt x="10057" y="0"/>
                </a:moveTo>
                <a:cubicBezTo>
                  <a:pt x="10095" y="114"/>
                  <a:pt x="10095" y="189"/>
                  <a:pt x="10095" y="303"/>
                </a:cubicBezTo>
                <a:cubicBezTo>
                  <a:pt x="10095" y="1021"/>
                  <a:pt x="9755" y="1551"/>
                  <a:pt x="9301" y="1551"/>
                </a:cubicBezTo>
                <a:lnTo>
                  <a:pt x="530" y="1551"/>
                </a:lnTo>
                <a:cubicBezTo>
                  <a:pt x="303" y="1551"/>
                  <a:pt x="114" y="1437"/>
                  <a:pt x="0" y="1248"/>
                </a:cubicBezTo>
                <a:lnTo>
                  <a:pt x="0" y="1248"/>
                </a:lnTo>
                <a:cubicBezTo>
                  <a:pt x="76" y="1777"/>
                  <a:pt x="378" y="2155"/>
                  <a:pt x="719" y="2155"/>
                </a:cubicBezTo>
                <a:lnTo>
                  <a:pt x="9528" y="2155"/>
                </a:lnTo>
                <a:cubicBezTo>
                  <a:pt x="9981" y="2155"/>
                  <a:pt x="10322" y="1626"/>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546317" y="2725829"/>
            <a:ext cx="79378" cy="131930"/>
          </a:xfrm>
          <a:custGeom>
            <a:avLst/>
            <a:gdLst/>
            <a:ahLst/>
            <a:cxnLst/>
            <a:rect l="l" t="t" r="r" b="b"/>
            <a:pathLst>
              <a:path w="2534" h="4046" extrusionOk="0">
                <a:moveTo>
                  <a:pt x="1286" y="0"/>
                </a:moveTo>
                <a:cubicBezTo>
                  <a:pt x="567" y="0"/>
                  <a:pt x="0" y="908"/>
                  <a:pt x="0" y="2042"/>
                </a:cubicBezTo>
                <a:cubicBezTo>
                  <a:pt x="0" y="3138"/>
                  <a:pt x="567" y="4046"/>
                  <a:pt x="1286" y="4046"/>
                </a:cubicBezTo>
                <a:cubicBezTo>
                  <a:pt x="1966" y="4046"/>
                  <a:pt x="2533" y="3138"/>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281025" y="2751719"/>
            <a:ext cx="324527" cy="81388"/>
          </a:xfrm>
          <a:custGeom>
            <a:avLst/>
            <a:gdLst/>
            <a:ahLst/>
            <a:cxnLst/>
            <a:rect l="l" t="t" r="r" b="b"/>
            <a:pathLst>
              <a:path w="10360" h="2496" extrusionOk="0">
                <a:moveTo>
                  <a:pt x="794" y="0"/>
                </a:moveTo>
                <a:cubicBezTo>
                  <a:pt x="341" y="0"/>
                  <a:pt x="0" y="530"/>
                  <a:pt x="0" y="1248"/>
                </a:cubicBezTo>
                <a:cubicBezTo>
                  <a:pt x="0" y="1929"/>
                  <a:pt x="341" y="2496"/>
                  <a:pt x="794" y="2496"/>
                </a:cubicBezTo>
                <a:lnTo>
                  <a:pt x="9566" y="2496"/>
                </a:lnTo>
                <a:cubicBezTo>
                  <a:pt x="10019" y="2496"/>
                  <a:pt x="10360" y="1929"/>
                  <a:pt x="10360" y="1248"/>
                </a:cubicBezTo>
                <a:cubicBezTo>
                  <a:pt x="10360" y="530"/>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04707" y="283307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605521" y="2791174"/>
            <a:ext cx="31" cy="1272"/>
          </a:xfrm>
          <a:custGeom>
            <a:avLst/>
            <a:gdLst/>
            <a:ahLst/>
            <a:cxnLst/>
            <a:rect l="l" t="t" r="r" b="b"/>
            <a:pathLst>
              <a:path w="1" h="39" extrusionOk="0">
                <a:moveTo>
                  <a:pt x="1" y="38"/>
                </a:moveTo>
                <a:lnTo>
                  <a:pt x="1" y="38"/>
                </a:lnTo>
                <a:lnTo>
                  <a:pt x="1" y="38"/>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282216" y="2761567"/>
            <a:ext cx="323337" cy="71541"/>
          </a:xfrm>
          <a:custGeom>
            <a:avLst/>
            <a:gdLst/>
            <a:ahLst/>
            <a:cxnLst/>
            <a:rect l="l" t="t" r="r" b="b"/>
            <a:pathLst>
              <a:path w="10322" h="2194" extrusionOk="0">
                <a:moveTo>
                  <a:pt x="10057" y="1"/>
                </a:moveTo>
                <a:cubicBezTo>
                  <a:pt x="10095" y="114"/>
                  <a:pt x="10095" y="228"/>
                  <a:pt x="10095" y="341"/>
                </a:cubicBezTo>
                <a:cubicBezTo>
                  <a:pt x="10095" y="1022"/>
                  <a:pt x="9755" y="1589"/>
                  <a:pt x="9301" y="1589"/>
                </a:cubicBezTo>
                <a:lnTo>
                  <a:pt x="530" y="1589"/>
                </a:lnTo>
                <a:cubicBezTo>
                  <a:pt x="303" y="1589"/>
                  <a:pt x="114" y="1475"/>
                  <a:pt x="0" y="1248"/>
                </a:cubicBezTo>
                <a:lnTo>
                  <a:pt x="0" y="1248"/>
                </a:lnTo>
                <a:cubicBezTo>
                  <a:pt x="76" y="1778"/>
                  <a:pt x="340" y="2156"/>
                  <a:pt x="719" y="2194"/>
                </a:cubicBezTo>
                <a:lnTo>
                  <a:pt x="9528" y="2194"/>
                </a:lnTo>
                <a:cubicBezTo>
                  <a:pt x="9981" y="2194"/>
                  <a:pt x="10322" y="1627"/>
                  <a:pt x="10322" y="946"/>
                </a:cubicBezTo>
                <a:lnTo>
                  <a:pt x="10322" y="908"/>
                </a:ln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546317" y="3083338"/>
            <a:ext cx="79378" cy="131963"/>
          </a:xfrm>
          <a:custGeom>
            <a:avLst/>
            <a:gdLst/>
            <a:ahLst/>
            <a:cxnLst/>
            <a:rect l="l" t="t" r="r" b="b"/>
            <a:pathLst>
              <a:path w="2534" h="4047" extrusionOk="0">
                <a:moveTo>
                  <a:pt x="1286" y="1"/>
                </a:moveTo>
                <a:cubicBezTo>
                  <a:pt x="567" y="1"/>
                  <a:pt x="0" y="908"/>
                  <a:pt x="0" y="2004"/>
                </a:cubicBezTo>
                <a:cubicBezTo>
                  <a:pt x="0" y="3139"/>
                  <a:pt x="567" y="4046"/>
                  <a:pt x="1286" y="4046"/>
                </a:cubicBezTo>
                <a:cubicBezTo>
                  <a:pt x="1966" y="4046"/>
                  <a:pt x="2533" y="3139"/>
                  <a:pt x="2533" y="2004"/>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81025" y="310798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304707" y="318937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605521" y="314868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82216" y="3119108"/>
            <a:ext cx="323337" cy="70302"/>
          </a:xfrm>
          <a:custGeom>
            <a:avLst/>
            <a:gdLst/>
            <a:ahLst/>
            <a:cxnLst/>
            <a:rect l="l" t="t" r="r" b="b"/>
            <a:pathLst>
              <a:path w="10322" h="2156" extrusionOk="0">
                <a:moveTo>
                  <a:pt x="10057" y="0"/>
                </a:moveTo>
                <a:cubicBezTo>
                  <a:pt x="10095" y="113"/>
                  <a:pt x="10095" y="189"/>
                  <a:pt x="10095" y="302"/>
                </a:cubicBezTo>
                <a:cubicBezTo>
                  <a:pt x="10095" y="1021"/>
                  <a:pt x="9755" y="1550"/>
                  <a:pt x="9301" y="1550"/>
                </a:cubicBezTo>
                <a:lnTo>
                  <a:pt x="530" y="1550"/>
                </a:lnTo>
                <a:cubicBezTo>
                  <a:pt x="303" y="1550"/>
                  <a:pt x="114" y="1437"/>
                  <a:pt x="0" y="1248"/>
                </a:cubicBezTo>
                <a:lnTo>
                  <a:pt x="0" y="1248"/>
                </a:lnTo>
                <a:cubicBezTo>
                  <a:pt x="76" y="1739"/>
                  <a:pt x="340" y="2155"/>
                  <a:pt x="719" y="2155"/>
                </a:cubicBezTo>
                <a:lnTo>
                  <a:pt x="9528" y="2155"/>
                </a:lnTo>
                <a:cubicBezTo>
                  <a:pt x="9981" y="2155"/>
                  <a:pt x="10322" y="1588"/>
                  <a:pt x="10322" y="907"/>
                </a:cubicBez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546317" y="3439640"/>
            <a:ext cx="79378" cy="131930"/>
          </a:xfrm>
          <a:custGeom>
            <a:avLst/>
            <a:gdLst/>
            <a:ahLst/>
            <a:cxnLst/>
            <a:rect l="l" t="t" r="r" b="b"/>
            <a:pathLst>
              <a:path w="2534" h="4046" extrusionOk="0">
                <a:moveTo>
                  <a:pt x="1286" y="0"/>
                </a:moveTo>
                <a:cubicBezTo>
                  <a:pt x="567" y="0"/>
                  <a:pt x="0" y="907"/>
                  <a:pt x="0" y="2042"/>
                </a:cubicBezTo>
                <a:cubicBezTo>
                  <a:pt x="0" y="3138"/>
                  <a:pt x="567" y="4045"/>
                  <a:pt x="1286" y="4045"/>
                </a:cubicBezTo>
                <a:cubicBezTo>
                  <a:pt x="1966" y="4045"/>
                  <a:pt x="2533" y="3138"/>
                  <a:pt x="2533" y="2042"/>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281025" y="3465498"/>
            <a:ext cx="324527" cy="81421"/>
          </a:xfrm>
          <a:custGeom>
            <a:avLst/>
            <a:gdLst/>
            <a:ahLst/>
            <a:cxnLst/>
            <a:rect l="l" t="t" r="r" b="b"/>
            <a:pathLst>
              <a:path w="10360" h="2497" extrusionOk="0">
                <a:moveTo>
                  <a:pt x="794" y="1"/>
                </a:moveTo>
                <a:cubicBezTo>
                  <a:pt x="341" y="1"/>
                  <a:pt x="0" y="530"/>
                  <a:pt x="0" y="1249"/>
                </a:cubicBezTo>
                <a:cubicBezTo>
                  <a:pt x="0" y="1929"/>
                  <a:pt x="341" y="2496"/>
                  <a:pt x="794" y="2496"/>
                </a:cubicBezTo>
                <a:lnTo>
                  <a:pt x="9566" y="2496"/>
                </a:lnTo>
                <a:cubicBezTo>
                  <a:pt x="10019" y="2496"/>
                  <a:pt x="10360" y="1929"/>
                  <a:pt x="10360" y="1249"/>
                </a:cubicBezTo>
                <a:cubicBezTo>
                  <a:pt x="10360" y="530"/>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304707" y="35468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605521" y="350495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82216" y="3475378"/>
            <a:ext cx="323337" cy="71541"/>
          </a:xfrm>
          <a:custGeom>
            <a:avLst/>
            <a:gdLst/>
            <a:ahLst/>
            <a:cxnLst/>
            <a:rect l="l" t="t" r="r" b="b"/>
            <a:pathLst>
              <a:path w="10322" h="2194" extrusionOk="0">
                <a:moveTo>
                  <a:pt x="10057" y="0"/>
                </a:moveTo>
                <a:lnTo>
                  <a:pt x="10057" y="0"/>
                </a:ln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6"/>
                </a:cubicBezTo>
                <a:lnTo>
                  <a:pt x="10322" y="908"/>
                </a:lnTo>
                <a:cubicBezTo>
                  <a:pt x="10322" y="568"/>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546317" y="3795909"/>
            <a:ext cx="79378" cy="133169"/>
          </a:xfrm>
          <a:custGeom>
            <a:avLst/>
            <a:gdLst/>
            <a:ahLst/>
            <a:cxnLst/>
            <a:rect l="l" t="t" r="r" b="b"/>
            <a:pathLst>
              <a:path w="2534" h="4084" extrusionOk="0">
                <a:moveTo>
                  <a:pt x="1286" y="0"/>
                </a:moveTo>
                <a:cubicBezTo>
                  <a:pt x="567" y="0"/>
                  <a:pt x="0" y="908"/>
                  <a:pt x="0" y="2042"/>
                </a:cubicBezTo>
                <a:cubicBezTo>
                  <a:pt x="0" y="3176"/>
                  <a:pt x="567" y="4084"/>
                  <a:pt x="1286" y="4084"/>
                </a:cubicBezTo>
                <a:cubicBezTo>
                  <a:pt x="1966" y="4084"/>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281025" y="3821800"/>
            <a:ext cx="324527" cy="81388"/>
          </a:xfrm>
          <a:custGeom>
            <a:avLst/>
            <a:gdLst/>
            <a:ahLst/>
            <a:cxnLst/>
            <a:rect l="l" t="t" r="r" b="b"/>
            <a:pathLst>
              <a:path w="10360" h="2496" extrusionOk="0">
                <a:moveTo>
                  <a:pt x="794" y="0"/>
                </a:moveTo>
                <a:cubicBezTo>
                  <a:pt x="341" y="0"/>
                  <a:pt x="0" y="567"/>
                  <a:pt x="0" y="1248"/>
                </a:cubicBezTo>
                <a:cubicBezTo>
                  <a:pt x="0" y="1929"/>
                  <a:pt x="341" y="2496"/>
                  <a:pt x="794" y="2496"/>
                </a:cubicBezTo>
                <a:lnTo>
                  <a:pt x="9566" y="2496"/>
                </a:lnTo>
                <a:cubicBezTo>
                  <a:pt x="10019" y="2496"/>
                  <a:pt x="10360" y="1929"/>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304707" y="390315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605521" y="38624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282216" y="3832886"/>
            <a:ext cx="323337" cy="70302"/>
          </a:xfrm>
          <a:custGeom>
            <a:avLst/>
            <a:gdLst/>
            <a:ahLst/>
            <a:cxnLst/>
            <a:rect l="l" t="t" r="r" b="b"/>
            <a:pathLst>
              <a:path w="10322" h="2156" extrusionOk="0">
                <a:moveTo>
                  <a:pt x="10057" y="1"/>
                </a:moveTo>
                <a:lnTo>
                  <a:pt x="10057" y="1"/>
                </a:lnTo>
                <a:cubicBezTo>
                  <a:pt x="10095" y="76"/>
                  <a:pt x="10095" y="190"/>
                  <a:pt x="10095" y="303"/>
                </a:cubicBezTo>
                <a:cubicBezTo>
                  <a:pt x="10095" y="984"/>
                  <a:pt x="9755" y="1551"/>
                  <a:pt x="9301" y="1551"/>
                </a:cubicBezTo>
                <a:lnTo>
                  <a:pt x="530" y="1551"/>
                </a:lnTo>
                <a:cubicBezTo>
                  <a:pt x="303" y="1551"/>
                  <a:pt x="114" y="1437"/>
                  <a:pt x="0" y="1210"/>
                </a:cubicBezTo>
                <a:lnTo>
                  <a:pt x="0" y="1210"/>
                </a:lnTo>
                <a:cubicBezTo>
                  <a:pt x="76" y="1740"/>
                  <a:pt x="340" y="2118"/>
                  <a:pt x="719" y="2156"/>
                </a:cubicBezTo>
                <a:lnTo>
                  <a:pt x="9528" y="2156"/>
                </a:lnTo>
                <a:cubicBezTo>
                  <a:pt x="9981" y="2156"/>
                  <a:pt x="10322" y="1589"/>
                  <a:pt x="10322" y="908"/>
                </a:cubicBezTo>
                <a:cubicBezTo>
                  <a:pt x="10322" y="530"/>
                  <a:pt x="10208" y="227"/>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546317" y="415341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81025" y="4178069"/>
            <a:ext cx="324527" cy="82627"/>
          </a:xfrm>
          <a:custGeom>
            <a:avLst/>
            <a:gdLst/>
            <a:ahLst/>
            <a:cxnLst/>
            <a:rect l="l" t="t" r="r" b="b"/>
            <a:pathLst>
              <a:path w="10360" h="2534"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304707" y="4260664"/>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605521" y="421876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82216" y="4189188"/>
            <a:ext cx="323337" cy="71508"/>
          </a:xfrm>
          <a:custGeom>
            <a:avLst/>
            <a:gdLst/>
            <a:ahLst/>
            <a:cxnLst/>
            <a:rect l="l" t="t" r="r" b="b"/>
            <a:pathLst>
              <a:path w="10322" h="2193" extrusionOk="0">
                <a:moveTo>
                  <a:pt x="10057" y="0"/>
                </a:moveTo>
                <a:lnTo>
                  <a:pt x="10057" y="0"/>
                </a:lnTo>
                <a:cubicBezTo>
                  <a:pt x="10095" y="113"/>
                  <a:pt x="10095" y="227"/>
                  <a:pt x="10095" y="340"/>
                </a:cubicBezTo>
                <a:cubicBezTo>
                  <a:pt x="10095" y="1021"/>
                  <a:pt x="9755" y="1588"/>
                  <a:pt x="9301" y="1588"/>
                </a:cubicBezTo>
                <a:lnTo>
                  <a:pt x="530" y="1588"/>
                </a:lnTo>
                <a:cubicBezTo>
                  <a:pt x="303" y="1588"/>
                  <a:pt x="114" y="1437"/>
                  <a:pt x="0" y="1248"/>
                </a:cubicBezTo>
                <a:lnTo>
                  <a:pt x="0" y="1248"/>
                </a:lnTo>
                <a:cubicBezTo>
                  <a:pt x="76" y="1777"/>
                  <a:pt x="378" y="2155"/>
                  <a:pt x="719" y="2193"/>
                </a:cubicBezTo>
                <a:lnTo>
                  <a:pt x="9528" y="2193"/>
                </a:lnTo>
                <a:cubicBezTo>
                  <a:pt x="9981" y="2193"/>
                  <a:pt x="10322" y="1626"/>
                  <a:pt x="10322" y="945"/>
                </a:cubicBezTo>
                <a:lnTo>
                  <a:pt x="10322" y="907"/>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82216" y="977708"/>
            <a:ext cx="323337" cy="71541"/>
          </a:xfrm>
          <a:custGeom>
            <a:avLst/>
            <a:gdLst/>
            <a:ahLst/>
            <a:cxnLst/>
            <a:rect l="l" t="t" r="r" b="b"/>
            <a:pathLst>
              <a:path w="10322" h="2194" extrusionOk="0">
                <a:moveTo>
                  <a:pt x="10057" y="0"/>
                </a:move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5"/>
                </a:cubicBezTo>
                <a:lnTo>
                  <a:pt x="10322" y="908"/>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txBox="1">
            <a:spLocks noGrp="1"/>
          </p:cNvSpPr>
          <p:nvPr>
            <p:ph type="title"/>
          </p:nvPr>
        </p:nvSpPr>
        <p:spPr>
          <a:xfrm>
            <a:off x="2497874" y="2156593"/>
            <a:ext cx="3968100" cy="65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5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209" name="Google Shape;209;p3"/>
          <p:cNvSpPr txBox="1">
            <a:spLocks noGrp="1"/>
          </p:cNvSpPr>
          <p:nvPr>
            <p:ph type="title" idx="2" hasCustomPrompt="1"/>
          </p:nvPr>
        </p:nvSpPr>
        <p:spPr>
          <a:xfrm>
            <a:off x="3965650" y="1122450"/>
            <a:ext cx="1032600" cy="65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7200"/>
              <a:buNone/>
              <a:defRPr sz="4300">
                <a:solidFill>
                  <a:schemeClr val="accent1"/>
                </a:solidFill>
              </a:defRPr>
            </a:lvl1pPr>
            <a:lvl2pPr lvl="1" algn="ctr" rtl="0">
              <a:spcBef>
                <a:spcPts val="0"/>
              </a:spcBef>
              <a:spcAft>
                <a:spcPts val="0"/>
              </a:spcAft>
              <a:buClr>
                <a:schemeClr val="accent1"/>
              </a:buClr>
              <a:buSzPts val="7200"/>
              <a:buNone/>
              <a:defRPr sz="7200">
                <a:solidFill>
                  <a:schemeClr val="accent1"/>
                </a:solidFill>
              </a:defRPr>
            </a:lvl2pPr>
            <a:lvl3pPr lvl="2" algn="ctr" rtl="0">
              <a:spcBef>
                <a:spcPts val="0"/>
              </a:spcBef>
              <a:spcAft>
                <a:spcPts val="0"/>
              </a:spcAft>
              <a:buClr>
                <a:schemeClr val="accent1"/>
              </a:buClr>
              <a:buSzPts val="7200"/>
              <a:buNone/>
              <a:defRPr sz="7200">
                <a:solidFill>
                  <a:schemeClr val="accent1"/>
                </a:solidFill>
              </a:defRPr>
            </a:lvl3pPr>
            <a:lvl4pPr lvl="3" algn="ctr" rtl="0">
              <a:spcBef>
                <a:spcPts val="0"/>
              </a:spcBef>
              <a:spcAft>
                <a:spcPts val="0"/>
              </a:spcAft>
              <a:buClr>
                <a:schemeClr val="accent1"/>
              </a:buClr>
              <a:buSzPts val="7200"/>
              <a:buNone/>
              <a:defRPr sz="7200">
                <a:solidFill>
                  <a:schemeClr val="accent1"/>
                </a:solidFill>
              </a:defRPr>
            </a:lvl4pPr>
            <a:lvl5pPr lvl="4" algn="ctr" rtl="0">
              <a:spcBef>
                <a:spcPts val="0"/>
              </a:spcBef>
              <a:spcAft>
                <a:spcPts val="0"/>
              </a:spcAft>
              <a:buClr>
                <a:schemeClr val="accent1"/>
              </a:buClr>
              <a:buSzPts val="7200"/>
              <a:buNone/>
              <a:defRPr sz="7200">
                <a:solidFill>
                  <a:schemeClr val="accent1"/>
                </a:solidFill>
              </a:defRPr>
            </a:lvl5pPr>
            <a:lvl6pPr lvl="5" algn="ctr" rtl="0">
              <a:spcBef>
                <a:spcPts val="0"/>
              </a:spcBef>
              <a:spcAft>
                <a:spcPts val="0"/>
              </a:spcAft>
              <a:buClr>
                <a:schemeClr val="accent1"/>
              </a:buClr>
              <a:buSzPts val="7200"/>
              <a:buNone/>
              <a:defRPr sz="7200">
                <a:solidFill>
                  <a:schemeClr val="accent1"/>
                </a:solidFill>
              </a:defRPr>
            </a:lvl6pPr>
            <a:lvl7pPr lvl="6" algn="ctr" rtl="0">
              <a:spcBef>
                <a:spcPts val="0"/>
              </a:spcBef>
              <a:spcAft>
                <a:spcPts val="0"/>
              </a:spcAft>
              <a:buClr>
                <a:schemeClr val="accent1"/>
              </a:buClr>
              <a:buSzPts val="7200"/>
              <a:buNone/>
              <a:defRPr sz="7200">
                <a:solidFill>
                  <a:schemeClr val="accent1"/>
                </a:solidFill>
              </a:defRPr>
            </a:lvl7pPr>
            <a:lvl8pPr lvl="7" algn="ctr" rtl="0">
              <a:spcBef>
                <a:spcPts val="0"/>
              </a:spcBef>
              <a:spcAft>
                <a:spcPts val="0"/>
              </a:spcAft>
              <a:buClr>
                <a:schemeClr val="accent1"/>
              </a:buClr>
              <a:buSzPts val="7200"/>
              <a:buNone/>
              <a:defRPr sz="7200">
                <a:solidFill>
                  <a:schemeClr val="accent1"/>
                </a:solidFill>
              </a:defRPr>
            </a:lvl8pPr>
            <a:lvl9pPr lvl="8" algn="ctr" rtl="0">
              <a:spcBef>
                <a:spcPts val="0"/>
              </a:spcBef>
              <a:spcAft>
                <a:spcPts val="0"/>
              </a:spcAft>
              <a:buClr>
                <a:schemeClr val="accent1"/>
              </a:buClr>
              <a:buSzPts val="7200"/>
              <a:buNone/>
              <a:defRPr sz="7200">
                <a:solidFill>
                  <a:schemeClr val="accent1"/>
                </a:solidFill>
              </a:defRPr>
            </a:lvl9pPr>
          </a:lstStyle>
          <a:p>
            <a:r>
              <a:t>xx%</a:t>
            </a:r>
          </a:p>
        </p:txBody>
      </p:sp>
      <p:sp>
        <p:nvSpPr>
          <p:cNvPr id="210" name="Google Shape;210;p3"/>
          <p:cNvSpPr txBox="1">
            <a:spLocks noGrp="1"/>
          </p:cNvSpPr>
          <p:nvPr>
            <p:ph type="subTitle" idx="1"/>
          </p:nvPr>
        </p:nvSpPr>
        <p:spPr>
          <a:xfrm>
            <a:off x="2233575" y="3144850"/>
            <a:ext cx="4496700" cy="656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dk1"/>
                </a:solidFill>
              </a:defRPr>
            </a:lvl1pPr>
            <a:lvl2pPr lvl="1" algn="ctr" rtl="0">
              <a:spcBef>
                <a:spcPts val="0"/>
              </a:spcBef>
              <a:spcAft>
                <a:spcPts val="0"/>
              </a:spcAft>
              <a:buNone/>
              <a:defRPr>
                <a:solidFill>
                  <a:schemeClr val="dk1"/>
                </a:solidFill>
              </a:defRPr>
            </a:lvl2pPr>
            <a:lvl3pPr lvl="2" algn="ctr" rtl="0">
              <a:spcBef>
                <a:spcPts val="0"/>
              </a:spcBef>
              <a:spcAft>
                <a:spcPts val="0"/>
              </a:spcAft>
              <a:buNone/>
              <a:defRPr>
                <a:solidFill>
                  <a:schemeClr val="dk1"/>
                </a:solidFill>
              </a:defRPr>
            </a:lvl3pPr>
            <a:lvl4pPr lvl="3" algn="ctr" rtl="0">
              <a:spcBef>
                <a:spcPts val="0"/>
              </a:spcBef>
              <a:spcAft>
                <a:spcPts val="0"/>
              </a:spcAft>
              <a:buNone/>
              <a:defRPr>
                <a:solidFill>
                  <a:schemeClr val="dk1"/>
                </a:solidFill>
              </a:defRPr>
            </a:lvl4pPr>
            <a:lvl5pPr lvl="4" algn="ctr" rtl="0">
              <a:spcBef>
                <a:spcPts val="0"/>
              </a:spcBef>
              <a:spcAft>
                <a:spcPts val="0"/>
              </a:spcAft>
              <a:buNone/>
              <a:defRPr>
                <a:solidFill>
                  <a:schemeClr val="dk1"/>
                </a:solidFill>
              </a:defRPr>
            </a:lvl5pPr>
            <a:lvl6pPr lvl="5" algn="ctr" rtl="0">
              <a:spcBef>
                <a:spcPts val="0"/>
              </a:spcBef>
              <a:spcAft>
                <a:spcPts val="0"/>
              </a:spcAft>
              <a:buNone/>
              <a:defRPr>
                <a:solidFill>
                  <a:schemeClr val="dk1"/>
                </a:solidFill>
              </a:defRPr>
            </a:lvl6pPr>
            <a:lvl7pPr lvl="6" algn="ctr" rtl="0">
              <a:spcBef>
                <a:spcPts val="0"/>
              </a:spcBef>
              <a:spcAft>
                <a:spcPts val="0"/>
              </a:spcAft>
              <a:buNone/>
              <a:defRPr>
                <a:solidFill>
                  <a:schemeClr val="dk1"/>
                </a:solidFill>
              </a:defRPr>
            </a:lvl7pPr>
            <a:lvl8pPr lvl="7" algn="ctr" rtl="0">
              <a:spcBef>
                <a:spcPts val="0"/>
              </a:spcBef>
              <a:spcAft>
                <a:spcPts val="0"/>
              </a:spcAft>
              <a:buNone/>
              <a:defRPr>
                <a:solidFill>
                  <a:schemeClr val="dk1"/>
                </a:solidFill>
              </a:defRPr>
            </a:lvl8pPr>
            <a:lvl9pPr lvl="8" algn="ctr" rtl="0">
              <a:spcBef>
                <a:spcPts val="0"/>
              </a:spcBef>
              <a:spcAft>
                <a:spcPts val="0"/>
              </a:spcAft>
              <a:buNone/>
              <a:defRPr>
                <a:solidFill>
                  <a:schemeClr val="dk1"/>
                </a:solidFill>
              </a:defRPr>
            </a:lvl9pPr>
          </a:lstStyle>
          <a:p>
            <a:endParaRPr/>
          </a:p>
        </p:txBody>
      </p:sp>
      <p:grpSp>
        <p:nvGrpSpPr>
          <p:cNvPr id="211" name="Google Shape;211;p3"/>
          <p:cNvGrpSpPr/>
          <p:nvPr/>
        </p:nvGrpSpPr>
        <p:grpSpPr>
          <a:xfrm>
            <a:off x="1030175" y="1581350"/>
            <a:ext cx="444275" cy="398525"/>
            <a:chOff x="2495125" y="2142250"/>
            <a:chExt cx="444275" cy="398525"/>
          </a:xfrm>
        </p:grpSpPr>
        <p:sp>
          <p:nvSpPr>
            <p:cNvPr id="212" name="Google Shape;212;p3"/>
            <p:cNvSpPr/>
            <p:nvPr/>
          </p:nvSpPr>
          <p:spPr>
            <a:xfrm>
              <a:off x="2495125" y="2142250"/>
              <a:ext cx="444275" cy="398525"/>
            </a:xfrm>
            <a:custGeom>
              <a:avLst/>
              <a:gdLst/>
              <a:ahLst/>
              <a:cxnLst/>
              <a:rect l="l" t="t" r="r" b="b"/>
              <a:pathLst>
                <a:path w="17771" h="15941" extrusionOk="0">
                  <a:moveTo>
                    <a:pt x="6542" y="6116"/>
                  </a:moveTo>
                  <a:cubicBezTo>
                    <a:pt x="4437" y="1154"/>
                    <a:pt x="10201" y="1"/>
                    <a:pt x="9224" y="5866"/>
                  </a:cubicBezTo>
                  <a:cubicBezTo>
                    <a:pt x="11780" y="1003"/>
                    <a:pt x="16367" y="6718"/>
                    <a:pt x="10452" y="8021"/>
                  </a:cubicBezTo>
                  <a:cubicBezTo>
                    <a:pt x="17770" y="9525"/>
                    <a:pt x="12382" y="15139"/>
                    <a:pt x="9600" y="9976"/>
                  </a:cubicBezTo>
                  <a:cubicBezTo>
                    <a:pt x="11204" y="15891"/>
                    <a:pt x="5941" y="15941"/>
                    <a:pt x="7068" y="10252"/>
                  </a:cubicBezTo>
                  <a:cubicBezTo>
                    <a:pt x="4662" y="15565"/>
                    <a:pt x="1" y="11555"/>
                    <a:pt x="5414" y="8597"/>
                  </a:cubicBezTo>
                  <a:cubicBezTo>
                    <a:pt x="276" y="8597"/>
                    <a:pt x="1830" y="2031"/>
                    <a:pt x="6542" y="61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655525" y="2307050"/>
              <a:ext cx="94650" cy="73325"/>
            </a:xfrm>
            <a:custGeom>
              <a:avLst/>
              <a:gdLst/>
              <a:ahLst/>
              <a:cxnLst/>
              <a:rect l="l" t="t" r="r" b="b"/>
              <a:pathLst>
                <a:path w="3786" h="2933" extrusionOk="0">
                  <a:moveTo>
                    <a:pt x="1906" y="0"/>
                  </a:moveTo>
                  <a:cubicBezTo>
                    <a:pt x="1" y="0"/>
                    <a:pt x="1" y="2933"/>
                    <a:pt x="1906" y="2933"/>
                  </a:cubicBezTo>
                  <a:cubicBezTo>
                    <a:pt x="3785" y="2933"/>
                    <a:pt x="3785" y="0"/>
                    <a:pt x="19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3"/>
          <p:cNvGrpSpPr/>
          <p:nvPr/>
        </p:nvGrpSpPr>
        <p:grpSpPr>
          <a:xfrm>
            <a:off x="7353450" y="3955275"/>
            <a:ext cx="291375" cy="281375"/>
            <a:chOff x="3243875" y="2372825"/>
            <a:chExt cx="291375" cy="281375"/>
          </a:xfrm>
        </p:grpSpPr>
        <p:sp>
          <p:nvSpPr>
            <p:cNvPr id="215" name="Google Shape;215;p3"/>
            <p:cNvSpPr/>
            <p:nvPr/>
          </p:nvSpPr>
          <p:spPr>
            <a:xfrm>
              <a:off x="3287125" y="2403550"/>
              <a:ext cx="205525" cy="200525"/>
            </a:xfrm>
            <a:custGeom>
              <a:avLst/>
              <a:gdLst/>
              <a:ahLst/>
              <a:cxnLst/>
              <a:rect l="l" t="t" r="r" b="b"/>
              <a:pathLst>
                <a:path w="8221" h="8021" fill="none" extrusionOk="0">
                  <a:moveTo>
                    <a:pt x="8221" y="0"/>
                  </a:moveTo>
                  <a:cubicBezTo>
                    <a:pt x="5765" y="2982"/>
                    <a:pt x="2807" y="5338"/>
                    <a:pt x="0" y="802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3304025" y="2403550"/>
              <a:ext cx="191125" cy="210550"/>
            </a:xfrm>
            <a:custGeom>
              <a:avLst/>
              <a:gdLst/>
              <a:ahLst/>
              <a:cxnLst/>
              <a:rect l="l" t="t" r="r" b="b"/>
              <a:pathLst>
                <a:path w="7645" h="8422" fill="none" extrusionOk="0">
                  <a:moveTo>
                    <a:pt x="1" y="0"/>
                  </a:moveTo>
                  <a:cubicBezTo>
                    <a:pt x="1404" y="1830"/>
                    <a:pt x="3159" y="3409"/>
                    <a:pt x="4738" y="5088"/>
                  </a:cubicBezTo>
                  <a:cubicBezTo>
                    <a:pt x="6066" y="6491"/>
                    <a:pt x="6292" y="6993"/>
                    <a:pt x="7645" y="842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3396775" y="2372825"/>
              <a:ext cx="10675" cy="281375"/>
            </a:xfrm>
            <a:custGeom>
              <a:avLst/>
              <a:gdLst/>
              <a:ahLst/>
              <a:cxnLst/>
              <a:rect l="l" t="t" r="r" b="b"/>
              <a:pathLst>
                <a:path w="427" h="11255" fill="none" extrusionOk="0">
                  <a:moveTo>
                    <a:pt x="150" y="1"/>
                  </a:moveTo>
                  <a:cubicBezTo>
                    <a:pt x="75" y="2507"/>
                    <a:pt x="426" y="5013"/>
                    <a:pt x="150" y="7470"/>
                  </a:cubicBezTo>
                  <a:cubicBezTo>
                    <a:pt x="25" y="8798"/>
                    <a:pt x="0" y="9951"/>
                    <a:pt x="0" y="11254"/>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3243875" y="2495650"/>
              <a:ext cx="285125" cy="10675"/>
            </a:xfrm>
            <a:custGeom>
              <a:avLst/>
              <a:gdLst/>
              <a:ahLst/>
              <a:cxnLst/>
              <a:rect l="l" t="t" r="r" b="b"/>
              <a:pathLst>
                <a:path w="11405" h="427" fill="none" extrusionOk="0">
                  <a:moveTo>
                    <a:pt x="11404" y="426"/>
                  </a:moveTo>
                  <a:cubicBezTo>
                    <a:pt x="7495" y="0"/>
                    <a:pt x="3886" y="201"/>
                    <a:pt x="1" y="5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3340375" y="2379100"/>
              <a:ext cx="104650" cy="267575"/>
            </a:xfrm>
            <a:custGeom>
              <a:avLst/>
              <a:gdLst/>
              <a:ahLst/>
              <a:cxnLst/>
              <a:rect l="l" t="t" r="r" b="b"/>
              <a:pathLst>
                <a:path w="4186" h="10703" fill="none" extrusionOk="0">
                  <a:moveTo>
                    <a:pt x="0" y="1"/>
                  </a:moveTo>
                  <a:cubicBezTo>
                    <a:pt x="1780" y="3409"/>
                    <a:pt x="2833" y="7043"/>
                    <a:pt x="4186" y="1070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3267075" y="2458675"/>
              <a:ext cx="268175" cy="94000"/>
            </a:xfrm>
            <a:custGeom>
              <a:avLst/>
              <a:gdLst/>
              <a:ahLst/>
              <a:cxnLst/>
              <a:rect l="l" t="t" r="r" b="b"/>
              <a:pathLst>
                <a:path w="10727" h="3760" fill="none" extrusionOk="0">
                  <a:moveTo>
                    <a:pt x="0" y="3760"/>
                  </a:moveTo>
                  <a:cubicBezTo>
                    <a:pt x="2231" y="3184"/>
                    <a:pt x="4361" y="2181"/>
                    <a:pt x="6516" y="1379"/>
                  </a:cubicBezTo>
                  <a:cubicBezTo>
                    <a:pt x="8346" y="702"/>
                    <a:pt x="8897" y="677"/>
                    <a:pt x="10727" y="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3276475" y="2451775"/>
              <a:ext cx="257525" cy="112825"/>
            </a:xfrm>
            <a:custGeom>
              <a:avLst/>
              <a:gdLst/>
              <a:ahLst/>
              <a:cxnLst/>
              <a:rect l="l" t="t" r="r" b="b"/>
              <a:pathLst>
                <a:path w="10301" h="4513" fill="none" extrusionOk="0">
                  <a:moveTo>
                    <a:pt x="0" y="1"/>
                  </a:moveTo>
                  <a:cubicBezTo>
                    <a:pt x="2281" y="1028"/>
                    <a:pt x="4712" y="1680"/>
                    <a:pt x="6867" y="2908"/>
                  </a:cubicBezTo>
                  <a:cubicBezTo>
                    <a:pt x="8045" y="3535"/>
                    <a:pt x="9098" y="4011"/>
                    <a:pt x="10301" y="451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3329100" y="2385375"/>
              <a:ext cx="120325" cy="258800"/>
            </a:xfrm>
            <a:custGeom>
              <a:avLst/>
              <a:gdLst/>
              <a:ahLst/>
              <a:cxnLst/>
              <a:rect l="l" t="t" r="r" b="b"/>
              <a:pathLst>
                <a:path w="4813" h="10352" fill="none" extrusionOk="0">
                  <a:moveTo>
                    <a:pt x="4812" y="0"/>
                  </a:moveTo>
                  <a:cubicBezTo>
                    <a:pt x="2883" y="3434"/>
                    <a:pt x="1654" y="6842"/>
                    <a:pt x="0" y="1035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3327850" y="2438625"/>
              <a:ext cx="133475" cy="132850"/>
            </a:xfrm>
            <a:custGeom>
              <a:avLst/>
              <a:gdLst/>
              <a:ahLst/>
              <a:cxnLst/>
              <a:rect l="l" t="t" r="r" b="b"/>
              <a:pathLst>
                <a:path w="5339" h="5314" extrusionOk="0">
                  <a:moveTo>
                    <a:pt x="4887" y="1830"/>
                  </a:moveTo>
                  <a:cubicBezTo>
                    <a:pt x="5339" y="3058"/>
                    <a:pt x="4712" y="4412"/>
                    <a:pt x="3484" y="4863"/>
                  </a:cubicBezTo>
                  <a:cubicBezTo>
                    <a:pt x="2281" y="5314"/>
                    <a:pt x="928" y="4687"/>
                    <a:pt x="451" y="3484"/>
                  </a:cubicBezTo>
                  <a:cubicBezTo>
                    <a:pt x="0" y="2256"/>
                    <a:pt x="627" y="903"/>
                    <a:pt x="1855" y="452"/>
                  </a:cubicBezTo>
                  <a:cubicBezTo>
                    <a:pt x="3058" y="1"/>
                    <a:pt x="4411" y="602"/>
                    <a:pt x="4887" y="18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3358550" y="2469325"/>
              <a:ext cx="72075" cy="71450"/>
            </a:xfrm>
            <a:custGeom>
              <a:avLst/>
              <a:gdLst/>
              <a:ahLst/>
              <a:cxnLst/>
              <a:rect l="l" t="t" r="r" b="b"/>
              <a:pathLst>
                <a:path w="2883" h="2858" extrusionOk="0">
                  <a:moveTo>
                    <a:pt x="2632" y="978"/>
                  </a:moveTo>
                  <a:cubicBezTo>
                    <a:pt x="2882" y="1630"/>
                    <a:pt x="2532" y="2382"/>
                    <a:pt x="1880" y="2607"/>
                  </a:cubicBezTo>
                  <a:cubicBezTo>
                    <a:pt x="1228" y="2858"/>
                    <a:pt x="502" y="2532"/>
                    <a:pt x="251" y="1880"/>
                  </a:cubicBezTo>
                  <a:cubicBezTo>
                    <a:pt x="0" y="1204"/>
                    <a:pt x="326" y="477"/>
                    <a:pt x="1003" y="226"/>
                  </a:cubicBezTo>
                  <a:cubicBezTo>
                    <a:pt x="1654" y="1"/>
                    <a:pt x="2381" y="326"/>
                    <a:pt x="2632" y="9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
          <p:cNvGrpSpPr/>
          <p:nvPr/>
        </p:nvGrpSpPr>
        <p:grpSpPr>
          <a:xfrm>
            <a:off x="7510400" y="1254438"/>
            <a:ext cx="166675" cy="168575"/>
            <a:chOff x="4954425" y="2036375"/>
            <a:chExt cx="166675" cy="168575"/>
          </a:xfrm>
        </p:grpSpPr>
        <p:sp>
          <p:nvSpPr>
            <p:cNvPr id="226" name="Google Shape;226;p3"/>
            <p:cNvSpPr/>
            <p:nvPr/>
          </p:nvSpPr>
          <p:spPr>
            <a:xfrm>
              <a:off x="4954425" y="2036375"/>
              <a:ext cx="166675" cy="168575"/>
            </a:xfrm>
            <a:custGeom>
              <a:avLst/>
              <a:gdLst/>
              <a:ahLst/>
              <a:cxnLst/>
              <a:rect l="l" t="t" r="r" b="b"/>
              <a:pathLst>
                <a:path w="6667" h="6743" extrusionOk="0">
                  <a:moveTo>
                    <a:pt x="1930" y="3584"/>
                  </a:moveTo>
                  <a:cubicBezTo>
                    <a:pt x="0" y="2882"/>
                    <a:pt x="1529" y="1178"/>
                    <a:pt x="2607" y="2306"/>
                  </a:cubicBezTo>
                  <a:cubicBezTo>
                    <a:pt x="2231" y="0"/>
                    <a:pt x="4712" y="802"/>
                    <a:pt x="3935" y="2406"/>
                  </a:cubicBezTo>
                  <a:cubicBezTo>
                    <a:pt x="5088" y="877"/>
                    <a:pt x="6667" y="2506"/>
                    <a:pt x="4812" y="3384"/>
                  </a:cubicBezTo>
                  <a:cubicBezTo>
                    <a:pt x="6617" y="3885"/>
                    <a:pt x="5940" y="5464"/>
                    <a:pt x="4386" y="4837"/>
                  </a:cubicBezTo>
                  <a:cubicBezTo>
                    <a:pt x="4386" y="6742"/>
                    <a:pt x="2431" y="6517"/>
                    <a:pt x="2757" y="4787"/>
                  </a:cubicBezTo>
                  <a:cubicBezTo>
                    <a:pt x="1203" y="6141"/>
                    <a:pt x="151" y="4311"/>
                    <a:pt x="1930" y="3584"/>
                  </a:cubicBezTo>
                  <a:cubicBezTo>
                    <a:pt x="1755" y="3509"/>
                    <a:pt x="1830" y="3634"/>
                    <a:pt x="1930" y="35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5008925" y="2104675"/>
              <a:ext cx="52650" cy="40750"/>
            </a:xfrm>
            <a:custGeom>
              <a:avLst/>
              <a:gdLst/>
              <a:ahLst/>
              <a:cxnLst/>
              <a:rect l="l" t="t" r="r" b="b"/>
              <a:pathLst>
                <a:path w="2106" h="1630" extrusionOk="0">
                  <a:moveTo>
                    <a:pt x="1053" y="0"/>
                  </a:moveTo>
                  <a:cubicBezTo>
                    <a:pt x="1" y="0"/>
                    <a:pt x="1" y="1629"/>
                    <a:pt x="1053" y="1629"/>
                  </a:cubicBezTo>
                  <a:cubicBezTo>
                    <a:pt x="2106" y="1629"/>
                    <a:pt x="2106" y="0"/>
                    <a:pt x="1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
          <p:cNvSpPr/>
          <p:nvPr/>
        </p:nvSpPr>
        <p:spPr>
          <a:xfrm>
            <a:off x="1531350" y="3017075"/>
            <a:ext cx="119125" cy="81200"/>
          </a:xfrm>
          <a:custGeom>
            <a:avLst/>
            <a:gdLst/>
            <a:ahLst/>
            <a:cxnLst/>
            <a:rect l="l" t="t" r="r" b="b"/>
            <a:pathLst>
              <a:path w="4765" h="3248" extrusionOk="0">
                <a:moveTo>
                  <a:pt x="2253" y="1"/>
                </a:moveTo>
                <a:cubicBezTo>
                  <a:pt x="255" y="1"/>
                  <a:pt x="1" y="2834"/>
                  <a:pt x="2007" y="3221"/>
                </a:cubicBezTo>
                <a:cubicBezTo>
                  <a:pt x="2122" y="3239"/>
                  <a:pt x="2233" y="3248"/>
                  <a:pt x="2340" y="3248"/>
                </a:cubicBezTo>
                <a:cubicBezTo>
                  <a:pt x="4296" y="3248"/>
                  <a:pt x="4764" y="346"/>
                  <a:pt x="2483" y="13"/>
                </a:cubicBezTo>
                <a:cubicBezTo>
                  <a:pt x="2404" y="5"/>
                  <a:pt x="2327"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8069225" y="2708388"/>
            <a:ext cx="87000" cy="61925"/>
          </a:xfrm>
          <a:custGeom>
            <a:avLst/>
            <a:gdLst/>
            <a:ahLst/>
            <a:cxnLst/>
            <a:rect l="l" t="t" r="r" b="b"/>
            <a:pathLst>
              <a:path w="3480" h="2477" extrusionOk="0">
                <a:moveTo>
                  <a:pt x="2112" y="1"/>
                </a:moveTo>
                <a:cubicBezTo>
                  <a:pt x="1992" y="1"/>
                  <a:pt x="1862" y="18"/>
                  <a:pt x="1722" y="57"/>
                </a:cubicBezTo>
                <a:cubicBezTo>
                  <a:pt x="1690" y="55"/>
                  <a:pt x="1659" y="54"/>
                  <a:pt x="1628" y="54"/>
                </a:cubicBezTo>
                <a:cubicBezTo>
                  <a:pt x="35" y="54"/>
                  <a:pt x="1" y="2476"/>
                  <a:pt x="1610" y="2476"/>
                </a:cubicBezTo>
                <a:cubicBezTo>
                  <a:pt x="1678" y="2476"/>
                  <a:pt x="1748" y="2472"/>
                  <a:pt x="1822" y="2463"/>
                </a:cubicBezTo>
                <a:cubicBezTo>
                  <a:pt x="3480" y="2279"/>
                  <a:pt x="3466" y="1"/>
                  <a:pt x="21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3"/>
          <p:cNvGrpSpPr/>
          <p:nvPr/>
        </p:nvGrpSpPr>
        <p:grpSpPr>
          <a:xfrm>
            <a:off x="1168975" y="4065000"/>
            <a:ext cx="166675" cy="168575"/>
            <a:chOff x="4954425" y="2036375"/>
            <a:chExt cx="166675" cy="168575"/>
          </a:xfrm>
        </p:grpSpPr>
        <p:sp>
          <p:nvSpPr>
            <p:cNvPr id="231" name="Google Shape;231;p3"/>
            <p:cNvSpPr/>
            <p:nvPr/>
          </p:nvSpPr>
          <p:spPr>
            <a:xfrm>
              <a:off x="4954425" y="2036375"/>
              <a:ext cx="166675" cy="168575"/>
            </a:xfrm>
            <a:custGeom>
              <a:avLst/>
              <a:gdLst/>
              <a:ahLst/>
              <a:cxnLst/>
              <a:rect l="l" t="t" r="r" b="b"/>
              <a:pathLst>
                <a:path w="6667" h="6743" extrusionOk="0">
                  <a:moveTo>
                    <a:pt x="1930" y="3584"/>
                  </a:moveTo>
                  <a:cubicBezTo>
                    <a:pt x="0" y="2882"/>
                    <a:pt x="1529" y="1178"/>
                    <a:pt x="2607" y="2306"/>
                  </a:cubicBezTo>
                  <a:cubicBezTo>
                    <a:pt x="2231" y="0"/>
                    <a:pt x="4712" y="802"/>
                    <a:pt x="3935" y="2406"/>
                  </a:cubicBezTo>
                  <a:cubicBezTo>
                    <a:pt x="5088" y="877"/>
                    <a:pt x="6667" y="2506"/>
                    <a:pt x="4812" y="3384"/>
                  </a:cubicBezTo>
                  <a:cubicBezTo>
                    <a:pt x="6617" y="3885"/>
                    <a:pt x="5940" y="5464"/>
                    <a:pt x="4386" y="4837"/>
                  </a:cubicBezTo>
                  <a:cubicBezTo>
                    <a:pt x="4386" y="6742"/>
                    <a:pt x="2431" y="6517"/>
                    <a:pt x="2757" y="4787"/>
                  </a:cubicBezTo>
                  <a:cubicBezTo>
                    <a:pt x="1203" y="6141"/>
                    <a:pt x="151" y="4311"/>
                    <a:pt x="1930" y="3584"/>
                  </a:cubicBezTo>
                  <a:cubicBezTo>
                    <a:pt x="1755" y="3509"/>
                    <a:pt x="1830" y="3634"/>
                    <a:pt x="1930" y="35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5008925" y="2104675"/>
              <a:ext cx="52650" cy="40750"/>
            </a:xfrm>
            <a:custGeom>
              <a:avLst/>
              <a:gdLst/>
              <a:ahLst/>
              <a:cxnLst/>
              <a:rect l="l" t="t" r="r" b="b"/>
              <a:pathLst>
                <a:path w="2106" h="1630" extrusionOk="0">
                  <a:moveTo>
                    <a:pt x="1053" y="0"/>
                  </a:moveTo>
                  <a:cubicBezTo>
                    <a:pt x="1" y="0"/>
                    <a:pt x="1" y="1629"/>
                    <a:pt x="1053" y="1629"/>
                  </a:cubicBezTo>
                  <a:cubicBezTo>
                    <a:pt x="2106" y="1629"/>
                    <a:pt x="2106" y="0"/>
                    <a:pt x="1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6"/>
        <p:cNvGrpSpPr/>
        <p:nvPr/>
      </p:nvGrpSpPr>
      <p:grpSpPr>
        <a:xfrm>
          <a:off x="0" y="0"/>
          <a:ext cx="0" cy="0"/>
          <a:chOff x="0" y="0"/>
          <a:chExt cx="0" cy="0"/>
        </a:xfrm>
      </p:grpSpPr>
      <p:grpSp>
        <p:nvGrpSpPr>
          <p:cNvPr id="327" name="Google Shape;327;p5"/>
          <p:cNvGrpSpPr/>
          <p:nvPr/>
        </p:nvGrpSpPr>
        <p:grpSpPr>
          <a:xfrm>
            <a:off x="395894" y="219519"/>
            <a:ext cx="8518865" cy="4788281"/>
            <a:chOff x="395894" y="219519"/>
            <a:chExt cx="8518865" cy="4788281"/>
          </a:xfrm>
        </p:grpSpPr>
        <p:sp>
          <p:nvSpPr>
            <p:cNvPr id="328" name="Google Shape;328;p5"/>
            <p:cNvSpPr/>
            <p:nvPr/>
          </p:nvSpPr>
          <p:spPr>
            <a:xfrm>
              <a:off x="661185" y="219519"/>
              <a:ext cx="8068819" cy="4788281"/>
            </a:xfrm>
            <a:custGeom>
              <a:avLst/>
              <a:gdLst/>
              <a:ahLst/>
              <a:cxnLst/>
              <a:rect l="l" t="t" r="r" b="b"/>
              <a:pathLst>
                <a:path w="257584" h="146846" extrusionOk="0">
                  <a:moveTo>
                    <a:pt x="7146" y="1"/>
                  </a:moveTo>
                  <a:cubicBezTo>
                    <a:pt x="3214" y="1"/>
                    <a:pt x="1" y="3214"/>
                    <a:pt x="1" y="7146"/>
                  </a:cubicBezTo>
                  <a:lnTo>
                    <a:pt x="1" y="139700"/>
                  </a:lnTo>
                  <a:cubicBezTo>
                    <a:pt x="1" y="143632"/>
                    <a:pt x="3214" y="146845"/>
                    <a:pt x="7146" y="146845"/>
                  </a:cubicBezTo>
                  <a:lnTo>
                    <a:pt x="250438" y="146845"/>
                  </a:lnTo>
                  <a:cubicBezTo>
                    <a:pt x="254408" y="146845"/>
                    <a:pt x="257584" y="143632"/>
                    <a:pt x="257584" y="139700"/>
                  </a:cubicBezTo>
                  <a:lnTo>
                    <a:pt x="257584" y="7146"/>
                  </a:lnTo>
                  <a:cubicBezTo>
                    <a:pt x="257584" y="3214"/>
                    <a:pt x="254408" y="1"/>
                    <a:pt x="250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5"/>
            <p:cNvGrpSpPr/>
            <p:nvPr/>
          </p:nvGrpSpPr>
          <p:grpSpPr>
            <a:xfrm>
              <a:off x="8341543" y="2282008"/>
              <a:ext cx="569676" cy="380612"/>
              <a:chOff x="8341543" y="2282008"/>
              <a:chExt cx="569676" cy="380612"/>
            </a:xfrm>
          </p:grpSpPr>
          <p:sp>
            <p:nvSpPr>
              <p:cNvPr id="330" name="Google Shape;330;p5"/>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5"/>
            <p:cNvSpPr/>
            <p:nvPr/>
          </p:nvSpPr>
          <p:spPr>
            <a:xfrm>
              <a:off x="8341543" y="4447718"/>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5"/>
            <p:cNvGrpSpPr/>
            <p:nvPr/>
          </p:nvGrpSpPr>
          <p:grpSpPr>
            <a:xfrm>
              <a:off x="8341543" y="1721094"/>
              <a:ext cx="569676" cy="380612"/>
              <a:chOff x="8341543" y="1721094"/>
              <a:chExt cx="569676" cy="380612"/>
            </a:xfrm>
          </p:grpSpPr>
          <p:sp>
            <p:nvSpPr>
              <p:cNvPr id="334" name="Google Shape;334;p5"/>
              <p:cNvSpPr/>
              <p:nvPr/>
            </p:nvSpPr>
            <p:spPr>
              <a:xfrm>
                <a:off x="8341543" y="1800869"/>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8341543" y="1721094"/>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5"/>
            <p:cNvGrpSpPr/>
            <p:nvPr/>
          </p:nvGrpSpPr>
          <p:grpSpPr>
            <a:xfrm>
              <a:off x="8346273" y="1183592"/>
              <a:ext cx="568486" cy="388014"/>
              <a:chOff x="8346273" y="1183592"/>
              <a:chExt cx="568486" cy="388014"/>
            </a:xfrm>
          </p:grpSpPr>
          <p:sp>
            <p:nvSpPr>
              <p:cNvPr id="337" name="Google Shape;337;p5"/>
              <p:cNvSpPr/>
              <p:nvPr/>
            </p:nvSpPr>
            <p:spPr>
              <a:xfrm>
                <a:off x="8346273" y="1263367"/>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8346273" y="1183592"/>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5"/>
            <p:cNvGrpSpPr/>
            <p:nvPr/>
          </p:nvGrpSpPr>
          <p:grpSpPr>
            <a:xfrm>
              <a:off x="8341543" y="606635"/>
              <a:ext cx="569676" cy="388014"/>
              <a:chOff x="8341543" y="606635"/>
              <a:chExt cx="569676" cy="388014"/>
            </a:xfrm>
          </p:grpSpPr>
          <p:sp>
            <p:nvSpPr>
              <p:cNvPr id="340" name="Google Shape;340;p5"/>
              <p:cNvSpPr/>
              <p:nvPr/>
            </p:nvSpPr>
            <p:spPr>
              <a:xfrm>
                <a:off x="8341543" y="686410"/>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8341543" y="606635"/>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5"/>
            <p:cNvGrpSpPr/>
            <p:nvPr/>
          </p:nvGrpSpPr>
          <p:grpSpPr>
            <a:xfrm>
              <a:off x="8341543" y="2842933"/>
              <a:ext cx="569676" cy="380612"/>
              <a:chOff x="8341543" y="2282008"/>
              <a:chExt cx="569676" cy="380612"/>
            </a:xfrm>
          </p:grpSpPr>
          <p:sp>
            <p:nvSpPr>
              <p:cNvPr id="343" name="Google Shape;343;p5"/>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5"/>
            <p:cNvGrpSpPr/>
            <p:nvPr/>
          </p:nvGrpSpPr>
          <p:grpSpPr>
            <a:xfrm>
              <a:off x="8341543" y="3403858"/>
              <a:ext cx="569676" cy="380612"/>
              <a:chOff x="8341543" y="2282008"/>
              <a:chExt cx="569676" cy="380612"/>
            </a:xfrm>
          </p:grpSpPr>
          <p:sp>
            <p:nvSpPr>
              <p:cNvPr id="346" name="Google Shape;346;p5"/>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5"/>
            <p:cNvSpPr/>
            <p:nvPr/>
          </p:nvSpPr>
          <p:spPr>
            <a:xfrm>
              <a:off x="8341543" y="4367943"/>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395894" y="219519"/>
              <a:ext cx="8053438" cy="4788281"/>
            </a:xfrm>
            <a:custGeom>
              <a:avLst/>
              <a:gdLst/>
              <a:ahLst/>
              <a:cxnLst/>
              <a:rect l="l" t="t" r="r" b="b"/>
              <a:pathLst>
                <a:path w="257093" h="146846" extrusionOk="0">
                  <a:moveTo>
                    <a:pt x="7146" y="1"/>
                  </a:moveTo>
                  <a:cubicBezTo>
                    <a:pt x="3177" y="1"/>
                    <a:pt x="1" y="3214"/>
                    <a:pt x="1" y="7146"/>
                  </a:cubicBezTo>
                  <a:lnTo>
                    <a:pt x="1" y="139700"/>
                  </a:lnTo>
                  <a:cubicBezTo>
                    <a:pt x="1" y="143632"/>
                    <a:pt x="3177" y="146845"/>
                    <a:pt x="7146" y="146845"/>
                  </a:cubicBezTo>
                  <a:lnTo>
                    <a:pt x="249947" y="146845"/>
                  </a:lnTo>
                  <a:cubicBezTo>
                    <a:pt x="253879" y="146845"/>
                    <a:pt x="257093" y="143632"/>
                    <a:pt x="257093" y="139700"/>
                  </a:cubicBezTo>
                  <a:lnTo>
                    <a:pt x="257093" y="7146"/>
                  </a:lnTo>
                  <a:cubicBezTo>
                    <a:pt x="257093" y="3214"/>
                    <a:pt x="253879" y="1"/>
                    <a:pt x="249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5"/>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351" name="Google Shape;351;p5"/>
          <p:cNvSpPr txBox="1">
            <a:spLocks noGrp="1"/>
          </p:cNvSpPr>
          <p:nvPr>
            <p:ph type="subTitle" idx="1"/>
          </p:nvPr>
        </p:nvSpPr>
        <p:spPr>
          <a:xfrm>
            <a:off x="1979838" y="2245525"/>
            <a:ext cx="23427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0"/>
              </a:spcBef>
              <a:spcAft>
                <a:spcPts val="0"/>
              </a:spcAft>
              <a:buNone/>
              <a:defRPr sz="1800">
                <a:solidFill>
                  <a:schemeClr val="accent1"/>
                </a:solidFill>
              </a:defRPr>
            </a:lvl2pPr>
            <a:lvl3pPr lvl="2" algn="ctr" rtl="0">
              <a:spcBef>
                <a:spcPts val="0"/>
              </a:spcBef>
              <a:spcAft>
                <a:spcPts val="0"/>
              </a:spcAft>
              <a:buNone/>
              <a:defRPr sz="1800">
                <a:solidFill>
                  <a:schemeClr val="accent1"/>
                </a:solidFill>
              </a:defRPr>
            </a:lvl3pPr>
            <a:lvl4pPr lvl="3" algn="ctr" rtl="0">
              <a:spcBef>
                <a:spcPts val="0"/>
              </a:spcBef>
              <a:spcAft>
                <a:spcPts val="0"/>
              </a:spcAft>
              <a:buNone/>
              <a:defRPr sz="1800">
                <a:solidFill>
                  <a:schemeClr val="accent1"/>
                </a:solidFill>
              </a:defRPr>
            </a:lvl4pPr>
            <a:lvl5pPr lvl="4" algn="ctr" rtl="0">
              <a:spcBef>
                <a:spcPts val="0"/>
              </a:spcBef>
              <a:spcAft>
                <a:spcPts val="0"/>
              </a:spcAft>
              <a:buNone/>
              <a:defRPr sz="1800">
                <a:solidFill>
                  <a:schemeClr val="accent1"/>
                </a:solidFill>
              </a:defRPr>
            </a:lvl5pPr>
            <a:lvl6pPr lvl="5" algn="ctr" rtl="0">
              <a:spcBef>
                <a:spcPts val="0"/>
              </a:spcBef>
              <a:spcAft>
                <a:spcPts val="0"/>
              </a:spcAft>
              <a:buNone/>
              <a:defRPr sz="1800">
                <a:solidFill>
                  <a:schemeClr val="accent1"/>
                </a:solidFill>
              </a:defRPr>
            </a:lvl6pPr>
            <a:lvl7pPr lvl="6" algn="ctr" rtl="0">
              <a:spcBef>
                <a:spcPts val="0"/>
              </a:spcBef>
              <a:spcAft>
                <a:spcPts val="0"/>
              </a:spcAft>
              <a:buNone/>
              <a:defRPr sz="1800">
                <a:solidFill>
                  <a:schemeClr val="accent1"/>
                </a:solidFill>
              </a:defRPr>
            </a:lvl7pPr>
            <a:lvl8pPr lvl="7" algn="ctr" rtl="0">
              <a:spcBef>
                <a:spcPts val="0"/>
              </a:spcBef>
              <a:spcAft>
                <a:spcPts val="0"/>
              </a:spcAft>
              <a:buNone/>
              <a:defRPr sz="1800">
                <a:solidFill>
                  <a:schemeClr val="accent1"/>
                </a:solidFill>
              </a:defRPr>
            </a:lvl8pPr>
            <a:lvl9pPr lvl="8" algn="ctr" rtl="0">
              <a:spcBef>
                <a:spcPts val="0"/>
              </a:spcBef>
              <a:spcAft>
                <a:spcPts val="0"/>
              </a:spcAft>
              <a:buNone/>
              <a:defRPr sz="1800">
                <a:solidFill>
                  <a:schemeClr val="accent1"/>
                </a:solidFill>
              </a:defRPr>
            </a:lvl9pPr>
          </a:lstStyle>
          <a:p>
            <a:endParaRPr/>
          </a:p>
        </p:txBody>
      </p:sp>
      <p:sp>
        <p:nvSpPr>
          <p:cNvPr id="352" name="Google Shape;352;p5"/>
          <p:cNvSpPr txBox="1">
            <a:spLocks noGrp="1"/>
          </p:cNvSpPr>
          <p:nvPr>
            <p:ph type="subTitle" idx="2"/>
          </p:nvPr>
        </p:nvSpPr>
        <p:spPr>
          <a:xfrm>
            <a:off x="1979838" y="2603400"/>
            <a:ext cx="2342700" cy="98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53" name="Google Shape;353;p5"/>
          <p:cNvSpPr txBox="1">
            <a:spLocks noGrp="1"/>
          </p:cNvSpPr>
          <p:nvPr>
            <p:ph type="subTitle" idx="3"/>
          </p:nvPr>
        </p:nvSpPr>
        <p:spPr>
          <a:xfrm>
            <a:off x="4821463" y="2245525"/>
            <a:ext cx="23427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0"/>
              </a:spcBef>
              <a:spcAft>
                <a:spcPts val="0"/>
              </a:spcAft>
              <a:buNone/>
              <a:defRPr sz="1800">
                <a:solidFill>
                  <a:schemeClr val="accent1"/>
                </a:solidFill>
              </a:defRPr>
            </a:lvl2pPr>
            <a:lvl3pPr lvl="2" algn="ctr" rtl="0">
              <a:spcBef>
                <a:spcPts val="0"/>
              </a:spcBef>
              <a:spcAft>
                <a:spcPts val="0"/>
              </a:spcAft>
              <a:buNone/>
              <a:defRPr sz="1800">
                <a:solidFill>
                  <a:schemeClr val="accent1"/>
                </a:solidFill>
              </a:defRPr>
            </a:lvl3pPr>
            <a:lvl4pPr lvl="3" algn="ctr" rtl="0">
              <a:spcBef>
                <a:spcPts val="0"/>
              </a:spcBef>
              <a:spcAft>
                <a:spcPts val="0"/>
              </a:spcAft>
              <a:buNone/>
              <a:defRPr sz="1800">
                <a:solidFill>
                  <a:schemeClr val="accent1"/>
                </a:solidFill>
              </a:defRPr>
            </a:lvl4pPr>
            <a:lvl5pPr lvl="4" algn="ctr" rtl="0">
              <a:spcBef>
                <a:spcPts val="0"/>
              </a:spcBef>
              <a:spcAft>
                <a:spcPts val="0"/>
              </a:spcAft>
              <a:buNone/>
              <a:defRPr sz="1800">
                <a:solidFill>
                  <a:schemeClr val="accent1"/>
                </a:solidFill>
              </a:defRPr>
            </a:lvl5pPr>
            <a:lvl6pPr lvl="5" algn="ctr" rtl="0">
              <a:spcBef>
                <a:spcPts val="0"/>
              </a:spcBef>
              <a:spcAft>
                <a:spcPts val="0"/>
              </a:spcAft>
              <a:buNone/>
              <a:defRPr sz="1800">
                <a:solidFill>
                  <a:schemeClr val="accent1"/>
                </a:solidFill>
              </a:defRPr>
            </a:lvl6pPr>
            <a:lvl7pPr lvl="6" algn="ctr" rtl="0">
              <a:spcBef>
                <a:spcPts val="0"/>
              </a:spcBef>
              <a:spcAft>
                <a:spcPts val="0"/>
              </a:spcAft>
              <a:buNone/>
              <a:defRPr sz="1800">
                <a:solidFill>
                  <a:schemeClr val="accent1"/>
                </a:solidFill>
              </a:defRPr>
            </a:lvl7pPr>
            <a:lvl8pPr lvl="7" algn="ctr" rtl="0">
              <a:spcBef>
                <a:spcPts val="0"/>
              </a:spcBef>
              <a:spcAft>
                <a:spcPts val="0"/>
              </a:spcAft>
              <a:buNone/>
              <a:defRPr sz="1800">
                <a:solidFill>
                  <a:schemeClr val="accent1"/>
                </a:solidFill>
              </a:defRPr>
            </a:lvl8pPr>
            <a:lvl9pPr lvl="8" algn="ctr" rtl="0">
              <a:spcBef>
                <a:spcPts val="0"/>
              </a:spcBef>
              <a:spcAft>
                <a:spcPts val="0"/>
              </a:spcAft>
              <a:buNone/>
              <a:defRPr sz="1800">
                <a:solidFill>
                  <a:schemeClr val="accent1"/>
                </a:solidFill>
              </a:defRPr>
            </a:lvl9pPr>
          </a:lstStyle>
          <a:p>
            <a:endParaRPr/>
          </a:p>
        </p:txBody>
      </p:sp>
      <p:sp>
        <p:nvSpPr>
          <p:cNvPr id="354" name="Google Shape;354;p5"/>
          <p:cNvSpPr txBox="1">
            <a:spLocks noGrp="1"/>
          </p:cNvSpPr>
          <p:nvPr>
            <p:ph type="subTitle" idx="4"/>
          </p:nvPr>
        </p:nvSpPr>
        <p:spPr>
          <a:xfrm>
            <a:off x="4821463" y="2603404"/>
            <a:ext cx="2342700" cy="98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55" name="Google Shape;355;p5"/>
          <p:cNvSpPr/>
          <p:nvPr/>
        </p:nvSpPr>
        <p:spPr>
          <a:xfrm>
            <a:off x="546317" y="94193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281025" y="966589"/>
            <a:ext cx="324527" cy="82660"/>
          </a:xfrm>
          <a:custGeom>
            <a:avLst/>
            <a:gdLst/>
            <a:ahLst/>
            <a:cxnLst/>
            <a:rect l="l" t="t" r="r" b="b"/>
            <a:pathLst>
              <a:path w="10360" h="2535"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304707" y="104921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605521" y="100728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546317" y="1298240"/>
            <a:ext cx="79378" cy="133169"/>
          </a:xfrm>
          <a:custGeom>
            <a:avLst/>
            <a:gdLst/>
            <a:ahLst/>
            <a:cxnLst/>
            <a:rect l="l" t="t" r="r" b="b"/>
            <a:pathLst>
              <a:path w="2534" h="4084" extrusionOk="0">
                <a:moveTo>
                  <a:pt x="1286" y="0"/>
                </a:moveTo>
                <a:cubicBezTo>
                  <a:pt x="567" y="0"/>
                  <a:pt x="0" y="908"/>
                  <a:pt x="0" y="2042"/>
                </a:cubicBezTo>
                <a:cubicBezTo>
                  <a:pt x="0" y="3176"/>
                  <a:pt x="567" y="4083"/>
                  <a:pt x="1286" y="4083"/>
                </a:cubicBezTo>
                <a:cubicBezTo>
                  <a:pt x="1966" y="4083"/>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281025" y="1324130"/>
            <a:ext cx="324527" cy="81388"/>
          </a:xfrm>
          <a:custGeom>
            <a:avLst/>
            <a:gdLst/>
            <a:ahLst/>
            <a:cxnLst/>
            <a:rect l="l" t="t" r="r" b="b"/>
            <a:pathLst>
              <a:path w="10360" h="2496" extrusionOk="0">
                <a:moveTo>
                  <a:pt x="794" y="0"/>
                </a:moveTo>
                <a:cubicBezTo>
                  <a:pt x="341" y="0"/>
                  <a:pt x="0" y="567"/>
                  <a:pt x="0" y="1248"/>
                </a:cubicBezTo>
                <a:cubicBezTo>
                  <a:pt x="0" y="1928"/>
                  <a:pt x="341" y="2495"/>
                  <a:pt x="794" y="2495"/>
                </a:cubicBezTo>
                <a:lnTo>
                  <a:pt x="9566" y="2495"/>
                </a:lnTo>
                <a:cubicBezTo>
                  <a:pt x="10019" y="2495"/>
                  <a:pt x="10360" y="1928"/>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304707" y="14054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605521" y="136479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282216" y="1335217"/>
            <a:ext cx="323337" cy="70302"/>
          </a:xfrm>
          <a:custGeom>
            <a:avLst/>
            <a:gdLst/>
            <a:ahLst/>
            <a:cxnLst/>
            <a:rect l="l" t="t" r="r" b="b"/>
            <a:pathLst>
              <a:path w="10322" h="2156" extrusionOk="0">
                <a:moveTo>
                  <a:pt x="10057" y="0"/>
                </a:moveTo>
                <a:lnTo>
                  <a:pt x="10057" y="0"/>
                </a:lnTo>
                <a:cubicBezTo>
                  <a:pt x="10095" y="76"/>
                  <a:pt x="10095" y="190"/>
                  <a:pt x="10095" y="303"/>
                </a:cubicBezTo>
                <a:cubicBezTo>
                  <a:pt x="10095" y="983"/>
                  <a:pt x="9755" y="1551"/>
                  <a:pt x="9301" y="1551"/>
                </a:cubicBezTo>
                <a:lnTo>
                  <a:pt x="530" y="1551"/>
                </a:lnTo>
                <a:cubicBezTo>
                  <a:pt x="303" y="1551"/>
                  <a:pt x="114" y="1437"/>
                  <a:pt x="0" y="1210"/>
                </a:cubicBezTo>
                <a:lnTo>
                  <a:pt x="0" y="1210"/>
                </a:lnTo>
                <a:cubicBezTo>
                  <a:pt x="76" y="1740"/>
                  <a:pt x="378" y="2118"/>
                  <a:pt x="719" y="2155"/>
                </a:cubicBezTo>
                <a:lnTo>
                  <a:pt x="9528" y="2155"/>
                </a:lnTo>
                <a:cubicBezTo>
                  <a:pt x="9981" y="2155"/>
                  <a:pt x="10322" y="1588"/>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546317" y="1655749"/>
            <a:ext cx="79378" cy="131930"/>
          </a:xfrm>
          <a:custGeom>
            <a:avLst/>
            <a:gdLst/>
            <a:ahLst/>
            <a:cxnLst/>
            <a:rect l="l" t="t" r="r" b="b"/>
            <a:pathLst>
              <a:path w="2534" h="4046" extrusionOk="0">
                <a:moveTo>
                  <a:pt x="1286" y="0"/>
                </a:moveTo>
                <a:cubicBezTo>
                  <a:pt x="567" y="0"/>
                  <a:pt x="0" y="908"/>
                  <a:pt x="0" y="2004"/>
                </a:cubicBezTo>
                <a:cubicBezTo>
                  <a:pt x="0" y="3138"/>
                  <a:pt x="567" y="4046"/>
                  <a:pt x="1286" y="4046"/>
                </a:cubicBezTo>
                <a:cubicBezTo>
                  <a:pt x="1966" y="4046"/>
                  <a:pt x="2533" y="3138"/>
                  <a:pt x="2533" y="2004"/>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281025" y="1680400"/>
            <a:ext cx="324527" cy="82627"/>
          </a:xfrm>
          <a:custGeom>
            <a:avLst/>
            <a:gdLst/>
            <a:ahLst/>
            <a:cxnLst/>
            <a:rect l="l" t="t" r="r" b="b"/>
            <a:pathLst>
              <a:path w="10360" h="2534" extrusionOk="0">
                <a:moveTo>
                  <a:pt x="794" y="1"/>
                </a:moveTo>
                <a:cubicBezTo>
                  <a:pt x="341" y="1"/>
                  <a:pt x="0" y="568"/>
                  <a:pt x="0" y="1248"/>
                </a:cubicBezTo>
                <a:cubicBezTo>
                  <a:pt x="0" y="1967"/>
                  <a:pt x="341" y="2534"/>
                  <a:pt x="794" y="2534"/>
                </a:cubicBezTo>
                <a:lnTo>
                  <a:pt x="9566" y="2534"/>
                </a:lnTo>
                <a:cubicBezTo>
                  <a:pt x="10019" y="2534"/>
                  <a:pt x="10360" y="1967"/>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304707" y="1761756"/>
            <a:ext cx="32014" cy="1272"/>
          </a:xfrm>
          <a:custGeom>
            <a:avLst/>
            <a:gdLst/>
            <a:ahLst/>
            <a:cxnLst/>
            <a:rect l="l" t="t" r="r" b="b"/>
            <a:pathLst>
              <a:path w="1022" h="39" extrusionOk="0">
                <a:moveTo>
                  <a:pt x="1021" y="39"/>
                </a:moveTo>
                <a:lnTo>
                  <a:pt x="38" y="39"/>
                </a:lnTo>
                <a:cubicBezTo>
                  <a:pt x="38" y="39"/>
                  <a:pt x="38" y="39"/>
                  <a:pt x="38" y="39"/>
                </a:cubicBezTo>
                <a:cubicBezTo>
                  <a:pt x="38" y="39"/>
                  <a:pt x="38" y="39"/>
                  <a:pt x="38" y="39"/>
                </a:cubicBezTo>
                <a:lnTo>
                  <a:pt x="1021" y="39"/>
                </a:lnTo>
                <a:lnTo>
                  <a:pt x="1021" y="39"/>
                </a:lnTo>
                <a:close/>
                <a:moveTo>
                  <a:pt x="1" y="39"/>
                </a:moveTo>
                <a:lnTo>
                  <a:pt x="1" y="39"/>
                </a:lnTo>
                <a:lnTo>
                  <a:pt x="1" y="39"/>
                </a:lnTo>
                <a:close/>
                <a:moveTo>
                  <a:pt x="1" y="39"/>
                </a:moveTo>
                <a:lnTo>
                  <a:pt x="1" y="39"/>
                </a:lnTo>
                <a:lnTo>
                  <a:pt x="1" y="39"/>
                </a:lnTo>
                <a:close/>
                <a:moveTo>
                  <a:pt x="1" y="39"/>
                </a:moveTo>
                <a:lnTo>
                  <a:pt x="1" y="39"/>
                </a:lnTo>
                <a:lnTo>
                  <a:pt x="1" y="39"/>
                </a:lnTo>
                <a:close/>
                <a:moveTo>
                  <a:pt x="1" y="39"/>
                </a:moveTo>
                <a:cubicBezTo>
                  <a:pt x="1" y="39"/>
                  <a:pt x="1" y="39"/>
                  <a:pt x="1" y="1"/>
                </a:cubicBezTo>
                <a:cubicBezTo>
                  <a:pt x="1" y="39"/>
                  <a:pt x="1" y="39"/>
                  <a:pt x="1" y="39"/>
                </a:cubicBez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605521" y="17210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282216" y="1691487"/>
            <a:ext cx="323337" cy="71541"/>
          </a:xfrm>
          <a:custGeom>
            <a:avLst/>
            <a:gdLst/>
            <a:ahLst/>
            <a:cxnLst/>
            <a:rect l="l" t="t" r="r" b="b"/>
            <a:pathLst>
              <a:path w="10322" h="2194" extrusionOk="0">
                <a:moveTo>
                  <a:pt x="10057" y="1"/>
                </a:moveTo>
                <a:cubicBezTo>
                  <a:pt x="10095" y="114"/>
                  <a:pt x="10095" y="228"/>
                  <a:pt x="10095" y="303"/>
                </a:cubicBezTo>
                <a:cubicBezTo>
                  <a:pt x="10095" y="1022"/>
                  <a:pt x="9755" y="1589"/>
                  <a:pt x="9301" y="1589"/>
                </a:cubicBezTo>
                <a:lnTo>
                  <a:pt x="530" y="1589"/>
                </a:lnTo>
                <a:cubicBezTo>
                  <a:pt x="303" y="1589"/>
                  <a:pt x="114" y="1438"/>
                  <a:pt x="0" y="1249"/>
                </a:cubicBezTo>
                <a:lnTo>
                  <a:pt x="0" y="1249"/>
                </a:lnTo>
                <a:cubicBezTo>
                  <a:pt x="76" y="1740"/>
                  <a:pt x="340" y="2156"/>
                  <a:pt x="719" y="2156"/>
                </a:cubicBezTo>
                <a:cubicBezTo>
                  <a:pt x="719" y="2194"/>
                  <a:pt x="719" y="2194"/>
                  <a:pt x="719" y="2194"/>
                </a:cubicBezTo>
                <a:lnTo>
                  <a:pt x="9528" y="2194"/>
                </a:lnTo>
                <a:cubicBezTo>
                  <a:pt x="9981" y="2194"/>
                  <a:pt x="10322" y="1627"/>
                  <a:pt x="10322" y="908"/>
                </a:cubicBez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546317" y="2012018"/>
            <a:ext cx="79378" cy="133202"/>
          </a:xfrm>
          <a:custGeom>
            <a:avLst/>
            <a:gdLst/>
            <a:ahLst/>
            <a:cxnLst/>
            <a:rect l="l" t="t" r="r" b="b"/>
            <a:pathLst>
              <a:path w="2534" h="4085" extrusionOk="0">
                <a:moveTo>
                  <a:pt x="1286" y="1"/>
                </a:moveTo>
                <a:cubicBezTo>
                  <a:pt x="567" y="1"/>
                  <a:pt x="0" y="908"/>
                  <a:pt x="0" y="2042"/>
                </a:cubicBezTo>
                <a:cubicBezTo>
                  <a:pt x="0" y="3177"/>
                  <a:pt x="567" y="4084"/>
                  <a:pt x="1286" y="4084"/>
                </a:cubicBezTo>
                <a:cubicBezTo>
                  <a:pt x="1966" y="4084"/>
                  <a:pt x="2533" y="3177"/>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281025" y="203790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304707" y="211929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605521" y="2077364"/>
            <a:ext cx="31" cy="1272"/>
          </a:xfrm>
          <a:custGeom>
            <a:avLst/>
            <a:gdLst/>
            <a:ahLst/>
            <a:cxnLst/>
            <a:rect l="l" t="t" r="r" b="b"/>
            <a:pathLst>
              <a:path w="1" h="39" extrusionOk="0">
                <a:moveTo>
                  <a:pt x="1" y="38"/>
                </a:moveTo>
                <a:lnTo>
                  <a:pt x="1" y="38"/>
                </a:lnTo>
                <a:lnTo>
                  <a:pt x="1" y="38"/>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282216" y="2049028"/>
            <a:ext cx="323337" cy="70302"/>
          </a:xfrm>
          <a:custGeom>
            <a:avLst/>
            <a:gdLst/>
            <a:ahLst/>
            <a:cxnLst/>
            <a:rect l="l" t="t" r="r" b="b"/>
            <a:pathLst>
              <a:path w="10322" h="2156" extrusionOk="0">
                <a:moveTo>
                  <a:pt x="10057" y="0"/>
                </a:moveTo>
                <a:cubicBezTo>
                  <a:pt x="10095" y="76"/>
                  <a:pt x="10095" y="189"/>
                  <a:pt x="10095" y="303"/>
                </a:cubicBezTo>
                <a:cubicBezTo>
                  <a:pt x="10095" y="983"/>
                  <a:pt x="9755" y="1550"/>
                  <a:pt x="9301" y="1550"/>
                </a:cubicBezTo>
                <a:lnTo>
                  <a:pt x="530" y="1550"/>
                </a:lnTo>
                <a:cubicBezTo>
                  <a:pt x="303" y="1550"/>
                  <a:pt x="114" y="1437"/>
                  <a:pt x="0" y="1210"/>
                </a:cubicBezTo>
                <a:lnTo>
                  <a:pt x="0" y="1210"/>
                </a:lnTo>
                <a:cubicBezTo>
                  <a:pt x="76" y="1739"/>
                  <a:pt x="340" y="2117"/>
                  <a:pt x="719" y="2155"/>
                </a:cubicBezTo>
                <a:lnTo>
                  <a:pt x="9528" y="2155"/>
                </a:lnTo>
                <a:cubicBezTo>
                  <a:pt x="9981" y="2155"/>
                  <a:pt x="10322" y="1588"/>
                  <a:pt x="10322" y="907"/>
                </a:cubicBezTo>
                <a:lnTo>
                  <a:pt x="10322" y="870"/>
                </a:ln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546317" y="2369560"/>
            <a:ext cx="79378" cy="131930"/>
          </a:xfrm>
          <a:custGeom>
            <a:avLst/>
            <a:gdLst/>
            <a:ahLst/>
            <a:cxnLst/>
            <a:rect l="l" t="t" r="r" b="b"/>
            <a:pathLst>
              <a:path w="2534" h="4046" extrusionOk="0">
                <a:moveTo>
                  <a:pt x="1286" y="0"/>
                </a:moveTo>
                <a:cubicBezTo>
                  <a:pt x="567" y="0"/>
                  <a:pt x="0" y="907"/>
                  <a:pt x="0" y="2004"/>
                </a:cubicBezTo>
                <a:cubicBezTo>
                  <a:pt x="0" y="3138"/>
                  <a:pt x="567" y="4045"/>
                  <a:pt x="1286" y="4045"/>
                </a:cubicBezTo>
                <a:cubicBezTo>
                  <a:pt x="1966" y="4045"/>
                  <a:pt x="2533" y="3138"/>
                  <a:pt x="2533" y="2004"/>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281025" y="2394211"/>
            <a:ext cx="324527" cy="81388"/>
          </a:xfrm>
          <a:custGeom>
            <a:avLst/>
            <a:gdLst/>
            <a:ahLst/>
            <a:cxnLst/>
            <a:rect l="l" t="t" r="r" b="b"/>
            <a:pathLst>
              <a:path w="10360" h="2496" extrusionOk="0">
                <a:moveTo>
                  <a:pt x="794" y="0"/>
                </a:moveTo>
                <a:cubicBezTo>
                  <a:pt x="341" y="0"/>
                  <a:pt x="0" y="567"/>
                  <a:pt x="0" y="1248"/>
                </a:cubicBezTo>
                <a:cubicBezTo>
                  <a:pt x="0" y="1966"/>
                  <a:pt x="341" y="2495"/>
                  <a:pt x="794" y="2495"/>
                </a:cubicBezTo>
                <a:lnTo>
                  <a:pt x="9566" y="2495"/>
                </a:lnTo>
                <a:cubicBezTo>
                  <a:pt x="10019" y="2495"/>
                  <a:pt x="10360" y="1966"/>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304707" y="247556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605521" y="243487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282216" y="2405297"/>
            <a:ext cx="323337" cy="70302"/>
          </a:xfrm>
          <a:custGeom>
            <a:avLst/>
            <a:gdLst/>
            <a:ahLst/>
            <a:cxnLst/>
            <a:rect l="l" t="t" r="r" b="b"/>
            <a:pathLst>
              <a:path w="10322" h="2156" extrusionOk="0">
                <a:moveTo>
                  <a:pt x="10057" y="0"/>
                </a:moveTo>
                <a:cubicBezTo>
                  <a:pt x="10095" y="114"/>
                  <a:pt x="10095" y="189"/>
                  <a:pt x="10095" y="303"/>
                </a:cubicBezTo>
                <a:cubicBezTo>
                  <a:pt x="10095" y="1021"/>
                  <a:pt x="9755" y="1551"/>
                  <a:pt x="9301" y="1551"/>
                </a:cubicBezTo>
                <a:lnTo>
                  <a:pt x="530" y="1551"/>
                </a:lnTo>
                <a:cubicBezTo>
                  <a:pt x="303" y="1551"/>
                  <a:pt x="114" y="1437"/>
                  <a:pt x="0" y="1248"/>
                </a:cubicBezTo>
                <a:lnTo>
                  <a:pt x="0" y="1248"/>
                </a:lnTo>
                <a:cubicBezTo>
                  <a:pt x="76" y="1777"/>
                  <a:pt x="378" y="2155"/>
                  <a:pt x="719" y="2155"/>
                </a:cubicBezTo>
                <a:lnTo>
                  <a:pt x="9528" y="2155"/>
                </a:lnTo>
                <a:cubicBezTo>
                  <a:pt x="9981" y="2155"/>
                  <a:pt x="10322" y="1626"/>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546317" y="2725829"/>
            <a:ext cx="79378" cy="131930"/>
          </a:xfrm>
          <a:custGeom>
            <a:avLst/>
            <a:gdLst/>
            <a:ahLst/>
            <a:cxnLst/>
            <a:rect l="l" t="t" r="r" b="b"/>
            <a:pathLst>
              <a:path w="2534" h="4046" extrusionOk="0">
                <a:moveTo>
                  <a:pt x="1286" y="0"/>
                </a:moveTo>
                <a:cubicBezTo>
                  <a:pt x="567" y="0"/>
                  <a:pt x="0" y="908"/>
                  <a:pt x="0" y="2042"/>
                </a:cubicBezTo>
                <a:cubicBezTo>
                  <a:pt x="0" y="3138"/>
                  <a:pt x="567" y="4046"/>
                  <a:pt x="1286" y="4046"/>
                </a:cubicBezTo>
                <a:cubicBezTo>
                  <a:pt x="1966" y="4046"/>
                  <a:pt x="2533" y="3138"/>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281025" y="2751719"/>
            <a:ext cx="324527" cy="81388"/>
          </a:xfrm>
          <a:custGeom>
            <a:avLst/>
            <a:gdLst/>
            <a:ahLst/>
            <a:cxnLst/>
            <a:rect l="l" t="t" r="r" b="b"/>
            <a:pathLst>
              <a:path w="10360" h="2496" extrusionOk="0">
                <a:moveTo>
                  <a:pt x="794" y="0"/>
                </a:moveTo>
                <a:cubicBezTo>
                  <a:pt x="341" y="0"/>
                  <a:pt x="0" y="530"/>
                  <a:pt x="0" y="1248"/>
                </a:cubicBezTo>
                <a:cubicBezTo>
                  <a:pt x="0" y="1929"/>
                  <a:pt x="341" y="2496"/>
                  <a:pt x="794" y="2496"/>
                </a:cubicBezTo>
                <a:lnTo>
                  <a:pt x="9566" y="2496"/>
                </a:lnTo>
                <a:cubicBezTo>
                  <a:pt x="10019" y="2496"/>
                  <a:pt x="10360" y="1929"/>
                  <a:pt x="10360" y="1248"/>
                </a:cubicBezTo>
                <a:cubicBezTo>
                  <a:pt x="10360" y="530"/>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304707" y="283307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605521" y="2791174"/>
            <a:ext cx="31" cy="1272"/>
          </a:xfrm>
          <a:custGeom>
            <a:avLst/>
            <a:gdLst/>
            <a:ahLst/>
            <a:cxnLst/>
            <a:rect l="l" t="t" r="r" b="b"/>
            <a:pathLst>
              <a:path w="1" h="39" extrusionOk="0">
                <a:moveTo>
                  <a:pt x="1" y="38"/>
                </a:moveTo>
                <a:lnTo>
                  <a:pt x="1" y="38"/>
                </a:lnTo>
                <a:lnTo>
                  <a:pt x="1" y="38"/>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282216" y="2761567"/>
            <a:ext cx="323337" cy="71541"/>
          </a:xfrm>
          <a:custGeom>
            <a:avLst/>
            <a:gdLst/>
            <a:ahLst/>
            <a:cxnLst/>
            <a:rect l="l" t="t" r="r" b="b"/>
            <a:pathLst>
              <a:path w="10322" h="2194" extrusionOk="0">
                <a:moveTo>
                  <a:pt x="10057" y="1"/>
                </a:moveTo>
                <a:cubicBezTo>
                  <a:pt x="10095" y="114"/>
                  <a:pt x="10095" y="228"/>
                  <a:pt x="10095" y="341"/>
                </a:cubicBezTo>
                <a:cubicBezTo>
                  <a:pt x="10095" y="1022"/>
                  <a:pt x="9755" y="1589"/>
                  <a:pt x="9301" y="1589"/>
                </a:cubicBezTo>
                <a:lnTo>
                  <a:pt x="530" y="1589"/>
                </a:lnTo>
                <a:cubicBezTo>
                  <a:pt x="303" y="1589"/>
                  <a:pt x="114" y="1475"/>
                  <a:pt x="0" y="1248"/>
                </a:cubicBezTo>
                <a:lnTo>
                  <a:pt x="0" y="1248"/>
                </a:lnTo>
                <a:cubicBezTo>
                  <a:pt x="76" y="1778"/>
                  <a:pt x="340" y="2156"/>
                  <a:pt x="719" y="2194"/>
                </a:cubicBezTo>
                <a:lnTo>
                  <a:pt x="9528" y="2194"/>
                </a:lnTo>
                <a:cubicBezTo>
                  <a:pt x="9981" y="2194"/>
                  <a:pt x="10322" y="1627"/>
                  <a:pt x="10322" y="946"/>
                </a:cubicBezTo>
                <a:lnTo>
                  <a:pt x="10322" y="908"/>
                </a:ln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546317" y="3083338"/>
            <a:ext cx="79378" cy="131963"/>
          </a:xfrm>
          <a:custGeom>
            <a:avLst/>
            <a:gdLst/>
            <a:ahLst/>
            <a:cxnLst/>
            <a:rect l="l" t="t" r="r" b="b"/>
            <a:pathLst>
              <a:path w="2534" h="4047" extrusionOk="0">
                <a:moveTo>
                  <a:pt x="1286" y="1"/>
                </a:moveTo>
                <a:cubicBezTo>
                  <a:pt x="567" y="1"/>
                  <a:pt x="0" y="908"/>
                  <a:pt x="0" y="2004"/>
                </a:cubicBezTo>
                <a:cubicBezTo>
                  <a:pt x="0" y="3139"/>
                  <a:pt x="567" y="4046"/>
                  <a:pt x="1286" y="4046"/>
                </a:cubicBezTo>
                <a:cubicBezTo>
                  <a:pt x="1966" y="4046"/>
                  <a:pt x="2533" y="3139"/>
                  <a:pt x="2533" y="2004"/>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281025" y="310798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304707" y="318937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605521" y="314868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282216" y="3119108"/>
            <a:ext cx="323337" cy="70302"/>
          </a:xfrm>
          <a:custGeom>
            <a:avLst/>
            <a:gdLst/>
            <a:ahLst/>
            <a:cxnLst/>
            <a:rect l="l" t="t" r="r" b="b"/>
            <a:pathLst>
              <a:path w="10322" h="2156" extrusionOk="0">
                <a:moveTo>
                  <a:pt x="10057" y="0"/>
                </a:moveTo>
                <a:cubicBezTo>
                  <a:pt x="10095" y="113"/>
                  <a:pt x="10095" y="189"/>
                  <a:pt x="10095" y="302"/>
                </a:cubicBezTo>
                <a:cubicBezTo>
                  <a:pt x="10095" y="1021"/>
                  <a:pt x="9755" y="1550"/>
                  <a:pt x="9301" y="1550"/>
                </a:cubicBezTo>
                <a:lnTo>
                  <a:pt x="530" y="1550"/>
                </a:lnTo>
                <a:cubicBezTo>
                  <a:pt x="303" y="1550"/>
                  <a:pt x="114" y="1437"/>
                  <a:pt x="0" y="1248"/>
                </a:cubicBezTo>
                <a:lnTo>
                  <a:pt x="0" y="1248"/>
                </a:lnTo>
                <a:cubicBezTo>
                  <a:pt x="76" y="1739"/>
                  <a:pt x="340" y="2155"/>
                  <a:pt x="719" y="2155"/>
                </a:cubicBezTo>
                <a:lnTo>
                  <a:pt x="9528" y="2155"/>
                </a:lnTo>
                <a:cubicBezTo>
                  <a:pt x="9981" y="2155"/>
                  <a:pt x="10322" y="1588"/>
                  <a:pt x="10322" y="907"/>
                </a:cubicBez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546317" y="3439640"/>
            <a:ext cx="79378" cy="131930"/>
          </a:xfrm>
          <a:custGeom>
            <a:avLst/>
            <a:gdLst/>
            <a:ahLst/>
            <a:cxnLst/>
            <a:rect l="l" t="t" r="r" b="b"/>
            <a:pathLst>
              <a:path w="2534" h="4046" extrusionOk="0">
                <a:moveTo>
                  <a:pt x="1286" y="0"/>
                </a:moveTo>
                <a:cubicBezTo>
                  <a:pt x="567" y="0"/>
                  <a:pt x="0" y="907"/>
                  <a:pt x="0" y="2042"/>
                </a:cubicBezTo>
                <a:cubicBezTo>
                  <a:pt x="0" y="3138"/>
                  <a:pt x="567" y="4045"/>
                  <a:pt x="1286" y="4045"/>
                </a:cubicBezTo>
                <a:cubicBezTo>
                  <a:pt x="1966" y="4045"/>
                  <a:pt x="2533" y="3138"/>
                  <a:pt x="2533" y="2042"/>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281025" y="3465498"/>
            <a:ext cx="324527" cy="81421"/>
          </a:xfrm>
          <a:custGeom>
            <a:avLst/>
            <a:gdLst/>
            <a:ahLst/>
            <a:cxnLst/>
            <a:rect l="l" t="t" r="r" b="b"/>
            <a:pathLst>
              <a:path w="10360" h="2497" extrusionOk="0">
                <a:moveTo>
                  <a:pt x="794" y="1"/>
                </a:moveTo>
                <a:cubicBezTo>
                  <a:pt x="341" y="1"/>
                  <a:pt x="0" y="530"/>
                  <a:pt x="0" y="1249"/>
                </a:cubicBezTo>
                <a:cubicBezTo>
                  <a:pt x="0" y="1929"/>
                  <a:pt x="341" y="2496"/>
                  <a:pt x="794" y="2496"/>
                </a:cubicBezTo>
                <a:lnTo>
                  <a:pt x="9566" y="2496"/>
                </a:lnTo>
                <a:cubicBezTo>
                  <a:pt x="10019" y="2496"/>
                  <a:pt x="10360" y="1929"/>
                  <a:pt x="10360" y="1249"/>
                </a:cubicBezTo>
                <a:cubicBezTo>
                  <a:pt x="10360" y="530"/>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304707" y="35468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605521" y="350495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282216" y="3475378"/>
            <a:ext cx="323337" cy="71541"/>
          </a:xfrm>
          <a:custGeom>
            <a:avLst/>
            <a:gdLst/>
            <a:ahLst/>
            <a:cxnLst/>
            <a:rect l="l" t="t" r="r" b="b"/>
            <a:pathLst>
              <a:path w="10322" h="2194" extrusionOk="0">
                <a:moveTo>
                  <a:pt x="10057" y="0"/>
                </a:moveTo>
                <a:lnTo>
                  <a:pt x="10057" y="0"/>
                </a:ln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6"/>
                </a:cubicBezTo>
                <a:lnTo>
                  <a:pt x="10322" y="908"/>
                </a:lnTo>
                <a:cubicBezTo>
                  <a:pt x="10322" y="568"/>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546317" y="3795909"/>
            <a:ext cx="79378" cy="133169"/>
          </a:xfrm>
          <a:custGeom>
            <a:avLst/>
            <a:gdLst/>
            <a:ahLst/>
            <a:cxnLst/>
            <a:rect l="l" t="t" r="r" b="b"/>
            <a:pathLst>
              <a:path w="2534" h="4084" extrusionOk="0">
                <a:moveTo>
                  <a:pt x="1286" y="0"/>
                </a:moveTo>
                <a:cubicBezTo>
                  <a:pt x="567" y="0"/>
                  <a:pt x="0" y="908"/>
                  <a:pt x="0" y="2042"/>
                </a:cubicBezTo>
                <a:cubicBezTo>
                  <a:pt x="0" y="3176"/>
                  <a:pt x="567" y="4084"/>
                  <a:pt x="1286" y="4084"/>
                </a:cubicBezTo>
                <a:cubicBezTo>
                  <a:pt x="1966" y="4084"/>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281025" y="3821800"/>
            <a:ext cx="324527" cy="81388"/>
          </a:xfrm>
          <a:custGeom>
            <a:avLst/>
            <a:gdLst/>
            <a:ahLst/>
            <a:cxnLst/>
            <a:rect l="l" t="t" r="r" b="b"/>
            <a:pathLst>
              <a:path w="10360" h="2496" extrusionOk="0">
                <a:moveTo>
                  <a:pt x="794" y="0"/>
                </a:moveTo>
                <a:cubicBezTo>
                  <a:pt x="341" y="0"/>
                  <a:pt x="0" y="567"/>
                  <a:pt x="0" y="1248"/>
                </a:cubicBezTo>
                <a:cubicBezTo>
                  <a:pt x="0" y="1929"/>
                  <a:pt x="341" y="2496"/>
                  <a:pt x="794" y="2496"/>
                </a:cubicBezTo>
                <a:lnTo>
                  <a:pt x="9566" y="2496"/>
                </a:lnTo>
                <a:cubicBezTo>
                  <a:pt x="10019" y="2496"/>
                  <a:pt x="10360" y="1929"/>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304707" y="390315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605521" y="38624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282216" y="3832886"/>
            <a:ext cx="323337" cy="70302"/>
          </a:xfrm>
          <a:custGeom>
            <a:avLst/>
            <a:gdLst/>
            <a:ahLst/>
            <a:cxnLst/>
            <a:rect l="l" t="t" r="r" b="b"/>
            <a:pathLst>
              <a:path w="10322" h="2156" extrusionOk="0">
                <a:moveTo>
                  <a:pt x="10057" y="1"/>
                </a:moveTo>
                <a:lnTo>
                  <a:pt x="10057" y="1"/>
                </a:lnTo>
                <a:cubicBezTo>
                  <a:pt x="10095" y="76"/>
                  <a:pt x="10095" y="190"/>
                  <a:pt x="10095" y="303"/>
                </a:cubicBezTo>
                <a:cubicBezTo>
                  <a:pt x="10095" y="984"/>
                  <a:pt x="9755" y="1551"/>
                  <a:pt x="9301" y="1551"/>
                </a:cubicBezTo>
                <a:lnTo>
                  <a:pt x="530" y="1551"/>
                </a:lnTo>
                <a:cubicBezTo>
                  <a:pt x="303" y="1551"/>
                  <a:pt x="114" y="1437"/>
                  <a:pt x="0" y="1210"/>
                </a:cubicBezTo>
                <a:lnTo>
                  <a:pt x="0" y="1210"/>
                </a:lnTo>
                <a:cubicBezTo>
                  <a:pt x="76" y="1740"/>
                  <a:pt x="340" y="2118"/>
                  <a:pt x="719" y="2156"/>
                </a:cubicBezTo>
                <a:lnTo>
                  <a:pt x="9528" y="2156"/>
                </a:lnTo>
                <a:cubicBezTo>
                  <a:pt x="9981" y="2156"/>
                  <a:pt x="10322" y="1589"/>
                  <a:pt x="10322" y="908"/>
                </a:cubicBezTo>
                <a:cubicBezTo>
                  <a:pt x="10322" y="530"/>
                  <a:pt x="10208" y="227"/>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546317" y="415341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281025" y="4178069"/>
            <a:ext cx="324527" cy="82627"/>
          </a:xfrm>
          <a:custGeom>
            <a:avLst/>
            <a:gdLst/>
            <a:ahLst/>
            <a:cxnLst/>
            <a:rect l="l" t="t" r="r" b="b"/>
            <a:pathLst>
              <a:path w="10360" h="2534"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304707" y="4260664"/>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605521" y="421876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282216" y="4189188"/>
            <a:ext cx="323337" cy="71508"/>
          </a:xfrm>
          <a:custGeom>
            <a:avLst/>
            <a:gdLst/>
            <a:ahLst/>
            <a:cxnLst/>
            <a:rect l="l" t="t" r="r" b="b"/>
            <a:pathLst>
              <a:path w="10322" h="2193" extrusionOk="0">
                <a:moveTo>
                  <a:pt x="10057" y="0"/>
                </a:moveTo>
                <a:lnTo>
                  <a:pt x="10057" y="0"/>
                </a:lnTo>
                <a:cubicBezTo>
                  <a:pt x="10095" y="113"/>
                  <a:pt x="10095" y="227"/>
                  <a:pt x="10095" y="340"/>
                </a:cubicBezTo>
                <a:cubicBezTo>
                  <a:pt x="10095" y="1021"/>
                  <a:pt x="9755" y="1588"/>
                  <a:pt x="9301" y="1588"/>
                </a:cubicBezTo>
                <a:lnTo>
                  <a:pt x="530" y="1588"/>
                </a:lnTo>
                <a:cubicBezTo>
                  <a:pt x="303" y="1588"/>
                  <a:pt x="114" y="1437"/>
                  <a:pt x="0" y="1248"/>
                </a:cubicBezTo>
                <a:lnTo>
                  <a:pt x="0" y="1248"/>
                </a:lnTo>
                <a:cubicBezTo>
                  <a:pt x="76" y="1777"/>
                  <a:pt x="378" y="2155"/>
                  <a:pt x="719" y="2193"/>
                </a:cubicBezTo>
                <a:lnTo>
                  <a:pt x="9528" y="2193"/>
                </a:lnTo>
                <a:cubicBezTo>
                  <a:pt x="9981" y="2193"/>
                  <a:pt x="10322" y="1626"/>
                  <a:pt x="10322" y="945"/>
                </a:cubicBezTo>
                <a:lnTo>
                  <a:pt x="10322" y="907"/>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282216" y="977708"/>
            <a:ext cx="323337" cy="71541"/>
          </a:xfrm>
          <a:custGeom>
            <a:avLst/>
            <a:gdLst/>
            <a:ahLst/>
            <a:cxnLst/>
            <a:rect l="l" t="t" r="r" b="b"/>
            <a:pathLst>
              <a:path w="10322" h="2194" extrusionOk="0">
                <a:moveTo>
                  <a:pt x="10057" y="0"/>
                </a:move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5"/>
                </a:cubicBezTo>
                <a:lnTo>
                  <a:pt x="10322" y="908"/>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5"/>
        <p:cNvGrpSpPr/>
        <p:nvPr/>
      </p:nvGrpSpPr>
      <p:grpSpPr>
        <a:xfrm>
          <a:off x="0" y="0"/>
          <a:ext cx="0" cy="0"/>
          <a:chOff x="0" y="0"/>
          <a:chExt cx="0" cy="0"/>
        </a:xfrm>
      </p:grpSpPr>
      <p:sp>
        <p:nvSpPr>
          <p:cNvPr id="406" name="Google Shape;406;p6"/>
          <p:cNvSpPr/>
          <p:nvPr/>
        </p:nvSpPr>
        <p:spPr>
          <a:xfrm>
            <a:off x="395925" y="291324"/>
            <a:ext cx="8336062" cy="4788281"/>
          </a:xfrm>
          <a:custGeom>
            <a:avLst/>
            <a:gdLst/>
            <a:ahLst/>
            <a:cxnLst/>
            <a:rect l="l" t="t" r="r" b="b"/>
            <a:pathLst>
              <a:path w="257584" h="146846" extrusionOk="0">
                <a:moveTo>
                  <a:pt x="7146" y="1"/>
                </a:moveTo>
                <a:cubicBezTo>
                  <a:pt x="3214" y="1"/>
                  <a:pt x="1" y="3214"/>
                  <a:pt x="1" y="7146"/>
                </a:cubicBezTo>
                <a:lnTo>
                  <a:pt x="1" y="139700"/>
                </a:lnTo>
                <a:cubicBezTo>
                  <a:pt x="1" y="143632"/>
                  <a:pt x="3214" y="146845"/>
                  <a:pt x="7146" y="146845"/>
                </a:cubicBezTo>
                <a:lnTo>
                  <a:pt x="250438" y="146845"/>
                </a:lnTo>
                <a:cubicBezTo>
                  <a:pt x="254408" y="146845"/>
                  <a:pt x="257584" y="143632"/>
                  <a:pt x="257584" y="139700"/>
                </a:cubicBezTo>
                <a:lnTo>
                  <a:pt x="257584" y="7146"/>
                </a:lnTo>
                <a:cubicBezTo>
                  <a:pt x="257584" y="3214"/>
                  <a:pt x="254408" y="1"/>
                  <a:pt x="250438" y="1"/>
                </a:cubicBez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661185" y="219519"/>
            <a:ext cx="8068819" cy="4788281"/>
          </a:xfrm>
          <a:custGeom>
            <a:avLst/>
            <a:gdLst/>
            <a:ahLst/>
            <a:cxnLst/>
            <a:rect l="l" t="t" r="r" b="b"/>
            <a:pathLst>
              <a:path w="257584" h="146846" extrusionOk="0">
                <a:moveTo>
                  <a:pt x="7146" y="1"/>
                </a:moveTo>
                <a:cubicBezTo>
                  <a:pt x="3214" y="1"/>
                  <a:pt x="1" y="3214"/>
                  <a:pt x="1" y="7146"/>
                </a:cubicBezTo>
                <a:lnTo>
                  <a:pt x="1" y="139700"/>
                </a:lnTo>
                <a:cubicBezTo>
                  <a:pt x="1" y="143632"/>
                  <a:pt x="3214" y="146845"/>
                  <a:pt x="7146" y="146845"/>
                </a:cubicBezTo>
                <a:lnTo>
                  <a:pt x="250438" y="146845"/>
                </a:lnTo>
                <a:cubicBezTo>
                  <a:pt x="254408" y="146845"/>
                  <a:pt x="257584" y="143632"/>
                  <a:pt x="257584" y="139700"/>
                </a:cubicBezTo>
                <a:lnTo>
                  <a:pt x="257584" y="7146"/>
                </a:lnTo>
                <a:cubicBezTo>
                  <a:pt x="257584" y="3214"/>
                  <a:pt x="254408" y="1"/>
                  <a:pt x="250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8341543" y="4447718"/>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6"/>
          <p:cNvGrpSpPr/>
          <p:nvPr/>
        </p:nvGrpSpPr>
        <p:grpSpPr>
          <a:xfrm>
            <a:off x="8341543" y="2282008"/>
            <a:ext cx="569676" cy="380612"/>
            <a:chOff x="8341543" y="2282008"/>
            <a:chExt cx="569676" cy="380612"/>
          </a:xfrm>
        </p:grpSpPr>
        <p:sp>
          <p:nvSpPr>
            <p:cNvPr id="410" name="Google Shape;410;p6"/>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6"/>
          <p:cNvGrpSpPr/>
          <p:nvPr/>
        </p:nvGrpSpPr>
        <p:grpSpPr>
          <a:xfrm>
            <a:off x="8341543" y="1721094"/>
            <a:ext cx="569676" cy="380612"/>
            <a:chOff x="8341543" y="1721094"/>
            <a:chExt cx="569676" cy="380612"/>
          </a:xfrm>
        </p:grpSpPr>
        <p:sp>
          <p:nvSpPr>
            <p:cNvPr id="413" name="Google Shape;413;p6"/>
            <p:cNvSpPr/>
            <p:nvPr/>
          </p:nvSpPr>
          <p:spPr>
            <a:xfrm>
              <a:off x="8341543" y="1800869"/>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8341543" y="1721094"/>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6"/>
          <p:cNvGrpSpPr/>
          <p:nvPr/>
        </p:nvGrpSpPr>
        <p:grpSpPr>
          <a:xfrm>
            <a:off x="8346273" y="1183592"/>
            <a:ext cx="568486" cy="388014"/>
            <a:chOff x="8346273" y="1183592"/>
            <a:chExt cx="568486" cy="388014"/>
          </a:xfrm>
        </p:grpSpPr>
        <p:sp>
          <p:nvSpPr>
            <p:cNvPr id="416" name="Google Shape;416;p6"/>
            <p:cNvSpPr/>
            <p:nvPr/>
          </p:nvSpPr>
          <p:spPr>
            <a:xfrm>
              <a:off x="8346273" y="1263367"/>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8346273" y="1183592"/>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6"/>
          <p:cNvGrpSpPr/>
          <p:nvPr/>
        </p:nvGrpSpPr>
        <p:grpSpPr>
          <a:xfrm>
            <a:off x="8341543" y="606635"/>
            <a:ext cx="569676" cy="388014"/>
            <a:chOff x="8341543" y="606635"/>
            <a:chExt cx="569676" cy="388014"/>
          </a:xfrm>
        </p:grpSpPr>
        <p:sp>
          <p:nvSpPr>
            <p:cNvPr id="419" name="Google Shape;419;p6"/>
            <p:cNvSpPr/>
            <p:nvPr/>
          </p:nvSpPr>
          <p:spPr>
            <a:xfrm>
              <a:off x="8341543" y="686410"/>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8341543" y="606635"/>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6"/>
          <p:cNvGrpSpPr/>
          <p:nvPr/>
        </p:nvGrpSpPr>
        <p:grpSpPr>
          <a:xfrm>
            <a:off x="8341543" y="2842933"/>
            <a:ext cx="569676" cy="380612"/>
            <a:chOff x="8341543" y="2282008"/>
            <a:chExt cx="569676" cy="380612"/>
          </a:xfrm>
        </p:grpSpPr>
        <p:sp>
          <p:nvSpPr>
            <p:cNvPr id="422" name="Google Shape;422;p6"/>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6"/>
          <p:cNvGrpSpPr/>
          <p:nvPr/>
        </p:nvGrpSpPr>
        <p:grpSpPr>
          <a:xfrm>
            <a:off x="8341543" y="3403858"/>
            <a:ext cx="569676" cy="380612"/>
            <a:chOff x="8341543" y="2282008"/>
            <a:chExt cx="569676" cy="380612"/>
          </a:xfrm>
        </p:grpSpPr>
        <p:sp>
          <p:nvSpPr>
            <p:cNvPr id="425" name="Google Shape;425;p6"/>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6"/>
          <p:cNvSpPr/>
          <p:nvPr/>
        </p:nvSpPr>
        <p:spPr>
          <a:xfrm>
            <a:off x="8341543" y="4367943"/>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395894" y="219519"/>
            <a:ext cx="8053438" cy="4788281"/>
          </a:xfrm>
          <a:custGeom>
            <a:avLst/>
            <a:gdLst/>
            <a:ahLst/>
            <a:cxnLst/>
            <a:rect l="l" t="t" r="r" b="b"/>
            <a:pathLst>
              <a:path w="257093" h="146846" extrusionOk="0">
                <a:moveTo>
                  <a:pt x="7146" y="1"/>
                </a:moveTo>
                <a:cubicBezTo>
                  <a:pt x="3177" y="1"/>
                  <a:pt x="1" y="3214"/>
                  <a:pt x="1" y="7146"/>
                </a:cubicBezTo>
                <a:lnTo>
                  <a:pt x="1" y="139700"/>
                </a:lnTo>
                <a:cubicBezTo>
                  <a:pt x="1" y="143632"/>
                  <a:pt x="3177" y="146845"/>
                  <a:pt x="7146" y="146845"/>
                </a:cubicBezTo>
                <a:lnTo>
                  <a:pt x="249947" y="146845"/>
                </a:lnTo>
                <a:cubicBezTo>
                  <a:pt x="253879" y="146845"/>
                  <a:pt x="257093" y="143632"/>
                  <a:pt x="257093" y="139700"/>
                </a:cubicBezTo>
                <a:lnTo>
                  <a:pt x="257093" y="7146"/>
                </a:lnTo>
                <a:cubicBezTo>
                  <a:pt x="257093" y="3214"/>
                  <a:pt x="253879" y="1"/>
                  <a:pt x="249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546317" y="94193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281025" y="966589"/>
            <a:ext cx="324527" cy="82660"/>
          </a:xfrm>
          <a:custGeom>
            <a:avLst/>
            <a:gdLst/>
            <a:ahLst/>
            <a:cxnLst/>
            <a:rect l="l" t="t" r="r" b="b"/>
            <a:pathLst>
              <a:path w="10360" h="2535"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304707" y="104921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605521" y="100728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546317" y="1298240"/>
            <a:ext cx="79378" cy="133169"/>
          </a:xfrm>
          <a:custGeom>
            <a:avLst/>
            <a:gdLst/>
            <a:ahLst/>
            <a:cxnLst/>
            <a:rect l="l" t="t" r="r" b="b"/>
            <a:pathLst>
              <a:path w="2534" h="4084" extrusionOk="0">
                <a:moveTo>
                  <a:pt x="1286" y="0"/>
                </a:moveTo>
                <a:cubicBezTo>
                  <a:pt x="567" y="0"/>
                  <a:pt x="0" y="908"/>
                  <a:pt x="0" y="2042"/>
                </a:cubicBezTo>
                <a:cubicBezTo>
                  <a:pt x="0" y="3176"/>
                  <a:pt x="567" y="4083"/>
                  <a:pt x="1286" y="4083"/>
                </a:cubicBezTo>
                <a:cubicBezTo>
                  <a:pt x="1966" y="4083"/>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281025" y="1324130"/>
            <a:ext cx="324527" cy="81388"/>
          </a:xfrm>
          <a:custGeom>
            <a:avLst/>
            <a:gdLst/>
            <a:ahLst/>
            <a:cxnLst/>
            <a:rect l="l" t="t" r="r" b="b"/>
            <a:pathLst>
              <a:path w="10360" h="2496" extrusionOk="0">
                <a:moveTo>
                  <a:pt x="794" y="0"/>
                </a:moveTo>
                <a:cubicBezTo>
                  <a:pt x="341" y="0"/>
                  <a:pt x="0" y="567"/>
                  <a:pt x="0" y="1248"/>
                </a:cubicBezTo>
                <a:cubicBezTo>
                  <a:pt x="0" y="1928"/>
                  <a:pt x="341" y="2495"/>
                  <a:pt x="794" y="2495"/>
                </a:cubicBezTo>
                <a:lnTo>
                  <a:pt x="9566" y="2495"/>
                </a:lnTo>
                <a:cubicBezTo>
                  <a:pt x="10019" y="2495"/>
                  <a:pt x="10360" y="1928"/>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304707" y="14054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605521" y="136479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282216" y="1335217"/>
            <a:ext cx="323337" cy="70302"/>
          </a:xfrm>
          <a:custGeom>
            <a:avLst/>
            <a:gdLst/>
            <a:ahLst/>
            <a:cxnLst/>
            <a:rect l="l" t="t" r="r" b="b"/>
            <a:pathLst>
              <a:path w="10322" h="2156" extrusionOk="0">
                <a:moveTo>
                  <a:pt x="10057" y="0"/>
                </a:moveTo>
                <a:lnTo>
                  <a:pt x="10057" y="0"/>
                </a:lnTo>
                <a:cubicBezTo>
                  <a:pt x="10095" y="76"/>
                  <a:pt x="10095" y="190"/>
                  <a:pt x="10095" y="303"/>
                </a:cubicBezTo>
                <a:cubicBezTo>
                  <a:pt x="10095" y="983"/>
                  <a:pt x="9755" y="1551"/>
                  <a:pt x="9301" y="1551"/>
                </a:cubicBezTo>
                <a:lnTo>
                  <a:pt x="530" y="1551"/>
                </a:lnTo>
                <a:cubicBezTo>
                  <a:pt x="303" y="1551"/>
                  <a:pt x="114" y="1437"/>
                  <a:pt x="0" y="1210"/>
                </a:cubicBezTo>
                <a:lnTo>
                  <a:pt x="0" y="1210"/>
                </a:lnTo>
                <a:cubicBezTo>
                  <a:pt x="76" y="1740"/>
                  <a:pt x="378" y="2118"/>
                  <a:pt x="719" y="2155"/>
                </a:cubicBezTo>
                <a:lnTo>
                  <a:pt x="9528" y="2155"/>
                </a:lnTo>
                <a:cubicBezTo>
                  <a:pt x="9981" y="2155"/>
                  <a:pt x="10322" y="1588"/>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546317" y="1655749"/>
            <a:ext cx="79378" cy="131930"/>
          </a:xfrm>
          <a:custGeom>
            <a:avLst/>
            <a:gdLst/>
            <a:ahLst/>
            <a:cxnLst/>
            <a:rect l="l" t="t" r="r" b="b"/>
            <a:pathLst>
              <a:path w="2534" h="4046" extrusionOk="0">
                <a:moveTo>
                  <a:pt x="1286" y="0"/>
                </a:moveTo>
                <a:cubicBezTo>
                  <a:pt x="567" y="0"/>
                  <a:pt x="0" y="908"/>
                  <a:pt x="0" y="2004"/>
                </a:cubicBezTo>
                <a:cubicBezTo>
                  <a:pt x="0" y="3138"/>
                  <a:pt x="567" y="4046"/>
                  <a:pt x="1286" y="4046"/>
                </a:cubicBezTo>
                <a:cubicBezTo>
                  <a:pt x="1966" y="4046"/>
                  <a:pt x="2533" y="3138"/>
                  <a:pt x="2533" y="2004"/>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281025" y="1680400"/>
            <a:ext cx="324527" cy="82627"/>
          </a:xfrm>
          <a:custGeom>
            <a:avLst/>
            <a:gdLst/>
            <a:ahLst/>
            <a:cxnLst/>
            <a:rect l="l" t="t" r="r" b="b"/>
            <a:pathLst>
              <a:path w="10360" h="2534" extrusionOk="0">
                <a:moveTo>
                  <a:pt x="794" y="1"/>
                </a:moveTo>
                <a:cubicBezTo>
                  <a:pt x="341" y="1"/>
                  <a:pt x="0" y="568"/>
                  <a:pt x="0" y="1248"/>
                </a:cubicBezTo>
                <a:cubicBezTo>
                  <a:pt x="0" y="1967"/>
                  <a:pt x="341" y="2534"/>
                  <a:pt x="794" y="2534"/>
                </a:cubicBezTo>
                <a:lnTo>
                  <a:pt x="9566" y="2534"/>
                </a:lnTo>
                <a:cubicBezTo>
                  <a:pt x="10019" y="2534"/>
                  <a:pt x="10360" y="1967"/>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304707" y="1761756"/>
            <a:ext cx="32014" cy="1272"/>
          </a:xfrm>
          <a:custGeom>
            <a:avLst/>
            <a:gdLst/>
            <a:ahLst/>
            <a:cxnLst/>
            <a:rect l="l" t="t" r="r" b="b"/>
            <a:pathLst>
              <a:path w="1022" h="39" extrusionOk="0">
                <a:moveTo>
                  <a:pt x="1021" y="39"/>
                </a:moveTo>
                <a:lnTo>
                  <a:pt x="38" y="39"/>
                </a:lnTo>
                <a:cubicBezTo>
                  <a:pt x="38" y="39"/>
                  <a:pt x="38" y="39"/>
                  <a:pt x="38" y="39"/>
                </a:cubicBezTo>
                <a:cubicBezTo>
                  <a:pt x="38" y="39"/>
                  <a:pt x="38" y="39"/>
                  <a:pt x="38" y="39"/>
                </a:cubicBezTo>
                <a:lnTo>
                  <a:pt x="1021" y="39"/>
                </a:lnTo>
                <a:lnTo>
                  <a:pt x="1021" y="39"/>
                </a:lnTo>
                <a:close/>
                <a:moveTo>
                  <a:pt x="1" y="39"/>
                </a:moveTo>
                <a:lnTo>
                  <a:pt x="1" y="39"/>
                </a:lnTo>
                <a:lnTo>
                  <a:pt x="1" y="39"/>
                </a:lnTo>
                <a:close/>
                <a:moveTo>
                  <a:pt x="1" y="39"/>
                </a:moveTo>
                <a:lnTo>
                  <a:pt x="1" y="39"/>
                </a:lnTo>
                <a:lnTo>
                  <a:pt x="1" y="39"/>
                </a:lnTo>
                <a:close/>
                <a:moveTo>
                  <a:pt x="1" y="39"/>
                </a:moveTo>
                <a:lnTo>
                  <a:pt x="1" y="39"/>
                </a:lnTo>
                <a:lnTo>
                  <a:pt x="1" y="39"/>
                </a:lnTo>
                <a:close/>
                <a:moveTo>
                  <a:pt x="1" y="39"/>
                </a:moveTo>
                <a:cubicBezTo>
                  <a:pt x="1" y="39"/>
                  <a:pt x="1" y="39"/>
                  <a:pt x="1" y="1"/>
                </a:cubicBezTo>
                <a:cubicBezTo>
                  <a:pt x="1" y="39"/>
                  <a:pt x="1" y="39"/>
                  <a:pt x="1" y="39"/>
                </a:cubicBez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605521" y="17210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282216" y="1691487"/>
            <a:ext cx="323337" cy="71541"/>
          </a:xfrm>
          <a:custGeom>
            <a:avLst/>
            <a:gdLst/>
            <a:ahLst/>
            <a:cxnLst/>
            <a:rect l="l" t="t" r="r" b="b"/>
            <a:pathLst>
              <a:path w="10322" h="2194" extrusionOk="0">
                <a:moveTo>
                  <a:pt x="10057" y="1"/>
                </a:moveTo>
                <a:cubicBezTo>
                  <a:pt x="10095" y="114"/>
                  <a:pt x="10095" y="228"/>
                  <a:pt x="10095" y="303"/>
                </a:cubicBezTo>
                <a:cubicBezTo>
                  <a:pt x="10095" y="1022"/>
                  <a:pt x="9755" y="1589"/>
                  <a:pt x="9301" y="1589"/>
                </a:cubicBezTo>
                <a:lnTo>
                  <a:pt x="530" y="1589"/>
                </a:lnTo>
                <a:cubicBezTo>
                  <a:pt x="303" y="1589"/>
                  <a:pt x="114" y="1438"/>
                  <a:pt x="0" y="1249"/>
                </a:cubicBezTo>
                <a:lnTo>
                  <a:pt x="0" y="1249"/>
                </a:lnTo>
                <a:cubicBezTo>
                  <a:pt x="76" y="1740"/>
                  <a:pt x="340" y="2156"/>
                  <a:pt x="719" y="2156"/>
                </a:cubicBezTo>
                <a:cubicBezTo>
                  <a:pt x="719" y="2194"/>
                  <a:pt x="719" y="2194"/>
                  <a:pt x="719" y="2194"/>
                </a:cubicBezTo>
                <a:lnTo>
                  <a:pt x="9528" y="2194"/>
                </a:lnTo>
                <a:cubicBezTo>
                  <a:pt x="9981" y="2194"/>
                  <a:pt x="10322" y="1627"/>
                  <a:pt x="10322" y="908"/>
                </a:cubicBez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546317" y="2012018"/>
            <a:ext cx="79378" cy="133202"/>
          </a:xfrm>
          <a:custGeom>
            <a:avLst/>
            <a:gdLst/>
            <a:ahLst/>
            <a:cxnLst/>
            <a:rect l="l" t="t" r="r" b="b"/>
            <a:pathLst>
              <a:path w="2534" h="4085" extrusionOk="0">
                <a:moveTo>
                  <a:pt x="1286" y="1"/>
                </a:moveTo>
                <a:cubicBezTo>
                  <a:pt x="567" y="1"/>
                  <a:pt x="0" y="908"/>
                  <a:pt x="0" y="2042"/>
                </a:cubicBezTo>
                <a:cubicBezTo>
                  <a:pt x="0" y="3177"/>
                  <a:pt x="567" y="4084"/>
                  <a:pt x="1286" y="4084"/>
                </a:cubicBezTo>
                <a:cubicBezTo>
                  <a:pt x="1966" y="4084"/>
                  <a:pt x="2533" y="3177"/>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281025" y="203790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304707" y="211929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605521" y="2077364"/>
            <a:ext cx="31" cy="1272"/>
          </a:xfrm>
          <a:custGeom>
            <a:avLst/>
            <a:gdLst/>
            <a:ahLst/>
            <a:cxnLst/>
            <a:rect l="l" t="t" r="r" b="b"/>
            <a:pathLst>
              <a:path w="1" h="39" extrusionOk="0">
                <a:moveTo>
                  <a:pt x="1" y="38"/>
                </a:moveTo>
                <a:lnTo>
                  <a:pt x="1" y="38"/>
                </a:lnTo>
                <a:lnTo>
                  <a:pt x="1" y="38"/>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282216" y="2049028"/>
            <a:ext cx="323337" cy="70302"/>
          </a:xfrm>
          <a:custGeom>
            <a:avLst/>
            <a:gdLst/>
            <a:ahLst/>
            <a:cxnLst/>
            <a:rect l="l" t="t" r="r" b="b"/>
            <a:pathLst>
              <a:path w="10322" h="2156" extrusionOk="0">
                <a:moveTo>
                  <a:pt x="10057" y="0"/>
                </a:moveTo>
                <a:cubicBezTo>
                  <a:pt x="10095" y="76"/>
                  <a:pt x="10095" y="189"/>
                  <a:pt x="10095" y="303"/>
                </a:cubicBezTo>
                <a:cubicBezTo>
                  <a:pt x="10095" y="983"/>
                  <a:pt x="9755" y="1550"/>
                  <a:pt x="9301" y="1550"/>
                </a:cubicBezTo>
                <a:lnTo>
                  <a:pt x="530" y="1550"/>
                </a:lnTo>
                <a:cubicBezTo>
                  <a:pt x="303" y="1550"/>
                  <a:pt x="114" y="1437"/>
                  <a:pt x="0" y="1210"/>
                </a:cubicBezTo>
                <a:lnTo>
                  <a:pt x="0" y="1210"/>
                </a:lnTo>
                <a:cubicBezTo>
                  <a:pt x="76" y="1739"/>
                  <a:pt x="340" y="2117"/>
                  <a:pt x="719" y="2155"/>
                </a:cubicBezTo>
                <a:lnTo>
                  <a:pt x="9528" y="2155"/>
                </a:lnTo>
                <a:cubicBezTo>
                  <a:pt x="9981" y="2155"/>
                  <a:pt x="10322" y="1588"/>
                  <a:pt x="10322" y="907"/>
                </a:cubicBezTo>
                <a:lnTo>
                  <a:pt x="10322" y="870"/>
                </a:ln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546317" y="2369560"/>
            <a:ext cx="79378" cy="131930"/>
          </a:xfrm>
          <a:custGeom>
            <a:avLst/>
            <a:gdLst/>
            <a:ahLst/>
            <a:cxnLst/>
            <a:rect l="l" t="t" r="r" b="b"/>
            <a:pathLst>
              <a:path w="2534" h="4046" extrusionOk="0">
                <a:moveTo>
                  <a:pt x="1286" y="0"/>
                </a:moveTo>
                <a:cubicBezTo>
                  <a:pt x="567" y="0"/>
                  <a:pt x="0" y="907"/>
                  <a:pt x="0" y="2004"/>
                </a:cubicBezTo>
                <a:cubicBezTo>
                  <a:pt x="0" y="3138"/>
                  <a:pt x="567" y="4045"/>
                  <a:pt x="1286" y="4045"/>
                </a:cubicBezTo>
                <a:cubicBezTo>
                  <a:pt x="1966" y="4045"/>
                  <a:pt x="2533" y="3138"/>
                  <a:pt x="2533" y="2004"/>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281025" y="2394211"/>
            <a:ext cx="324527" cy="81388"/>
          </a:xfrm>
          <a:custGeom>
            <a:avLst/>
            <a:gdLst/>
            <a:ahLst/>
            <a:cxnLst/>
            <a:rect l="l" t="t" r="r" b="b"/>
            <a:pathLst>
              <a:path w="10360" h="2496" extrusionOk="0">
                <a:moveTo>
                  <a:pt x="794" y="0"/>
                </a:moveTo>
                <a:cubicBezTo>
                  <a:pt x="341" y="0"/>
                  <a:pt x="0" y="567"/>
                  <a:pt x="0" y="1248"/>
                </a:cubicBezTo>
                <a:cubicBezTo>
                  <a:pt x="0" y="1966"/>
                  <a:pt x="341" y="2495"/>
                  <a:pt x="794" y="2495"/>
                </a:cubicBezTo>
                <a:lnTo>
                  <a:pt x="9566" y="2495"/>
                </a:lnTo>
                <a:cubicBezTo>
                  <a:pt x="10019" y="2495"/>
                  <a:pt x="10360" y="1966"/>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304707" y="247556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605521" y="243487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282216" y="2405297"/>
            <a:ext cx="323337" cy="70302"/>
          </a:xfrm>
          <a:custGeom>
            <a:avLst/>
            <a:gdLst/>
            <a:ahLst/>
            <a:cxnLst/>
            <a:rect l="l" t="t" r="r" b="b"/>
            <a:pathLst>
              <a:path w="10322" h="2156" extrusionOk="0">
                <a:moveTo>
                  <a:pt x="10057" y="0"/>
                </a:moveTo>
                <a:cubicBezTo>
                  <a:pt x="10095" y="114"/>
                  <a:pt x="10095" y="189"/>
                  <a:pt x="10095" y="303"/>
                </a:cubicBezTo>
                <a:cubicBezTo>
                  <a:pt x="10095" y="1021"/>
                  <a:pt x="9755" y="1551"/>
                  <a:pt x="9301" y="1551"/>
                </a:cubicBezTo>
                <a:lnTo>
                  <a:pt x="530" y="1551"/>
                </a:lnTo>
                <a:cubicBezTo>
                  <a:pt x="303" y="1551"/>
                  <a:pt x="114" y="1437"/>
                  <a:pt x="0" y="1248"/>
                </a:cubicBezTo>
                <a:lnTo>
                  <a:pt x="0" y="1248"/>
                </a:lnTo>
                <a:cubicBezTo>
                  <a:pt x="76" y="1777"/>
                  <a:pt x="378" y="2155"/>
                  <a:pt x="719" y="2155"/>
                </a:cubicBezTo>
                <a:lnTo>
                  <a:pt x="9528" y="2155"/>
                </a:lnTo>
                <a:cubicBezTo>
                  <a:pt x="9981" y="2155"/>
                  <a:pt x="10322" y="1626"/>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546317" y="2725829"/>
            <a:ext cx="79378" cy="131930"/>
          </a:xfrm>
          <a:custGeom>
            <a:avLst/>
            <a:gdLst/>
            <a:ahLst/>
            <a:cxnLst/>
            <a:rect l="l" t="t" r="r" b="b"/>
            <a:pathLst>
              <a:path w="2534" h="4046" extrusionOk="0">
                <a:moveTo>
                  <a:pt x="1286" y="0"/>
                </a:moveTo>
                <a:cubicBezTo>
                  <a:pt x="567" y="0"/>
                  <a:pt x="0" y="908"/>
                  <a:pt x="0" y="2042"/>
                </a:cubicBezTo>
                <a:cubicBezTo>
                  <a:pt x="0" y="3138"/>
                  <a:pt x="567" y="4046"/>
                  <a:pt x="1286" y="4046"/>
                </a:cubicBezTo>
                <a:cubicBezTo>
                  <a:pt x="1966" y="4046"/>
                  <a:pt x="2533" y="3138"/>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281025" y="2751719"/>
            <a:ext cx="324527" cy="81388"/>
          </a:xfrm>
          <a:custGeom>
            <a:avLst/>
            <a:gdLst/>
            <a:ahLst/>
            <a:cxnLst/>
            <a:rect l="l" t="t" r="r" b="b"/>
            <a:pathLst>
              <a:path w="10360" h="2496" extrusionOk="0">
                <a:moveTo>
                  <a:pt x="794" y="0"/>
                </a:moveTo>
                <a:cubicBezTo>
                  <a:pt x="341" y="0"/>
                  <a:pt x="0" y="530"/>
                  <a:pt x="0" y="1248"/>
                </a:cubicBezTo>
                <a:cubicBezTo>
                  <a:pt x="0" y="1929"/>
                  <a:pt x="341" y="2496"/>
                  <a:pt x="794" y="2496"/>
                </a:cubicBezTo>
                <a:lnTo>
                  <a:pt x="9566" y="2496"/>
                </a:lnTo>
                <a:cubicBezTo>
                  <a:pt x="10019" y="2496"/>
                  <a:pt x="10360" y="1929"/>
                  <a:pt x="10360" y="1248"/>
                </a:cubicBezTo>
                <a:cubicBezTo>
                  <a:pt x="10360" y="530"/>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304707" y="283307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605521" y="2791174"/>
            <a:ext cx="31" cy="1272"/>
          </a:xfrm>
          <a:custGeom>
            <a:avLst/>
            <a:gdLst/>
            <a:ahLst/>
            <a:cxnLst/>
            <a:rect l="l" t="t" r="r" b="b"/>
            <a:pathLst>
              <a:path w="1" h="39" extrusionOk="0">
                <a:moveTo>
                  <a:pt x="1" y="38"/>
                </a:moveTo>
                <a:lnTo>
                  <a:pt x="1" y="38"/>
                </a:lnTo>
                <a:lnTo>
                  <a:pt x="1" y="38"/>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282216" y="2761567"/>
            <a:ext cx="323337" cy="71541"/>
          </a:xfrm>
          <a:custGeom>
            <a:avLst/>
            <a:gdLst/>
            <a:ahLst/>
            <a:cxnLst/>
            <a:rect l="l" t="t" r="r" b="b"/>
            <a:pathLst>
              <a:path w="10322" h="2194" extrusionOk="0">
                <a:moveTo>
                  <a:pt x="10057" y="1"/>
                </a:moveTo>
                <a:cubicBezTo>
                  <a:pt x="10095" y="114"/>
                  <a:pt x="10095" y="228"/>
                  <a:pt x="10095" y="341"/>
                </a:cubicBezTo>
                <a:cubicBezTo>
                  <a:pt x="10095" y="1022"/>
                  <a:pt x="9755" y="1589"/>
                  <a:pt x="9301" y="1589"/>
                </a:cubicBezTo>
                <a:lnTo>
                  <a:pt x="530" y="1589"/>
                </a:lnTo>
                <a:cubicBezTo>
                  <a:pt x="303" y="1589"/>
                  <a:pt x="114" y="1475"/>
                  <a:pt x="0" y="1248"/>
                </a:cubicBezTo>
                <a:lnTo>
                  <a:pt x="0" y="1248"/>
                </a:lnTo>
                <a:cubicBezTo>
                  <a:pt x="76" y="1778"/>
                  <a:pt x="340" y="2156"/>
                  <a:pt x="719" y="2194"/>
                </a:cubicBezTo>
                <a:lnTo>
                  <a:pt x="9528" y="2194"/>
                </a:lnTo>
                <a:cubicBezTo>
                  <a:pt x="9981" y="2194"/>
                  <a:pt x="10322" y="1627"/>
                  <a:pt x="10322" y="946"/>
                </a:cubicBezTo>
                <a:lnTo>
                  <a:pt x="10322" y="908"/>
                </a:ln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546317" y="3083338"/>
            <a:ext cx="79378" cy="131963"/>
          </a:xfrm>
          <a:custGeom>
            <a:avLst/>
            <a:gdLst/>
            <a:ahLst/>
            <a:cxnLst/>
            <a:rect l="l" t="t" r="r" b="b"/>
            <a:pathLst>
              <a:path w="2534" h="4047" extrusionOk="0">
                <a:moveTo>
                  <a:pt x="1286" y="1"/>
                </a:moveTo>
                <a:cubicBezTo>
                  <a:pt x="567" y="1"/>
                  <a:pt x="0" y="908"/>
                  <a:pt x="0" y="2004"/>
                </a:cubicBezTo>
                <a:cubicBezTo>
                  <a:pt x="0" y="3139"/>
                  <a:pt x="567" y="4046"/>
                  <a:pt x="1286" y="4046"/>
                </a:cubicBezTo>
                <a:cubicBezTo>
                  <a:pt x="1966" y="4046"/>
                  <a:pt x="2533" y="3139"/>
                  <a:pt x="2533" y="2004"/>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281025" y="310798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304707" y="318937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605521" y="314868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282216" y="3119108"/>
            <a:ext cx="323337" cy="70302"/>
          </a:xfrm>
          <a:custGeom>
            <a:avLst/>
            <a:gdLst/>
            <a:ahLst/>
            <a:cxnLst/>
            <a:rect l="l" t="t" r="r" b="b"/>
            <a:pathLst>
              <a:path w="10322" h="2156" extrusionOk="0">
                <a:moveTo>
                  <a:pt x="10057" y="0"/>
                </a:moveTo>
                <a:cubicBezTo>
                  <a:pt x="10095" y="113"/>
                  <a:pt x="10095" y="189"/>
                  <a:pt x="10095" y="302"/>
                </a:cubicBezTo>
                <a:cubicBezTo>
                  <a:pt x="10095" y="1021"/>
                  <a:pt x="9755" y="1550"/>
                  <a:pt x="9301" y="1550"/>
                </a:cubicBezTo>
                <a:lnTo>
                  <a:pt x="530" y="1550"/>
                </a:lnTo>
                <a:cubicBezTo>
                  <a:pt x="303" y="1550"/>
                  <a:pt x="114" y="1437"/>
                  <a:pt x="0" y="1248"/>
                </a:cubicBezTo>
                <a:lnTo>
                  <a:pt x="0" y="1248"/>
                </a:lnTo>
                <a:cubicBezTo>
                  <a:pt x="76" y="1739"/>
                  <a:pt x="340" y="2155"/>
                  <a:pt x="719" y="2155"/>
                </a:cubicBezTo>
                <a:lnTo>
                  <a:pt x="9528" y="2155"/>
                </a:lnTo>
                <a:cubicBezTo>
                  <a:pt x="9981" y="2155"/>
                  <a:pt x="10322" y="1588"/>
                  <a:pt x="10322" y="907"/>
                </a:cubicBez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546317" y="3439640"/>
            <a:ext cx="79378" cy="131930"/>
          </a:xfrm>
          <a:custGeom>
            <a:avLst/>
            <a:gdLst/>
            <a:ahLst/>
            <a:cxnLst/>
            <a:rect l="l" t="t" r="r" b="b"/>
            <a:pathLst>
              <a:path w="2534" h="4046" extrusionOk="0">
                <a:moveTo>
                  <a:pt x="1286" y="0"/>
                </a:moveTo>
                <a:cubicBezTo>
                  <a:pt x="567" y="0"/>
                  <a:pt x="0" y="907"/>
                  <a:pt x="0" y="2042"/>
                </a:cubicBezTo>
                <a:cubicBezTo>
                  <a:pt x="0" y="3138"/>
                  <a:pt x="567" y="4045"/>
                  <a:pt x="1286" y="4045"/>
                </a:cubicBezTo>
                <a:cubicBezTo>
                  <a:pt x="1966" y="4045"/>
                  <a:pt x="2533" y="3138"/>
                  <a:pt x="2533" y="2042"/>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281025" y="3465498"/>
            <a:ext cx="324527" cy="81421"/>
          </a:xfrm>
          <a:custGeom>
            <a:avLst/>
            <a:gdLst/>
            <a:ahLst/>
            <a:cxnLst/>
            <a:rect l="l" t="t" r="r" b="b"/>
            <a:pathLst>
              <a:path w="10360" h="2497" extrusionOk="0">
                <a:moveTo>
                  <a:pt x="794" y="1"/>
                </a:moveTo>
                <a:cubicBezTo>
                  <a:pt x="341" y="1"/>
                  <a:pt x="0" y="530"/>
                  <a:pt x="0" y="1249"/>
                </a:cubicBezTo>
                <a:cubicBezTo>
                  <a:pt x="0" y="1929"/>
                  <a:pt x="341" y="2496"/>
                  <a:pt x="794" y="2496"/>
                </a:cubicBezTo>
                <a:lnTo>
                  <a:pt x="9566" y="2496"/>
                </a:lnTo>
                <a:cubicBezTo>
                  <a:pt x="10019" y="2496"/>
                  <a:pt x="10360" y="1929"/>
                  <a:pt x="10360" y="1249"/>
                </a:cubicBezTo>
                <a:cubicBezTo>
                  <a:pt x="10360" y="530"/>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304707" y="35468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6"/>
          <p:cNvSpPr/>
          <p:nvPr/>
        </p:nvSpPr>
        <p:spPr>
          <a:xfrm>
            <a:off x="605521" y="350495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a:off x="282216" y="3475378"/>
            <a:ext cx="323337" cy="71541"/>
          </a:xfrm>
          <a:custGeom>
            <a:avLst/>
            <a:gdLst/>
            <a:ahLst/>
            <a:cxnLst/>
            <a:rect l="l" t="t" r="r" b="b"/>
            <a:pathLst>
              <a:path w="10322" h="2194" extrusionOk="0">
                <a:moveTo>
                  <a:pt x="10057" y="0"/>
                </a:moveTo>
                <a:lnTo>
                  <a:pt x="10057" y="0"/>
                </a:ln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6"/>
                </a:cubicBezTo>
                <a:lnTo>
                  <a:pt x="10322" y="908"/>
                </a:lnTo>
                <a:cubicBezTo>
                  <a:pt x="10322" y="568"/>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546317" y="3795909"/>
            <a:ext cx="79378" cy="133169"/>
          </a:xfrm>
          <a:custGeom>
            <a:avLst/>
            <a:gdLst/>
            <a:ahLst/>
            <a:cxnLst/>
            <a:rect l="l" t="t" r="r" b="b"/>
            <a:pathLst>
              <a:path w="2534" h="4084" extrusionOk="0">
                <a:moveTo>
                  <a:pt x="1286" y="0"/>
                </a:moveTo>
                <a:cubicBezTo>
                  <a:pt x="567" y="0"/>
                  <a:pt x="0" y="908"/>
                  <a:pt x="0" y="2042"/>
                </a:cubicBezTo>
                <a:cubicBezTo>
                  <a:pt x="0" y="3176"/>
                  <a:pt x="567" y="4084"/>
                  <a:pt x="1286" y="4084"/>
                </a:cubicBezTo>
                <a:cubicBezTo>
                  <a:pt x="1966" y="4084"/>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281025" y="3821800"/>
            <a:ext cx="324527" cy="81388"/>
          </a:xfrm>
          <a:custGeom>
            <a:avLst/>
            <a:gdLst/>
            <a:ahLst/>
            <a:cxnLst/>
            <a:rect l="l" t="t" r="r" b="b"/>
            <a:pathLst>
              <a:path w="10360" h="2496" extrusionOk="0">
                <a:moveTo>
                  <a:pt x="794" y="0"/>
                </a:moveTo>
                <a:cubicBezTo>
                  <a:pt x="341" y="0"/>
                  <a:pt x="0" y="567"/>
                  <a:pt x="0" y="1248"/>
                </a:cubicBezTo>
                <a:cubicBezTo>
                  <a:pt x="0" y="1929"/>
                  <a:pt x="341" y="2496"/>
                  <a:pt x="794" y="2496"/>
                </a:cubicBezTo>
                <a:lnTo>
                  <a:pt x="9566" y="2496"/>
                </a:lnTo>
                <a:cubicBezTo>
                  <a:pt x="10019" y="2496"/>
                  <a:pt x="10360" y="1929"/>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304707" y="390315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605521" y="38624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a:off x="282216" y="3832886"/>
            <a:ext cx="323337" cy="70302"/>
          </a:xfrm>
          <a:custGeom>
            <a:avLst/>
            <a:gdLst/>
            <a:ahLst/>
            <a:cxnLst/>
            <a:rect l="l" t="t" r="r" b="b"/>
            <a:pathLst>
              <a:path w="10322" h="2156" extrusionOk="0">
                <a:moveTo>
                  <a:pt x="10057" y="1"/>
                </a:moveTo>
                <a:lnTo>
                  <a:pt x="10057" y="1"/>
                </a:lnTo>
                <a:cubicBezTo>
                  <a:pt x="10095" y="76"/>
                  <a:pt x="10095" y="190"/>
                  <a:pt x="10095" y="303"/>
                </a:cubicBezTo>
                <a:cubicBezTo>
                  <a:pt x="10095" y="984"/>
                  <a:pt x="9755" y="1551"/>
                  <a:pt x="9301" y="1551"/>
                </a:cubicBezTo>
                <a:lnTo>
                  <a:pt x="530" y="1551"/>
                </a:lnTo>
                <a:cubicBezTo>
                  <a:pt x="303" y="1551"/>
                  <a:pt x="114" y="1437"/>
                  <a:pt x="0" y="1210"/>
                </a:cubicBezTo>
                <a:lnTo>
                  <a:pt x="0" y="1210"/>
                </a:lnTo>
                <a:cubicBezTo>
                  <a:pt x="76" y="1740"/>
                  <a:pt x="340" y="2118"/>
                  <a:pt x="719" y="2156"/>
                </a:cubicBezTo>
                <a:lnTo>
                  <a:pt x="9528" y="2156"/>
                </a:lnTo>
                <a:cubicBezTo>
                  <a:pt x="9981" y="2156"/>
                  <a:pt x="10322" y="1589"/>
                  <a:pt x="10322" y="908"/>
                </a:cubicBezTo>
                <a:cubicBezTo>
                  <a:pt x="10322" y="530"/>
                  <a:pt x="10208" y="227"/>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a:off x="546317" y="415341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281025" y="4178069"/>
            <a:ext cx="324527" cy="82627"/>
          </a:xfrm>
          <a:custGeom>
            <a:avLst/>
            <a:gdLst/>
            <a:ahLst/>
            <a:cxnLst/>
            <a:rect l="l" t="t" r="r" b="b"/>
            <a:pathLst>
              <a:path w="10360" h="2534"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304707" y="4260664"/>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605521" y="421876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282216" y="4189188"/>
            <a:ext cx="323337" cy="71508"/>
          </a:xfrm>
          <a:custGeom>
            <a:avLst/>
            <a:gdLst/>
            <a:ahLst/>
            <a:cxnLst/>
            <a:rect l="l" t="t" r="r" b="b"/>
            <a:pathLst>
              <a:path w="10322" h="2193" extrusionOk="0">
                <a:moveTo>
                  <a:pt x="10057" y="0"/>
                </a:moveTo>
                <a:lnTo>
                  <a:pt x="10057" y="0"/>
                </a:lnTo>
                <a:cubicBezTo>
                  <a:pt x="10095" y="113"/>
                  <a:pt x="10095" y="227"/>
                  <a:pt x="10095" y="340"/>
                </a:cubicBezTo>
                <a:cubicBezTo>
                  <a:pt x="10095" y="1021"/>
                  <a:pt x="9755" y="1588"/>
                  <a:pt x="9301" y="1588"/>
                </a:cubicBezTo>
                <a:lnTo>
                  <a:pt x="530" y="1588"/>
                </a:lnTo>
                <a:cubicBezTo>
                  <a:pt x="303" y="1588"/>
                  <a:pt x="114" y="1437"/>
                  <a:pt x="0" y="1248"/>
                </a:cubicBezTo>
                <a:lnTo>
                  <a:pt x="0" y="1248"/>
                </a:lnTo>
                <a:cubicBezTo>
                  <a:pt x="76" y="1777"/>
                  <a:pt x="378" y="2155"/>
                  <a:pt x="719" y="2193"/>
                </a:cubicBezTo>
                <a:lnTo>
                  <a:pt x="9528" y="2193"/>
                </a:lnTo>
                <a:cubicBezTo>
                  <a:pt x="9981" y="2193"/>
                  <a:pt x="10322" y="1626"/>
                  <a:pt x="10322" y="945"/>
                </a:cubicBezTo>
                <a:lnTo>
                  <a:pt x="10322" y="907"/>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a:off x="228900" y="135685"/>
            <a:ext cx="794715" cy="686714"/>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a:off x="282216" y="977708"/>
            <a:ext cx="323337" cy="71541"/>
          </a:xfrm>
          <a:custGeom>
            <a:avLst/>
            <a:gdLst/>
            <a:ahLst/>
            <a:cxnLst/>
            <a:rect l="l" t="t" r="r" b="b"/>
            <a:pathLst>
              <a:path w="10322" h="2194" extrusionOk="0">
                <a:moveTo>
                  <a:pt x="10057" y="0"/>
                </a:move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5"/>
                </a:cubicBezTo>
                <a:lnTo>
                  <a:pt x="10322" y="908"/>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481" name="Google Shape;481;p6"/>
          <p:cNvGrpSpPr/>
          <p:nvPr/>
        </p:nvGrpSpPr>
        <p:grpSpPr>
          <a:xfrm>
            <a:off x="726213" y="4500425"/>
            <a:ext cx="291375" cy="281375"/>
            <a:chOff x="3243875" y="2372825"/>
            <a:chExt cx="291375" cy="281375"/>
          </a:xfrm>
        </p:grpSpPr>
        <p:sp>
          <p:nvSpPr>
            <p:cNvPr id="482" name="Google Shape;482;p6"/>
            <p:cNvSpPr/>
            <p:nvPr/>
          </p:nvSpPr>
          <p:spPr>
            <a:xfrm>
              <a:off x="3287125" y="2403550"/>
              <a:ext cx="205525" cy="200525"/>
            </a:xfrm>
            <a:custGeom>
              <a:avLst/>
              <a:gdLst/>
              <a:ahLst/>
              <a:cxnLst/>
              <a:rect l="l" t="t" r="r" b="b"/>
              <a:pathLst>
                <a:path w="8221" h="8021" fill="none" extrusionOk="0">
                  <a:moveTo>
                    <a:pt x="8221" y="0"/>
                  </a:moveTo>
                  <a:cubicBezTo>
                    <a:pt x="5765" y="2982"/>
                    <a:pt x="2807" y="5338"/>
                    <a:pt x="0" y="802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3304025" y="2403550"/>
              <a:ext cx="191125" cy="210550"/>
            </a:xfrm>
            <a:custGeom>
              <a:avLst/>
              <a:gdLst/>
              <a:ahLst/>
              <a:cxnLst/>
              <a:rect l="l" t="t" r="r" b="b"/>
              <a:pathLst>
                <a:path w="7645" h="8422" fill="none" extrusionOk="0">
                  <a:moveTo>
                    <a:pt x="1" y="0"/>
                  </a:moveTo>
                  <a:cubicBezTo>
                    <a:pt x="1404" y="1830"/>
                    <a:pt x="3159" y="3409"/>
                    <a:pt x="4738" y="5088"/>
                  </a:cubicBezTo>
                  <a:cubicBezTo>
                    <a:pt x="6066" y="6491"/>
                    <a:pt x="6292" y="6993"/>
                    <a:pt x="7645" y="842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3396775" y="2372825"/>
              <a:ext cx="10675" cy="281375"/>
            </a:xfrm>
            <a:custGeom>
              <a:avLst/>
              <a:gdLst/>
              <a:ahLst/>
              <a:cxnLst/>
              <a:rect l="l" t="t" r="r" b="b"/>
              <a:pathLst>
                <a:path w="427" h="11255" fill="none" extrusionOk="0">
                  <a:moveTo>
                    <a:pt x="150" y="1"/>
                  </a:moveTo>
                  <a:cubicBezTo>
                    <a:pt x="75" y="2507"/>
                    <a:pt x="426" y="5013"/>
                    <a:pt x="150" y="7470"/>
                  </a:cubicBezTo>
                  <a:cubicBezTo>
                    <a:pt x="25" y="8798"/>
                    <a:pt x="0" y="9951"/>
                    <a:pt x="0" y="11254"/>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3243875" y="2495650"/>
              <a:ext cx="285125" cy="10675"/>
            </a:xfrm>
            <a:custGeom>
              <a:avLst/>
              <a:gdLst/>
              <a:ahLst/>
              <a:cxnLst/>
              <a:rect l="l" t="t" r="r" b="b"/>
              <a:pathLst>
                <a:path w="11405" h="427" fill="none" extrusionOk="0">
                  <a:moveTo>
                    <a:pt x="11404" y="426"/>
                  </a:moveTo>
                  <a:cubicBezTo>
                    <a:pt x="7495" y="0"/>
                    <a:pt x="3886" y="201"/>
                    <a:pt x="1" y="50"/>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a:off x="3340375" y="2379100"/>
              <a:ext cx="104650" cy="267575"/>
            </a:xfrm>
            <a:custGeom>
              <a:avLst/>
              <a:gdLst/>
              <a:ahLst/>
              <a:cxnLst/>
              <a:rect l="l" t="t" r="r" b="b"/>
              <a:pathLst>
                <a:path w="4186" h="10703" fill="none" extrusionOk="0">
                  <a:moveTo>
                    <a:pt x="0" y="1"/>
                  </a:moveTo>
                  <a:cubicBezTo>
                    <a:pt x="1780" y="3409"/>
                    <a:pt x="2833" y="7043"/>
                    <a:pt x="4186" y="1070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a:off x="3267075" y="2458675"/>
              <a:ext cx="268175" cy="94000"/>
            </a:xfrm>
            <a:custGeom>
              <a:avLst/>
              <a:gdLst/>
              <a:ahLst/>
              <a:cxnLst/>
              <a:rect l="l" t="t" r="r" b="b"/>
              <a:pathLst>
                <a:path w="10727" h="3760" fill="none" extrusionOk="0">
                  <a:moveTo>
                    <a:pt x="0" y="3760"/>
                  </a:moveTo>
                  <a:cubicBezTo>
                    <a:pt x="2231" y="3184"/>
                    <a:pt x="4361" y="2181"/>
                    <a:pt x="6516" y="1379"/>
                  </a:cubicBezTo>
                  <a:cubicBezTo>
                    <a:pt x="8346" y="702"/>
                    <a:pt x="8897" y="677"/>
                    <a:pt x="10727" y="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3276475" y="2451775"/>
              <a:ext cx="257525" cy="112825"/>
            </a:xfrm>
            <a:custGeom>
              <a:avLst/>
              <a:gdLst/>
              <a:ahLst/>
              <a:cxnLst/>
              <a:rect l="l" t="t" r="r" b="b"/>
              <a:pathLst>
                <a:path w="10301" h="4513" fill="none" extrusionOk="0">
                  <a:moveTo>
                    <a:pt x="0" y="1"/>
                  </a:moveTo>
                  <a:cubicBezTo>
                    <a:pt x="2281" y="1028"/>
                    <a:pt x="4712" y="1680"/>
                    <a:pt x="6867" y="2908"/>
                  </a:cubicBezTo>
                  <a:cubicBezTo>
                    <a:pt x="8045" y="3535"/>
                    <a:pt x="9098" y="4011"/>
                    <a:pt x="10301" y="4512"/>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3329100" y="2385375"/>
              <a:ext cx="120325" cy="258800"/>
            </a:xfrm>
            <a:custGeom>
              <a:avLst/>
              <a:gdLst/>
              <a:ahLst/>
              <a:cxnLst/>
              <a:rect l="l" t="t" r="r" b="b"/>
              <a:pathLst>
                <a:path w="4813" h="10352" fill="none" extrusionOk="0">
                  <a:moveTo>
                    <a:pt x="4812" y="0"/>
                  </a:moveTo>
                  <a:cubicBezTo>
                    <a:pt x="2883" y="3434"/>
                    <a:pt x="1654" y="6842"/>
                    <a:pt x="0" y="10351"/>
                  </a:cubicBezTo>
                </a:path>
              </a:pathLst>
            </a:custGeom>
            <a:noFill/>
            <a:ln w="29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3327850" y="2438625"/>
              <a:ext cx="133475" cy="132850"/>
            </a:xfrm>
            <a:custGeom>
              <a:avLst/>
              <a:gdLst/>
              <a:ahLst/>
              <a:cxnLst/>
              <a:rect l="l" t="t" r="r" b="b"/>
              <a:pathLst>
                <a:path w="5339" h="5314" extrusionOk="0">
                  <a:moveTo>
                    <a:pt x="4887" y="1830"/>
                  </a:moveTo>
                  <a:cubicBezTo>
                    <a:pt x="5339" y="3058"/>
                    <a:pt x="4712" y="4412"/>
                    <a:pt x="3484" y="4863"/>
                  </a:cubicBezTo>
                  <a:cubicBezTo>
                    <a:pt x="2281" y="5314"/>
                    <a:pt x="928" y="4687"/>
                    <a:pt x="451" y="3484"/>
                  </a:cubicBezTo>
                  <a:cubicBezTo>
                    <a:pt x="0" y="2256"/>
                    <a:pt x="627" y="903"/>
                    <a:pt x="1855" y="452"/>
                  </a:cubicBezTo>
                  <a:cubicBezTo>
                    <a:pt x="3058" y="1"/>
                    <a:pt x="4411" y="602"/>
                    <a:pt x="4887" y="18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3358550" y="2469325"/>
              <a:ext cx="72075" cy="71450"/>
            </a:xfrm>
            <a:custGeom>
              <a:avLst/>
              <a:gdLst/>
              <a:ahLst/>
              <a:cxnLst/>
              <a:rect l="l" t="t" r="r" b="b"/>
              <a:pathLst>
                <a:path w="2883" h="2858" extrusionOk="0">
                  <a:moveTo>
                    <a:pt x="2632" y="978"/>
                  </a:moveTo>
                  <a:cubicBezTo>
                    <a:pt x="2882" y="1630"/>
                    <a:pt x="2532" y="2382"/>
                    <a:pt x="1880" y="2607"/>
                  </a:cubicBezTo>
                  <a:cubicBezTo>
                    <a:pt x="1228" y="2858"/>
                    <a:pt x="502" y="2532"/>
                    <a:pt x="251" y="1880"/>
                  </a:cubicBezTo>
                  <a:cubicBezTo>
                    <a:pt x="0" y="1204"/>
                    <a:pt x="326" y="477"/>
                    <a:pt x="1003" y="226"/>
                  </a:cubicBezTo>
                  <a:cubicBezTo>
                    <a:pt x="1654" y="1"/>
                    <a:pt x="2381" y="326"/>
                    <a:pt x="2632" y="9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6"/>
          <p:cNvSpPr/>
          <p:nvPr/>
        </p:nvSpPr>
        <p:spPr>
          <a:xfrm>
            <a:off x="7335600" y="508075"/>
            <a:ext cx="87000" cy="61925"/>
          </a:xfrm>
          <a:custGeom>
            <a:avLst/>
            <a:gdLst/>
            <a:ahLst/>
            <a:cxnLst/>
            <a:rect l="l" t="t" r="r" b="b"/>
            <a:pathLst>
              <a:path w="3480" h="2477" extrusionOk="0">
                <a:moveTo>
                  <a:pt x="2112" y="1"/>
                </a:moveTo>
                <a:cubicBezTo>
                  <a:pt x="1992" y="1"/>
                  <a:pt x="1862" y="18"/>
                  <a:pt x="1722" y="57"/>
                </a:cubicBezTo>
                <a:cubicBezTo>
                  <a:pt x="1690" y="55"/>
                  <a:pt x="1659" y="54"/>
                  <a:pt x="1628" y="54"/>
                </a:cubicBezTo>
                <a:cubicBezTo>
                  <a:pt x="35" y="54"/>
                  <a:pt x="1" y="2476"/>
                  <a:pt x="1610" y="2476"/>
                </a:cubicBezTo>
                <a:cubicBezTo>
                  <a:pt x="1678" y="2476"/>
                  <a:pt x="1748" y="2472"/>
                  <a:pt x="1822" y="2463"/>
                </a:cubicBezTo>
                <a:cubicBezTo>
                  <a:pt x="3480" y="2279"/>
                  <a:pt x="3466" y="1"/>
                  <a:pt x="21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 name="Google Shape;493;p6"/>
          <p:cNvGrpSpPr/>
          <p:nvPr/>
        </p:nvGrpSpPr>
        <p:grpSpPr>
          <a:xfrm>
            <a:off x="1514950" y="454750"/>
            <a:ext cx="166675" cy="168575"/>
            <a:chOff x="4954425" y="2036375"/>
            <a:chExt cx="166675" cy="168575"/>
          </a:xfrm>
        </p:grpSpPr>
        <p:sp>
          <p:nvSpPr>
            <p:cNvPr id="494" name="Google Shape;494;p6"/>
            <p:cNvSpPr/>
            <p:nvPr/>
          </p:nvSpPr>
          <p:spPr>
            <a:xfrm>
              <a:off x="4954425" y="2036375"/>
              <a:ext cx="166675" cy="168575"/>
            </a:xfrm>
            <a:custGeom>
              <a:avLst/>
              <a:gdLst/>
              <a:ahLst/>
              <a:cxnLst/>
              <a:rect l="l" t="t" r="r" b="b"/>
              <a:pathLst>
                <a:path w="6667" h="6743" extrusionOk="0">
                  <a:moveTo>
                    <a:pt x="1930" y="3584"/>
                  </a:moveTo>
                  <a:cubicBezTo>
                    <a:pt x="0" y="2882"/>
                    <a:pt x="1529" y="1178"/>
                    <a:pt x="2607" y="2306"/>
                  </a:cubicBezTo>
                  <a:cubicBezTo>
                    <a:pt x="2231" y="0"/>
                    <a:pt x="4712" y="802"/>
                    <a:pt x="3935" y="2406"/>
                  </a:cubicBezTo>
                  <a:cubicBezTo>
                    <a:pt x="5088" y="877"/>
                    <a:pt x="6667" y="2506"/>
                    <a:pt x="4812" y="3384"/>
                  </a:cubicBezTo>
                  <a:cubicBezTo>
                    <a:pt x="6617" y="3885"/>
                    <a:pt x="5940" y="5464"/>
                    <a:pt x="4386" y="4837"/>
                  </a:cubicBezTo>
                  <a:cubicBezTo>
                    <a:pt x="4386" y="6742"/>
                    <a:pt x="2431" y="6517"/>
                    <a:pt x="2757" y="4787"/>
                  </a:cubicBezTo>
                  <a:cubicBezTo>
                    <a:pt x="1203" y="6141"/>
                    <a:pt x="151" y="4311"/>
                    <a:pt x="1930" y="3584"/>
                  </a:cubicBezTo>
                  <a:cubicBezTo>
                    <a:pt x="1755" y="3509"/>
                    <a:pt x="1830" y="3634"/>
                    <a:pt x="1930" y="35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a:off x="5008925" y="2104675"/>
              <a:ext cx="52650" cy="40750"/>
            </a:xfrm>
            <a:custGeom>
              <a:avLst/>
              <a:gdLst/>
              <a:ahLst/>
              <a:cxnLst/>
              <a:rect l="l" t="t" r="r" b="b"/>
              <a:pathLst>
                <a:path w="2106" h="1630" extrusionOk="0">
                  <a:moveTo>
                    <a:pt x="1053" y="0"/>
                  </a:moveTo>
                  <a:cubicBezTo>
                    <a:pt x="1" y="0"/>
                    <a:pt x="1" y="1629"/>
                    <a:pt x="1053" y="1629"/>
                  </a:cubicBezTo>
                  <a:cubicBezTo>
                    <a:pt x="2106" y="1629"/>
                    <a:pt x="2106" y="0"/>
                    <a:pt x="1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6"/>
          <p:cNvSpPr/>
          <p:nvPr/>
        </p:nvSpPr>
        <p:spPr>
          <a:xfrm>
            <a:off x="1427950" y="4781788"/>
            <a:ext cx="87000" cy="61925"/>
          </a:xfrm>
          <a:custGeom>
            <a:avLst/>
            <a:gdLst/>
            <a:ahLst/>
            <a:cxnLst/>
            <a:rect l="l" t="t" r="r" b="b"/>
            <a:pathLst>
              <a:path w="3480" h="2477" extrusionOk="0">
                <a:moveTo>
                  <a:pt x="2112" y="1"/>
                </a:moveTo>
                <a:cubicBezTo>
                  <a:pt x="1992" y="1"/>
                  <a:pt x="1862" y="18"/>
                  <a:pt x="1722" y="57"/>
                </a:cubicBezTo>
                <a:cubicBezTo>
                  <a:pt x="1690" y="55"/>
                  <a:pt x="1659" y="54"/>
                  <a:pt x="1628" y="54"/>
                </a:cubicBezTo>
                <a:cubicBezTo>
                  <a:pt x="35" y="54"/>
                  <a:pt x="1" y="2476"/>
                  <a:pt x="1610" y="2476"/>
                </a:cubicBezTo>
                <a:cubicBezTo>
                  <a:pt x="1678" y="2476"/>
                  <a:pt x="1748" y="2472"/>
                  <a:pt x="1822" y="2463"/>
                </a:cubicBezTo>
                <a:cubicBezTo>
                  <a:pt x="3480" y="2279"/>
                  <a:pt x="3466" y="1"/>
                  <a:pt x="2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7"/>
        <p:cNvGrpSpPr/>
        <p:nvPr/>
      </p:nvGrpSpPr>
      <p:grpSpPr>
        <a:xfrm>
          <a:off x="0" y="0"/>
          <a:ext cx="0" cy="0"/>
          <a:chOff x="0" y="0"/>
          <a:chExt cx="0" cy="0"/>
        </a:xfrm>
      </p:grpSpPr>
      <p:grpSp>
        <p:nvGrpSpPr>
          <p:cNvPr id="498" name="Google Shape;498;p7"/>
          <p:cNvGrpSpPr/>
          <p:nvPr/>
        </p:nvGrpSpPr>
        <p:grpSpPr>
          <a:xfrm>
            <a:off x="395894" y="219519"/>
            <a:ext cx="8518865" cy="4788281"/>
            <a:chOff x="395894" y="219519"/>
            <a:chExt cx="8518865" cy="4788281"/>
          </a:xfrm>
        </p:grpSpPr>
        <p:sp>
          <p:nvSpPr>
            <p:cNvPr id="499" name="Google Shape;499;p7"/>
            <p:cNvSpPr/>
            <p:nvPr/>
          </p:nvSpPr>
          <p:spPr>
            <a:xfrm>
              <a:off x="661185" y="219519"/>
              <a:ext cx="8068819" cy="4788281"/>
            </a:xfrm>
            <a:custGeom>
              <a:avLst/>
              <a:gdLst/>
              <a:ahLst/>
              <a:cxnLst/>
              <a:rect l="l" t="t" r="r" b="b"/>
              <a:pathLst>
                <a:path w="257584" h="146846" extrusionOk="0">
                  <a:moveTo>
                    <a:pt x="7146" y="1"/>
                  </a:moveTo>
                  <a:cubicBezTo>
                    <a:pt x="3214" y="1"/>
                    <a:pt x="1" y="3214"/>
                    <a:pt x="1" y="7146"/>
                  </a:cubicBezTo>
                  <a:lnTo>
                    <a:pt x="1" y="139700"/>
                  </a:lnTo>
                  <a:cubicBezTo>
                    <a:pt x="1" y="143632"/>
                    <a:pt x="3214" y="146845"/>
                    <a:pt x="7146" y="146845"/>
                  </a:cubicBezTo>
                  <a:lnTo>
                    <a:pt x="250438" y="146845"/>
                  </a:lnTo>
                  <a:cubicBezTo>
                    <a:pt x="254408" y="146845"/>
                    <a:pt x="257584" y="143632"/>
                    <a:pt x="257584" y="139700"/>
                  </a:cubicBezTo>
                  <a:lnTo>
                    <a:pt x="257584" y="7146"/>
                  </a:lnTo>
                  <a:cubicBezTo>
                    <a:pt x="257584" y="3214"/>
                    <a:pt x="254408" y="1"/>
                    <a:pt x="250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7"/>
            <p:cNvGrpSpPr/>
            <p:nvPr/>
          </p:nvGrpSpPr>
          <p:grpSpPr>
            <a:xfrm>
              <a:off x="8341543" y="2282008"/>
              <a:ext cx="569676" cy="380612"/>
              <a:chOff x="8341543" y="2282008"/>
              <a:chExt cx="569676" cy="380612"/>
            </a:xfrm>
          </p:grpSpPr>
          <p:sp>
            <p:nvSpPr>
              <p:cNvPr id="501" name="Google Shape;501;p7"/>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7"/>
            <p:cNvSpPr/>
            <p:nvPr/>
          </p:nvSpPr>
          <p:spPr>
            <a:xfrm>
              <a:off x="8341543" y="4447718"/>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7"/>
            <p:cNvGrpSpPr/>
            <p:nvPr/>
          </p:nvGrpSpPr>
          <p:grpSpPr>
            <a:xfrm>
              <a:off x="8341543" y="1721094"/>
              <a:ext cx="569676" cy="380612"/>
              <a:chOff x="8341543" y="1721094"/>
              <a:chExt cx="569676" cy="380612"/>
            </a:xfrm>
          </p:grpSpPr>
          <p:sp>
            <p:nvSpPr>
              <p:cNvPr id="505" name="Google Shape;505;p7"/>
              <p:cNvSpPr/>
              <p:nvPr/>
            </p:nvSpPr>
            <p:spPr>
              <a:xfrm>
                <a:off x="8341543" y="1800869"/>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8341543" y="1721094"/>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7"/>
            <p:cNvGrpSpPr/>
            <p:nvPr/>
          </p:nvGrpSpPr>
          <p:grpSpPr>
            <a:xfrm>
              <a:off x="8346273" y="1183592"/>
              <a:ext cx="568486" cy="388014"/>
              <a:chOff x="8346273" y="1183592"/>
              <a:chExt cx="568486" cy="388014"/>
            </a:xfrm>
          </p:grpSpPr>
          <p:sp>
            <p:nvSpPr>
              <p:cNvPr id="508" name="Google Shape;508;p7"/>
              <p:cNvSpPr/>
              <p:nvPr/>
            </p:nvSpPr>
            <p:spPr>
              <a:xfrm>
                <a:off x="8346273" y="1263367"/>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8346273" y="1183592"/>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7"/>
            <p:cNvGrpSpPr/>
            <p:nvPr/>
          </p:nvGrpSpPr>
          <p:grpSpPr>
            <a:xfrm>
              <a:off x="8341543" y="606635"/>
              <a:ext cx="569676" cy="388014"/>
              <a:chOff x="8341543" y="606635"/>
              <a:chExt cx="569676" cy="388014"/>
            </a:xfrm>
          </p:grpSpPr>
          <p:sp>
            <p:nvSpPr>
              <p:cNvPr id="511" name="Google Shape;511;p7"/>
              <p:cNvSpPr/>
              <p:nvPr/>
            </p:nvSpPr>
            <p:spPr>
              <a:xfrm>
                <a:off x="8341543" y="686410"/>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8341543" y="606635"/>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7"/>
            <p:cNvGrpSpPr/>
            <p:nvPr/>
          </p:nvGrpSpPr>
          <p:grpSpPr>
            <a:xfrm>
              <a:off x="8341543" y="2842933"/>
              <a:ext cx="569676" cy="380612"/>
              <a:chOff x="8341543" y="2282008"/>
              <a:chExt cx="569676" cy="380612"/>
            </a:xfrm>
          </p:grpSpPr>
          <p:sp>
            <p:nvSpPr>
              <p:cNvPr id="514" name="Google Shape;514;p7"/>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7"/>
            <p:cNvGrpSpPr/>
            <p:nvPr/>
          </p:nvGrpSpPr>
          <p:grpSpPr>
            <a:xfrm>
              <a:off x="8341543" y="3403858"/>
              <a:ext cx="569676" cy="380612"/>
              <a:chOff x="8341543" y="2282008"/>
              <a:chExt cx="569676" cy="380612"/>
            </a:xfrm>
          </p:grpSpPr>
          <p:sp>
            <p:nvSpPr>
              <p:cNvPr id="517" name="Google Shape;517;p7"/>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7"/>
            <p:cNvSpPr/>
            <p:nvPr/>
          </p:nvSpPr>
          <p:spPr>
            <a:xfrm>
              <a:off x="8341543" y="4367943"/>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395894" y="219519"/>
              <a:ext cx="8053438" cy="4788281"/>
            </a:xfrm>
            <a:custGeom>
              <a:avLst/>
              <a:gdLst/>
              <a:ahLst/>
              <a:cxnLst/>
              <a:rect l="l" t="t" r="r" b="b"/>
              <a:pathLst>
                <a:path w="257093" h="146846" extrusionOk="0">
                  <a:moveTo>
                    <a:pt x="7146" y="1"/>
                  </a:moveTo>
                  <a:cubicBezTo>
                    <a:pt x="3177" y="1"/>
                    <a:pt x="1" y="3214"/>
                    <a:pt x="1" y="7146"/>
                  </a:cubicBezTo>
                  <a:lnTo>
                    <a:pt x="1" y="139700"/>
                  </a:lnTo>
                  <a:cubicBezTo>
                    <a:pt x="1" y="143632"/>
                    <a:pt x="3177" y="146845"/>
                    <a:pt x="7146" y="146845"/>
                  </a:cubicBezTo>
                  <a:lnTo>
                    <a:pt x="249947" y="146845"/>
                  </a:lnTo>
                  <a:cubicBezTo>
                    <a:pt x="253879" y="146845"/>
                    <a:pt x="257093" y="143632"/>
                    <a:pt x="257093" y="139700"/>
                  </a:cubicBezTo>
                  <a:lnTo>
                    <a:pt x="257093" y="7146"/>
                  </a:lnTo>
                  <a:cubicBezTo>
                    <a:pt x="257093" y="3214"/>
                    <a:pt x="253879" y="1"/>
                    <a:pt x="249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7"/>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22" name="Google Shape;522;p7"/>
          <p:cNvSpPr txBox="1">
            <a:spLocks noGrp="1"/>
          </p:cNvSpPr>
          <p:nvPr>
            <p:ph type="subTitle" idx="1"/>
          </p:nvPr>
        </p:nvSpPr>
        <p:spPr>
          <a:xfrm>
            <a:off x="5558685" y="2109350"/>
            <a:ext cx="2417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solidFill>
                  <a:schemeClr val="accent1"/>
                </a:solidFill>
              </a:defRPr>
            </a:lvl1pPr>
            <a:lvl2pPr lvl="1" rtl="0">
              <a:spcBef>
                <a:spcPts val="0"/>
              </a:spcBef>
              <a:spcAft>
                <a:spcPts val="0"/>
              </a:spcAft>
              <a:buNone/>
              <a:defRPr sz="2000" b="1">
                <a:solidFill>
                  <a:schemeClr val="accent1"/>
                </a:solidFill>
              </a:defRPr>
            </a:lvl2pPr>
            <a:lvl3pPr lvl="2" rtl="0">
              <a:spcBef>
                <a:spcPts val="0"/>
              </a:spcBef>
              <a:spcAft>
                <a:spcPts val="0"/>
              </a:spcAft>
              <a:buNone/>
              <a:defRPr sz="2000" b="1">
                <a:solidFill>
                  <a:schemeClr val="accent1"/>
                </a:solidFill>
              </a:defRPr>
            </a:lvl3pPr>
            <a:lvl4pPr lvl="3" rtl="0">
              <a:spcBef>
                <a:spcPts val="0"/>
              </a:spcBef>
              <a:spcAft>
                <a:spcPts val="0"/>
              </a:spcAft>
              <a:buNone/>
              <a:defRPr sz="2000" b="1">
                <a:solidFill>
                  <a:schemeClr val="accent1"/>
                </a:solidFill>
              </a:defRPr>
            </a:lvl4pPr>
            <a:lvl5pPr lvl="4" rtl="0">
              <a:spcBef>
                <a:spcPts val="0"/>
              </a:spcBef>
              <a:spcAft>
                <a:spcPts val="0"/>
              </a:spcAft>
              <a:buNone/>
              <a:defRPr sz="2000" b="1">
                <a:solidFill>
                  <a:schemeClr val="accent1"/>
                </a:solidFill>
              </a:defRPr>
            </a:lvl5pPr>
            <a:lvl6pPr lvl="5" rtl="0">
              <a:spcBef>
                <a:spcPts val="0"/>
              </a:spcBef>
              <a:spcAft>
                <a:spcPts val="0"/>
              </a:spcAft>
              <a:buNone/>
              <a:defRPr sz="2000" b="1">
                <a:solidFill>
                  <a:schemeClr val="accent1"/>
                </a:solidFill>
              </a:defRPr>
            </a:lvl6pPr>
            <a:lvl7pPr lvl="6" rtl="0">
              <a:spcBef>
                <a:spcPts val="0"/>
              </a:spcBef>
              <a:spcAft>
                <a:spcPts val="0"/>
              </a:spcAft>
              <a:buNone/>
              <a:defRPr sz="2000" b="1">
                <a:solidFill>
                  <a:schemeClr val="accent1"/>
                </a:solidFill>
              </a:defRPr>
            </a:lvl7pPr>
            <a:lvl8pPr lvl="7" rtl="0">
              <a:spcBef>
                <a:spcPts val="0"/>
              </a:spcBef>
              <a:spcAft>
                <a:spcPts val="0"/>
              </a:spcAft>
              <a:buNone/>
              <a:defRPr sz="2000" b="1">
                <a:solidFill>
                  <a:schemeClr val="accent1"/>
                </a:solidFill>
              </a:defRPr>
            </a:lvl8pPr>
            <a:lvl9pPr lvl="8" rtl="0">
              <a:spcBef>
                <a:spcPts val="0"/>
              </a:spcBef>
              <a:spcAft>
                <a:spcPts val="0"/>
              </a:spcAft>
              <a:buNone/>
              <a:defRPr sz="2000" b="1">
                <a:solidFill>
                  <a:schemeClr val="accent1"/>
                </a:solidFill>
              </a:defRPr>
            </a:lvl9pPr>
          </a:lstStyle>
          <a:p>
            <a:endParaRPr/>
          </a:p>
        </p:txBody>
      </p:sp>
      <p:sp>
        <p:nvSpPr>
          <p:cNvPr id="523" name="Google Shape;523;p7"/>
          <p:cNvSpPr txBox="1">
            <a:spLocks noGrp="1"/>
          </p:cNvSpPr>
          <p:nvPr>
            <p:ph type="subTitle" idx="2"/>
          </p:nvPr>
        </p:nvSpPr>
        <p:spPr>
          <a:xfrm>
            <a:off x="5556263" y="2463297"/>
            <a:ext cx="2417400" cy="1326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524" name="Google Shape;524;p7"/>
          <p:cNvSpPr/>
          <p:nvPr/>
        </p:nvSpPr>
        <p:spPr>
          <a:xfrm>
            <a:off x="546317" y="94193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281025" y="966589"/>
            <a:ext cx="324527" cy="82660"/>
          </a:xfrm>
          <a:custGeom>
            <a:avLst/>
            <a:gdLst/>
            <a:ahLst/>
            <a:cxnLst/>
            <a:rect l="l" t="t" r="r" b="b"/>
            <a:pathLst>
              <a:path w="10360" h="2535"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304707" y="104921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605521" y="100728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546317" y="1298240"/>
            <a:ext cx="79378" cy="133169"/>
          </a:xfrm>
          <a:custGeom>
            <a:avLst/>
            <a:gdLst/>
            <a:ahLst/>
            <a:cxnLst/>
            <a:rect l="l" t="t" r="r" b="b"/>
            <a:pathLst>
              <a:path w="2534" h="4084" extrusionOk="0">
                <a:moveTo>
                  <a:pt x="1286" y="0"/>
                </a:moveTo>
                <a:cubicBezTo>
                  <a:pt x="567" y="0"/>
                  <a:pt x="0" y="908"/>
                  <a:pt x="0" y="2042"/>
                </a:cubicBezTo>
                <a:cubicBezTo>
                  <a:pt x="0" y="3176"/>
                  <a:pt x="567" y="4083"/>
                  <a:pt x="1286" y="4083"/>
                </a:cubicBezTo>
                <a:cubicBezTo>
                  <a:pt x="1966" y="4083"/>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7"/>
          <p:cNvSpPr/>
          <p:nvPr/>
        </p:nvSpPr>
        <p:spPr>
          <a:xfrm>
            <a:off x="281025" y="1324130"/>
            <a:ext cx="324527" cy="81388"/>
          </a:xfrm>
          <a:custGeom>
            <a:avLst/>
            <a:gdLst/>
            <a:ahLst/>
            <a:cxnLst/>
            <a:rect l="l" t="t" r="r" b="b"/>
            <a:pathLst>
              <a:path w="10360" h="2496" extrusionOk="0">
                <a:moveTo>
                  <a:pt x="794" y="0"/>
                </a:moveTo>
                <a:cubicBezTo>
                  <a:pt x="341" y="0"/>
                  <a:pt x="0" y="567"/>
                  <a:pt x="0" y="1248"/>
                </a:cubicBezTo>
                <a:cubicBezTo>
                  <a:pt x="0" y="1928"/>
                  <a:pt x="341" y="2495"/>
                  <a:pt x="794" y="2495"/>
                </a:cubicBezTo>
                <a:lnTo>
                  <a:pt x="9566" y="2495"/>
                </a:lnTo>
                <a:cubicBezTo>
                  <a:pt x="10019" y="2495"/>
                  <a:pt x="10360" y="1928"/>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7"/>
          <p:cNvSpPr/>
          <p:nvPr/>
        </p:nvSpPr>
        <p:spPr>
          <a:xfrm>
            <a:off x="304707" y="14054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605521" y="136479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7"/>
          <p:cNvSpPr/>
          <p:nvPr/>
        </p:nvSpPr>
        <p:spPr>
          <a:xfrm>
            <a:off x="282216" y="1335217"/>
            <a:ext cx="323337" cy="70302"/>
          </a:xfrm>
          <a:custGeom>
            <a:avLst/>
            <a:gdLst/>
            <a:ahLst/>
            <a:cxnLst/>
            <a:rect l="l" t="t" r="r" b="b"/>
            <a:pathLst>
              <a:path w="10322" h="2156" extrusionOk="0">
                <a:moveTo>
                  <a:pt x="10057" y="0"/>
                </a:moveTo>
                <a:lnTo>
                  <a:pt x="10057" y="0"/>
                </a:lnTo>
                <a:cubicBezTo>
                  <a:pt x="10095" y="76"/>
                  <a:pt x="10095" y="190"/>
                  <a:pt x="10095" y="303"/>
                </a:cubicBezTo>
                <a:cubicBezTo>
                  <a:pt x="10095" y="983"/>
                  <a:pt x="9755" y="1551"/>
                  <a:pt x="9301" y="1551"/>
                </a:cubicBezTo>
                <a:lnTo>
                  <a:pt x="530" y="1551"/>
                </a:lnTo>
                <a:cubicBezTo>
                  <a:pt x="303" y="1551"/>
                  <a:pt x="114" y="1437"/>
                  <a:pt x="0" y="1210"/>
                </a:cubicBezTo>
                <a:lnTo>
                  <a:pt x="0" y="1210"/>
                </a:lnTo>
                <a:cubicBezTo>
                  <a:pt x="76" y="1740"/>
                  <a:pt x="378" y="2118"/>
                  <a:pt x="719" y="2155"/>
                </a:cubicBezTo>
                <a:lnTo>
                  <a:pt x="9528" y="2155"/>
                </a:lnTo>
                <a:cubicBezTo>
                  <a:pt x="9981" y="2155"/>
                  <a:pt x="10322" y="1588"/>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7"/>
          <p:cNvSpPr/>
          <p:nvPr/>
        </p:nvSpPr>
        <p:spPr>
          <a:xfrm>
            <a:off x="546317" y="1655749"/>
            <a:ext cx="79378" cy="131930"/>
          </a:xfrm>
          <a:custGeom>
            <a:avLst/>
            <a:gdLst/>
            <a:ahLst/>
            <a:cxnLst/>
            <a:rect l="l" t="t" r="r" b="b"/>
            <a:pathLst>
              <a:path w="2534" h="4046" extrusionOk="0">
                <a:moveTo>
                  <a:pt x="1286" y="0"/>
                </a:moveTo>
                <a:cubicBezTo>
                  <a:pt x="567" y="0"/>
                  <a:pt x="0" y="908"/>
                  <a:pt x="0" y="2004"/>
                </a:cubicBezTo>
                <a:cubicBezTo>
                  <a:pt x="0" y="3138"/>
                  <a:pt x="567" y="4046"/>
                  <a:pt x="1286" y="4046"/>
                </a:cubicBezTo>
                <a:cubicBezTo>
                  <a:pt x="1966" y="4046"/>
                  <a:pt x="2533" y="3138"/>
                  <a:pt x="2533" y="2004"/>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
          <p:cNvSpPr/>
          <p:nvPr/>
        </p:nvSpPr>
        <p:spPr>
          <a:xfrm>
            <a:off x="281025" y="1680400"/>
            <a:ext cx="324527" cy="82627"/>
          </a:xfrm>
          <a:custGeom>
            <a:avLst/>
            <a:gdLst/>
            <a:ahLst/>
            <a:cxnLst/>
            <a:rect l="l" t="t" r="r" b="b"/>
            <a:pathLst>
              <a:path w="10360" h="2534" extrusionOk="0">
                <a:moveTo>
                  <a:pt x="794" y="1"/>
                </a:moveTo>
                <a:cubicBezTo>
                  <a:pt x="341" y="1"/>
                  <a:pt x="0" y="568"/>
                  <a:pt x="0" y="1248"/>
                </a:cubicBezTo>
                <a:cubicBezTo>
                  <a:pt x="0" y="1967"/>
                  <a:pt x="341" y="2534"/>
                  <a:pt x="794" y="2534"/>
                </a:cubicBezTo>
                <a:lnTo>
                  <a:pt x="9566" y="2534"/>
                </a:lnTo>
                <a:cubicBezTo>
                  <a:pt x="10019" y="2534"/>
                  <a:pt x="10360" y="1967"/>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7"/>
          <p:cNvSpPr/>
          <p:nvPr/>
        </p:nvSpPr>
        <p:spPr>
          <a:xfrm>
            <a:off x="304707" y="1761756"/>
            <a:ext cx="32014" cy="1272"/>
          </a:xfrm>
          <a:custGeom>
            <a:avLst/>
            <a:gdLst/>
            <a:ahLst/>
            <a:cxnLst/>
            <a:rect l="l" t="t" r="r" b="b"/>
            <a:pathLst>
              <a:path w="1022" h="39" extrusionOk="0">
                <a:moveTo>
                  <a:pt x="1021" y="39"/>
                </a:moveTo>
                <a:lnTo>
                  <a:pt x="38" y="39"/>
                </a:lnTo>
                <a:cubicBezTo>
                  <a:pt x="38" y="39"/>
                  <a:pt x="38" y="39"/>
                  <a:pt x="38" y="39"/>
                </a:cubicBezTo>
                <a:cubicBezTo>
                  <a:pt x="38" y="39"/>
                  <a:pt x="38" y="39"/>
                  <a:pt x="38" y="39"/>
                </a:cubicBezTo>
                <a:lnTo>
                  <a:pt x="1021" y="39"/>
                </a:lnTo>
                <a:lnTo>
                  <a:pt x="1021" y="39"/>
                </a:lnTo>
                <a:close/>
                <a:moveTo>
                  <a:pt x="1" y="39"/>
                </a:moveTo>
                <a:lnTo>
                  <a:pt x="1" y="39"/>
                </a:lnTo>
                <a:lnTo>
                  <a:pt x="1" y="39"/>
                </a:lnTo>
                <a:close/>
                <a:moveTo>
                  <a:pt x="1" y="39"/>
                </a:moveTo>
                <a:lnTo>
                  <a:pt x="1" y="39"/>
                </a:lnTo>
                <a:lnTo>
                  <a:pt x="1" y="39"/>
                </a:lnTo>
                <a:close/>
                <a:moveTo>
                  <a:pt x="1" y="39"/>
                </a:moveTo>
                <a:lnTo>
                  <a:pt x="1" y="39"/>
                </a:lnTo>
                <a:lnTo>
                  <a:pt x="1" y="39"/>
                </a:lnTo>
                <a:close/>
                <a:moveTo>
                  <a:pt x="1" y="39"/>
                </a:moveTo>
                <a:cubicBezTo>
                  <a:pt x="1" y="39"/>
                  <a:pt x="1" y="39"/>
                  <a:pt x="1" y="1"/>
                </a:cubicBezTo>
                <a:cubicBezTo>
                  <a:pt x="1" y="39"/>
                  <a:pt x="1" y="39"/>
                  <a:pt x="1" y="39"/>
                </a:cubicBez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7"/>
          <p:cNvSpPr/>
          <p:nvPr/>
        </p:nvSpPr>
        <p:spPr>
          <a:xfrm>
            <a:off x="605521" y="17210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7"/>
          <p:cNvSpPr/>
          <p:nvPr/>
        </p:nvSpPr>
        <p:spPr>
          <a:xfrm>
            <a:off x="282216" y="1691487"/>
            <a:ext cx="323337" cy="71541"/>
          </a:xfrm>
          <a:custGeom>
            <a:avLst/>
            <a:gdLst/>
            <a:ahLst/>
            <a:cxnLst/>
            <a:rect l="l" t="t" r="r" b="b"/>
            <a:pathLst>
              <a:path w="10322" h="2194" extrusionOk="0">
                <a:moveTo>
                  <a:pt x="10057" y="1"/>
                </a:moveTo>
                <a:cubicBezTo>
                  <a:pt x="10095" y="114"/>
                  <a:pt x="10095" y="228"/>
                  <a:pt x="10095" y="303"/>
                </a:cubicBezTo>
                <a:cubicBezTo>
                  <a:pt x="10095" y="1022"/>
                  <a:pt x="9755" y="1589"/>
                  <a:pt x="9301" y="1589"/>
                </a:cubicBezTo>
                <a:lnTo>
                  <a:pt x="530" y="1589"/>
                </a:lnTo>
                <a:cubicBezTo>
                  <a:pt x="303" y="1589"/>
                  <a:pt x="114" y="1438"/>
                  <a:pt x="0" y="1249"/>
                </a:cubicBezTo>
                <a:lnTo>
                  <a:pt x="0" y="1249"/>
                </a:lnTo>
                <a:cubicBezTo>
                  <a:pt x="76" y="1740"/>
                  <a:pt x="340" y="2156"/>
                  <a:pt x="719" y="2156"/>
                </a:cubicBezTo>
                <a:cubicBezTo>
                  <a:pt x="719" y="2194"/>
                  <a:pt x="719" y="2194"/>
                  <a:pt x="719" y="2194"/>
                </a:cubicBezTo>
                <a:lnTo>
                  <a:pt x="9528" y="2194"/>
                </a:lnTo>
                <a:cubicBezTo>
                  <a:pt x="9981" y="2194"/>
                  <a:pt x="10322" y="1627"/>
                  <a:pt x="10322" y="908"/>
                </a:cubicBez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546317" y="2012018"/>
            <a:ext cx="79378" cy="133202"/>
          </a:xfrm>
          <a:custGeom>
            <a:avLst/>
            <a:gdLst/>
            <a:ahLst/>
            <a:cxnLst/>
            <a:rect l="l" t="t" r="r" b="b"/>
            <a:pathLst>
              <a:path w="2534" h="4085" extrusionOk="0">
                <a:moveTo>
                  <a:pt x="1286" y="1"/>
                </a:moveTo>
                <a:cubicBezTo>
                  <a:pt x="567" y="1"/>
                  <a:pt x="0" y="908"/>
                  <a:pt x="0" y="2042"/>
                </a:cubicBezTo>
                <a:cubicBezTo>
                  <a:pt x="0" y="3177"/>
                  <a:pt x="567" y="4084"/>
                  <a:pt x="1286" y="4084"/>
                </a:cubicBezTo>
                <a:cubicBezTo>
                  <a:pt x="1966" y="4084"/>
                  <a:pt x="2533" y="3177"/>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281025" y="203790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304707" y="211929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605521" y="2077364"/>
            <a:ext cx="31" cy="1272"/>
          </a:xfrm>
          <a:custGeom>
            <a:avLst/>
            <a:gdLst/>
            <a:ahLst/>
            <a:cxnLst/>
            <a:rect l="l" t="t" r="r" b="b"/>
            <a:pathLst>
              <a:path w="1" h="39" extrusionOk="0">
                <a:moveTo>
                  <a:pt x="1" y="38"/>
                </a:moveTo>
                <a:lnTo>
                  <a:pt x="1" y="38"/>
                </a:lnTo>
                <a:lnTo>
                  <a:pt x="1" y="38"/>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282216" y="2049028"/>
            <a:ext cx="323337" cy="70302"/>
          </a:xfrm>
          <a:custGeom>
            <a:avLst/>
            <a:gdLst/>
            <a:ahLst/>
            <a:cxnLst/>
            <a:rect l="l" t="t" r="r" b="b"/>
            <a:pathLst>
              <a:path w="10322" h="2156" extrusionOk="0">
                <a:moveTo>
                  <a:pt x="10057" y="0"/>
                </a:moveTo>
                <a:cubicBezTo>
                  <a:pt x="10095" y="76"/>
                  <a:pt x="10095" y="189"/>
                  <a:pt x="10095" y="303"/>
                </a:cubicBezTo>
                <a:cubicBezTo>
                  <a:pt x="10095" y="983"/>
                  <a:pt x="9755" y="1550"/>
                  <a:pt x="9301" y="1550"/>
                </a:cubicBezTo>
                <a:lnTo>
                  <a:pt x="530" y="1550"/>
                </a:lnTo>
                <a:cubicBezTo>
                  <a:pt x="303" y="1550"/>
                  <a:pt x="114" y="1437"/>
                  <a:pt x="0" y="1210"/>
                </a:cubicBezTo>
                <a:lnTo>
                  <a:pt x="0" y="1210"/>
                </a:lnTo>
                <a:cubicBezTo>
                  <a:pt x="76" y="1739"/>
                  <a:pt x="340" y="2117"/>
                  <a:pt x="719" y="2155"/>
                </a:cubicBezTo>
                <a:lnTo>
                  <a:pt x="9528" y="2155"/>
                </a:lnTo>
                <a:cubicBezTo>
                  <a:pt x="9981" y="2155"/>
                  <a:pt x="10322" y="1588"/>
                  <a:pt x="10322" y="907"/>
                </a:cubicBezTo>
                <a:lnTo>
                  <a:pt x="10322" y="870"/>
                </a:ln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7"/>
          <p:cNvSpPr/>
          <p:nvPr/>
        </p:nvSpPr>
        <p:spPr>
          <a:xfrm>
            <a:off x="546317" y="2369560"/>
            <a:ext cx="79378" cy="131930"/>
          </a:xfrm>
          <a:custGeom>
            <a:avLst/>
            <a:gdLst/>
            <a:ahLst/>
            <a:cxnLst/>
            <a:rect l="l" t="t" r="r" b="b"/>
            <a:pathLst>
              <a:path w="2534" h="4046" extrusionOk="0">
                <a:moveTo>
                  <a:pt x="1286" y="0"/>
                </a:moveTo>
                <a:cubicBezTo>
                  <a:pt x="567" y="0"/>
                  <a:pt x="0" y="907"/>
                  <a:pt x="0" y="2004"/>
                </a:cubicBezTo>
                <a:cubicBezTo>
                  <a:pt x="0" y="3138"/>
                  <a:pt x="567" y="4045"/>
                  <a:pt x="1286" y="4045"/>
                </a:cubicBezTo>
                <a:cubicBezTo>
                  <a:pt x="1966" y="4045"/>
                  <a:pt x="2533" y="3138"/>
                  <a:pt x="2533" y="2004"/>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7"/>
          <p:cNvSpPr/>
          <p:nvPr/>
        </p:nvSpPr>
        <p:spPr>
          <a:xfrm>
            <a:off x="281025" y="2394211"/>
            <a:ext cx="324527" cy="81388"/>
          </a:xfrm>
          <a:custGeom>
            <a:avLst/>
            <a:gdLst/>
            <a:ahLst/>
            <a:cxnLst/>
            <a:rect l="l" t="t" r="r" b="b"/>
            <a:pathLst>
              <a:path w="10360" h="2496" extrusionOk="0">
                <a:moveTo>
                  <a:pt x="794" y="0"/>
                </a:moveTo>
                <a:cubicBezTo>
                  <a:pt x="341" y="0"/>
                  <a:pt x="0" y="567"/>
                  <a:pt x="0" y="1248"/>
                </a:cubicBezTo>
                <a:cubicBezTo>
                  <a:pt x="0" y="1966"/>
                  <a:pt x="341" y="2495"/>
                  <a:pt x="794" y="2495"/>
                </a:cubicBezTo>
                <a:lnTo>
                  <a:pt x="9566" y="2495"/>
                </a:lnTo>
                <a:cubicBezTo>
                  <a:pt x="10019" y="2495"/>
                  <a:pt x="10360" y="1966"/>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
          <p:cNvSpPr/>
          <p:nvPr/>
        </p:nvSpPr>
        <p:spPr>
          <a:xfrm>
            <a:off x="304707" y="247556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
          <p:cNvSpPr/>
          <p:nvPr/>
        </p:nvSpPr>
        <p:spPr>
          <a:xfrm>
            <a:off x="605521" y="243487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
          <p:cNvSpPr/>
          <p:nvPr/>
        </p:nvSpPr>
        <p:spPr>
          <a:xfrm>
            <a:off x="282216" y="2405297"/>
            <a:ext cx="323337" cy="70302"/>
          </a:xfrm>
          <a:custGeom>
            <a:avLst/>
            <a:gdLst/>
            <a:ahLst/>
            <a:cxnLst/>
            <a:rect l="l" t="t" r="r" b="b"/>
            <a:pathLst>
              <a:path w="10322" h="2156" extrusionOk="0">
                <a:moveTo>
                  <a:pt x="10057" y="0"/>
                </a:moveTo>
                <a:cubicBezTo>
                  <a:pt x="10095" y="114"/>
                  <a:pt x="10095" y="189"/>
                  <a:pt x="10095" y="303"/>
                </a:cubicBezTo>
                <a:cubicBezTo>
                  <a:pt x="10095" y="1021"/>
                  <a:pt x="9755" y="1551"/>
                  <a:pt x="9301" y="1551"/>
                </a:cubicBezTo>
                <a:lnTo>
                  <a:pt x="530" y="1551"/>
                </a:lnTo>
                <a:cubicBezTo>
                  <a:pt x="303" y="1551"/>
                  <a:pt x="114" y="1437"/>
                  <a:pt x="0" y="1248"/>
                </a:cubicBezTo>
                <a:lnTo>
                  <a:pt x="0" y="1248"/>
                </a:lnTo>
                <a:cubicBezTo>
                  <a:pt x="76" y="1777"/>
                  <a:pt x="378" y="2155"/>
                  <a:pt x="719" y="2155"/>
                </a:cubicBezTo>
                <a:lnTo>
                  <a:pt x="9528" y="2155"/>
                </a:lnTo>
                <a:cubicBezTo>
                  <a:pt x="9981" y="2155"/>
                  <a:pt x="10322" y="1626"/>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
          <p:cNvSpPr/>
          <p:nvPr/>
        </p:nvSpPr>
        <p:spPr>
          <a:xfrm>
            <a:off x="546317" y="2725829"/>
            <a:ext cx="79378" cy="131930"/>
          </a:xfrm>
          <a:custGeom>
            <a:avLst/>
            <a:gdLst/>
            <a:ahLst/>
            <a:cxnLst/>
            <a:rect l="l" t="t" r="r" b="b"/>
            <a:pathLst>
              <a:path w="2534" h="4046" extrusionOk="0">
                <a:moveTo>
                  <a:pt x="1286" y="0"/>
                </a:moveTo>
                <a:cubicBezTo>
                  <a:pt x="567" y="0"/>
                  <a:pt x="0" y="908"/>
                  <a:pt x="0" y="2042"/>
                </a:cubicBezTo>
                <a:cubicBezTo>
                  <a:pt x="0" y="3138"/>
                  <a:pt x="567" y="4046"/>
                  <a:pt x="1286" y="4046"/>
                </a:cubicBezTo>
                <a:cubicBezTo>
                  <a:pt x="1966" y="4046"/>
                  <a:pt x="2533" y="3138"/>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7"/>
          <p:cNvSpPr/>
          <p:nvPr/>
        </p:nvSpPr>
        <p:spPr>
          <a:xfrm>
            <a:off x="281025" y="2751719"/>
            <a:ext cx="324527" cy="81388"/>
          </a:xfrm>
          <a:custGeom>
            <a:avLst/>
            <a:gdLst/>
            <a:ahLst/>
            <a:cxnLst/>
            <a:rect l="l" t="t" r="r" b="b"/>
            <a:pathLst>
              <a:path w="10360" h="2496" extrusionOk="0">
                <a:moveTo>
                  <a:pt x="794" y="0"/>
                </a:moveTo>
                <a:cubicBezTo>
                  <a:pt x="341" y="0"/>
                  <a:pt x="0" y="530"/>
                  <a:pt x="0" y="1248"/>
                </a:cubicBezTo>
                <a:cubicBezTo>
                  <a:pt x="0" y="1929"/>
                  <a:pt x="341" y="2496"/>
                  <a:pt x="794" y="2496"/>
                </a:cubicBezTo>
                <a:lnTo>
                  <a:pt x="9566" y="2496"/>
                </a:lnTo>
                <a:cubicBezTo>
                  <a:pt x="10019" y="2496"/>
                  <a:pt x="10360" y="1929"/>
                  <a:pt x="10360" y="1248"/>
                </a:cubicBezTo>
                <a:cubicBezTo>
                  <a:pt x="10360" y="530"/>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7"/>
          <p:cNvSpPr/>
          <p:nvPr/>
        </p:nvSpPr>
        <p:spPr>
          <a:xfrm>
            <a:off x="304707" y="283307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
          <p:cNvSpPr/>
          <p:nvPr/>
        </p:nvSpPr>
        <p:spPr>
          <a:xfrm>
            <a:off x="605521" y="2791174"/>
            <a:ext cx="31" cy="1272"/>
          </a:xfrm>
          <a:custGeom>
            <a:avLst/>
            <a:gdLst/>
            <a:ahLst/>
            <a:cxnLst/>
            <a:rect l="l" t="t" r="r" b="b"/>
            <a:pathLst>
              <a:path w="1" h="39" extrusionOk="0">
                <a:moveTo>
                  <a:pt x="1" y="38"/>
                </a:moveTo>
                <a:lnTo>
                  <a:pt x="1" y="38"/>
                </a:lnTo>
                <a:lnTo>
                  <a:pt x="1" y="38"/>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7"/>
          <p:cNvSpPr/>
          <p:nvPr/>
        </p:nvSpPr>
        <p:spPr>
          <a:xfrm>
            <a:off x="282216" y="2761567"/>
            <a:ext cx="323337" cy="71541"/>
          </a:xfrm>
          <a:custGeom>
            <a:avLst/>
            <a:gdLst/>
            <a:ahLst/>
            <a:cxnLst/>
            <a:rect l="l" t="t" r="r" b="b"/>
            <a:pathLst>
              <a:path w="10322" h="2194" extrusionOk="0">
                <a:moveTo>
                  <a:pt x="10057" y="1"/>
                </a:moveTo>
                <a:cubicBezTo>
                  <a:pt x="10095" y="114"/>
                  <a:pt x="10095" y="228"/>
                  <a:pt x="10095" y="341"/>
                </a:cubicBezTo>
                <a:cubicBezTo>
                  <a:pt x="10095" y="1022"/>
                  <a:pt x="9755" y="1589"/>
                  <a:pt x="9301" y="1589"/>
                </a:cubicBezTo>
                <a:lnTo>
                  <a:pt x="530" y="1589"/>
                </a:lnTo>
                <a:cubicBezTo>
                  <a:pt x="303" y="1589"/>
                  <a:pt x="114" y="1475"/>
                  <a:pt x="0" y="1248"/>
                </a:cubicBezTo>
                <a:lnTo>
                  <a:pt x="0" y="1248"/>
                </a:lnTo>
                <a:cubicBezTo>
                  <a:pt x="76" y="1778"/>
                  <a:pt x="340" y="2156"/>
                  <a:pt x="719" y="2194"/>
                </a:cubicBezTo>
                <a:lnTo>
                  <a:pt x="9528" y="2194"/>
                </a:lnTo>
                <a:cubicBezTo>
                  <a:pt x="9981" y="2194"/>
                  <a:pt x="10322" y="1627"/>
                  <a:pt x="10322" y="946"/>
                </a:cubicBezTo>
                <a:lnTo>
                  <a:pt x="10322" y="908"/>
                </a:ln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
          <p:cNvSpPr/>
          <p:nvPr/>
        </p:nvSpPr>
        <p:spPr>
          <a:xfrm>
            <a:off x="546317" y="3083338"/>
            <a:ext cx="79378" cy="131963"/>
          </a:xfrm>
          <a:custGeom>
            <a:avLst/>
            <a:gdLst/>
            <a:ahLst/>
            <a:cxnLst/>
            <a:rect l="l" t="t" r="r" b="b"/>
            <a:pathLst>
              <a:path w="2534" h="4047" extrusionOk="0">
                <a:moveTo>
                  <a:pt x="1286" y="1"/>
                </a:moveTo>
                <a:cubicBezTo>
                  <a:pt x="567" y="1"/>
                  <a:pt x="0" y="908"/>
                  <a:pt x="0" y="2004"/>
                </a:cubicBezTo>
                <a:cubicBezTo>
                  <a:pt x="0" y="3139"/>
                  <a:pt x="567" y="4046"/>
                  <a:pt x="1286" y="4046"/>
                </a:cubicBezTo>
                <a:cubicBezTo>
                  <a:pt x="1966" y="4046"/>
                  <a:pt x="2533" y="3139"/>
                  <a:pt x="2533" y="2004"/>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
          <p:cNvSpPr/>
          <p:nvPr/>
        </p:nvSpPr>
        <p:spPr>
          <a:xfrm>
            <a:off x="281025" y="310798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7"/>
          <p:cNvSpPr/>
          <p:nvPr/>
        </p:nvSpPr>
        <p:spPr>
          <a:xfrm>
            <a:off x="304707" y="318937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7"/>
          <p:cNvSpPr/>
          <p:nvPr/>
        </p:nvSpPr>
        <p:spPr>
          <a:xfrm>
            <a:off x="605521" y="314868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7"/>
          <p:cNvSpPr/>
          <p:nvPr/>
        </p:nvSpPr>
        <p:spPr>
          <a:xfrm>
            <a:off x="282216" y="3119108"/>
            <a:ext cx="323337" cy="70302"/>
          </a:xfrm>
          <a:custGeom>
            <a:avLst/>
            <a:gdLst/>
            <a:ahLst/>
            <a:cxnLst/>
            <a:rect l="l" t="t" r="r" b="b"/>
            <a:pathLst>
              <a:path w="10322" h="2156" extrusionOk="0">
                <a:moveTo>
                  <a:pt x="10057" y="0"/>
                </a:moveTo>
                <a:cubicBezTo>
                  <a:pt x="10095" y="113"/>
                  <a:pt x="10095" y="189"/>
                  <a:pt x="10095" y="302"/>
                </a:cubicBezTo>
                <a:cubicBezTo>
                  <a:pt x="10095" y="1021"/>
                  <a:pt x="9755" y="1550"/>
                  <a:pt x="9301" y="1550"/>
                </a:cubicBezTo>
                <a:lnTo>
                  <a:pt x="530" y="1550"/>
                </a:lnTo>
                <a:cubicBezTo>
                  <a:pt x="303" y="1550"/>
                  <a:pt x="114" y="1437"/>
                  <a:pt x="0" y="1248"/>
                </a:cubicBezTo>
                <a:lnTo>
                  <a:pt x="0" y="1248"/>
                </a:lnTo>
                <a:cubicBezTo>
                  <a:pt x="76" y="1739"/>
                  <a:pt x="340" y="2155"/>
                  <a:pt x="719" y="2155"/>
                </a:cubicBezTo>
                <a:lnTo>
                  <a:pt x="9528" y="2155"/>
                </a:lnTo>
                <a:cubicBezTo>
                  <a:pt x="9981" y="2155"/>
                  <a:pt x="10322" y="1588"/>
                  <a:pt x="10322" y="907"/>
                </a:cubicBez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7"/>
          <p:cNvSpPr/>
          <p:nvPr/>
        </p:nvSpPr>
        <p:spPr>
          <a:xfrm>
            <a:off x="546317" y="3439640"/>
            <a:ext cx="79378" cy="131930"/>
          </a:xfrm>
          <a:custGeom>
            <a:avLst/>
            <a:gdLst/>
            <a:ahLst/>
            <a:cxnLst/>
            <a:rect l="l" t="t" r="r" b="b"/>
            <a:pathLst>
              <a:path w="2534" h="4046" extrusionOk="0">
                <a:moveTo>
                  <a:pt x="1286" y="0"/>
                </a:moveTo>
                <a:cubicBezTo>
                  <a:pt x="567" y="0"/>
                  <a:pt x="0" y="907"/>
                  <a:pt x="0" y="2042"/>
                </a:cubicBezTo>
                <a:cubicBezTo>
                  <a:pt x="0" y="3138"/>
                  <a:pt x="567" y="4045"/>
                  <a:pt x="1286" y="4045"/>
                </a:cubicBezTo>
                <a:cubicBezTo>
                  <a:pt x="1966" y="4045"/>
                  <a:pt x="2533" y="3138"/>
                  <a:pt x="2533" y="2042"/>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7"/>
          <p:cNvSpPr/>
          <p:nvPr/>
        </p:nvSpPr>
        <p:spPr>
          <a:xfrm>
            <a:off x="281025" y="3465498"/>
            <a:ext cx="324527" cy="81421"/>
          </a:xfrm>
          <a:custGeom>
            <a:avLst/>
            <a:gdLst/>
            <a:ahLst/>
            <a:cxnLst/>
            <a:rect l="l" t="t" r="r" b="b"/>
            <a:pathLst>
              <a:path w="10360" h="2497" extrusionOk="0">
                <a:moveTo>
                  <a:pt x="794" y="1"/>
                </a:moveTo>
                <a:cubicBezTo>
                  <a:pt x="341" y="1"/>
                  <a:pt x="0" y="530"/>
                  <a:pt x="0" y="1249"/>
                </a:cubicBezTo>
                <a:cubicBezTo>
                  <a:pt x="0" y="1929"/>
                  <a:pt x="341" y="2496"/>
                  <a:pt x="794" y="2496"/>
                </a:cubicBezTo>
                <a:lnTo>
                  <a:pt x="9566" y="2496"/>
                </a:lnTo>
                <a:cubicBezTo>
                  <a:pt x="10019" y="2496"/>
                  <a:pt x="10360" y="1929"/>
                  <a:pt x="10360" y="1249"/>
                </a:cubicBezTo>
                <a:cubicBezTo>
                  <a:pt x="10360" y="530"/>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
          <p:cNvSpPr/>
          <p:nvPr/>
        </p:nvSpPr>
        <p:spPr>
          <a:xfrm>
            <a:off x="304707" y="35468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
          <p:cNvSpPr/>
          <p:nvPr/>
        </p:nvSpPr>
        <p:spPr>
          <a:xfrm>
            <a:off x="605521" y="350495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
          <p:cNvSpPr/>
          <p:nvPr/>
        </p:nvSpPr>
        <p:spPr>
          <a:xfrm>
            <a:off x="282216" y="3475378"/>
            <a:ext cx="323337" cy="71541"/>
          </a:xfrm>
          <a:custGeom>
            <a:avLst/>
            <a:gdLst/>
            <a:ahLst/>
            <a:cxnLst/>
            <a:rect l="l" t="t" r="r" b="b"/>
            <a:pathLst>
              <a:path w="10322" h="2194" extrusionOk="0">
                <a:moveTo>
                  <a:pt x="10057" y="0"/>
                </a:moveTo>
                <a:lnTo>
                  <a:pt x="10057" y="0"/>
                </a:ln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6"/>
                </a:cubicBezTo>
                <a:lnTo>
                  <a:pt x="10322" y="908"/>
                </a:lnTo>
                <a:cubicBezTo>
                  <a:pt x="10322" y="568"/>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
          <p:cNvSpPr/>
          <p:nvPr/>
        </p:nvSpPr>
        <p:spPr>
          <a:xfrm>
            <a:off x="546317" y="3795909"/>
            <a:ext cx="79378" cy="133169"/>
          </a:xfrm>
          <a:custGeom>
            <a:avLst/>
            <a:gdLst/>
            <a:ahLst/>
            <a:cxnLst/>
            <a:rect l="l" t="t" r="r" b="b"/>
            <a:pathLst>
              <a:path w="2534" h="4084" extrusionOk="0">
                <a:moveTo>
                  <a:pt x="1286" y="0"/>
                </a:moveTo>
                <a:cubicBezTo>
                  <a:pt x="567" y="0"/>
                  <a:pt x="0" y="908"/>
                  <a:pt x="0" y="2042"/>
                </a:cubicBezTo>
                <a:cubicBezTo>
                  <a:pt x="0" y="3176"/>
                  <a:pt x="567" y="4084"/>
                  <a:pt x="1286" y="4084"/>
                </a:cubicBezTo>
                <a:cubicBezTo>
                  <a:pt x="1966" y="4084"/>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
          <p:cNvSpPr/>
          <p:nvPr/>
        </p:nvSpPr>
        <p:spPr>
          <a:xfrm>
            <a:off x="281025" y="3821800"/>
            <a:ext cx="324527" cy="81388"/>
          </a:xfrm>
          <a:custGeom>
            <a:avLst/>
            <a:gdLst/>
            <a:ahLst/>
            <a:cxnLst/>
            <a:rect l="l" t="t" r="r" b="b"/>
            <a:pathLst>
              <a:path w="10360" h="2496" extrusionOk="0">
                <a:moveTo>
                  <a:pt x="794" y="0"/>
                </a:moveTo>
                <a:cubicBezTo>
                  <a:pt x="341" y="0"/>
                  <a:pt x="0" y="567"/>
                  <a:pt x="0" y="1248"/>
                </a:cubicBezTo>
                <a:cubicBezTo>
                  <a:pt x="0" y="1929"/>
                  <a:pt x="341" y="2496"/>
                  <a:pt x="794" y="2496"/>
                </a:cubicBezTo>
                <a:lnTo>
                  <a:pt x="9566" y="2496"/>
                </a:lnTo>
                <a:cubicBezTo>
                  <a:pt x="10019" y="2496"/>
                  <a:pt x="10360" y="1929"/>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
          <p:cNvSpPr/>
          <p:nvPr/>
        </p:nvSpPr>
        <p:spPr>
          <a:xfrm>
            <a:off x="304707" y="390315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7"/>
          <p:cNvSpPr/>
          <p:nvPr/>
        </p:nvSpPr>
        <p:spPr>
          <a:xfrm>
            <a:off x="605521" y="38624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7"/>
          <p:cNvSpPr/>
          <p:nvPr/>
        </p:nvSpPr>
        <p:spPr>
          <a:xfrm>
            <a:off x="282216" y="3832886"/>
            <a:ext cx="323337" cy="70302"/>
          </a:xfrm>
          <a:custGeom>
            <a:avLst/>
            <a:gdLst/>
            <a:ahLst/>
            <a:cxnLst/>
            <a:rect l="l" t="t" r="r" b="b"/>
            <a:pathLst>
              <a:path w="10322" h="2156" extrusionOk="0">
                <a:moveTo>
                  <a:pt x="10057" y="1"/>
                </a:moveTo>
                <a:lnTo>
                  <a:pt x="10057" y="1"/>
                </a:lnTo>
                <a:cubicBezTo>
                  <a:pt x="10095" y="76"/>
                  <a:pt x="10095" y="190"/>
                  <a:pt x="10095" y="303"/>
                </a:cubicBezTo>
                <a:cubicBezTo>
                  <a:pt x="10095" y="984"/>
                  <a:pt x="9755" y="1551"/>
                  <a:pt x="9301" y="1551"/>
                </a:cubicBezTo>
                <a:lnTo>
                  <a:pt x="530" y="1551"/>
                </a:lnTo>
                <a:cubicBezTo>
                  <a:pt x="303" y="1551"/>
                  <a:pt x="114" y="1437"/>
                  <a:pt x="0" y="1210"/>
                </a:cubicBezTo>
                <a:lnTo>
                  <a:pt x="0" y="1210"/>
                </a:lnTo>
                <a:cubicBezTo>
                  <a:pt x="76" y="1740"/>
                  <a:pt x="340" y="2118"/>
                  <a:pt x="719" y="2156"/>
                </a:cubicBezTo>
                <a:lnTo>
                  <a:pt x="9528" y="2156"/>
                </a:lnTo>
                <a:cubicBezTo>
                  <a:pt x="9981" y="2156"/>
                  <a:pt x="10322" y="1589"/>
                  <a:pt x="10322" y="908"/>
                </a:cubicBezTo>
                <a:cubicBezTo>
                  <a:pt x="10322" y="530"/>
                  <a:pt x="10208" y="227"/>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7"/>
          <p:cNvSpPr/>
          <p:nvPr/>
        </p:nvSpPr>
        <p:spPr>
          <a:xfrm>
            <a:off x="546317" y="415341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
          <p:cNvSpPr/>
          <p:nvPr/>
        </p:nvSpPr>
        <p:spPr>
          <a:xfrm>
            <a:off x="281025" y="4178069"/>
            <a:ext cx="324527" cy="82627"/>
          </a:xfrm>
          <a:custGeom>
            <a:avLst/>
            <a:gdLst/>
            <a:ahLst/>
            <a:cxnLst/>
            <a:rect l="l" t="t" r="r" b="b"/>
            <a:pathLst>
              <a:path w="10360" h="2534"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
          <p:cNvSpPr/>
          <p:nvPr/>
        </p:nvSpPr>
        <p:spPr>
          <a:xfrm>
            <a:off x="304707" y="4260664"/>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7"/>
          <p:cNvSpPr/>
          <p:nvPr/>
        </p:nvSpPr>
        <p:spPr>
          <a:xfrm>
            <a:off x="605521" y="421876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7"/>
          <p:cNvSpPr/>
          <p:nvPr/>
        </p:nvSpPr>
        <p:spPr>
          <a:xfrm>
            <a:off x="282216" y="4189188"/>
            <a:ext cx="323337" cy="71508"/>
          </a:xfrm>
          <a:custGeom>
            <a:avLst/>
            <a:gdLst/>
            <a:ahLst/>
            <a:cxnLst/>
            <a:rect l="l" t="t" r="r" b="b"/>
            <a:pathLst>
              <a:path w="10322" h="2193" extrusionOk="0">
                <a:moveTo>
                  <a:pt x="10057" y="0"/>
                </a:moveTo>
                <a:lnTo>
                  <a:pt x="10057" y="0"/>
                </a:lnTo>
                <a:cubicBezTo>
                  <a:pt x="10095" y="113"/>
                  <a:pt x="10095" y="227"/>
                  <a:pt x="10095" y="340"/>
                </a:cubicBezTo>
                <a:cubicBezTo>
                  <a:pt x="10095" y="1021"/>
                  <a:pt x="9755" y="1588"/>
                  <a:pt x="9301" y="1588"/>
                </a:cubicBezTo>
                <a:lnTo>
                  <a:pt x="530" y="1588"/>
                </a:lnTo>
                <a:cubicBezTo>
                  <a:pt x="303" y="1588"/>
                  <a:pt x="114" y="1437"/>
                  <a:pt x="0" y="1248"/>
                </a:cubicBezTo>
                <a:lnTo>
                  <a:pt x="0" y="1248"/>
                </a:lnTo>
                <a:cubicBezTo>
                  <a:pt x="76" y="1777"/>
                  <a:pt x="378" y="2155"/>
                  <a:pt x="719" y="2193"/>
                </a:cubicBezTo>
                <a:lnTo>
                  <a:pt x="9528" y="2193"/>
                </a:lnTo>
                <a:cubicBezTo>
                  <a:pt x="9981" y="2193"/>
                  <a:pt x="10322" y="1626"/>
                  <a:pt x="10322" y="945"/>
                </a:cubicBezTo>
                <a:lnTo>
                  <a:pt x="10322" y="907"/>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
          <p:cNvSpPr/>
          <p:nvPr/>
        </p:nvSpPr>
        <p:spPr>
          <a:xfrm>
            <a:off x="282216" y="977708"/>
            <a:ext cx="323337" cy="71541"/>
          </a:xfrm>
          <a:custGeom>
            <a:avLst/>
            <a:gdLst/>
            <a:ahLst/>
            <a:cxnLst/>
            <a:rect l="l" t="t" r="r" b="b"/>
            <a:pathLst>
              <a:path w="10322" h="2194" extrusionOk="0">
                <a:moveTo>
                  <a:pt x="10057" y="0"/>
                </a:move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5"/>
                </a:cubicBezTo>
                <a:lnTo>
                  <a:pt x="10322" y="908"/>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4"/>
        <p:cNvGrpSpPr/>
        <p:nvPr/>
      </p:nvGrpSpPr>
      <p:grpSpPr>
        <a:xfrm>
          <a:off x="0" y="0"/>
          <a:ext cx="0" cy="0"/>
          <a:chOff x="0" y="0"/>
          <a:chExt cx="0" cy="0"/>
        </a:xfrm>
      </p:grpSpPr>
      <p:grpSp>
        <p:nvGrpSpPr>
          <p:cNvPr id="575" name="Google Shape;575;p8"/>
          <p:cNvGrpSpPr/>
          <p:nvPr/>
        </p:nvGrpSpPr>
        <p:grpSpPr>
          <a:xfrm>
            <a:off x="395894" y="219519"/>
            <a:ext cx="8518865" cy="4788281"/>
            <a:chOff x="395894" y="219519"/>
            <a:chExt cx="8518865" cy="4788281"/>
          </a:xfrm>
        </p:grpSpPr>
        <p:sp>
          <p:nvSpPr>
            <p:cNvPr id="576" name="Google Shape;576;p8"/>
            <p:cNvSpPr/>
            <p:nvPr/>
          </p:nvSpPr>
          <p:spPr>
            <a:xfrm>
              <a:off x="661185" y="219519"/>
              <a:ext cx="8068819" cy="4788281"/>
            </a:xfrm>
            <a:custGeom>
              <a:avLst/>
              <a:gdLst/>
              <a:ahLst/>
              <a:cxnLst/>
              <a:rect l="l" t="t" r="r" b="b"/>
              <a:pathLst>
                <a:path w="257584" h="146846" extrusionOk="0">
                  <a:moveTo>
                    <a:pt x="7146" y="1"/>
                  </a:moveTo>
                  <a:cubicBezTo>
                    <a:pt x="3214" y="1"/>
                    <a:pt x="1" y="3214"/>
                    <a:pt x="1" y="7146"/>
                  </a:cubicBezTo>
                  <a:lnTo>
                    <a:pt x="1" y="139700"/>
                  </a:lnTo>
                  <a:cubicBezTo>
                    <a:pt x="1" y="143632"/>
                    <a:pt x="3214" y="146845"/>
                    <a:pt x="7146" y="146845"/>
                  </a:cubicBezTo>
                  <a:lnTo>
                    <a:pt x="250438" y="146845"/>
                  </a:lnTo>
                  <a:cubicBezTo>
                    <a:pt x="254408" y="146845"/>
                    <a:pt x="257584" y="143632"/>
                    <a:pt x="257584" y="139700"/>
                  </a:cubicBezTo>
                  <a:lnTo>
                    <a:pt x="257584" y="7146"/>
                  </a:lnTo>
                  <a:cubicBezTo>
                    <a:pt x="257584" y="3214"/>
                    <a:pt x="254408" y="1"/>
                    <a:pt x="250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8"/>
            <p:cNvGrpSpPr/>
            <p:nvPr/>
          </p:nvGrpSpPr>
          <p:grpSpPr>
            <a:xfrm>
              <a:off x="8341543" y="2282008"/>
              <a:ext cx="569676" cy="380612"/>
              <a:chOff x="8341543" y="2282008"/>
              <a:chExt cx="569676" cy="380612"/>
            </a:xfrm>
          </p:grpSpPr>
          <p:sp>
            <p:nvSpPr>
              <p:cNvPr id="578" name="Google Shape;578;p8"/>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8"/>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8"/>
            <p:cNvSpPr/>
            <p:nvPr/>
          </p:nvSpPr>
          <p:spPr>
            <a:xfrm>
              <a:off x="8341543" y="4447718"/>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8"/>
            <p:cNvGrpSpPr/>
            <p:nvPr/>
          </p:nvGrpSpPr>
          <p:grpSpPr>
            <a:xfrm>
              <a:off x="8341543" y="1721094"/>
              <a:ext cx="569676" cy="380612"/>
              <a:chOff x="8341543" y="1721094"/>
              <a:chExt cx="569676" cy="380612"/>
            </a:xfrm>
          </p:grpSpPr>
          <p:sp>
            <p:nvSpPr>
              <p:cNvPr id="582" name="Google Shape;582;p8"/>
              <p:cNvSpPr/>
              <p:nvPr/>
            </p:nvSpPr>
            <p:spPr>
              <a:xfrm>
                <a:off x="8341543" y="1800869"/>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8"/>
              <p:cNvSpPr/>
              <p:nvPr/>
            </p:nvSpPr>
            <p:spPr>
              <a:xfrm>
                <a:off x="8341543" y="1721094"/>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8"/>
            <p:cNvGrpSpPr/>
            <p:nvPr/>
          </p:nvGrpSpPr>
          <p:grpSpPr>
            <a:xfrm>
              <a:off x="8346273" y="1183592"/>
              <a:ext cx="568486" cy="388014"/>
              <a:chOff x="8346273" y="1183592"/>
              <a:chExt cx="568486" cy="388014"/>
            </a:xfrm>
          </p:grpSpPr>
          <p:sp>
            <p:nvSpPr>
              <p:cNvPr id="585" name="Google Shape;585;p8"/>
              <p:cNvSpPr/>
              <p:nvPr/>
            </p:nvSpPr>
            <p:spPr>
              <a:xfrm>
                <a:off x="8346273" y="1263367"/>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8"/>
              <p:cNvSpPr/>
              <p:nvPr/>
            </p:nvSpPr>
            <p:spPr>
              <a:xfrm>
                <a:off x="8346273" y="1183592"/>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8"/>
            <p:cNvGrpSpPr/>
            <p:nvPr/>
          </p:nvGrpSpPr>
          <p:grpSpPr>
            <a:xfrm>
              <a:off x="8341543" y="606635"/>
              <a:ext cx="569676" cy="388014"/>
              <a:chOff x="8341543" y="606635"/>
              <a:chExt cx="569676" cy="388014"/>
            </a:xfrm>
          </p:grpSpPr>
          <p:sp>
            <p:nvSpPr>
              <p:cNvPr id="588" name="Google Shape;588;p8"/>
              <p:cNvSpPr/>
              <p:nvPr/>
            </p:nvSpPr>
            <p:spPr>
              <a:xfrm>
                <a:off x="8341543" y="686410"/>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8341543" y="606635"/>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8"/>
            <p:cNvGrpSpPr/>
            <p:nvPr/>
          </p:nvGrpSpPr>
          <p:grpSpPr>
            <a:xfrm>
              <a:off x="8341543" y="2842933"/>
              <a:ext cx="569676" cy="380612"/>
              <a:chOff x="8341543" y="2282008"/>
              <a:chExt cx="569676" cy="380612"/>
            </a:xfrm>
          </p:grpSpPr>
          <p:sp>
            <p:nvSpPr>
              <p:cNvPr id="591" name="Google Shape;591;p8"/>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8"/>
            <p:cNvGrpSpPr/>
            <p:nvPr/>
          </p:nvGrpSpPr>
          <p:grpSpPr>
            <a:xfrm>
              <a:off x="8341543" y="3403858"/>
              <a:ext cx="569676" cy="380612"/>
              <a:chOff x="8341543" y="2282008"/>
              <a:chExt cx="569676" cy="380612"/>
            </a:xfrm>
          </p:grpSpPr>
          <p:sp>
            <p:nvSpPr>
              <p:cNvPr id="594" name="Google Shape;594;p8"/>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8"/>
            <p:cNvSpPr/>
            <p:nvPr/>
          </p:nvSpPr>
          <p:spPr>
            <a:xfrm>
              <a:off x="8341543" y="4367943"/>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395894" y="219519"/>
              <a:ext cx="8053438" cy="4788281"/>
            </a:xfrm>
            <a:custGeom>
              <a:avLst/>
              <a:gdLst/>
              <a:ahLst/>
              <a:cxnLst/>
              <a:rect l="l" t="t" r="r" b="b"/>
              <a:pathLst>
                <a:path w="257093" h="146846" extrusionOk="0">
                  <a:moveTo>
                    <a:pt x="7146" y="1"/>
                  </a:moveTo>
                  <a:cubicBezTo>
                    <a:pt x="3177" y="1"/>
                    <a:pt x="1" y="3214"/>
                    <a:pt x="1" y="7146"/>
                  </a:cubicBezTo>
                  <a:lnTo>
                    <a:pt x="1" y="139700"/>
                  </a:lnTo>
                  <a:cubicBezTo>
                    <a:pt x="1" y="143632"/>
                    <a:pt x="3177" y="146845"/>
                    <a:pt x="7146" y="146845"/>
                  </a:cubicBezTo>
                  <a:lnTo>
                    <a:pt x="249947" y="146845"/>
                  </a:lnTo>
                  <a:cubicBezTo>
                    <a:pt x="253879" y="146845"/>
                    <a:pt x="257093" y="143632"/>
                    <a:pt x="257093" y="139700"/>
                  </a:cubicBezTo>
                  <a:lnTo>
                    <a:pt x="257093" y="7146"/>
                  </a:lnTo>
                  <a:cubicBezTo>
                    <a:pt x="257093" y="3214"/>
                    <a:pt x="253879" y="1"/>
                    <a:pt x="249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 name="Google Shape;598;p8"/>
          <p:cNvSpPr txBox="1">
            <a:spLocks noGrp="1"/>
          </p:cNvSpPr>
          <p:nvPr>
            <p:ph type="title"/>
          </p:nvPr>
        </p:nvSpPr>
        <p:spPr>
          <a:xfrm>
            <a:off x="1529550" y="1682550"/>
            <a:ext cx="6084900" cy="722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7200"/>
              <a:buNone/>
              <a:defRPr sz="7200">
                <a:solidFill>
                  <a:schemeClr val="accent1"/>
                </a:solidFill>
              </a:defRPr>
            </a:lvl1pPr>
            <a:lvl2pPr lvl="1" algn="ctr">
              <a:spcBef>
                <a:spcPts val="0"/>
              </a:spcBef>
              <a:spcAft>
                <a:spcPts val="0"/>
              </a:spcAft>
              <a:buClr>
                <a:schemeClr val="accent1"/>
              </a:buClr>
              <a:buSzPts val="7200"/>
              <a:buNone/>
              <a:defRPr sz="7200">
                <a:solidFill>
                  <a:schemeClr val="accent1"/>
                </a:solidFill>
              </a:defRPr>
            </a:lvl2pPr>
            <a:lvl3pPr lvl="2" algn="ctr">
              <a:spcBef>
                <a:spcPts val="0"/>
              </a:spcBef>
              <a:spcAft>
                <a:spcPts val="0"/>
              </a:spcAft>
              <a:buClr>
                <a:schemeClr val="accent1"/>
              </a:buClr>
              <a:buSzPts val="7200"/>
              <a:buNone/>
              <a:defRPr sz="7200">
                <a:solidFill>
                  <a:schemeClr val="accent1"/>
                </a:solidFill>
              </a:defRPr>
            </a:lvl3pPr>
            <a:lvl4pPr lvl="3" algn="ctr">
              <a:spcBef>
                <a:spcPts val="0"/>
              </a:spcBef>
              <a:spcAft>
                <a:spcPts val="0"/>
              </a:spcAft>
              <a:buClr>
                <a:schemeClr val="accent1"/>
              </a:buClr>
              <a:buSzPts val="7200"/>
              <a:buNone/>
              <a:defRPr sz="7200">
                <a:solidFill>
                  <a:schemeClr val="accent1"/>
                </a:solidFill>
              </a:defRPr>
            </a:lvl4pPr>
            <a:lvl5pPr lvl="4" algn="ctr">
              <a:spcBef>
                <a:spcPts val="0"/>
              </a:spcBef>
              <a:spcAft>
                <a:spcPts val="0"/>
              </a:spcAft>
              <a:buClr>
                <a:schemeClr val="accent1"/>
              </a:buClr>
              <a:buSzPts val="7200"/>
              <a:buNone/>
              <a:defRPr sz="7200">
                <a:solidFill>
                  <a:schemeClr val="accent1"/>
                </a:solidFill>
              </a:defRPr>
            </a:lvl5pPr>
            <a:lvl6pPr lvl="5" algn="ctr">
              <a:spcBef>
                <a:spcPts val="0"/>
              </a:spcBef>
              <a:spcAft>
                <a:spcPts val="0"/>
              </a:spcAft>
              <a:buClr>
                <a:schemeClr val="accent1"/>
              </a:buClr>
              <a:buSzPts val="7200"/>
              <a:buNone/>
              <a:defRPr sz="7200">
                <a:solidFill>
                  <a:schemeClr val="accent1"/>
                </a:solidFill>
              </a:defRPr>
            </a:lvl6pPr>
            <a:lvl7pPr lvl="6" algn="ctr">
              <a:spcBef>
                <a:spcPts val="0"/>
              </a:spcBef>
              <a:spcAft>
                <a:spcPts val="0"/>
              </a:spcAft>
              <a:buClr>
                <a:schemeClr val="accent1"/>
              </a:buClr>
              <a:buSzPts val="7200"/>
              <a:buNone/>
              <a:defRPr sz="7200">
                <a:solidFill>
                  <a:schemeClr val="accent1"/>
                </a:solidFill>
              </a:defRPr>
            </a:lvl7pPr>
            <a:lvl8pPr lvl="7" algn="ctr">
              <a:spcBef>
                <a:spcPts val="0"/>
              </a:spcBef>
              <a:spcAft>
                <a:spcPts val="0"/>
              </a:spcAft>
              <a:buClr>
                <a:schemeClr val="accent1"/>
              </a:buClr>
              <a:buSzPts val="7200"/>
              <a:buNone/>
              <a:defRPr sz="7200">
                <a:solidFill>
                  <a:schemeClr val="accent1"/>
                </a:solidFill>
              </a:defRPr>
            </a:lvl8pPr>
            <a:lvl9pPr lvl="8" algn="ctr">
              <a:spcBef>
                <a:spcPts val="0"/>
              </a:spcBef>
              <a:spcAft>
                <a:spcPts val="0"/>
              </a:spcAft>
              <a:buClr>
                <a:schemeClr val="accent1"/>
              </a:buClr>
              <a:buSzPts val="7200"/>
              <a:buNone/>
              <a:defRPr sz="7200">
                <a:solidFill>
                  <a:schemeClr val="accent1"/>
                </a:solidFill>
              </a:defRPr>
            </a:lvl9pPr>
          </a:lstStyle>
          <a:p>
            <a:endParaRPr/>
          </a:p>
        </p:txBody>
      </p:sp>
      <p:sp>
        <p:nvSpPr>
          <p:cNvPr id="599" name="Google Shape;599;p8"/>
          <p:cNvSpPr txBox="1">
            <a:spLocks noGrp="1"/>
          </p:cNvSpPr>
          <p:nvPr>
            <p:ph type="subTitle" idx="1"/>
          </p:nvPr>
        </p:nvSpPr>
        <p:spPr>
          <a:xfrm>
            <a:off x="1534825" y="2405250"/>
            <a:ext cx="6084900" cy="10557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6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600" name="Google Shape;600;p8"/>
          <p:cNvSpPr/>
          <p:nvPr/>
        </p:nvSpPr>
        <p:spPr>
          <a:xfrm>
            <a:off x="546317" y="94193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8"/>
          <p:cNvSpPr/>
          <p:nvPr/>
        </p:nvSpPr>
        <p:spPr>
          <a:xfrm>
            <a:off x="281025" y="966589"/>
            <a:ext cx="324527" cy="82660"/>
          </a:xfrm>
          <a:custGeom>
            <a:avLst/>
            <a:gdLst/>
            <a:ahLst/>
            <a:cxnLst/>
            <a:rect l="l" t="t" r="r" b="b"/>
            <a:pathLst>
              <a:path w="10360" h="2535"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8"/>
          <p:cNvSpPr/>
          <p:nvPr/>
        </p:nvSpPr>
        <p:spPr>
          <a:xfrm>
            <a:off x="304707" y="104921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8"/>
          <p:cNvSpPr/>
          <p:nvPr/>
        </p:nvSpPr>
        <p:spPr>
          <a:xfrm>
            <a:off x="605521" y="100728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8"/>
          <p:cNvSpPr/>
          <p:nvPr/>
        </p:nvSpPr>
        <p:spPr>
          <a:xfrm>
            <a:off x="546317" y="1298240"/>
            <a:ext cx="79378" cy="133169"/>
          </a:xfrm>
          <a:custGeom>
            <a:avLst/>
            <a:gdLst/>
            <a:ahLst/>
            <a:cxnLst/>
            <a:rect l="l" t="t" r="r" b="b"/>
            <a:pathLst>
              <a:path w="2534" h="4084" extrusionOk="0">
                <a:moveTo>
                  <a:pt x="1286" y="0"/>
                </a:moveTo>
                <a:cubicBezTo>
                  <a:pt x="567" y="0"/>
                  <a:pt x="0" y="908"/>
                  <a:pt x="0" y="2042"/>
                </a:cubicBezTo>
                <a:cubicBezTo>
                  <a:pt x="0" y="3176"/>
                  <a:pt x="567" y="4083"/>
                  <a:pt x="1286" y="4083"/>
                </a:cubicBezTo>
                <a:cubicBezTo>
                  <a:pt x="1966" y="4083"/>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8"/>
          <p:cNvSpPr/>
          <p:nvPr/>
        </p:nvSpPr>
        <p:spPr>
          <a:xfrm>
            <a:off x="281025" y="1324130"/>
            <a:ext cx="324527" cy="81388"/>
          </a:xfrm>
          <a:custGeom>
            <a:avLst/>
            <a:gdLst/>
            <a:ahLst/>
            <a:cxnLst/>
            <a:rect l="l" t="t" r="r" b="b"/>
            <a:pathLst>
              <a:path w="10360" h="2496" extrusionOk="0">
                <a:moveTo>
                  <a:pt x="794" y="0"/>
                </a:moveTo>
                <a:cubicBezTo>
                  <a:pt x="341" y="0"/>
                  <a:pt x="0" y="567"/>
                  <a:pt x="0" y="1248"/>
                </a:cubicBezTo>
                <a:cubicBezTo>
                  <a:pt x="0" y="1928"/>
                  <a:pt x="341" y="2495"/>
                  <a:pt x="794" y="2495"/>
                </a:cubicBezTo>
                <a:lnTo>
                  <a:pt x="9566" y="2495"/>
                </a:lnTo>
                <a:cubicBezTo>
                  <a:pt x="10019" y="2495"/>
                  <a:pt x="10360" y="1928"/>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
          <p:cNvSpPr/>
          <p:nvPr/>
        </p:nvSpPr>
        <p:spPr>
          <a:xfrm>
            <a:off x="304707" y="14054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
          <p:cNvSpPr/>
          <p:nvPr/>
        </p:nvSpPr>
        <p:spPr>
          <a:xfrm>
            <a:off x="605521" y="136479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
          <p:cNvSpPr/>
          <p:nvPr/>
        </p:nvSpPr>
        <p:spPr>
          <a:xfrm>
            <a:off x="282216" y="1335217"/>
            <a:ext cx="323337" cy="70302"/>
          </a:xfrm>
          <a:custGeom>
            <a:avLst/>
            <a:gdLst/>
            <a:ahLst/>
            <a:cxnLst/>
            <a:rect l="l" t="t" r="r" b="b"/>
            <a:pathLst>
              <a:path w="10322" h="2156" extrusionOk="0">
                <a:moveTo>
                  <a:pt x="10057" y="0"/>
                </a:moveTo>
                <a:lnTo>
                  <a:pt x="10057" y="0"/>
                </a:lnTo>
                <a:cubicBezTo>
                  <a:pt x="10095" y="76"/>
                  <a:pt x="10095" y="190"/>
                  <a:pt x="10095" y="303"/>
                </a:cubicBezTo>
                <a:cubicBezTo>
                  <a:pt x="10095" y="983"/>
                  <a:pt x="9755" y="1551"/>
                  <a:pt x="9301" y="1551"/>
                </a:cubicBezTo>
                <a:lnTo>
                  <a:pt x="530" y="1551"/>
                </a:lnTo>
                <a:cubicBezTo>
                  <a:pt x="303" y="1551"/>
                  <a:pt x="114" y="1437"/>
                  <a:pt x="0" y="1210"/>
                </a:cubicBezTo>
                <a:lnTo>
                  <a:pt x="0" y="1210"/>
                </a:lnTo>
                <a:cubicBezTo>
                  <a:pt x="76" y="1740"/>
                  <a:pt x="378" y="2118"/>
                  <a:pt x="719" y="2155"/>
                </a:cubicBezTo>
                <a:lnTo>
                  <a:pt x="9528" y="2155"/>
                </a:lnTo>
                <a:cubicBezTo>
                  <a:pt x="9981" y="2155"/>
                  <a:pt x="10322" y="1588"/>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
          <p:cNvSpPr/>
          <p:nvPr/>
        </p:nvSpPr>
        <p:spPr>
          <a:xfrm>
            <a:off x="546317" y="1655749"/>
            <a:ext cx="79378" cy="131930"/>
          </a:xfrm>
          <a:custGeom>
            <a:avLst/>
            <a:gdLst/>
            <a:ahLst/>
            <a:cxnLst/>
            <a:rect l="l" t="t" r="r" b="b"/>
            <a:pathLst>
              <a:path w="2534" h="4046" extrusionOk="0">
                <a:moveTo>
                  <a:pt x="1286" y="0"/>
                </a:moveTo>
                <a:cubicBezTo>
                  <a:pt x="567" y="0"/>
                  <a:pt x="0" y="908"/>
                  <a:pt x="0" y="2004"/>
                </a:cubicBezTo>
                <a:cubicBezTo>
                  <a:pt x="0" y="3138"/>
                  <a:pt x="567" y="4046"/>
                  <a:pt x="1286" y="4046"/>
                </a:cubicBezTo>
                <a:cubicBezTo>
                  <a:pt x="1966" y="4046"/>
                  <a:pt x="2533" y="3138"/>
                  <a:pt x="2533" y="2004"/>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8"/>
          <p:cNvSpPr/>
          <p:nvPr/>
        </p:nvSpPr>
        <p:spPr>
          <a:xfrm>
            <a:off x="281025" y="1680400"/>
            <a:ext cx="324527" cy="82627"/>
          </a:xfrm>
          <a:custGeom>
            <a:avLst/>
            <a:gdLst/>
            <a:ahLst/>
            <a:cxnLst/>
            <a:rect l="l" t="t" r="r" b="b"/>
            <a:pathLst>
              <a:path w="10360" h="2534" extrusionOk="0">
                <a:moveTo>
                  <a:pt x="794" y="1"/>
                </a:moveTo>
                <a:cubicBezTo>
                  <a:pt x="341" y="1"/>
                  <a:pt x="0" y="568"/>
                  <a:pt x="0" y="1248"/>
                </a:cubicBezTo>
                <a:cubicBezTo>
                  <a:pt x="0" y="1967"/>
                  <a:pt x="341" y="2534"/>
                  <a:pt x="794" y="2534"/>
                </a:cubicBezTo>
                <a:lnTo>
                  <a:pt x="9566" y="2534"/>
                </a:lnTo>
                <a:cubicBezTo>
                  <a:pt x="10019" y="2534"/>
                  <a:pt x="10360" y="1967"/>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8"/>
          <p:cNvSpPr/>
          <p:nvPr/>
        </p:nvSpPr>
        <p:spPr>
          <a:xfrm>
            <a:off x="304707" y="1761756"/>
            <a:ext cx="32014" cy="1272"/>
          </a:xfrm>
          <a:custGeom>
            <a:avLst/>
            <a:gdLst/>
            <a:ahLst/>
            <a:cxnLst/>
            <a:rect l="l" t="t" r="r" b="b"/>
            <a:pathLst>
              <a:path w="1022" h="39" extrusionOk="0">
                <a:moveTo>
                  <a:pt x="1021" y="39"/>
                </a:moveTo>
                <a:lnTo>
                  <a:pt x="38" y="39"/>
                </a:lnTo>
                <a:cubicBezTo>
                  <a:pt x="38" y="39"/>
                  <a:pt x="38" y="39"/>
                  <a:pt x="38" y="39"/>
                </a:cubicBezTo>
                <a:cubicBezTo>
                  <a:pt x="38" y="39"/>
                  <a:pt x="38" y="39"/>
                  <a:pt x="38" y="39"/>
                </a:cubicBezTo>
                <a:lnTo>
                  <a:pt x="1021" y="39"/>
                </a:lnTo>
                <a:lnTo>
                  <a:pt x="1021" y="39"/>
                </a:lnTo>
                <a:close/>
                <a:moveTo>
                  <a:pt x="1" y="39"/>
                </a:moveTo>
                <a:lnTo>
                  <a:pt x="1" y="39"/>
                </a:lnTo>
                <a:lnTo>
                  <a:pt x="1" y="39"/>
                </a:lnTo>
                <a:close/>
                <a:moveTo>
                  <a:pt x="1" y="39"/>
                </a:moveTo>
                <a:lnTo>
                  <a:pt x="1" y="39"/>
                </a:lnTo>
                <a:lnTo>
                  <a:pt x="1" y="39"/>
                </a:lnTo>
                <a:close/>
                <a:moveTo>
                  <a:pt x="1" y="39"/>
                </a:moveTo>
                <a:lnTo>
                  <a:pt x="1" y="39"/>
                </a:lnTo>
                <a:lnTo>
                  <a:pt x="1" y="39"/>
                </a:lnTo>
                <a:close/>
                <a:moveTo>
                  <a:pt x="1" y="39"/>
                </a:moveTo>
                <a:cubicBezTo>
                  <a:pt x="1" y="39"/>
                  <a:pt x="1" y="39"/>
                  <a:pt x="1" y="1"/>
                </a:cubicBezTo>
                <a:cubicBezTo>
                  <a:pt x="1" y="39"/>
                  <a:pt x="1" y="39"/>
                  <a:pt x="1" y="39"/>
                </a:cubicBez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8"/>
          <p:cNvSpPr/>
          <p:nvPr/>
        </p:nvSpPr>
        <p:spPr>
          <a:xfrm>
            <a:off x="605521" y="17210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8"/>
          <p:cNvSpPr/>
          <p:nvPr/>
        </p:nvSpPr>
        <p:spPr>
          <a:xfrm>
            <a:off x="282216" y="1691487"/>
            <a:ext cx="323337" cy="71541"/>
          </a:xfrm>
          <a:custGeom>
            <a:avLst/>
            <a:gdLst/>
            <a:ahLst/>
            <a:cxnLst/>
            <a:rect l="l" t="t" r="r" b="b"/>
            <a:pathLst>
              <a:path w="10322" h="2194" extrusionOk="0">
                <a:moveTo>
                  <a:pt x="10057" y="1"/>
                </a:moveTo>
                <a:cubicBezTo>
                  <a:pt x="10095" y="114"/>
                  <a:pt x="10095" y="228"/>
                  <a:pt x="10095" y="303"/>
                </a:cubicBezTo>
                <a:cubicBezTo>
                  <a:pt x="10095" y="1022"/>
                  <a:pt x="9755" y="1589"/>
                  <a:pt x="9301" y="1589"/>
                </a:cubicBezTo>
                <a:lnTo>
                  <a:pt x="530" y="1589"/>
                </a:lnTo>
                <a:cubicBezTo>
                  <a:pt x="303" y="1589"/>
                  <a:pt x="114" y="1438"/>
                  <a:pt x="0" y="1249"/>
                </a:cubicBezTo>
                <a:lnTo>
                  <a:pt x="0" y="1249"/>
                </a:lnTo>
                <a:cubicBezTo>
                  <a:pt x="76" y="1740"/>
                  <a:pt x="340" y="2156"/>
                  <a:pt x="719" y="2156"/>
                </a:cubicBezTo>
                <a:cubicBezTo>
                  <a:pt x="719" y="2194"/>
                  <a:pt x="719" y="2194"/>
                  <a:pt x="719" y="2194"/>
                </a:cubicBezTo>
                <a:lnTo>
                  <a:pt x="9528" y="2194"/>
                </a:lnTo>
                <a:cubicBezTo>
                  <a:pt x="9981" y="2194"/>
                  <a:pt x="10322" y="1627"/>
                  <a:pt x="10322" y="908"/>
                </a:cubicBez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8"/>
          <p:cNvSpPr/>
          <p:nvPr/>
        </p:nvSpPr>
        <p:spPr>
          <a:xfrm>
            <a:off x="546317" y="2012018"/>
            <a:ext cx="79378" cy="133202"/>
          </a:xfrm>
          <a:custGeom>
            <a:avLst/>
            <a:gdLst/>
            <a:ahLst/>
            <a:cxnLst/>
            <a:rect l="l" t="t" r="r" b="b"/>
            <a:pathLst>
              <a:path w="2534" h="4085" extrusionOk="0">
                <a:moveTo>
                  <a:pt x="1286" y="1"/>
                </a:moveTo>
                <a:cubicBezTo>
                  <a:pt x="567" y="1"/>
                  <a:pt x="0" y="908"/>
                  <a:pt x="0" y="2042"/>
                </a:cubicBezTo>
                <a:cubicBezTo>
                  <a:pt x="0" y="3177"/>
                  <a:pt x="567" y="4084"/>
                  <a:pt x="1286" y="4084"/>
                </a:cubicBezTo>
                <a:cubicBezTo>
                  <a:pt x="1966" y="4084"/>
                  <a:pt x="2533" y="3177"/>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8"/>
          <p:cNvSpPr/>
          <p:nvPr/>
        </p:nvSpPr>
        <p:spPr>
          <a:xfrm>
            <a:off x="281025" y="203790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8"/>
          <p:cNvSpPr/>
          <p:nvPr/>
        </p:nvSpPr>
        <p:spPr>
          <a:xfrm>
            <a:off x="304707" y="211929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8"/>
          <p:cNvSpPr/>
          <p:nvPr/>
        </p:nvSpPr>
        <p:spPr>
          <a:xfrm>
            <a:off x="605521" y="2077364"/>
            <a:ext cx="31" cy="1272"/>
          </a:xfrm>
          <a:custGeom>
            <a:avLst/>
            <a:gdLst/>
            <a:ahLst/>
            <a:cxnLst/>
            <a:rect l="l" t="t" r="r" b="b"/>
            <a:pathLst>
              <a:path w="1" h="39" extrusionOk="0">
                <a:moveTo>
                  <a:pt x="1" y="38"/>
                </a:moveTo>
                <a:lnTo>
                  <a:pt x="1" y="38"/>
                </a:lnTo>
                <a:lnTo>
                  <a:pt x="1" y="38"/>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8"/>
          <p:cNvSpPr/>
          <p:nvPr/>
        </p:nvSpPr>
        <p:spPr>
          <a:xfrm>
            <a:off x="282216" y="2049028"/>
            <a:ext cx="323337" cy="70302"/>
          </a:xfrm>
          <a:custGeom>
            <a:avLst/>
            <a:gdLst/>
            <a:ahLst/>
            <a:cxnLst/>
            <a:rect l="l" t="t" r="r" b="b"/>
            <a:pathLst>
              <a:path w="10322" h="2156" extrusionOk="0">
                <a:moveTo>
                  <a:pt x="10057" y="0"/>
                </a:moveTo>
                <a:cubicBezTo>
                  <a:pt x="10095" y="76"/>
                  <a:pt x="10095" y="189"/>
                  <a:pt x="10095" y="303"/>
                </a:cubicBezTo>
                <a:cubicBezTo>
                  <a:pt x="10095" y="983"/>
                  <a:pt x="9755" y="1550"/>
                  <a:pt x="9301" y="1550"/>
                </a:cubicBezTo>
                <a:lnTo>
                  <a:pt x="530" y="1550"/>
                </a:lnTo>
                <a:cubicBezTo>
                  <a:pt x="303" y="1550"/>
                  <a:pt x="114" y="1437"/>
                  <a:pt x="0" y="1210"/>
                </a:cubicBezTo>
                <a:lnTo>
                  <a:pt x="0" y="1210"/>
                </a:lnTo>
                <a:cubicBezTo>
                  <a:pt x="76" y="1739"/>
                  <a:pt x="340" y="2117"/>
                  <a:pt x="719" y="2155"/>
                </a:cubicBezTo>
                <a:lnTo>
                  <a:pt x="9528" y="2155"/>
                </a:lnTo>
                <a:cubicBezTo>
                  <a:pt x="9981" y="2155"/>
                  <a:pt x="10322" y="1588"/>
                  <a:pt x="10322" y="907"/>
                </a:cubicBezTo>
                <a:lnTo>
                  <a:pt x="10322" y="870"/>
                </a:ln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
          <p:cNvSpPr/>
          <p:nvPr/>
        </p:nvSpPr>
        <p:spPr>
          <a:xfrm>
            <a:off x="546317" y="2369560"/>
            <a:ext cx="79378" cy="131930"/>
          </a:xfrm>
          <a:custGeom>
            <a:avLst/>
            <a:gdLst/>
            <a:ahLst/>
            <a:cxnLst/>
            <a:rect l="l" t="t" r="r" b="b"/>
            <a:pathLst>
              <a:path w="2534" h="4046" extrusionOk="0">
                <a:moveTo>
                  <a:pt x="1286" y="0"/>
                </a:moveTo>
                <a:cubicBezTo>
                  <a:pt x="567" y="0"/>
                  <a:pt x="0" y="907"/>
                  <a:pt x="0" y="2004"/>
                </a:cubicBezTo>
                <a:cubicBezTo>
                  <a:pt x="0" y="3138"/>
                  <a:pt x="567" y="4045"/>
                  <a:pt x="1286" y="4045"/>
                </a:cubicBezTo>
                <a:cubicBezTo>
                  <a:pt x="1966" y="4045"/>
                  <a:pt x="2533" y="3138"/>
                  <a:pt x="2533" y="2004"/>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8"/>
          <p:cNvSpPr/>
          <p:nvPr/>
        </p:nvSpPr>
        <p:spPr>
          <a:xfrm>
            <a:off x="281025" y="2394211"/>
            <a:ext cx="324527" cy="81388"/>
          </a:xfrm>
          <a:custGeom>
            <a:avLst/>
            <a:gdLst/>
            <a:ahLst/>
            <a:cxnLst/>
            <a:rect l="l" t="t" r="r" b="b"/>
            <a:pathLst>
              <a:path w="10360" h="2496" extrusionOk="0">
                <a:moveTo>
                  <a:pt x="794" y="0"/>
                </a:moveTo>
                <a:cubicBezTo>
                  <a:pt x="341" y="0"/>
                  <a:pt x="0" y="567"/>
                  <a:pt x="0" y="1248"/>
                </a:cubicBezTo>
                <a:cubicBezTo>
                  <a:pt x="0" y="1966"/>
                  <a:pt x="341" y="2495"/>
                  <a:pt x="794" y="2495"/>
                </a:cubicBezTo>
                <a:lnTo>
                  <a:pt x="9566" y="2495"/>
                </a:lnTo>
                <a:cubicBezTo>
                  <a:pt x="10019" y="2495"/>
                  <a:pt x="10360" y="1966"/>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
          <p:cNvSpPr/>
          <p:nvPr/>
        </p:nvSpPr>
        <p:spPr>
          <a:xfrm>
            <a:off x="304707" y="247556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8"/>
          <p:cNvSpPr/>
          <p:nvPr/>
        </p:nvSpPr>
        <p:spPr>
          <a:xfrm>
            <a:off x="605521" y="243487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8"/>
          <p:cNvSpPr/>
          <p:nvPr/>
        </p:nvSpPr>
        <p:spPr>
          <a:xfrm>
            <a:off x="282216" y="2405297"/>
            <a:ext cx="323337" cy="70302"/>
          </a:xfrm>
          <a:custGeom>
            <a:avLst/>
            <a:gdLst/>
            <a:ahLst/>
            <a:cxnLst/>
            <a:rect l="l" t="t" r="r" b="b"/>
            <a:pathLst>
              <a:path w="10322" h="2156" extrusionOk="0">
                <a:moveTo>
                  <a:pt x="10057" y="0"/>
                </a:moveTo>
                <a:cubicBezTo>
                  <a:pt x="10095" y="114"/>
                  <a:pt x="10095" y="189"/>
                  <a:pt x="10095" y="303"/>
                </a:cubicBezTo>
                <a:cubicBezTo>
                  <a:pt x="10095" y="1021"/>
                  <a:pt x="9755" y="1551"/>
                  <a:pt x="9301" y="1551"/>
                </a:cubicBezTo>
                <a:lnTo>
                  <a:pt x="530" y="1551"/>
                </a:lnTo>
                <a:cubicBezTo>
                  <a:pt x="303" y="1551"/>
                  <a:pt x="114" y="1437"/>
                  <a:pt x="0" y="1248"/>
                </a:cubicBezTo>
                <a:lnTo>
                  <a:pt x="0" y="1248"/>
                </a:lnTo>
                <a:cubicBezTo>
                  <a:pt x="76" y="1777"/>
                  <a:pt x="378" y="2155"/>
                  <a:pt x="719" y="2155"/>
                </a:cubicBezTo>
                <a:lnTo>
                  <a:pt x="9528" y="2155"/>
                </a:lnTo>
                <a:cubicBezTo>
                  <a:pt x="9981" y="2155"/>
                  <a:pt x="10322" y="1626"/>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8"/>
          <p:cNvSpPr/>
          <p:nvPr/>
        </p:nvSpPr>
        <p:spPr>
          <a:xfrm>
            <a:off x="546317" y="2725829"/>
            <a:ext cx="79378" cy="131930"/>
          </a:xfrm>
          <a:custGeom>
            <a:avLst/>
            <a:gdLst/>
            <a:ahLst/>
            <a:cxnLst/>
            <a:rect l="l" t="t" r="r" b="b"/>
            <a:pathLst>
              <a:path w="2534" h="4046" extrusionOk="0">
                <a:moveTo>
                  <a:pt x="1286" y="0"/>
                </a:moveTo>
                <a:cubicBezTo>
                  <a:pt x="567" y="0"/>
                  <a:pt x="0" y="908"/>
                  <a:pt x="0" y="2042"/>
                </a:cubicBezTo>
                <a:cubicBezTo>
                  <a:pt x="0" y="3138"/>
                  <a:pt x="567" y="4046"/>
                  <a:pt x="1286" y="4046"/>
                </a:cubicBezTo>
                <a:cubicBezTo>
                  <a:pt x="1966" y="4046"/>
                  <a:pt x="2533" y="3138"/>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8"/>
          <p:cNvSpPr/>
          <p:nvPr/>
        </p:nvSpPr>
        <p:spPr>
          <a:xfrm>
            <a:off x="281025" y="2751719"/>
            <a:ext cx="324527" cy="81388"/>
          </a:xfrm>
          <a:custGeom>
            <a:avLst/>
            <a:gdLst/>
            <a:ahLst/>
            <a:cxnLst/>
            <a:rect l="l" t="t" r="r" b="b"/>
            <a:pathLst>
              <a:path w="10360" h="2496" extrusionOk="0">
                <a:moveTo>
                  <a:pt x="794" y="0"/>
                </a:moveTo>
                <a:cubicBezTo>
                  <a:pt x="341" y="0"/>
                  <a:pt x="0" y="530"/>
                  <a:pt x="0" y="1248"/>
                </a:cubicBezTo>
                <a:cubicBezTo>
                  <a:pt x="0" y="1929"/>
                  <a:pt x="341" y="2496"/>
                  <a:pt x="794" y="2496"/>
                </a:cubicBezTo>
                <a:lnTo>
                  <a:pt x="9566" y="2496"/>
                </a:lnTo>
                <a:cubicBezTo>
                  <a:pt x="10019" y="2496"/>
                  <a:pt x="10360" y="1929"/>
                  <a:pt x="10360" y="1248"/>
                </a:cubicBezTo>
                <a:cubicBezTo>
                  <a:pt x="10360" y="530"/>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8"/>
          <p:cNvSpPr/>
          <p:nvPr/>
        </p:nvSpPr>
        <p:spPr>
          <a:xfrm>
            <a:off x="304707" y="283307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8"/>
          <p:cNvSpPr/>
          <p:nvPr/>
        </p:nvSpPr>
        <p:spPr>
          <a:xfrm>
            <a:off x="605521" y="2791174"/>
            <a:ext cx="31" cy="1272"/>
          </a:xfrm>
          <a:custGeom>
            <a:avLst/>
            <a:gdLst/>
            <a:ahLst/>
            <a:cxnLst/>
            <a:rect l="l" t="t" r="r" b="b"/>
            <a:pathLst>
              <a:path w="1" h="39" extrusionOk="0">
                <a:moveTo>
                  <a:pt x="1" y="38"/>
                </a:moveTo>
                <a:lnTo>
                  <a:pt x="1" y="38"/>
                </a:lnTo>
                <a:lnTo>
                  <a:pt x="1" y="38"/>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8"/>
          <p:cNvSpPr/>
          <p:nvPr/>
        </p:nvSpPr>
        <p:spPr>
          <a:xfrm>
            <a:off x="282216" y="2761567"/>
            <a:ext cx="323337" cy="71541"/>
          </a:xfrm>
          <a:custGeom>
            <a:avLst/>
            <a:gdLst/>
            <a:ahLst/>
            <a:cxnLst/>
            <a:rect l="l" t="t" r="r" b="b"/>
            <a:pathLst>
              <a:path w="10322" h="2194" extrusionOk="0">
                <a:moveTo>
                  <a:pt x="10057" y="1"/>
                </a:moveTo>
                <a:cubicBezTo>
                  <a:pt x="10095" y="114"/>
                  <a:pt x="10095" y="228"/>
                  <a:pt x="10095" y="341"/>
                </a:cubicBezTo>
                <a:cubicBezTo>
                  <a:pt x="10095" y="1022"/>
                  <a:pt x="9755" y="1589"/>
                  <a:pt x="9301" y="1589"/>
                </a:cubicBezTo>
                <a:lnTo>
                  <a:pt x="530" y="1589"/>
                </a:lnTo>
                <a:cubicBezTo>
                  <a:pt x="303" y="1589"/>
                  <a:pt x="114" y="1475"/>
                  <a:pt x="0" y="1248"/>
                </a:cubicBezTo>
                <a:lnTo>
                  <a:pt x="0" y="1248"/>
                </a:lnTo>
                <a:cubicBezTo>
                  <a:pt x="76" y="1778"/>
                  <a:pt x="340" y="2156"/>
                  <a:pt x="719" y="2194"/>
                </a:cubicBezTo>
                <a:lnTo>
                  <a:pt x="9528" y="2194"/>
                </a:lnTo>
                <a:cubicBezTo>
                  <a:pt x="9981" y="2194"/>
                  <a:pt x="10322" y="1627"/>
                  <a:pt x="10322" y="946"/>
                </a:cubicBezTo>
                <a:lnTo>
                  <a:pt x="10322" y="908"/>
                </a:ln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8"/>
          <p:cNvSpPr/>
          <p:nvPr/>
        </p:nvSpPr>
        <p:spPr>
          <a:xfrm>
            <a:off x="546317" y="3083338"/>
            <a:ext cx="79378" cy="131963"/>
          </a:xfrm>
          <a:custGeom>
            <a:avLst/>
            <a:gdLst/>
            <a:ahLst/>
            <a:cxnLst/>
            <a:rect l="l" t="t" r="r" b="b"/>
            <a:pathLst>
              <a:path w="2534" h="4047" extrusionOk="0">
                <a:moveTo>
                  <a:pt x="1286" y="1"/>
                </a:moveTo>
                <a:cubicBezTo>
                  <a:pt x="567" y="1"/>
                  <a:pt x="0" y="908"/>
                  <a:pt x="0" y="2004"/>
                </a:cubicBezTo>
                <a:cubicBezTo>
                  <a:pt x="0" y="3139"/>
                  <a:pt x="567" y="4046"/>
                  <a:pt x="1286" y="4046"/>
                </a:cubicBezTo>
                <a:cubicBezTo>
                  <a:pt x="1966" y="4046"/>
                  <a:pt x="2533" y="3139"/>
                  <a:pt x="2533" y="2004"/>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8"/>
          <p:cNvSpPr/>
          <p:nvPr/>
        </p:nvSpPr>
        <p:spPr>
          <a:xfrm>
            <a:off x="281025" y="310798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
          <p:cNvSpPr/>
          <p:nvPr/>
        </p:nvSpPr>
        <p:spPr>
          <a:xfrm>
            <a:off x="304707" y="318937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8"/>
          <p:cNvSpPr/>
          <p:nvPr/>
        </p:nvSpPr>
        <p:spPr>
          <a:xfrm>
            <a:off x="605521" y="314868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8"/>
          <p:cNvSpPr/>
          <p:nvPr/>
        </p:nvSpPr>
        <p:spPr>
          <a:xfrm>
            <a:off x="282216" y="3119108"/>
            <a:ext cx="323337" cy="70302"/>
          </a:xfrm>
          <a:custGeom>
            <a:avLst/>
            <a:gdLst/>
            <a:ahLst/>
            <a:cxnLst/>
            <a:rect l="l" t="t" r="r" b="b"/>
            <a:pathLst>
              <a:path w="10322" h="2156" extrusionOk="0">
                <a:moveTo>
                  <a:pt x="10057" y="0"/>
                </a:moveTo>
                <a:cubicBezTo>
                  <a:pt x="10095" y="113"/>
                  <a:pt x="10095" y="189"/>
                  <a:pt x="10095" y="302"/>
                </a:cubicBezTo>
                <a:cubicBezTo>
                  <a:pt x="10095" y="1021"/>
                  <a:pt x="9755" y="1550"/>
                  <a:pt x="9301" y="1550"/>
                </a:cubicBezTo>
                <a:lnTo>
                  <a:pt x="530" y="1550"/>
                </a:lnTo>
                <a:cubicBezTo>
                  <a:pt x="303" y="1550"/>
                  <a:pt x="114" y="1437"/>
                  <a:pt x="0" y="1248"/>
                </a:cubicBezTo>
                <a:lnTo>
                  <a:pt x="0" y="1248"/>
                </a:lnTo>
                <a:cubicBezTo>
                  <a:pt x="76" y="1739"/>
                  <a:pt x="340" y="2155"/>
                  <a:pt x="719" y="2155"/>
                </a:cubicBezTo>
                <a:lnTo>
                  <a:pt x="9528" y="2155"/>
                </a:lnTo>
                <a:cubicBezTo>
                  <a:pt x="9981" y="2155"/>
                  <a:pt x="10322" y="1588"/>
                  <a:pt x="10322" y="907"/>
                </a:cubicBez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8"/>
          <p:cNvSpPr/>
          <p:nvPr/>
        </p:nvSpPr>
        <p:spPr>
          <a:xfrm>
            <a:off x="546317" y="3439640"/>
            <a:ext cx="79378" cy="131930"/>
          </a:xfrm>
          <a:custGeom>
            <a:avLst/>
            <a:gdLst/>
            <a:ahLst/>
            <a:cxnLst/>
            <a:rect l="l" t="t" r="r" b="b"/>
            <a:pathLst>
              <a:path w="2534" h="4046" extrusionOk="0">
                <a:moveTo>
                  <a:pt x="1286" y="0"/>
                </a:moveTo>
                <a:cubicBezTo>
                  <a:pt x="567" y="0"/>
                  <a:pt x="0" y="907"/>
                  <a:pt x="0" y="2042"/>
                </a:cubicBezTo>
                <a:cubicBezTo>
                  <a:pt x="0" y="3138"/>
                  <a:pt x="567" y="4045"/>
                  <a:pt x="1286" y="4045"/>
                </a:cubicBezTo>
                <a:cubicBezTo>
                  <a:pt x="1966" y="4045"/>
                  <a:pt x="2533" y="3138"/>
                  <a:pt x="2533" y="2042"/>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8"/>
          <p:cNvSpPr/>
          <p:nvPr/>
        </p:nvSpPr>
        <p:spPr>
          <a:xfrm>
            <a:off x="281025" y="3465498"/>
            <a:ext cx="324527" cy="81421"/>
          </a:xfrm>
          <a:custGeom>
            <a:avLst/>
            <a:gdLst/>
            <a:ahLst/>
            <a:cxnLst/>
            <a:rect l="l" t="t" r="r" b="b"/>
            <a:pathLst>
              <a:path w="10360" h="2497" extrusionOk="0">
                <a:moveTo>
                  <a:pt x="794" y="1"/>
                </a:moveTo>
                <a:cubicBezTo>
                  <a:pt x="341" y="1"/>
                  <a:pt x="0" y="530"/>
                  <a:pt x="0" y="1249"/>
                </a:cubicBezTo>
                <a:cubicBezTo>
                  <a:pt x="0" y="1929"/>
                  <a:pt x="341" y="2496"/>
                  <a:pt x="794" y="2496"/>
                </a:cubicBezTo>
                <a:lnTo>
                  <a:pt x="9566" y="2496"/>
                </a:lnTo>
                <a:cubicBezTo>
                  <a:pt x="10019" y="2496"/>
                  <a:pt x="10360" y="1929"/>
                  <a:pt x="10360" y="1249"/>
                </a:cubicBezTo>
                <a:cubicBezTo>
                  <a:pt x="10360" y="530"/>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8"/>
          <p:cNvSpPr/>
          <p:nvPr/>
        </p:nvSpPr>
        <p:spPr>
          <a:xfrm>
            <a:off x="304707" y="35468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8"/>
          <p:cNvSpPr/>
          <p:nvPr/>
        </p:nvSpPr>
        <p:spPr>
          <a:xfrm>
            <a:off x="605521" y="350495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8"/>
          <p:cNvSpPr/>
          <p:nvPr/>
        </p:nvSpPr>
        <p:spPr>
          <a:xfrm>
            <a:off x="282216" y="3475378"/>
            <a:ext cx="323337" cy="71541"/>
          </a:xfrm>
          <a:custGeom>
            <a:avLst/>
            <a:gdLst/>
            <a:ahLst/>
            <a:cxnLst/>
            <a:rect l="l" t="t" r="r" b="b"/>
            <a:pathLst>
              <a:path w="10322" h="2194" extrusionOk="0">
                <a:moveTo>
                  <a:pt x="10057" y="0"/>
                </a:moveTo>
                <a:lnTo>
                  <a:pt x="10057" y="0"/>
                </a:ln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6"/>
                </a:cubicBezTo>
                <a:lnTo>
                  <a:pt x="10322" y="908"/>
                </a:lnTo>
                <a:cubicBezTo>
                  <a:pt x="10322" y="568"/>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
          <p:cNvSpPr/>
          <p:nvPr/>
        </p:nvSpPr>
        <p:spPr>
          <a:xfrm>
            <a:off x="546317" y="3795909"/>
            <a:ext cx="79378" cy="133169"/>
          </a:xfrm>
          <a:custGeom>
            <a:avLst/>
            <a:gdLst/>
            <a:ahLst/>
            <a:cxnLst/>
            <a:rect l="l" t="t" r="r" b="b"/>
            <a:pathLst>
              <a:path w="2534" h="4084" extrusionOk="0">
                <a:moveTo>
                  <a:pt x="1286" y="0"/>
                </a:moveTo>
                <a:cubicBezTo>
                  <a:pt x="567" y="0"/>
                  <a:pt x="0" y="908"/>
                  <a:pt x="0" y="2042"/>
                </a:cubicBezTo>
                <a:cubicBezTo>
                  <a:pt x="0" y="3176"/>
                  <a:pt x="567" y="4084"/>
                  <a:pt x="1286" y="4084"/>
                </a:cubicBezTo>
                <a:cubicBezTo>
                  <a:pt x="1966" y="4084"/>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8"/>
          <p:cNvSpPr/>
          <p:nvPr/>
        </p:nvSpPr>
        <p:spPr>
          <a:xfrm>
            <a:off x="281025" y="3821800"/>
            <a:ext cx="324527" cy="81388"/>
          </a:xfrm>
          <a:custGeom>
            <a:avLst/>
            <a:gdLst/>
            <a:ahLst/>
            <a:cxnLst/>
            <a:rect l="l" t="t" r="r" b="b"/>
            <a:pathLst>
              <a:path w="10360" h="2496" extrusionOk="0">
                <a:moveTo>
                  <a:pt x="794" y="0"/>
                </a:moveTo>
                <a:cubicBezTo>
                  <a:pt x="341" y="0"/>
                  <a:pt x="0" y="567"/>
                  <a:pt x="0" y="1248"/>
                </a:cubicBezTo>
                <a:cubicBezTo>
                  <a:pt x="0" y="1929"/>
                  <a:pt x="341" y="2496"/>
                  <a:pt x="794" y="2496"/>
                </a:cubicBezTo>
                <a:lnTo>
                  <a:pt x="9566" y="2496"/>
                </a:lnTo>
                <a:cubicBezTo>
                  <a:pt x="10019" y="2496"/>
                  <a:pt x="10360" y="1929"/>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8"/>
          <p:cNvSpPr/>
          <p:nvPr/>
        </p:nvSpPr>
        <p:spPr>
          <a:xfrm>
            <a:off x="304707" y="390315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8"/>
          <p:cNvSpPr/>
          <p:nvPr/>
        </p:nvSpPr>
        <p:spPr>
          <a:xfrm>
            <a:off x="605521" y="38624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8"/>
          <p:cNvSpPr/>
          <p:nvPr/>
        </p:nvSpPr>
        <p:spPr>
          <a:xfrm>
            <a:off x="282216" y="3832886"/>
            <a:ext cx="323337" cy="70302"/>
          </a:xfrm>
          <a:custGeom>
            <a:avLst/>
            <a:gdLst/>
            <a:ahLst/>
            <a:cxnLst/>
            <a:rect l="l" t="t" r="r" b="b"/>
            <a:pathLst>
              <a:path w="10322" h="2156" extrusionOk="0">
                <a:moveTo>
                  <a:pt x="10057" y="1"/>
                </a:moveTo>
                <a:lnTo>
                  <a:pt x="10057" y="1"/>
                </a:lnTo>
                <a:cubicBezTo>
                  <a:pt x="10095" y="76"/>
                  <a:pt x="10095" y="190"/>
                  <a:pt x="10095" y="303"/>
                </a:cubicBezTo>
                <a:cubicBezTo>
                  <a:pt x="10095" y="984"/>
                  <a:pt x="9755" y="1551"/>
                  <a:pt x="9301" y="1551"/>
                </a:cubicBezTo>
                <a:lnTo>
                  <a:pt x="530" y="1551"/>
                </a:lnTo>
                <a:cubicBezTo>
                  <a:pt x="303" y="1551"/>
                  <a:pt x="114" y="1437"/>
                  <a:pt x="0" y="1210"/>
                </a:cubicBezTo>
                <a:lnTo>
                  <a:pt x="0" y="1210"/>
                </a:lnTo>
                <a:cubicBezTo>
                  <a:pt x="76" y="1740"/>
                  <a:pt x="340" y="2118"/>
                  <a:pt x="719" y="2156"/>
                </a:cubicBezTo>
                <a:lnTo>
                  <a:pt x="9528" y="2156"/>
                </a:lnTo>
                <a:cubicBezTo>
                  <a:pt x="9981" y="2156"/>
                  <a:pt x="10322" y="1589"/>
                  <a:pt x="10322" y="908"/>
                </a:cubicBezTo>
                <a:cubicBezTo>
                  <a:pt x="10322" y="530"/>
                  <a:pt x="10208" y="227"/>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8"/>
          <p:cNvSpPr/>
          <p:nvPr/>
        </p:nvSpPr>
        <p:spPr>
          <a:xfrm>
            <a:off x="546317" y="415341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8"/>
          <p:cNvSpPr/>
          <p:nvPr/>
        </p:nvSpPr>
        <p:spPr>
          <a:xfrm>
            <a:off x="281025" y="4178069"/>
            <a:ext cx="324527" cy="82627"/>
          </a:xfrm>
          <a:custGeom>
            <a:avLst/>
            <a:gdLst/>
            <a:ahLst/>
            <a:cxnLst/>
            <a:rect l="l" t="t" r="r" b="b"/>
            <a:pathLst>
              <a:path w="10360" h="2534"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
          <p:cNvSpPr/>
          <p:nvPr/>
        </p:nvSpPr>
        <p:spPr>
          <a:xfrm>
            <a:off x="304707" y="4260664"/>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8"/>
          <p:cNvSpPr/>
          <p:nvPr/>
        </p:nvSpPr>
        <p:spPr>
          <a:xfrm>
            <a:off x="605521" y="421876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8"/>
          <p:cNvSpPr/>
          <p:nvPr/>
        </p:nvSpPr>
        <p:spPr>
          <a:xfrm>
            <a:off x="282216" y="4189188"/>
            <a:ext cx="323337" cy="71508"/>
          </a:xfrm>
          <a:custGeom>
            <a:avLst/>
            <a:gdLst/>
            <a:ahLst/>
            <a:cxnLst/>
            <a:rect l="l" t="t" r="r" b="b"/>
            <a:pathLst>
              <a:path w="10322" h="2193" extrusionOk="0">
                <a:moveTo>
                  <a:pt x="10057" y="0"/>
                </a:moveTo>
                <a:lnTo>
                  <a:pt x="10057" y="0"/>
                </a:lnTo>
                <a:cubicBezTo>
                  <a:pt x="10095" y="113"/>
                  <a:pt x="10095" y="227"/>
                  <a:pt x="10095" y="340"/>
                </a:cubicBezTo>
                <a:cubicBezTo>
                  <a:pt x="10095" y="1021"/>
                  <a:pt x="9755" y="1588"/>
                  <a:pt x="9301" y="1588"/>
                </a:cubicBezTo>
                <a:lnTo>
                  <a:pt x="530" y="1588"/>
                </a:lnTo>
                <a:cubicBezTo>
                  <a:pt x="303" y="1588"/>
                  <a:pt x="114" y="1437"/>
                  <a:pt x="0" y="1248"/>
                </a:cubicBezTo>
                <a:lnTo>
                  <a:pt x="0" y="1248"/>
                </a:lnTo>
                <a:cubicBezTo>
                  <a:pt x="76" y="1777"/>
                  <a:pt x="378" y="2155"/>
                  <a:pt x="719" y="2193"/>
                </a:cubicBezTo>
                <a:lnTo>
                  <a:pt x="9528" y="2193"/>
                </a:lnTo>
                <a:cubicBezTo>
                  <a:pt x="9981" y="2193"/>
                  <a:pt x="10322" y="1626"/>
                  <a:pt x="10322" y="945"/>
                </a:cubicBezTo>
                <a:lnTo>
                  <a:pt x="10322" y="907"/>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8"/>
          <p:cNvSpPr/>
          <p:nvPr/>
        </p:nvSpPr>
        <p:spPr>
          <a:xfrm>
            <a:off x="282216" y="977708"/>
            <a:ext cx="323337" cy="71541"/>
          </a:xfrm>
          <a:custGeom>
            <a:avLst/>
            <a:gdLst/>
            <a:ahLst/>
            <a:cxnLst/>
            <a:rect l="l" t="t" r="r" b="b"/>
            <a:pathLst>
              <a:path w="10322" h="2194" extrusionOk="0">
                <a:moveTo>
                  <a:pt x="10057" y="0"/>
                </a:move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5"/>
                </a:cubicBezTo>
                <a:lnTo>
                  <a:pt x="10322" y="908"/>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0"/>
        <p:cNvGrpSpPr/>
        <p:nvPr/>
      </p:nvGrpSpPr>
      <p:grpSpPr>
        <a:xfrm>
          <a:off x="0" y="0"/>
          <a:ext cx="0" cy="0"/>
          <a:chOff x="0" y="0"/>
          <a:chExt cx="0" cy="0"/>
        </a:xfrm>
      </p:grpSpPr>
      <p:grpSp>
        <p:nvGrpSpPr>
          <p:cNvPr id="651" name="Google Shape;651;p9"/>
          <p:cNvGrpSpPr/>
          <p:nvPr/>
        </p:nvGrpSpPr>
        <p:grpSpPr>
          <a:xfrm>
            <a:off x="395894" y="219519"/>
            <a:ext cx="8518865" cy="4788281"/>
            <a:chOff x="395894" y="219519"/>
            <a:chExt cx="8518865" cy="4788281"/>
          </a:xfrm>
        </p:grpSpPr>
        <p:sp>
          <p:nvSpPr>
            <p:cNvPr id="652" name="Google Shape;652;p9"/>
            <p:cNvSpPr/>
            <p:nvPr/>
          </p:nvSpPr>
          <p:spPr>
            <a:xfrm>
              <a:off x="661185" y="219519"/>
              <a:ext cx="8068819" cy="4788281"/>
            </a:xfrm>
            <a:custGeom>
              <a:avLst/>
              <a:gdLst/>
              <a:ahLst/>
              <a:cxnLst/>
              <a:rect l="l" t="t" r="r" b="b"/>
              <a:pathLst>
                <a:path w="257584" h="146846" extrusionOk="0">
                  <a:moveTo>
                    <a:pt x="7146" y="1"/>
                  </a:moveTo>
                  <a:cubicBezTo>
                    <a:pt x="3214" y="1"/>
                    <a:pt x="1" y="3214"/>
                    <a:pt x="1" y="7146"/>
                  </a:cubicBezTo>
                  <a:lnTo>
                    <a:pt x="1" y="139700"/>
                  </a:lnTo>
                  <a:cubicBezTo>
                    <a:pt x="1" y="143632"/>
                    <a:pt x="3214" y="146845"/>
                    <a:pt x="7146" y="146845"/>
                  </a:cubicBezTo>
                  <a:lnTo>
                    <a:pt x="250438" y="146845"/>
                  </a:lnTo>
                  <a:cubicBezTo>
                    <a:pt x="254408" y="146845"/>
                    <a:pt x="257584" y="143632"/>
                    <a:pt x="257584" y="139700"/>
                  </a:cubicBezTo>
                  <a:lnTo>
                    <a:pt x="257584" y="7146"/>
                  </a:lnTo>
                  <a:cubicBezTo>
                    <a:pt x="257584" y="3214"/>
                    <a:pt x="254408" y="1"/>
                    <a:pt x="250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9"/>
            <p:cNvGrpSpPr/>
            <p:nvPr/>
          </p:nvGrpSpPr>
          <p:grpSpPr>
            <a:xfrm>
              <a:off x="8341543" y="2282008"/>
              <a:ext cx="569676" cy="380612"/>
              <a:chOff x="8341543" y="2282008"/>
              <a:chExt cx="569676" cy="380612"/>
            </a:xfrm>
          </p:grpSpPr>
          <p:sp>
            <p:nvSpPr>
              <p:cNvPr id="654" name="Google Shape;654;p9"/>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9"/>
            <p:cNvSpPr/>
            <p:nvPr/>
          </p:nvSpPr>
          <p:spPr>
            <a:xfrm>
              <a:off x="8341543" y="4447718"/>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9"/>
            <p:cNvGrpSpPr/>
            <p:nvPr/>
          </p:nvGrpSpPr>
          <p:grpSpPr>
            <a:xfrm>
              <a:off x="8341543" y="1721094"/>
              <a:ext cx="569676" cy="380612"/>
              <a:chOff x="8341543" y="1721094"/>
              <a:chExt cx="569676" cy="380612"/>
            </a:xfrm>
          </p:grpSpPr>
          <p:sp>
            <p:nvSpPr>
              <p:cNvPr id="658" name="Google Shape;658;p9"/>
              <p:cNvSpPr/>
              <p:nvPr/>
            </p:nvSpPr>
            <p:spPr>
              <a:xfrm>
                <a:off x="8341543" y="1800869"/>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9"/>
              <p:cNvSpPr/>
              <p:nvPr/>
            </p:nvSpPr>
            <p:spPr>
              <a:xfrm>
                <a:off x="8341543" y="1721094"/>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9"/>
            <p:cNvGrpSpPr/>
            <p:nvPr/>
          </p:nvGrpSpPr>
          <p:grpSpPr>
            <a:xfrm>
              <a:off x="8346273" y="1183592"/>
              <a:ext cx="568486" cy="388014"/>
              <a:chOff x="8346273" y="1183592"/>
              <a:chExt cx="568486" cy="388014"/>
            </a:xfrm>
          </p:grpSpPr>
          <p:sp>
            <p:nvSpPr>
              <p:cNvPr id="661" name="Google Shape;661;p9"/>
              <p:cNvSpPr/>
              <p:nvPr/>
            </p:nvSpPr>
            <p:spPr>
              <a:xfrm>
                <a:off x="8346273" y="1263367"/>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9"/>
              <p:cNvSpPr/>
              <p:nvPr/>
            </p:nvSpPr>
            <p:spPr>
              <a:xfrm>
                <a:off x="8346273" y="1183592"/>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9"/>
            <p:cNvGrpSpPr/>
            <p:nvPr/>
          </p:nvGrpSpPr>
          <p:grpSpPr>
            <a:xfrm>
              <a:off x="8341543" y="606635"/>
              <a:ext cx="569676" cy="388014"/>
              <a:chOff x="8341543" y="606635"/>
              <a:chExt cx="569676" cy="388014"/>
            </a:xfrm>
          </p:grpSpPr>
          <p:sp>
            <p:nvSpPr>
              <p:cNvPr id="664" name="Google Shape;664;p9"/>
              <p:cNvSpPr/>
              <p:nvPr/>
            </p:nvSpPr>
            <p:spPr>
              <a:xfrm>
                <a:off x="8341543" y="686410"/>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9"/>
              <p:cNvSpPr/>
              <p:nvPr/>
            </p:nvSpPr>
            <p:spPr>
              <a:xfrm>
                <a:off x="8341543" y="606635"/>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9"/>
            <p:cNvGrpSpPr/>
            <p:nvPr/>
          </p:nvGrpSpPr>
          <p:grpSpPr>
            <a:xfrm>
              <a:off x="8341543" y="2842933"/>
              <a:ext cx="569676" cy="380612"/>
              <a:chOff x="8341543" y="2282008"/>
              <a:chExt cx="569676" cy="380612"/>
            </a:xfrm>
          </p:grpSpPr>
          <p:sp>
            <p:nvSpPr>
              <p:cNvPr id="667" name="Google Shape;667;p9"/>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9"/>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9"/>
            <p:cNvGrpSpPr/>
            <p:nvPr/>
          </p:nvGrpSpPr>
          <p:grpSpPr>
            <a:xfrm>
              <a:off x="8341543" y="3403858"/>
              <a:ext cx="569676" cy="380612"/>
              <a:chOff x="8341543" y="2282008"/>
              <a:chExt cx="569676" cy="380612"/>
            </a:xfrm>
          </p:grpSpPr>
          <p:sp>
            <p:nvSpPr>
              <p:cNvPr id="670" name="Google Shape;670;p9"/>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9"/>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9"/>
            <p:cNvSpPr/>
            <p:nvPr/>
          </p:nvSpPr>
          <p:spPr>
            <a:xfrm>
              <a:off x="8341543" y="4367943"/>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9"/>
            <p:cNvSpPr/>
            <p:nvPr/>
          </p:nvSpPr>
          <p:spPr>
            <a:xfrm>
              <a:off x="395894" y="219519"/>
              <a:ext cx="8053438" cy="4788281"/>
            </a:xfrm>
            <a:custGeom>
              <a:avLst/>
              <a:gdLst/>
              <a:ahLst/>
              <a:cxnLst/>
              <a:rect l="l" t="t" r="r" b="b"/>
              <a:pathLst>
                <a:path w="257093" h="146846" extrusionOk="0">
                  <a:moveTo>
                    <a:pt x="7146" y="1"/>
                  </a:moveTo>
                  <a:cubicBezTo>
                    <a:pt x="3177" y="1"/>
                    <a:pt x="1" y="3214"/>
                    <a:pt x="1" y="7146"/>
                  </a:cubicBezTo>
                  <a:lnTo>
                    <a:pt x="1" y="139700"/>
                  </a:lnTo>
                  <a:cubicBezTo>
                    <a:pt x="1" y="143632"/>
                    <a:pt x="3177" y="146845"/>
                    <a:pt x="7146" y="146845"/>
                  </a:cubicBezTo>
                  <a:lnTo>
                    <a:pt x="249947" y="146845"/>
                  </a:lnTo>
                  <a:cubicBezTo>
                    <a:pt x="253879" y="146845"/>
                    <a:pt x="257093" y="143632"/>
                    <a:pt x="257093" y="139700"/>
                  </a:cubicBezTo>
                  <a:lnTo>
                    <a:pt x="257093" y="7146"/>
                  </a:lnTo>
                  <a:cubicBezTo>
                    <a:pt x="257093" y="3214"/>
                    <a:pt x="253879" y="1"/>
                    <a:pt x="249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9"/>
          <p:cNvSpPr txBox="1">
            <a:spLocks noGrp="1"/>
          </p:cNvSpPr>
          <p:nvPr>
            <p:ph type="title"/>
          </p:nvPr>
        </p:nvSpPr>
        <p:spPr>
          <a:xfrm>
            <a:off x="2014800" y="1482700"/>
            <a:ext cx="5114400" cy="138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0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75" name="Google Shape;675;p9"/>
          <p:cNvSpPr txBox="1">
            <a:spLocks noGrp="1"/>
          </p:cNvSpPr>
          <p:nvPr>
            <p:ph type="subTitle" idx="1"/>
          </p:nvPr>
        </p:nvSpPr>
        <p:spPr>
          <a:xfrm>
            <a:off x="2594250" y="2750800"/>
            <a:ext cx="3955500" cy="994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676" name="Google Shape;676;p9"/>
          <p:cNvSpPr/>
          <p:nvPr/>
        </p:nvSpPr>
        <p:spPr>
          <a:xfrm>
            <a:off x="546317" y="94193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9"/>
          <p:cNvSpPr/>
          <p:nvPr/>
        </p:nvSpPr>
        <p:spPr>
          <a:xfrm>
            <a:off x="281025" y="966589"/>
            <a:ext cx="324527" cy="82660"/>
          </a:xfrm>
          <a:custGeom>
            <a:avLst/>
            <a:gdLst/>
            <a:ahLst/>
            <a:cxnLst/>
            <a:rect l="l" t="t" r="r" b="b"/>
            <a:pathLst>
              <a:path w="10360" h="2535"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9"/>
          <p:cNvSpPr/>
          <p:nvPr/>
        </p:nvSpPr>
        <p:spPr>
          <a:xfrm>
            <a:off x="304707" y="104921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9"/>
          <p:cNvSpPr/>
          <p:nvPr/>
        </p:nvSpPr>
        <p:spPr>
          <a:xfrm>
            <a:off x="605521" y="100728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9"/>
          <p:cNvSpPr/>
          <p:nvPr/>
        </p:nvSpPr>
        <p:spPr>
          <a:xfrm>
            <a:off x="546317" y="1298240"/>
            <a:ext cx="79378" cy="133169"/>
          </a:xfrm>
          <a:custGeom>
            <a:avLst/>
            <a:gdLst/>
            <a:ahLst/>
            <a:cxnLst/>
            <a:rect l="l" t="t" r="r" b="b"/>
            <a:pathLst>
              <a:path w="2534" h="4084" extrusionOk="0">
                <a:moveTo>
                  <a:pt x="1286" y="0"/>
                </a:moveTo>
                <a:cubicBezTo>
                  <a:pt x="567" y="0"/>
                  <a:pt x="0" y="908"/>
                  <a:pt x="0" y="2042"/>
                </a:cubicBezTo>
                <a:cubicBezTo>
                  <a:pt x="0" y="3176"/>
                  <a:pt x="567" y="4083"/>
                  <a:pt x="1286" y="4083"/>
                </a:cubicBezTo>
                <a:cubicBezTo>
                  <a:pt x="1966" y="4083"/>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9"/>
          <p:cNvSpPr/>
          <p:nvPr/>
        </p:nvSpPr>
        <p:spPr>
          <a:xfrm>
            <a:off x="281025" y="1324130"/>
            <a:ext cx="324527" cy="81388"/>
          </a:xfrm>
          <a:custGeom>
            <a:avLst/>
            <a:gdLst/>
            <a:ahLst/>
            <a:cxnLst/>
            <a:rect l="l" t="t" r="r" b="b"/>
            <a:pathLst>
              <a:path w="10360" h="2496" extrusionOk="0">
                <a:moveTo>
                  <a:pt x="794" y="0"/>
                </a:moveTo>
                <a:cubicBezTo>
                  <a:pt x="341" y="0"/>
                  <a:pt x="0" y="567"/>
                  <a:pt x="0" y="1248"/>
                </a:cubicBezTo>
                <a:cubicBezTo>
                  <a:pt x="0" y="1928"/>
                  <a:pt x="341" y="2495"/>
                  <a:pt x="794" y="2495"/>
                </a:cubicBezTo>
                <a:lnTo>
                  <a:pt x="9566" y="2495"/>
                </a:lnTo>
                <a:cubicBezTo>
                  <a:pt x="10019" y="2495"/>
                  <a:pt x="10360" y="1928"/>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9"/>
          <p:cNvSpPr/>
          <p:nvPr/>
        </p:nvSpPr>
        <p:spPr>
          <a:xfrm>
            <a:off x="304707" y="14054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9"/>
          <p:cNvSpPr/>
          <p:nvPr/>
        </p:nvSpPr>
        <p:spPr>
          <a:xfrm>
            <a:off x="605521" y="136479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9"/>
          <p:cNvSpPr/>
          <p:nvPr/>
        </p:nvSpPr>
        <p:spPr>
          <a:xfrm>
            <a:off x="282216" y="1335217"/>
            <a:ext cx="323337" cy="70302"/>
          </a:xfrm>
          <a:custGeom>
            <a:avLst/>
            <a:gdLst/>
            <a:ahLst/>
            <a:cxnLst/>
            <a:rect l="l" t="t" r="r" b="b"/>
            <a:pathLst>
              <a:path w="10322" h="2156" extrusionOk="0">
                <a:moveTo>
                  <a:pt x="10057" y="0"/>
                </a:moveTo>
                <a:lnTo>
                  <a:pt x="10057" y="0"/>
                </a:lnTo>
                <a:cubicBezTo>
                  <a:pt x="10095" y="76"/>
                  <a:pt x="10095" y="190"/>
                  <a:pt x="10095" y="303"/>
                </a:cubicBezTo>
                <a:cubicBezTo>
                  <a:pt x="10095" y="983"/>
                  <a:pt x="9755" y="1551"/>
                  <a:pt x="9301" y="1551"/>
                </a:cubicBezTo>
                <a:lnTo>
                  <a:pt x="530" y="1551"/>
                </a:lnTo>
                <a:cubicBezTo>
                  <a:pt x="303" y="1551"/>
                  <a:pt x="114" y="1437"/>
                  <a:pt x="0" y="1210"/>
                </a:cubicBezTo>
                <a:lnTo>
                  <a:pt x="0" y="1210"/>
                </a:lnTo>
                <a:cubicBezTo>
                  <a:pt x="76" y="1740"/>
                  <a:pt x="378" y="2118"/>
                  <a:pt x="719" y="2155"/>
                </a:cubicBezTo>
                <a:lnTo>
                  <a:pt x="9528" y="2155"/>
                </a:lnTo>
                <a:cubicBezTo>
                  <a:pt x="9981" y="2155"/>
                  <a:pt x="10322" y="1588"/>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9"/>
          <p:cNvSpPr/>
          <p:nvPr/>
        </p:nvSpPr>
        <p:spPr>
          <a:xfrm>
            <a:off x="546317" y="1655749"/>
            <a:ext cx="79378" cy="131930"/>
          </a:xfrm>
          <a:custGeom>
            <a:avLst/>
            <a:gdLst/>
            <a:ahLst/>
            <a:cxnLst/>
            <a:rect l="l" t="t" r="r" b="b"/>
            <a:pathLst>
              <a:path w="2534" h="4046" extrusionOk="0">
                <a:moveTo>
                  <a:pt x="1286" y="0"/>
                </a:moveTo>
                <a:cubicBezTo>
                  <a:pt x="567" y="0"/>
                  <a:pt x="0" y="908"/>
                  <a:pt x="0" y="2004"/>
                </a:cubicBezTo>
                <a:cubicBezTo>
                  <a:pt x="0" y="3138"/>
                  <a:pt x="567" y="4046"/>
                  <a:pt x="1286" y="4046"/>
                </a:cubicBezTo>
                <a:cubicBezTo>
                  <a:pt x="1966" y="4046"/>
                  <a:pt x="2533" y="3138"/>
                  <a:pt x="2533" y="2004"/>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
          <p:cNvSpPr/>
          <p:nvPr/>
        </p:nvSpPr>
        <p:spPr>
          <a:xfrm>
            <a:off x="281025" y="1680400"/>
            <a:ext cx="324527" cy="82627"/>
          </a:xfrm>
          <a:custGeom>
            <a:avLst/>
            <a:gdLst/>
            <a:ahLst/>
            <a:cxnLst/>
            <a:rect l="l" t="t" r="r" b="b"/>
            <a:pathLst>
              <a:path w="10360" h="2534" extrusionOk="0">
                <a:moveTo>
                  <a:pt x="794" y="1"/>
                </a:moveTo>
                <a:cubicBezTo>
                  <a:pt x="341" y="1"/>
                  <a:pt x="0" y="568"/>
                  <a:pt x="0" y="1248"/>
                </a:cubicBezTo>
                <a:cubicBezTo>
                  <a:pt x="0" y="1967"/>
                  <a:pt x="341" y="2534"/>
                  <a:pt x="794" y="2534"/>
                </a:cubicBezTo>
                <a:lnTo>
                  <a:pt x="9566" y="2534"/>
                </a:lnTo>
                <a:cubicBezTo>
                  <a:pt x="10019" y="2534"/>
                  <a:pt x="10360" y="1967"/>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9"/>
          <p:cNvSpPr/>
          <p:nvPr/>
        </p:nvSpPr>
        <p:spPr>
          <a:xfrm>
            <a:off x="304707" y="1761756"/>
            <a:ext cx="32014" cy="1272"/>
          </a:xfrm>
          <a:custGeom>
            <a:avLst/>
            <a:gdLst/>
            <a:ahLst/>
            <a:cxnLst/>
            <a:rect l="l" t="t" r="r" b="b"/>
            <a:pathLst>
              <a:path w="1022" h="39" extrusionOk="0">
                <a:moveTo>
                  <a:pt x="1021" y="39"/>
                </a:moveTo>
                <a:lnTo>
                  <a:pt x="38" y="39"/>
                </a:lnTo>
                <a:cubicBezTo>
                  <a:pt x="38" y="39"/>
                  <a:pt x="38" y="39"/>
                  <a:pt x="38" y="39"/>
                </a:cubicBezTo>
                <a:cubicBezTo>
                  <a:pt x="38" y="39"/>
                  <a:pt x="38" y="39"/>
                  <a:pt x="38" y="39"/>
                </a:cubicBezTo>
                <a:lnTo>
                  <a:pt x="1021" y="39"/>
                </a:lnTo>
                <a:lnTo>
                  <a:pt x="1021" y="39"/>
                </a:lnTo>
                <a:close/>
                <a:moveTo>
                  <a:pt x="1" y="39"/>
                </a:moveTo>
                <a:lnTo>
                  <a:pt x="1" y="39"/>
                </a:lnTo>
                <a:lnTo>
                  <a:pt x="1" y="39"/>
                </a:lnTo>
                <a:close/>
                <a:moveTo>
                  <a:pt x="1" y="39"/>
                </a:moveTo>
                <a:lnTo>
                  <a:pt x="1" y="39"/>
                </a:lnTo>
                <a:lnTo>
                  <a:pt x="1" y="39"/>
                </a:lnTo>
                <a:close/>
                <a:moveTo>
                  <a:pt x="1" y="39"/>
                </a:moveTo>
                <a:lnTo>
                  <a:pt x="1" y="39"/>
                </a:lnTo>
                <a:lnTo>
                  <a:pt x="1" y="39"/>
                </a:lnTo>
                <a:close/>
                <a:moveTo>
                  <a:pt x="1" y="39"/>
                </a:moveTo>
                <a:cubicBezTo>
                  <a:pt x="1" y="39"/>
                  <a:pt x="1" y="39"/>
                  <a:pt x="1" y="1"/>
                </a:cubicBezTo>
                <a:cubicBezTo>
                  <a:pt x="1" y="39"/>
                  <a:pt x="1" y="39"/>
                  <a:pt x="1" y="39"/>
                </a:cubicBez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9"/>
          <p:cNvSpPr/>
          <p:nvPr/>
        </p:nvSpPr>
        <p:spPr>
          <a:xfrm>
            <a:off x="605521" y="17210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9"/>
          <p:cNvSpPr/>
          <p:nvPr/>
        </p:nvSpPr>
        <p:spPr>
          <a:xfrm>
            <a:off x="282216" y="1691487"/>
            <a:ext cx="323337" cy="71541"/>
          </a:xfrm>
          <a:custGeom>
            <a:avLst/>
            <a:gdLst/>
            <a:ahLst/>
            <a:cxnLst/>
            <a:rect l="l" t="t" r="r" b="b"/>
            <a:pathLst>
              <a:path w="10322" h="2194" extrusionOk="0">
                <a:moveTo>
                  <a:pt x="10057" y="1"/>
                </a:moveTo>
                <a:cubicBezTo>
                  <a:pt x="10095" y="114"/>
                  <a:pt x="10095" y="228"/>
                  <a:pt x="10095" y="303"/>
                </a:cubicBezTo>
                <a:cubicBezTo>
                  <a:pt x="10095" y="1022"/>
                  <a:pt x="9755" y="1589"/>
                  <a:pt x="9301" y="1589"/>
                </a:cubicBezTo>
                <a:lnTo>
                  <a:pt x="530" y="1589"/>
                </a:lnTo>
                <a:cubicBezTo>
                  <a:pt x="303" y="1589"/>
                  <a:pt x="114" y="1438"/>
                  <a:pt x="0" y="1249"/>
                </a:cubicBezTo>
                <a:lnTo>
                  <a:pt x="0" y="1249"/>
                </a:lnTo>
                <a:cubicBezTo>
                  <a:pt x="76" y="1740"/>
                  <a:pt x="340" y="2156"/>
                  <a:pt x="719" y="2156"/>
                </a:cubicBezTo>
                <a:cubicBezTo>
                  <a:pt x="719" y="2194"/>
                  <a:pt x="719" y="2194"/>
                  <a:pt x="719" y="2194"/>
                </a:cubicBezTo>
                <a:lnTo>
                  <a:pt x="9528" y="2194"/>
                </a:lnTo>
                <a:cubicBezTo>
                  <a:pt x="9981" y="2194"/>
                  <a:pt x="10322" y="1627"/>
                  <a:pt x="10322" y="908"/>
                </a:cubicBez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9"/>
          <p:cNvSpPr/>
          <p:nvPr/>
        </p:nvSpPr>
        <p:spPr>
          <a:xfrm>
            <a:off x="546317" y="2012018"/>
            <a:ext cx="79378" cy="133202"/>
          </a:xfrm>
          <a:custGeom>
            <a:avLst/>
            <a:gdLst/>
            <a:ahLst/>
            <a:cxnLst/>
            <a:rect l="l" t="t" r="r" b="b"/>
            <a:pathLst>
              <a:path w="2534" h="4085" extrusionOk="0">
                <a:moveTo>
                  <a:pt x="1286" y="1"/>
                </a:moveTo>
                <a:cubicBezTo>
                  <a:pt x="567" y="1"/>
                  <a:pt x="0" y="908"/>
                  <a:pt x="0" y="2042"/>
                </a:cubicBezTo>
                <a:cubicBezTo>
                  <a:pt x="0" y="3177"/>
                  <a:pt x="567" y="4084"/>
                  <a:pt x="1286" y="4084"/>
                </a:cubicBezTo>
                <a:cubicBezTo>
                  <a:pt x="1966" y="4084"/>
                  <a:pt x="2533" y="3177"/>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9"/>
          <p:cNvSpPr/>
          <p:nvPr/>
        </p:nvSpPr>
        <p:spPr>
          <a:xfrm>
            <a:off x="281025" y="203790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9"/>
          <p:cNvSpPr/>
          <p:nvPr/>
        </p:nvSpPr>
        <p:spPr>
          <a:xfrm>
            <a:off x="304707" y="211929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9"/>
          <p:cNvSpPr/>
          <p:nvPr/>
        </p:nvSpPr>
        <p:spPr>
          <a:xfrm>
            <a:off x="605521" y="2077364"/>
            <a:ext cx="31" cy="1272"/>
          </a:xfrm>
          <a:custGeom>
            <a:avLst/>
            <a:gdLst/>
            <a:ahLst/>
            <a:cxnLst/>
            <a:rect l="l" t="t" r="r" b="b"/>
            <a:pathLst>
              <a:path w="1" h="39" extrusionOk="0">
                <a:moveTo>
                  <a:pt x="1" y="38"/>
                </a:moveTo>
                <a:lnTo>
                  <a:pt x="1" y="38"/>
                </a:lnTo>
                <a:lnTo>
                  <a:pt x="1" y="38"/>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9"/>
          <p:cNvSpPr/>
          <p:nvPr/>
        </p:nvSpPr>
        <p:spPr>
          <a:xfrm>
            <a:off x="282216" y="2049028"/>
            <a:ext cx="323337" cy="70302"/>
          </a:xfrm>
          <a:custGeom>
            <a:avLst/>
            <a:gdLst/>
            <a:ahLst/>
            <a:cxnLst/>
            <a:rect l="l" t="t" r="r" b="b"/>
            <a:pathLst>
              <a:path w="10322" h="2156" extrusionOk="0">
                <a:moveTo>
                  <a:pt x="10057" y="0"/>
                </a:moveTo>
                <a:cubicBezTo>
                  <a:pt x="10095" y="76"/>
                  <a:pt x="10095" y="189"/>
                  <a:pt x="10095" y="303"/>
                </a:cubicBezTo>
                <a:cubicBezTo>
                  <a:pt x="10095" y="983"/>
                  <a:pt x="9755" y="1550"/>
                  <a:pt x="9301" y="1550"/>
                </a:cubicBezTo>
                <a:lnTo>
                  <a:pt x="530" y="1550"/>
                </a:lnTo>
                <a:cubicBezTo>
                  <a:pt x="303" y="1550"/>
                  <a:pt x="114" y="1437"/>
                  <a:pt x="0" y="1210"/>
                </a:cubicBezTo>
                <a:lnTo>
                  <a:pt x="0" y="1210"/>
                </a:lnTo>
                <a:cubicBezTo>
                  <a:pt x="76" y="1739"/>
                  <a:pt x="340" y="2117"/>
                  <a:pt x="719" y="2155"/>
                </a:cubicBezTo>
                <a:lnTo>
                  <a:pt x="9528" y="2155"/>
                </a:lnTo>
                <a:cubicBezTo>
                  <a:pt x="9981" y="2155"/>
                  <a:pt x="10322" y="1588"/>
                  <a:pt x="10322" y="907"/>
                </a:cubicBezTo>
                <a:lnTo>
                  <a:pt x="10322" y="870"/>
                </a:ln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9"/>
          <p:cNvSpPr/>
          <p:nvPr/>
        </p:nvSpPr>
        <p:spPr>
          <a:xfrm>
            <a:off x="546317" y="2369560"/>
            <a:ext cx="79378" cy="131930"/>
          </a:xfrm>
          <a:custGeom>
            <a:avLst/>
            <a:gdLst/>
            <a:ahLst/>
            <a:cxnLst/>
            <a:rect l="l" t="t" r="r" b="b"/>
            <a:pathLst>
              <a:path w="2534" h="4046" extrusionOk="0">
                <a:moveTo>
                  <a:pt x="1286" y="0"/>
                </a:moveTo>
                <a:cubicBezTo>
                  <a:pt x="567" y="0"/>
                  <a:pt x="0" y="907"/>
                  <a:pt x="0" y="2004"/>
                </a:cubicBezTo>
                <a:cubicBezTo>
                  <a:pt x="0" y="3138"/>
                  <a:pt x="567" y="4045"/>
                  <a:pt x="1286" y="4045"/>
                </a:cubicBezTo>
                <a:cubicBezTo>
                  <a:pt x="1966" y="4045"/>
                  <a:pt x="2533" y="3138"/>
                  <a:pt x="2533" y="2004"/>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9"/>
          <p:cNvSpPr/>
          <p:nvPr/>
        </p:nvSpPr>
        <p:spPr>
          <a:xfrm>
            <a:off x="281025" y="2394211"/>
            <a:ext cx="324527" cy="81388"/>
          </a:xfrm>
          <a:custGeom>
            <a:avLst/>
            <a:gdLst/>
            <a:ahLst/>
            <a:cxnLst/>
            <a:rect l="l" t="t" r="r" b="b"/>
            <a:pathLst>
              <a:path w="10360" h="2496" extrusionOk="0">
                <a:moveTo>
                  <a:pt x="794" y="0"/>
                </a:moveTo>
                <a:cubicBezTo>
                  <a:pt x="341" y="0"/>
                  <a:pt x="0" y="567"/>
                  <a:pt x="0" y="1248"/>
                </a:cubicBezTo>
                <a:cubicBezTo>
                  <a:pt x="0" y="1966"/>
                  <a:pt x="341" y="2495"/>
                  <a:pt x="794" y="2495"/>
                </a:cubicBezTo>
                <a:lnTo>
                  <a:pt x="9566" y="2495"/>
                </a:lnTo>
                <a:cubicBezTo>
                  <a:pt x="10019" y="2495"/>
                  <a:pt x="10360" y="1966"/>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9"/>
          <p:cNvSpPr/>
          <p:nvPr/>
        </p:nvSpPr>
        <p:spPr>
          <a:xfrm>
            <a:off x="304707" y="247556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9"/>
          <p:cNvSpPr/>
          <p:nvPr/>
        </p:nvSpPr>
        <p:spPr>
          <a:xfrm>
            <a:off x="605521" y="243487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9"/>
          <p:cNvSpPr/>
          <p:nvPr/>
        </p:nvSpPr>
        <p:spPr>
          <a:xfrm>
            <a:off x="282216" y="2405297"/>
            <a:ext cx="323337" cy="70302"/>
          </a:xfrm>
          <a:custGeom>
            <a:avLst/>
            <a:gdLst/>
            <a:ahLst/>
            <a:cxnLst/>
            <a:rect l="l" t="t" r="r" b="b"/>
            <a:pathLst>
              <a:path w="10322" h="2156" extrusionOk="0">
                <a:moveTo>
                  <a:pt x="10057" y="0"/>
                </a:moveTo>
                <a:cubicBezTo>
                  <a:pt x="10095" y="114"/>
                  <a:pt x="10095" y="189"/>
                  <a:pt x="10095" y="303"/>
                </a:cubicBezTo>
                <a:cubicBezTo>
                  <a:pt x="10095" y="1021"/>
                  <a:pt x="9755" y="1551"/>
                  <a:pt x="9301" y="1551"/>
                </a:cubicBezTo>
                <a:lnTo>
                  <a:pt x="530" y="1551"/>
                </a:lnTo>
                <a:cubicBezTo>
                  <a:pt x="303" y="1551"/>
                  <a:pt x="114" y="1437"/>
                  <a:pt x="0" y="1248"/>
                </a:cubicBezTo>
                <a:lnTo>
                  <a:pt x="0" y="1248"/>
                </a:lnTo>
                <a:cubicBezTo>
                  <a:pt x="76" y="1777"/>
                  <a:pt x="378" y="2155"/>
                  <a:pt x="719" y="2155"/>
                </a:cubicBezTo>
                <a:lnTo>
                  <a:pt x="9528" y="2155"/>
                </a:lnTo>
                <a:cubicBezTo>
                  <a:pt x="9981" y="2155"/>
                  <a:pt x="10322" y="1626"/>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9"/>
          <p:cNvSpPr/>
          <p:nvPr/>
        </p:nvSpPr>
        <p:spPr>
          <a:xfrm>
            <a:off x="546317" y="2725829"/>
            <a:ext cx="79378" cy="131930"/>
          </a:xfrm>
          <a:custGeom>
            <a:avLst/>
            <a:gdLst/>
            <a:ahLst/>
            <a:cxnLst/>
            <a:rect l="l" t="t" r="r" b="b"/>
            <a:pathLst>
              <a:path w="2534" h="4046" extrusionOk="0">
                <a:moveTo>
                  <a:pt x="1286" y="0"/>
                </a:moveTo>
                <a:cubicBezTo>
                  <a:pt x="567" y="0"/>
                  <a:pt x="0" y="908"/>
                  <a:pt x="0" y="2042"/>
                </a:cubicBezTo>
                <a:cubicBezTo>
                  <a:pt x="0" y="3138"/>
                  <a:pt x="567" y="4046"/>
                  <a:pt x="1286" y="4046"/>
                </a:cubicBezTo>
                <a:cubicBezTo>
                  <a:pt x="1966" y="4046"/>
                  <a:pt x="2533" y="3138"/>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9"/>
          <p:cNvSpPr/>
          <p:nvPr/>
        </p:nvSpPr>
        <p:spPr>
          <a:xfrm>
            <a:off x="281025" y="2751719"/>
            <a:ext cx="324527" cy="81388"/>
          </a:xfrm>
          <a:custGeom>
            <a:avLst/>
            <a:gdLst/>
            <a:ahLst/>
            <a:cxnLst/>
            <a:rect l="l" t="t" r="r" b="b"/>
            <a:pathLst>
              <a:path w="10360" h="2496" extrusionOk="0">
                <a:moveTo>
                  <a:pt x="794" y="0"/>
                </a:moveTo>
                <a:cubicBezTo>
                  <a:pt x="341" y="0"/>
                  <a:pt x="0" y="530"/>
                  <a:pt x="0" y="1248"/>
                </a:cubicBezTo>
                <a:cubicBezTo>
                  <a:pt x="0" y="1929"/>
                  <a:pt x="341" y="2496"/>
                  <a:pt x="794" y="2496"/>
                </a:cubicBezTo>
                <a:lnTo>
                  <a:pt x="9566" y="2496"/>
                </a:lnTo>
                <a:cubicBezTo>
                  <a:pt x="10019" y="2496"/>
                  <a:pt x="10360" y="1929"/>
                  <a:pt x="10360" y="1248"/>
                </a:cubicBezTo>
                <a:cubicBezTo>
                  <a:pt x="10360" y="530"/>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9"/>
          <p:cNvSpPr/>
          <p:nvPr/>
        </p:nvSpPr>
        <p:spPr>
          <a:xfrm>
            <a:off x="304707" y="283307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9"/>
          <p:cNvSpPr/>
          <p:nvPr/>
        </p:nvSpPr>
        <p:spPr>
          <a:xfrm>
            <a:off x="605521" y="2791174"/>
            <a:ext cx="31" cy="1272"/>
          </a:xfrm>
          <a:custGeom>
            <a:avLst/>
            <a:gdLst/>
            <a:ahLst/>
            <a:cxnLst/>
            <a:rect l="l" t="t" r="r" b="b"/>
            <a:pathLst>
              <a:path w="1" h="39" extrusionOk="0">
                <a:moveTo>
                  <a:pt x="1" y="38"/>
                </a:moveTo>
                <a:lnTo>
                  <a:pt x="1" y="38"/>
                </a:lnTo>
                <a:lnTo>
                  <a:pt x="1" y="38"/>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9"/>
          <p:cNvSpPr/>
          <p:nvPr/>
        </p:nvSpPr>
        <p:spPr>
          <a:xfrm>
            <a:off x="282216" y="2761567"/>
            <a:ext cx="323337" cy="71541"/>
          </a:xfrm>
          <a:custGeom>
            <a:avLst/>
            <a:gdLst/>
            <a:ahLst/>
            <a:cxnLst/>
            <a:rect l="l" t="t" r="r" b="b"/>
            <a:pathLst>
              <a:path w="10322" h="2194" extrusionOk="0">
                <a:moveTo>
                  <a:pt x="10057" y="1"/>
                </a:moveTo>
                <a:cubicBezTo>
                  <a:pt x="10095" y="114"/>
                  <a:pt x="10095" y="228"/>
                  <a:pt x="10095" y="341"/>
                </a:cubicBezTo>
                <a:cubicBezTo>
                  <a:pt x="10095" y="1022"/>
                  <a:pt x="9755" y="1589"/>
                  <a:pt x="9301" y="1589"/>
                </a:cubicBezTo>
                <a:lnTo>
                  <a:pt x="530" y="1589"/>
                </a:lnTo>
                <a:cubicBezTo>
                  <a:pt x="303" y="1589"/>
                  <a:pt x="114" y="1475"/>
                  <a:pt x="0" y="1248"/>
                </a:cubicBezTo>
                <a:lnTo>
                  <a:pt x="0" y="1248"/>
                </a:lnTo>
                <a:cubicBezTo>
                  <a:pt x="76" y="1778"/>
                  <a:pt x="340" y="2156"/>
                  <a:pt x="719" y="2194"/>
                </a:cubicBezTo>
                <a:lnTo>
                  <a:pt x="9528" y="2194"/>
                </a:lnTo>
                <a:cubicBezTo>
                  <a:pt x="9981" y="2194"/>
                  <a:pt x="10322" y="1627"/>
                  <a:pt x="10322" y="946"/>
                </a:cubicBezTo>
                <a:lnTo>
                  <a:pt x="10322" y="908"/>
                </a:ln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9"/>
          <p:cNvSpPr/>
          <p:nvPr/>
        </p:nvSpPr>
        <p:spPr>
          <a:xfrm>
            <a:off x="546317" y="3083338"/>
            <a:ext cx="79378" cy="131963"/>
          </a:xfrm>
          <a:custGeom>
            <a:avLst/>
            <a:gdLst/>
            <a:ahLst/>
            <a:cxnLst/>
            <a:rect l="l" t="t" r="r" b="b"/>
            <a:pathLst>
              <a:path w="2534" h="4047" extrusionOk="0">
                <a:moveTo>
                  <a:pt x="1286" y="1"/>
                </a:moveTo>
                <a:cubicBezTo>
                  <a:pt x="567" y="1"/>
                  <a:pt x="0" y="908"/>
                  <a:pt x="0" y="2004"/>
                </a:cubicBezTo>
                <a:cubicBezTo>
                  <a:pt x="0" y="3139"/>
                  <a:pt x="567" y="4046"/>
                  <a:pt x="1286" y="4046"/>
                </a:cubicBezTo>
                <a:cubicBezTo>
                  <a:pt x="1966" y="4046"/>
                  <a:pt x="2533" y="3139"/>
                  <a:pt x="2533" y="2004"/>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9"/>
          <p:cNvSpPr/>
          <p:nvPr/>
        </p:nvSpPr>
        <p:spPr>
          <a:xfrm>
            <a:off x="281025" y="310798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9"/>
          <p:cNvSpPr/>
          <p:nvPr/>
        </p:nvSpPr>
        <p:spPr>
          <a:xfrm>
            <a:off x="304707" y="318937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9"/>
          <p:cNvSpPr/>
          <p:nvPr/>
        </p:nvSpPr>
        <p:spPr>
          <a:xfrm>
            <a:off x="605521" y="314868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9"/>
          <p:cNvSpPr/>
          <p:nvPr/>
        </p:nvSpPr>
        <p:spPr>
          <a:xfrm>
            <a:off x="282216" y="3119108"/>
            <a:ext cx="323337" cy="70302"/>
          </a:xfrm>
          <a:custGeom>
            <a:avLst/>
            <a:gdLst/>
            <a:ahLst/>
            <a:cxnLst/>
            <a:rect l="l" t="t" r="r" b="b"/>
            <a:pathLst>
              <a:path w="10322" h="2156" extrusionOk="0">
                <a:moveTo>
                  <a:pt x="10057" y="0"/>
                </a:moveTo>
                <a:cubicBezTo>
                  <a:pt x="10095" y="113"/>
                  <a:pt x="10095" y="189"/>
                  <a:pt x="10095" y="302"/>
                </a:cubicBezTo>
                <a:cubicBezTo>
                  <a:pt x="10095" y="1021"/>
                  <a:pt x="9755" y="1550"/>
                  <a:pt x="9301" y="1550"/>
                </a:cubicBezTo>
                <a:lnTo>
                  <a:pt x="530" y="1550"/>
                </a:lnTo>
                <a:cubicBezTo>
                  <a:pt x="303" y="1550"/>
                  <a:pt x="114" y="1437"/>
                  <a:pt x="0" y="1248"/>
                </a:cubicBezTo>
                <a:lnTo>
                  <a:pt x="0" y="1248"/>
                </a:lnTo>
                <a:cubicBezTo>
                  <a:pt x="76" y="1739"/>
                  <a:pt x="340" y="2155"/>
                  <a:pt x="719" y="2155"/>
                </a:cubicBezTo>
                <a:lnTo>
                  <a:pt x="9528" y="2155"/>
                </a:lnTo>
                <a:cubicBezTo>
                  <a:pt x="9981" y="2155"/>
                  <a:pt x="10322" y="1588"/>
                  <a:pt x="10322" y="907"/>
                </a:cubicBez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9"/>
          <p:cNvSpPr/>
          <p:nvPr/>
        </p:nvSpPr>
        <p:spPr>
          <a:xfrm>
            <a:off x="546317" y="3439640"/>
            <a:ext cx="79378" cy="131930"/>
          </a:xfrm>
          <a:custGeom>
            <a:avLst/>
            <a:gdLst/>
            <a:ahLst/>
            <a:cxnLst/>
            <a:rect l="l" t="t" r="r" b="b"/>
            <a:pathLst>
              <a:path w="2534" h="4046" extrusionOk="0">
                <a:moveTo>
                  <a:pt x="1286" y="0"/>
                </a:moveTo>
                <a:cubicBezTo>
                  <a:pt x="567" y="0"/>
                  <a:pt x="0" y="907"/>
                  <a:pt x="0" y="2042"/>
                </a:cubicBezTo>
                <a:cubicBezTo>
                  <a:pt x="0" y="3138"/>
                  <a:pt x="567" y="4045"/>
                  <a:pt x="1286" y="4045"/>
                </a:cubicBezTo>
                <a:cubicBezTo>
                  <a:pt x="1966" y="4045"/>
                  <a:pt x="2533" y="3138"/>
                  <a:pt x="2533" y="2042"/>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9"/>
          <p:cNvSpPr/>
          <p:nvPr/>
        </p:nvSpPr>
        <p:spPr>
          <a:xfrm>
            <a:off x="281025" y="3465498"/>
            <a:ext cx="324527" cy="81421"/>
          </a:xfrm>
          <a:custGeom>
            <a:avLst/>
            <a:gdLst/>
            <a:ahLst/>
            <a:cxnLst/>
            <a:rect l="l" t="t" r="r" b="b"/>
            <a:pathLst>
              <a:path w="10360" h="2497" extrusionOk="0">
                <a:moveTo>
                  <a:pt x="794" y="1"/>
                </a:moveTo>
                <a:cubicBezTo>
                  <a:pt x="341" y="1"/>
                  <a:pt x="0" y="530"/>
                  <a:pt x="0" y="1249"/>
                </a:cubicBezTo>
                <a:cubicBezTo>
                  <a:pt x="0" y="1929"/>
                  <a:pt x="341" y="2496"/>
                  <a:pt x="794" y="2496"/>
                </a:cubicBezTo>
                <a:lnTo>
                  <a:pt x="9566" y="2496"/>
                </a:lnTo>
                <a:cubicBezTo>
                  <a:pt x="10019" y="2496"/>
                  <a:pt x="10360" y="1929"/>
                  <a:pt x="10360" y="1249"/>
                </a:cubicBezTo>
                <a:cubicBezTo>
                  <a:pt x="10360" y="530"/>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9"/>
          <p:cNvSpPr/>
          <p:nvPr/>
        </p:nvSpPr>
        <p:spPr>
          <a:xfrm>
            <a:off x="304707" y="35468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9"/>
          <p:cNvSpPr/>
          <p:nvPr/>
        </p:nvSpPr>
        <p:spPr>
          <a:xfrm>
            <a:off x="605521" y="350495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9"/>
          <p:cNvSpPr/>
          <p:nvPr/>
        </p:nvSpPr>
        <p:spPr>
          <a:xfrm>
            <a:off x="282216" y="3475378"/>
            <a:ext cx="323337" cy="71541"/>
          </a:xfrm>
          <a:custGeom>
            <a:avLst/>
            <a:gdLst/>
            <a:ahLst/>
            <a:cxnLst/>
            <a:rect l="l" t="t" r="r" b="b"/>
            <a:pathLst>
              <a:path w="10322" h="2194" extrusionOk="0">
                <a:moveTo>
                  <a:pt x="10057" y="0"/>
                </a:moveTo>
                <a:lnTo>
                  <a:pt x="10057" y="0"/>
                </a:ln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6"/>
                </a:cubicBezTo>
                <a:lnTo>
                  <a:pt x="10322" y="908"/>
                </a:lnTo>
                <a:cubicBezTo>
                  <a:pt x="10322" y="568"/>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9"/>
          <p:cNvSpPr/>
          <p:nvPr/>
        </p:nvSpPr>
        <p:spPr>
          <a:xfrm>
            <a:off x="546317" y="3795909"/>
            <a:ext cx="79378" cy="133169"/>
          </a:xfrm>
          <a:custGeom>
            <a:avLst/>
            <a:gdLst/>
            <a:ahLst/>
            <a:cxnLst/>
            <a:rect l="l" t="t" r="r" b="b"/>
            <a:pathLst>
              <a:path w="2534" h="4084" extrusionOk="0">
                <a:moveTo>
                  <a:pt x="1286" y="0"/>
                </a:moveTo>
                <a:cubicBezTo>
                  <a:pt x="567" y="0"/>
                  <a:pt x="0" y="908"/>
                  <a:pt x="0" y="2042"/>
                </a:cubicBezTo>
                <a:cubicBezTo>
                  <a:pt x="0" y="3176"/>
                  <a:pt x="567" y="4084"/>
                  <a:pt x="1286" y="4084"/>
                </a:cubicBezTo>
                <a:cubicBezTo>
                  <a:pt x="1966" y="4084"/>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9"/>
          <p:cNvSpPr/>
          <p:nvPr/>
        </p:nvSpPr>
        <p:spPr>
          <a:xfrm>
            <a:off x="281025" y="3821800"/>
            <a:ext cx="324527" cy="81388"/>
          </a:xfrm>
          <a:custGeom>
            <a:avLst/>
            <a:gdLst/>
            <a:ahLst/>
            <a:cxnLst/>
            <a:rect l="l" t="t" r="r" b="b"/>
            <a:pathLst>
              <a:path w="10360" h="2496" extrusionOk="0">
                <a:moveTo>
                  <a:pt x="794" y="0"/>
                </a:moveTo>
                <a:cubicBezTo>
                  <a:pt x="341" y="0"/>
                  <a:pt x="0" y="567"/>
                  <a:pt x="0" y="1248"/>
                </a:cubicBezTo>
                <a:cubicBezTo>
                  <a:pt x="0" y="1929"/>
                  <a:pt x="341" y="2496"/>
                  <a:pt x="794" y="2496"/>
                </a:cubicBezTo>
                <a:lnTo>
                  <a:pt x="9566" y="2496"/>
                </a:lnTo>
                <a:cubicBezTo>
                  <a:pt x="10019" y="2496"/>
                  <a:pt x="10360" y="1929"/>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9"/>
          <p:cNvSpPr/>
          <p:nvPr/>
        </p:nvSpPr>
        <p:spPr>
          <a:xfrm>
            <a:off x="304707" y="390315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9"/>
          <p:cNvSpPr/>
          <p:nvPr/>
        </p:nvSpPr>
        <p:spPr>
          <a:xfrm>
            <a:off x="605521" y="38624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9"/>
          <p:cNvSpPr/>
          <p:nvPr/>
        </p:nvSpPr>
        <p:spPr>
          <a:xfrm>
            <a:off x="282216" y="3832886"/>
            <a:ext cx="323337" cy="70302"/>
          </a:xfrm>
          <a:custGeom>
            <a:avLst/>
            <a:gdLst/>
            <a:ahLst/>
            <a:cxnLst/>
            <a:rect l="l" t="t" r="r" b="b"/>
            <a:pathLst>
              <a:path w="10322" h="2156" extrusionOk="0">
                <a:moveTo>
                  <a:pt x="10057" y="1"/>
                </a:moveTo>
                <a:lnTo>
                  <a:pt x="10057" y="1"/>
                </a:lnTo>
                <a:cubicBezTo>
                  <a:pt x="10095" y="76"/>
                  <a:pt x="10095" y="190"/>
                  <a:pt x="10095" y="303"/>
                </a:cubicBezTo>
                <a:cubicBezTo>
                  <a:pt x="10095" y="984"/>
                  <a:pt x="9755" y="1551"/>
                  <a:pt x="9301" y="1551"/>
                </a:cubicBezTo>
                <a:lnTo>
                  <a:pt x="530" y="1551"/>
                </a:lnTo>
                <a:cubicBezTo>
                  <a:pt x="303" y="1551"/>
                  <a:pt x="114" y="1437"/>
                  <a:pt x="0" y="1210"/>
                </a:cubicBezTo>
                <a:lnTo>
                  <a:pt x="0" y="1210"/>
                </a:lnTo>
                <a:cubicBezTo>
                  <a:pt x="76" y="1740"/>
                  <a:pt x="340" y="2118"/>
                  <a:pt x="719" y="2156"/>
                </a:cubicBezTo>
                <a:lnTo>
                  <a:pt x="9528" y="2156"/>
                </a:lnTo>
                <a:cubicBezTo>
                  <a:pt x="9981" y="2156"/>
                  <a:pt x="10322" y="1589"/>
                  <a:pt x="10322" y="908"/>
                </a:cubicBezTo>
                <a:cubicBezTo>
                  <a:pt x="10322" y="530"/>
                  <a:pt x="10208" y="227"/>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9"/>
          <p:cNvSpPr/>
          <p:nvPr/>
        </p:nvSpPr>
        <p:spPr>
          <a:xfrm>
            <a:off x="546317" y="415341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9"/>
          <p:cNvSpPr/>
          <p:nvPr/>
        </p:nvSpPr>
        <p:spPr>
          <a:xfrm>
            <a:off x="281025" y="4178069"/>
            <a:ext cx="324527" cy="82627"/>
          </a:xfrm>
          <a:custGeom>
            <a:avLst/>
            <a:gdLst/>
            <a:ahLst/>
            <a:cxnLst/>
            <a:rect l="l" t="t" r="r" b="b"/>
            <a:pathLst>
              <a:path w="10360" h="2534"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9"/>
          <p:cNvSpPr/>
          <p:nvPr/>
        </p:nvSpPr>
        <p:spPr>
          <a:xfrm>
            <a:off x="304707" y="4260664"/>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9"/>
          <p:cNvSpPr/>
          <p:nvPr/>
        </p:nvSpPr>
        <p:spPr>
          <a:xfrm>
            <a:off x="605521" y="421876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9"/>
          <p:cNvSpPr/>
          <p:nvPr/>
        </p:nvSpPr>
        <p:spPr>
          <a:xfrm>
            <a:off x="282216" y="4189188"/>
            <a:ext cx="323337" cy="71508"/>
          </a:xfrm>
          <a:custGeom>
            <a:avLst/>
            <a:gdLst/>
            <a:ahLst/>
            <a:cxnLst/>
            <a:rect l="l" t="t" r="r" b="b"/>
            <a:pathLst>
              <a:path w="10322" h="2193" extrusionOk="0">
                <a:moveTo>
                  <a:pt x="10057" y="0"/>
                </a:moveTo>
                <a:lnTo>
                  <a:pt x="10057" y="0"/>
                </a:lnTo>
                <a:cubicBezTo>
                  <a:pt x="10095" y="113"/>
                  <a:pt x="10095" y="227"/>
                  <a:pt x="10095" y="340"/>
                </a:cubicBezTo>
                <a:cubicBezTo>
                  <a:pt x="10095" y="1021"/>
                  <a:pt x="9755" y="1588"/>
                  <a:pt x="9301" y="1588"/>
                </a:cubicBezTo>
                <a:lnTo>
                  <a:pt x="530" y="1588"/>
                </a:lnTo>
                <a:cubicBezTo>
                  <a:pt x="303" y="1588"/>
                  <a:pt x="114" y="1437"/>
                  <a:pt x="0" y="1248"/>
                </a:cubicBezTo>
                <a:lnTo>
                  <a:pt x="0" y="1248"/>
                </a:lnTo>
                <a:cubicBezTo>
                  <a:pt x="76" y="1777"/>
                  <a:pt x="378" y="2155"/>
                  <a:pt x="719" y="2193"/>
                </a:cubicBezTo>
                <a:lnTo>
                  <a:pt x="9528" y="2193"/>
                </a:lnTo>
                <a:cubicBezTo>
                  <a:pt x="9981" y="2193"/>
                  <a:pt x="10322" y="1626"/>
                  <a:pt x="10322" y="945"/>
                </a:cubicBezTo>
                <a:lnTo>
                  <a:pt x="10322" y="907"/>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9"/>
          <p:cNvSpPr/>
          <p:nvPr/>
        </p:nvSpPr>
        <p:spPr>
          <a:xfrm>
            <a:off x="282216" y="977708"/>
            <a:ext cx="323337" cy="71541"/>
          </a:xfrm>
          <a:custGeom>
            <a:avLst/>
            <a:gdLst/>
            <a:ahLst/>
            <a:cxnLst/>
            <a:rect l="l" t="t" r="r" b="b"/>
            <a:pathLst>
              <a:path w="10322" h="2194" extrusionOk="0">
                <a:moveTo>
                  <a:pt x="10057" y="0"/>
                </a:move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5"/>
                </a:cubicBezTo>
                <a:lnTo>
                  <a:pt x="10322" y="908"/>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6"/>
        <p:cNvGrpSpPr/>
        <p:nvPr/>
      </p:nvGrpSpPr>
      <p:grpSpPr>
        <a:xfrm>
          <a:off x="0" y="0"/>
          <a:ext cx="0" cy="0"/>
          <a:chOff x="0" y="0"/>
          <a:chExt cx="0" cy="0"/>
        </a:xfrm>
      </p:grpSpPr>
      <p:grpSp>
        <p:nvGrpSpPr>
          <p:cNvPr id="727" name="Google Shape;727;p10"/>
          <p:cNvGrpSpPr/>
          <p:nvPr/>
        </p:nvGrpSpPr>
        <p:grpSpPr>
          <a:xfrm>
            <a:off x="395894" y="219519"/>
            <a:ext cx="8518865" cy="4788281"/>
            <a:chOff x="395894" y="219519"/>
            <a:chExt cx="8518865" cy="4788281"/>
          </a:xfrm>
        </p:grpSpPr>
        <p:sp>
          <p:nvSpPr>
            <p:cNvPr id="728" name="Google Shape;728;p10"/>
            <p:cNvSpPr/>
            <p:nvPr/>
          </p:nvSpPr>
          <p:spPr>
            <a:xfrm>
              <a:off x="661185" y="219519"/>
              <a:ext cx="8068819" cy="4788281"/>
            </a:xfrm>
            <a:custGeom>
              <a:avLst/>
              <a:gdLst/>
              <a:ahLst/>
              <a:cxnLst/>
              <a:rect l="l" t="t" r="r" b="b"/>
              <a:pathLst>
                <a:path w="257584" h="146846" extrusionOk="0">
                  <a:moveTo>
                    <a:pt x="7146" y="1"/>
                  </a:moveTo>
                  <a:cubicBezTo>
                    <a:pt x="3214" y="1"/>
                    <a:pt x="1" y="3214"/>
                    <a:pt x="1" y="7146"/>
                  </a:cubicBezTo>
                  <a:lnTo>
                    <a:pt x="1" y="139700"/>
                  </a:lnTo>
                  <a:cubicBezTo>
                    <a:pt x="1" y="143632"/>
                    <a:pt x="3214" y="146845"/>
                    <a:pt x="7146" y="146845"/>
                  </a:cubicBezTo>
                  <a:lnTo>
                    <a:pt x="250438" y="146845"/>
                  </a:lnTo>
                  <a:cubicBezTo>
                    <a:pt x="254408" y="146845"/>
                    <a:pt x="257584" y="143632"/>
                    <a:pt x="257584" y="139700"/>
                  </a:cubicBezTo>
                  <a:lnTo>
                    <a:pt x="257584" y="7146"/>
                  </a:lnTo>
                  <a:cubicBezTo>
                    <a:pt x="257584" y="3214"/>
                    <a:pt x="254408" y="1"/>
                    <a:pt x="250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 name="Google Shape;729;p10"/>
            <p:cNvGrpSpPr/>
            <p:nvPr/>
          </p:nvGrpSpPr>
          <p:grpSpPr>
            <a:xfrm>
              <a:off x="8341543" y="2282008"/>
              <a:ext cx="569676" cy="380612"/>
              <a:chOff x="8341543" y="2282008"/>
              <a:chExt cx="569676" cy="380612"/>
            </a:xfrm>
          </p:grpSpPr>
          <p:sp>
            <p:nvSpPr>
              <p:cNvPr id="730" name="Google Shape;730;p10"/>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0"/>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 name="Google Shape;732;p10"/>
            <p:cNvSpPr/>
            <p:nvPr/>
          </p:nvSpPr>
          <p:spPr>
            <a:xfrm>
              <a:off x="8341543" y="4447718"/>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 name="Google Shape;733;p10"/>
            <p:cNvGrpSpPr/>
            <p:nvPr/>
          </p:nvGrpSpPr>
          <p:grpSpPr>
            <a:xfrm>
              <a:off x="8341543" y="1721094"/>
              <a:ext cx="569676" cy="380612"/>
              <a:chOff x="8341543" y="1721094"/>
              <a:chExt cx="569676" cy="380612"/>
            </a:xfrm>
          </p:grpSpPr>
          <p:sp>
            <p:nvSpPr>
              <p:cNvPr id="734" name="Google Shape;734;p10"/>
              <p:cNvSpPr/>
              <p:nvPr/>
            </p:nvSpPr>
            <p:spPr>
              <a:xfrm>
                <a:off x="8341543" y="1800869"/>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0"/>
              <p:cNvSpPr/>
              <p:nvPr/>
            </p:nvSpPr>
            <p:spPr>
              <a:xfrm>
                <a:off x="8341543" y="1721094"/>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0"/>
            <p:cNvGrpSpPr/>
            <p:nvPr/>
          </p:nvGrpSpPr>
          <p:grpSpPr>
            <a:xfrm>
              <a:off x="8346273" y="1183592"/>
              <a:ext cx="568486" cy="388014"/>
              <a:chOff x="8346273" y="1183592"/>
              <a:chExt cx="568486" cy="388014"/>
            </a:xfrm>
          </p:grpSpPr>
          <p:sp>
            <p:nvSpPr>
              <p:cNvPr id="737" name="Google Shape;737;p10"/>
              <p:cNvSpPr/>
              <p:nvPr/>
            </p:nvSpPr>
            <p:spPr>
              <a:xfrm>
                <a:off x="8346273" y="1263367"/>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0"/>
              <p:cNvSpPr/>
              <p:nvPr/>
            </p:nvSpPr>
            <p:spPr>
              <a:xfrm>
                <a:off x="8346273" y="1183592"/>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10"/>
            <p:cNvGrpSpPr/>
            <p:nvPr/>
          </p:nvGrpSpPr>
          <p:grpSpPr>
            <a:xfrm>
              <a:off x="8341543" y="606635"/>
              <a:ext cx="569676" cy="388014"/>
              <a:chOff x="8341543" y="606635"/>
              <a:chExt cx="569676" cy="388014"/>
            </a:xfrm>
          </p:grpSpPr>
          <p:sp>
            <p:nvSpPr>
              <p:cNvPr id="740" name="Google Shape;740;p10"/>
              <p:cNvSpPr/>
              <p:nvPr/>
            </p:nvSpPr>
            <p:spPr>
              <a:xfrm>
                <a:off x="8341543" y="686410"/>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0"/>
              <p:cNvSpPr/>
              <p:nvPr/>
            </p:nvSpPr>
            <p:spPr>
              <a:xfrm>
                <a:off x="8341543" y="606635"/>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10"/>
            <p:cNvGrpSpPr/>
            <p:nvPr/>
          </p:nvGrpSpPr>
          <p:grpSpPr>
            <a:xfrm>
              <a:off x="8341543" y="2842933"/>
              <a:ext cx="569676" cy="380612"/>
              <a:chOff x="8341543" y="2282008"/>
              <a:chExt cx="569676" cy="380612"/>
            </a:xfrm>
          </p:grpSpPr>
          <p:sp>
            <p:nvSpPr>
              <p:cNvPr id="743" name="Google Shape;743;p10"/>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0"/>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10"/>
            <p:cNvGrpSpPr/>
            <p:nvPr/>
          </p:nvGrpSpPr>
          <p:grpSpPr>
            <a:xfrm>
              <a:off x="8341543" y="3403858"/>
              <a:ext cx="569676" cy="380612"/>
              <a:chOff x="8341543" y="2282008"/>
              <a:chExt cx="569676" cy="380612"/>
            </a:xfrm>
          </p:grpSpPr>
          <p:sp>
            <p:nvSpPr>
              <p:cNvPr id="746" name="Google Shape;746;p10"/>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0"/>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 name="Google Shape;748;p10"/>
            <p:cNvSpPr/>
            <p:nvPr/>
          </p:nvSpPr>
          <p:spPr>
            <a:xfrm>
              <a:off x="8341543" y="4367943"/>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0"/>
            <p:cNvSpPr/>
            <p:nvPr/>
          </p:nvSpPr>
          <p:spPr>
            <a:xfrm>
              <a:off x="395894" y="219519"/>
              <a:ext cx="8053438" cy="4788281"/>
            </a:xfrm>
            <a:custGeom>
              <a:avLst/>
              <a:gdLst/>
              <a:ahLst/>
              <a:cxnLst/>
              <a:rect l="l" t="t" r="r" b="b"/>
              <a:pathLst>
                <a:path w="257093" h="146846" extrusionOk="0">
                  <a:moveTo>
                    <a:pt x="7146" y="1"/>
                  </a:moveTo>
                  <a:cubicBezTo>
                    <a:pt x="3177" y="1"/>
                    <a:pt x="1" y="3214"/>
                    <a:pt x="1" y="7146"/>
                  </a:cubicBezTo>
                  <a:lnTo>
                    <a:pt x="1" y="139700"/>
                  </a:lnTo>
                  <a:cubicBezTo>
                    <a:pt x="1" y="143632"/>
                    <a:pt x="3177" y="146845"/>
                    <a:pt x="7146" y="146845"/>
                  </a:cubicBezTo>
                  <a:lnTo>
                    <a:pt x="249947" y="146845"/>
                  </a:lnTo>
                  <a:cubicBezTo>
                    <a:pt x="253879" y="146845"/>
                    <a:pt x="257093" y="143632"/>
                    <a:pt x="257093" y="139700"/>
                  </a:cubicBezTo>
                  <a:lnTo>
                    <a:pt x="257093" y="7146"/>
                  </a:lnTo>
                  <a:cubicBezTo>
                    <a:pt x="257093" y="3214"/>
                    <a:pt x="253879" y="1"/>
                    <a:pt x="249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 name="Google Shape;750;p10"/>
          <p:cNvSpPr txBox="1">
            <a:spLocks noGrp="1"/>
          </p:cNvSpPr>
          <p:nvPr>
            <p:ph type="title"/>
          </p:nvPr>
        </p:nvSpPr>
        <p:spPr>
          <a:xfrm>
            <a:off x="3438550" y="2009550"/>
            <a:ext cx="4979400" cy="1124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sz="4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51" name="Google Shape;751;p10"/>
          <p:cNvSpPr/>
          <p:nvPr/>
        </p:nvSpPr>
        <p:spPr>
          <a:xfrm>
            <a:off x="546317" y="94193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0"/>
          <p:cNvSpPr/>
          <p:nvPr/>
        </p:nvSpPr>
        <p:spPr>
          <a:xfrm>
            <a:off x="281025" y="966589"/>
            <a:ext cx="324527" cy="82660"/>
          </a:xfrm>
          <a:custGeom>
            <a:avLst/>
            <a:gdLst/>
            <a:ahLst/>
            <a:cxnLst/>
            <a:rect l="l" t="t" r="r" b="b"/>
            <a:pathLst>
              <a:path w="10360" h="2535"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0"/>
          <p:cNvSpPr/>
          <p:nvPr/>
        </p:nvSpPr>
        <p:spPr>
          <a:xfrm>
            <a:off x="304707" y="104921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0"/>
          <p:cNvSpPr/>
          <p:nvPr/>
        </p:nvSpPr>
        <p:spPr>
          <a:xfrm>
            <a:off x="605521" y="100728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0"/>
          <p:cNvSpPr/>
          <p:nvPr/>
        </p:nvSpPr>
        <p:spPr>
          <a:xfrm>
            <a:off x="546317" y="1298240"/>
            <a:ext cx="79378" cy="133169"/>
          </a:xfrm>
          <a:custGeom>
            <a:avLst/>
            <a:gdLst/>
            <a:ahLst/>
            <a:cxnLst/>
            <a:rect l="l" t="t" r="r" b="b"/>
            <a:pathLst>
              <a:path w="2534" h="4084" extrusionOk="0">
                <a:moveTo>
                  <a:pt x="1286" y="0"/>
                </a:moveTo>
                <a:cubicBezTo>
                  <a:pt x="567" y="0"/>
                  <a:pt x="0" y="908"/>
                  <a:pt x="0" y="2042"/>
                </a:cubicBezTo>
                <a:cubicBezTo>
                  <a:pt x="0" y="3176"/>
                  <a:pt x="567" y="4083"/>
                  <a:pt x="1286" y="4083"/>
                </a:cubicBezTo>
                <a:cubicBezTo>
                  <a:pt x="1966" y="4083"/>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0"/>
          <p:cNvSpPr/>
          <p:nvPr/>
        </p:nvSpPr>
        <p:spPr>
          <a:xfrm>
            <a:off x="281025" y="1324130"/>
            <a:ext cx="324527" cy="81388"/>
          </a:xfrm>
          <a:custGeom>
            <a:avLst/>
            <a:gdLst/>
            <a:ahLst/>
            <a:cxnLst/>
            <a:rect l="l" t="t" r="r" b="b"/>
            <a:pathLst>
              <a:path w="10360" h="2496" extrusionOk="0">
                <a:moveTo>
                  <a:pt x="794" y="0"/>
                </a:moveTo>
                <a:cubicBezTo>
                  <a:pt x="341" y="0"/>
                  <a:pt x="0" y="567"/>
                  <a:pt x="0" y="1248"/>
                </a:cubicBezTo>
                <a:cubicBezTo>
                  <a:pt x="0" y="1928"/>
                  <a:pt x="341" y="2495"/>
                  <a:pt x="794" y="2495"/>
                </a:cubicBezTo>
                <a:lnTo>
                  <a:pt x="9566" y="2495"/>
                </a:lnTo>
                <a:cubicBezTo>
                  <a:pt x="10019" y="2495"/>
                  <a:pt x="10360" y="1928"/>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0"/>
          <p:cNvSpPr/>
          <p:nvPr/>
        </p:nvSpPr>
        <p:spPr>
          <a:xfrm>
            <a:off x="304707" y="14054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0"/>
          <p:cNvSpPr/>
          <p:nvPr/>
        </p:nvSpPr>
        <p:spPr>
          <a:xfrm>
            <a:off x="605521" y="136479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0"/>
          <p:cNvSpPr/>
          <p:nvPr/>
        </p:nvSpPr>
        <p:spPr>
          <a:xfrm>
            <a:off x="282216" y="1335217"/>
            <a:ext cx="323337" cy="70302"/>
          </a:xfrm>
          <a:custGeom>
            <a:avLst/>
            <a:gdLst/>
            <a:ahLst/>
            <a:cxnLst/>
            <a:rect l="l" t="t" r="r" b="b"/>
            <a:pathLst>
              <a:path w="10322" h="2156" extrusionOk="0">
                <a:moveTo>
                  <a:pt x="10057" y="0"/>
                </a:moveTo>
                <a:lnTo>
                  <a:pt x="10057" y="0"/>
                </a:lnTo>
                <a:cubicBezTo>
                  <a:pt x="10095" y="76"/>
                  <a:pt x="10095" y="190"/>
                  <a:pt x="10095" y="303"/>
                </a:cubicBezTo>
                <a:cubicBezTo>
                  <a:pt x="10095" y="983"/>
                  <a:pt x="9755" y="1551"/>
                  <a:pt x="9301" y="1551"/>
                </a:cubicBezTo>
                <a:lnTo>
                  <a:pt x="530" y="1551"/>
                </a:lnTo>
                <a:cubicBezTo>
                  <a:pt x="303" y="1551"/>
                  <a:pt x="114" y="1437"/>
                  <a:pt x="0" y="1210"/>
                </a:cubicBezTo>
                <a:lnTo>
                  <a:pt x="0" y="1210"/>
                </a:lnTo>
                <a:cubicBezTo>
                  <a:pt x="76" y="1740"/>
                  <a:pt x="378" y="2118"/>
                  <a:pt x="719" y="2155"/>
                </a:cubicBezTo>
                <a:lnTo>
                  <a:pt x="9528" y="2155"/>
                </a:lnTo>
                <a:cubicBezTo>
                  <a:pt x="9981" y="2155"/>
                  <a:pt x="10322" y="1588"/>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0"/>
          <p:cNvSpPr/>
          <p:nvPr/>
        </p:nvSpPr>
        <p:spPr>
          <a:xfrm>
            <a:off x="546317" y="1655749"/>
            <a:ext cx="79378" cy="131930"/>
          </a:xfrm>
          <a:custGeom>
            <a:avLst/>
            <a:gdLst/>
            <a:ahLst/>
            <a:cxnLst/>
            <a:rect l="l" t="t" r="r" b="b"/>
            <a:pathLst>
              <a:path w="2534" h="4046" extrusionOk="0">
                <a:moveTo>
                  <a:pt x="1286" y="0"/>
                </a:moveTo>
                <a:cubicBezTo>
                  <a:pt x="567" y="0"/>
                  <a:pt x="0" y="908"/>
                  <a:pt x="0" y="2004"/>
                </a:cubicBezTo>
                <a:cubicBezTo>
                  <a:pt x="0" y="3138"/>
                  <a:pt x="567" y="4046"/>
                  <a:pt x="1286" y="4046"/>
                </a:cubicBezTo>
                <a:cubicBezTo>
                  <a:pt x="1966" y="4046"/>
                  <a:pt x="2533" y="3138"/>
                  <a:pt x="2533" y="2004"/>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0"/>
          <p:cNvSpPr/>
          <p:nvPr/>
        </p:nvSpPr>
        <p:spPr>
          <a:xfrm>
            <a:off x="281025" y="1680400"/>
            <a:ext cx="324527" cy="82627"/>
          </a:xfrm>
          <a:custGeom>
            <a:avLst/>
            <a:gdLst/>
            <a:ahLst/>
            <a:cxnLst/>
            <a:rect l="l" t="t" r="r" b="b"/>
            <a:pathLst>
              <a:path w="10360" h="2534" extrusionOk="0">
                <a:moveTo>
                  <a:pt x="794" y="1"/>
                </a:moveTo>
                <a:cubicBezTo>
                  <a:pt x="341" y="1"/>
                  <a:pt x="0" y="568"/>
                  <a:pt x="0" y="1248"/>
                </a:cubicBezTo>
                <a:cubicBezTo>
                  <a:pt x="0" y="1967"/>
                  <a:pt x="341" y="2534"/>
                  <a:pt x="794" y="2534"/>
                </a:cubicBezTo>
                <a:lnTo>
                  <a:pt x="9566" y="2534"/>
                </a:lnTo>
                <a:cubicBezTo>
                  <a:pt x="10019" y="2534"/>
                  <a:pt x="10360" y="1967"/>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0"/>
          <p:cNvSpPr/>
          <p:nvPr/>
        </p:nvSpPr>
        <p:spPr>
          <a:xfrm>
            <a:off x="304707" y="1761756"/>
            <a:ext cx="32014" cy="1272"/>
          </a:xfrm>
          <a:custGeom>
            <a:avLst/>
            <a:gdLst/>
            <a:ahLst/>
            <a:cxnLst/>
            <a:rect l="l" t="t" r="r" b="b"/>
            <a:pathLst>
              <a:path w="1022" h="39" extrusionOk="0">
                <a:moveTo>
                  <a:pt x="1021" y="39"/>
                </a:moveTo>
                <a:lnTo>
                  <a:pt x="38" y="39"/>
                </a:lnTo>
                <a:cubicBezTo>
                  <a:pt x="38" y="39"/>
                  <a:pt x="38" y="39"/>
                  <a:pt x="38" y="39"/>
                </a:cubicBezTo>
                <a:cubicBezTo>
                  <a:pt x="38" y="39"/>
                  <a:pt x="38" y="39"/>
                  <a:pt x="38" y="39"/>
                </a:cubicBezTo>
                <a:lnTo>
                  <a:pt x="1021" y="39"/>
                </a:lnTo>
                <a:lnTo>
                  <a:pt x="1021" y="39"/>
                </a:lnTo>
                <a:close/>
                <a:moveTo>
                  <a:pt x="1" y="39"/>
                </a:moveTo>
                <a:lnTo>
                  <a:pt x="1" y="39"/>
                </a:lnTo>
                <a:lnTo>
                  <a:pt x="1" y="39"/>
                </a:lnTo>
                <a:close/>
                <a:moveTo>
                  <a:pt x="1" y="39"/>
                </a:moveTo>
                <a:lnTo>
                  <a:pt x="1" y="39"/>
                </a:lnTo>
                <a:lnTo>
                  <a:pt x="1" y="39"/>
                </a:lnTo>
                <a:close/>
                <a:moveTo>
                  <a:pt x="1" y="39"/>
                </a:moveTo>
                <a:lnTo>
                  <a:pt x="1" y="39"/>
                </a:lnTo>
                <a:lnTo>
                  <a:pt x="1" y="39"/>
                </a:lnTo>
                <a:close/>
                <a:moveTo>
                  <a:pt x="1" y="39"/>
                </a:moveTo>
                <a:cubicBezTo>
                  <a:pt x="1" y="39"/>
                  <a:pt x="1" y="39"/>
                  <a:pt x="1" y="1"/>
                </a:cubicBezTo>
                <a:cubicBezTo>
                  <a:pt x="1" y="39"/>
                  <a:pt x="1" y="39"/>
                  <a:pt x="1" y="39"/>
                </a:cubicBez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0"/>
          <p:cNvSpPr/>
          <p:nvPr/>
        </p:nvSpPr>
        <p:spPr>
          <a:xfrm>
            <a:off x="605521" y="17210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0"/>
          <p:cNvSpPr/>
          <p:nvPr/>
        </p:nvSpPr>
        <p:spPr>
          <a:xfrm>
            <a:off x="282216" y="1691487"/>
            <a:ext cx="323337" cy="71541"/>
          </a:xfrm>
          <a:custGeom>
            <a:avLst/>
            <a:gdLst/>
            <a:ahLst/>
            <a:cxnLst/>
            <a:rect l="l" t="t" r="r" b="b"/>
            <a:pathLst>
              <a:path w="10322" h="2194" extrusionOk="0">
                <a:moveTo>
                  <a:pt x="10057" y="1"/>
                </a:moveTo>
                <a:cubicBezTo>
                  <a:pt x="10095" y="114"/>
                  <a:pt x="10095" y="228"/>
                  <a:pt x="10095" y="303"/>
                </a:cubicBezTo>
                <a:cubicBezTo>
                  <a:pt x="10095" y="1022"/>
                  <a:pt x="9755" y="1589"/>
                  <a:pt x="9301" y="1589"/>
                </a:cubicBezTo>
                <a:lnTo>
                  <a:pt x="530" y="1589"/>
                </a:lnTo>
                <a:cubicBezTo>
                  <a:pt x="303" y="1589"/>
                  <a:pt x="114" y="1438"/>
                  <a:pt x="0" y="1249"/>
                </a:cubicBezTo>
                <a:lnTo>
                  <a:pt x="0" y="1249"/>
                </a:lnTo>
                <a:cubicBezTo>
                  <a:pt x="76" y="1740"/>
                  <a:pt x="340" y="2156"/>
                  <a:pt x="719" y="2156"/>
                </a:cubicBezTo>
                <a:cubicBezTo>
                  <a:pt x="719" y="2194"/>
                  <a:pt x="719" y="2194"/>
                  <a:pt x="719" y="2194"/>
                </a:cubicBezTo>
                <a:lnTo>
                  <a:pt x="9528" y="2194"/>
                </a:lnTo>
                <a:cubicBezTo>
                  <a:pt x="9981" y="2194"/>
                  <a:pt x="10322" y="1627"/>
                  <a:pt x="10322" y="908"/>
                </a:cubicBez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0"/>
          <p:cNvSpPr/>
          <p:nvPr/>
        </p:nvSpPr>
        <p:spPr>
          <a:xfrm>
            <a:off x="546317" y="2012018"/>
            <a:ext cx="79378" cy="133202"/>
          </a:xfrm>
          <a:custGeom>
            <a:avLst/>
            <a:gdLst/>
            <a:ahLst/>
            <a:cxnLst/>
            <a:rect l="l" t="t" r="r" b="b"/>
            <a:pathLst>
              <a:path w="2534" h="4085" extrusionOk="0">
                <a:moveTo>
                  <a:pt x="1286" y="1"/>
                </a:moveTo>
                <a:cubicBezTo>
                  <a:pt x="567" y="1"/>
                  <a:pt x="0" y="908"/>
                  <a:pt x="0" y="2042"/>
                </a:cubicBezTo>
                <a:cubicBezTo>
                  <a:pt x="0" y="3177"/>
                  <a:pt x="567" y="4084"/>
                  <a:pt x="1286" y="4084"/>
                </a:cubicBezTo>
                <a:cubicBezTo>
                  <a:pt x="1966" y="4084"/>
                  <a:pt x="2533" y="3177"/>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0"/>
          <p:cNvSpPr/>
          <p:nvPr/>
        </p:nvSpPr>
        <p:spPr>
          <a:xfrm>
            <a:off x="281025" y="203790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0"/>
          <p:cNvSpPr/>
          <p:nvPr/>
        </p:nvSpPr>
        <p:spPr>
          <a:xfrm>
            <a:off x="304707" y="211929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0"/>
          <p:cNvSpPr/>
          <p:nvPr/>
        </p:nvSpPr>
        <p:spPr>
          <a:xfrm>
            <a:off x="605521" y="2077364"/>
            <a:ext cx="31" cy="1272"/>
          </a:xfrm>
          <a:custGeom>
            <a:avLst/>
            <a:gdLst/>
            <a:ahLst/>
            <a:cxnLst/>
            <a:rect l="l" t="t" r="r" b="b"/>
            <a:pathLst>
              <a:path w="1" h="39" extrusionOk="0">
                <a:moveTo>
                  <a:pt x="1" y="38"/>
                </a:moveTo>
                <a:lnTo>
                  <a:pt x="1" y="38"/>
                </a:lnTo>
                <a:lnTo>
                  <a:pt x="1" y="38"/>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0"/>
          <p:cNvSpPr/>
          <p:nvPr/>
        </p:nvSpPr>
        <p:spPr>
          <a:xfrm>
            <a:off x="282216" y="2049028"/>
            <a:ext cx="323337" cy="70302"/>
          </a:xfrm>
          <a:custGeom>
            <a:avLst/>
            <a:gdLst/>
            <a:ahLst/>
            <a:cxnLst/>
            <a:rect l="l" t="t" r="r" b="b"/>
            <a:pathLst>
              <a:path w="10322" h="2156" extrusionOk="0">
                <a:moveTo>
                  <a:pt x="10057" y="0"/>
                </a:moveTo>
                <a:cubicBezTo>
                  <a:pt x="10095" y="76"/>
                  <a:pt x="10095" y="189"/>
                  <a:pt x="10095" y="303"/>
                </a:cubicBezTo>
                <a:cubicBezTo>
                  <a:pt x="10095" y="983"/>
                  <a:pt x="9755" y="1550"/>
                  <a:pt x="9301" y="1550"/>
                </a:cubicBezTo>
                <a:lnTo>
                  <a:pt x="530" y="1550"/>
                </a:lnTo>
                <a:cubicBezTo>
                  <a:pt x="303" y="1550"/>
                  <a:pt x="114" y="1437"/>
                  <a:pt x="0" y="1210"/>
                </a:cubicBezTo>
                <a:lnTo>
                  <a:pt x="0" y="1210"/>
                </a:lnTo>
                <a:cubicBezTo>
                  <a:pt x="76" y="1739"/>
                  <a:pt x="340" y="2117"/>
                  <a:pt x="719" y="2155"/>
                </a:cubicBezTo>
                <a:lnTo>
                  <a:pt x="9528" y="2155"/>
                </a:lnTo>
                <a:cubicBezTo>
                  <a:pt x="9981" y="2155"/>
                  <a:pt x="10322" y="1588"/>
                  <a:pt x="10322" y="907"/>
                </a:cubicBezTo>
                <a:lnTo>
                  <a:pt x="10322" y="870"/>
                </a:ln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0"/>
          <p:cNvSpPr/>
          <p:nvPr/>
        </p:nvSpPr>
        <p:spPr>
          <a:xfrm>
            <a:off x="546317" y="2369560"/>
            <a:ext cx="79378" cy="131930"/>
          </a:xfrm>
          <a:custGeom>
            <a:avLst/>
            <a:gdLst/>
            <a:ahLst/>
            <a:cxnLst/>
            <a:rect l="l" t="t" r="r" b="b"/>
            <a:pathLst>
              <a:path w="2534" h="4046" extrusionOk="0">
                <a:moveTo>
                  <a:pt x="1286" y="0"/>
                </a:moveTo>
                <a:cubicBezTo>
                  <a:pt x="567" y="0"/>
                  <a:pt x="0" y="907"/>
                  <a:pt x="0" y="2004"/>
                </a:cubicBezTo>
                <a:cubicBezTo>
                  <a:pt x="0" y="3138"/>
                  <a:pt x="567" y="4045"/>
                  <a:pt x="1286" y="4045"/>
                </a:cubicBezTo>
                <a:cubicBezTo>
                  <a:pt x="1966" y="4045"/>
                  <a:pt x="2533" y="3138"/>
                  <a:pt x="2533" y="2004"/>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0"/>
          <p:cNvSpPr/>
          <p:nvPr/>
        </p:nvSpPr>
        <p:spPr>
          <a:xfrm>
            <a:off x="281025" y="2394211"/>
            <a:ext cx="324527" cy="81388"/>
          </a:xfrm>
          <a:custGeom>
            <a:avLst/>
            <a:gdLst/>
            <a:ahLst/>
            <a:cxnLst/>
            <a:rect l="l" t="t" r="r" b="b"/>
            <a:pathLst>
              <a:path w="10360" h="2496" extrusionOk="0">
                <a:moveTo>
                  <a:pt x="794" y="0"/>
                </a:moveTo>
                <a:cubicBezTo>
                  <a:pt x="341" y="0"/>
                  <a:pt x="0" y="567"/>
                  <a:pt x="0" y="1248"/>
                </a:cubicBezTo>
                <a:cubicBezTo>
                  <a:pt x="0" y="1966"/>
                  <a:pt x="341" y="2495"/>
                  <a:pt x="794" y="2495"/>
                </a:cubicBezTo>
                <a:lnTo>
                  <a:pt x="9566" y="2495"/>
                </a:lnTo>
                <a:cubicBezTo>
                  <a:pt x="10019" y="2495"/>
                  <a:pt x="10360" y="1966"/>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0"/>
          <p:cNvSpPr/>
          <p:nvPr/>
        </p:nvSpPr>
        <p:spPr>
          <a:xfrm>
            <a:off x="304707" y="247556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0"/>
          <p:cNvSpPr/>
          <p:nvPr/>
        </p:nvSpPr>
        <p:spPr>
          <a:xfrm>
            <a:off x="605521" y="243487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0"/>
          <p:cNvSpPr/>
          <p:nvPr/>
        </p:nvSpPr>
        <p:spPr>
          <a:xfrm>
            <a:off x="282216" y="2405297"/>
            <a:ext cx="323337" cy="70302"/>
          </a:xfrm>
          <a:custGeom>
            <a:avLst/>
            <a:gdLst/>
            <a:ahLst/>
            <a:cxnLst/>
            <a:rect l="l" t="t" r="r" b="b"/>
            <a:pathLst>
              <a:path w="10322" h="2156" extrusionOk="0">
                <a:moveTo>
                  <a:pt x="10057" y="0"/>
                </a:moveTo>
                <a:cubicBezTo>
                  <a:pt x="10095" y="114"/>
                  <a:pt x="10095" y="189"/>
                  <a:pt x="10095" y="303"/>
                </a:cubicBezTo>
                <a:cubicBezTo>
                  <a:pt x="10095" y="1021"/>
                  <a:pt x="9755" y="1551"/>
                  <a:pt x="9301" y="1551"/>
                </a:cubicBezTo>
                <a:lnTo>
                  <a:pt x="530" y="1551"/>
                </a:lnTo>
                <a:cubicBezTo>
                  <a:pt x="303" y="1551"/>
                  <a:pt x="114" y="1437"/>
                  <a:pt x="0" y="1248"/>
                </a:cubicBezTo>
                <a:lnTo>
                  <a:pt x="0" y="1248"/>
                </a:lnTo>
                <a:cubicBezTo>
                  <a:pt x="76" y="1777"/>
                  <a:pt x="378" y="2155"/>
                  <a:pt x="719" y="2155"/>
                </a:cubicBezTo>
                <a:lnTo>
                  <a:pt x="9528" y="2155"/>
                </a:lnTo>
                <a:cubicBezTo>
                  <a:pt x="9981" y="2155"/>
                  <a:pt x="10322" y="1626"/>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0"/>
          <p:cNvSpPr/>
          <p:nvPr/>
        </p:nvSpPr>
        <p:spPr>
          <a:xfrm>
            <a:off x="546317" y="2725829"/>
            <a:ext cx="79378" cy="131930"/>
          </a:xfrm>
          <a:custGeom>
            <a:avLst/>
            <a:gdLst/>
            <a:ahLst/>
            <a:cxnLst/>
            <a:rect l="l" t="t" r="r" b="b"/>
            <a:pathLst>
              <a:path w="2534" h="4046" extrusionOk="0">
                <a:moveTo>
                  <a:pt x="1286" y="0"/>
                </a:moveTo>
                <a:cubicBezTo>
                  <a:pt x="567" y="0"/>
                  <a:pt x="0" y="908"/>
                  <a:pt x="0" y="2042"/>
                </a:cubicBezTo>
                <a:cubicBezTo>
                  <a:pt x="0" y="3138"/>
                  <a:pt x="567" y="4046"/>
                  <a:pt x="1286" y="4046"/>
                </a:cubicBezTo>
                <a:cubicBezTo>
                  <a:pt x="1966" y="4046"/>
                  <a:pt x="2533" y="3138"/>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0"/>
          <p:cNvSpPr/>
          <p:nvPr/>
        </p:nvSpPr>
        <p:spPr>
          <a:xfrm>
            <a:off x="281025" y="2751719"/>
            <a:ext cx="324527" cy="81388"/>
          </a:xfrm>
          <a:custGeom>
            <a:avLst/>
            <a:gdLst/>
            <a:ahLst/>
            <a:cxnLst/>
            <a:rect l="l" t="t" r="r" b="b"/>
            <a:pathLst>
              <a:path w="10360" h="2496" extrusionOk="0">
                <a:moveTo>
                  <a:pt x="794" y="0"/>
                </a:moveTo>
                <a:cubicBezTo>
                  <a:pt x="341" y="0"/>
                  <a:pt x="0" y="530"/>
                  <a:pt x="0" y="1248"/>
                </a:cubicBezTo>
                <a:cubicBezTo>
                  <a:pt x="0" y="1929"/>
                  <a:pt x="341" y="2496"/>
                  <a:pt x="794" y="2496"/>
                </a:cubicBezTo>
                <a:lnTo>
                  <a:pt x="9566" y="2496"/>
                </a:lnTo>
                <a:cubicBezTo>
                  <a:pt x="10019" y="2496"/>
                  <a:pt x="10360" y="1929"/>
                  <a:pt x="10360" y="1248"/>
                </a:cubicBezTo>
                <a:cubicBezTo>
                  <a:pt x="10360" y="530"/>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0"/>
          <p:cNvSpPr/>
          <p:nvPr/>
        </p:nvSpPr>
        <p:spPr>
          <a:xfrm>
            <a:off x="304707" y="283307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0"/>
          <p:cNvSpPr/>
          <p:nvPr/>
        </p:nvSpPr>
        <p:spPr>
          <a:xfrm>
            <a:off x="605521" y="2791174"/>
            <a:ext cx="31" cy="1272"/>
          </a:xfrm>
          <a:custGeom>
            <a:avLst/>
            <a:gdLst/>
            <a:ahLst/>
            <a:cxnLst/>
            <a:rect l="l" t="t" r="r" b="b"/>
            <a:pathLst>
              <a:path w="1" h="39" extrusionOk="0">
                <a:moveTo>
                  <a:pt x="1" y="38"/>
                </a:moveTo>
                <a:lnTo>
                  <a:pt x="1" y="38"/>
                </a:lnTo>
                <a:lnTo>
                  <a:pt x="1" y="38"/>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0"/>
          <p:cNvSpPr/>
          <p:nvPr/>
        </p:nvSpPr>
        <p:spPr>
          <a:xfrm>
            <a:off x="282216" y="2761567"/>
            <a:ext cx="323337" cy="71541"/>
          </a:xfrm>
          <a:custGeom>
            <a:avLst/>
            <a:gdLst/>
            <a:ahLst/>
            <a:cxnLst/>
            <a:rect l="l" t="t" r="r" b="b"/>
            <a:pathLst>
              <a:path w="10322" h="2194" extrusionOk="0">
                <a:moveTo>
                  <a:pt x="10057" y="1"/>
                </a:moveTo>
                <a:cubicBezTo>
                  <a:pt x="10095" y="114"/>
                  <a:pt x="10095" y="228"/>
                  <a:pt x="10095" y="341"/>
                </a:cubicBezTo>
                <a:cubicBezTo>
                  <a:pt x="10095" y="1022"/>
                  <a:pt x="9755" y="1589"/>
                  <a:pt x="9301" y="1589"/>
                </a:cubicBezTo>
                <a:lnTo>
                  <a:pt x="530" y="1589"/>
                </a:lnTo>
                <a:cubicBezTo>
                  <a:pt x="303" y="1589"/>
                  <a:pt x="114" y="1475"/>
                  <a:pt x="0" y="1248"/>
                </a:cubicBezTo>
                <a:lnTo>
                  <a:pt x="0" y="1248"/>
                </a:lnTo>
                <a:cubicBezTo>
                  <a:pt x="76" y="1778"/>
                  <a:pt x="340" y="2156"/>
                  <a:pt x="719" y="2194"/>
                </a:cubicBezTo>
                <a:lnTo>
                  <a:pt x="9528" y="2194"/>
                </a:lnTo>
                <a:cubicBezTo>
                  <a:pt x="9981" y="2194"/>
                  <a:pt x="10322" y="1627"/>
                  <a:pt x="10322" y="946"/>
                </a:cubicBezTo>
                <a:lnTo>
                  <a:pt x="10322" y="908"/>
                </a:ln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0"/>
          <p:cNvSpPr/>
          <p:nvPr/>
        </p:nvSpPr>
        <p:spPr>
          <a:xfrm>
            <a:off x="546317" y="3083338"/>
            <a:ext cx="79378" cy="131963"/>
          </a:xfrm>
          <a:custGeom>
            <a:avLst/>
            <a:gdLst/>
            <a:ahLst/>
            <a:cxnLst/>
            <a:rect l="l" t="t" r="r" b="b"/>
            <a:pathLst>
              <a:path w="2534" h="4047" extrusionOk="0">
                <a:moveTo>
                  <a:pt x="1286" y="1"/>
                </a:moveTo>
                <a:cubicBezTo>
                  <a:pt x="567" y="1"/>
                  <a:pt x="0" y="908"/>
                  <a:pt x="0" y="2004"/>
                </a:cubicBezTo>
                <a:cubicBezTo>
                  <a:pt x="0" y="3139"/>
                  <a:pt x="567" y="4046"/>
                  <a:pt x="1286" y="4046"/>
                </a:cubicBezTo>
                <a:cubicBezTo>
                  <a:pt x="1966" y="4046"/>
                  <a:pt x="2533" y="3139"/>
                  <a:pt x="2533" y="2004"/>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0"/>
          <p:cNvSpPr/>
          <p:nvPr/>
        </p:nvSpPr>
        <p:spPr>
          <a:xfrm>
            <a:off x="281025" y="310798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0"/>
          <p:cNvSpPr/>
          <p:nvPr/>
        </p:nvSpPr>
        <p:spPr>
          <a:xfrm>
            <a:off x="304707" y="318937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0"/>
          <p:cNvSpPr/>
          <p:nvPr/>
        </p:nvSpPr>
        <p:spPr>
          <a:xfrm>
            <a:off x="605521" y="314868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0"/>
          <p:cNvSpPr/>
          <p:nvPr/>
        </p:nvSpPr>
        <p:spPr>
          <a:xfrm>
            <a:off x="282216" y="3119108"/>
            <a:ext cx="323337" cy="70302"/>
          </a:xfrm>
          <a:custGeom>
            <a:avLst/>
            <a:gdLst/>
            <a:ahLst/>
            <a:cxnLst/>
            <a:rect l="l" t="t" r="r" b="b"/>
            <a:pathLst>
              <a:path w="10322" h="2156" extrusionOk="0">
                <a:moveTo>
                  <a:pt x="10057" y="0"/>
                </a:moveTo>
                <a:cubicBezTo>
                  <a:pt x="10095" y="113"/>
                  <a:pt x="10095" y="189"/>
                  <a:pt x="10095" y="302"/>
                </a:cubicBezTo>
                <a:cubicBezTo>
                  <a:pt x="10095" y="1021"/>
                  <a:pt x="9755" y="1550"/>
                  <a:pt x="9301" y="1550"/>
                </a:cubicBezTo>
                <a:lnTo>
                  <a:pt x="530" y="1550"/>
                </a:lnTo>
                <a:cubicBezTo>
                  <a:pt x="303" y="1550"/>
                  <a:pt x="114" y="1437"/>
                  <a:pt x="0" y="1248"/>
                </a:cubicBezTo>
                <a:lnTo>
                  <a:pt x="0" y="1248"/>
                </a:lnTo>
                <a:cubicBezTo>
                  <a:pt x="76" y="1739"/>
                  <a:pt x="340" y="2155"/>
                  <a:pt x="719" y="2155"/>
                </a:cubicBezTo>
                <a:lnTo>
                  <a:pt x="9528" y="2155"/>
                </a:lnTo>
                <a:cubicBezTo>
                  <a:pt x="9981" y="2155"/>
                  <a:pt x="10322" y="1588"/>
                  <a:pt x="10322" y="907"/>
                </a:cubicBez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0"/>
          <p:cNvSpPr/>
          <p:nvPr/>
        </p:nvSpPr>
        <p:spPr>
          <a:xfrm>
            <a:off x="546317" y="3439640"/>
            <a:ext cx="79378" cy="131930"/>
          </a:xfrm>
          <a:custGeom>
            <a:avLst/>
            <a:gdLst/>
            <a:ahLst/>
            <a:cxnLst/>
            <a:rect l="l" t="t" r="r" b="b"/>
            <a:pathLst>
              <a:path w="2534" h="4046" extrusionOk="0">
                <a:moveTo>
                  <a:pt x="1286" y="0"/>
                </a:moveTo>
                <a:cubicBezTo>
                  <a:pt x="567" y="0"/>
                  <a:pt x="0" y="907"/>
                  <a:pt x="0" y="2042"/>
                </a:cubicBezTo>
                <a:cubicBezTo>
                  <a:pt x="0" y="3138"/>
                  <a:pt x="567" y="4045"/>
                  <a:pt x="1286" y="4045"/>
                </a:cubicBezTo>
                <a:cubicBezTo>
                  <a:pt x="1966" y="4045"/>
                  <a:pt x="2533" y="3138"/>
                  <a:pt x="2533" y="2042"/>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0"/>
          <p:cNvSpPr/>
          <p:nvPr/>
        </p:nvSpPr>
        <p:spPr>
          <a:xfrm>
            <a:off x="281025" y="3465498"/>
            <a:ext cx="324527" cy="81421"/>
          </a:xfrm>
          <a:custGeom>
            <a:avLst/>
            <a:gdLst/>
            <a:ahLst/>
            <a:cxnLst/>
            <a:rect l="l" t="t" r="r" b="b"/>
            <a:pathLst>
              <a:path w="10360" h="2497" extrusionOk="0">
                <a:moveTo>
                  <a:pt x="794" y="1"/>
                </a:moveTo>
                <a:cubicBezTo>
                  <a:pt x="341" y="1"/>
                  <a:pt x="0" y="530"/>
                  <a:pt x="0" y="1249"/>
                </a:cubicBezTo>
                <a:cubicBezTo>
                  <a:pt x="0" y="1929"/>
                  <a:pt x="341" y="2496"/>
                  <a:pt x="794" y="2496"/>
                </a:cubicBezTo>
                <a:lnTo>
                  <a:pt x="9566" y="2496"/>
                </a:lnTo>
                <a:cubicBezTo>
                  <a:pt x="10019" y="2496"/>
                  <a:pt x="10360" y="1929"/>
                  <a:pt x="10360" y="1249"/>
                </a:cubicBezTo>
                <a:cubicBezTo>
                  <a:pt x="10360" y="530"/>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0"/>
          <p:cNvSpPr/>
          <p:nvPr/>
        </p:nvSpPr>
        <p:spPr>
          <a:xfrm>
            <a:off x="304707" y="35468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0"/>
          <p:cNvSpPr/>
          <p:nvPr/>
        </p:nvSpPr>
        <p:spPr>
          <a:xfrm>
            <a:off x="605521" y="350495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0"/>
          <p:cNvSpPr/>
          <p:nvPr/>
        </p:nvSpPr>
        <p:spPr>
          <a:xfrm>
            <a:off x="282216" y="3475378"/>
            <a:ext cx="323337" cy="71541"/>
          </a:xfrm>
          <a:custGeom>
            <a:avLst/>
            <a:gdLst/>
            <a:ahLst/>
            <a:cxnLst/>
            <a:rect l="l" t="t" r="r" b="b"/>
            <a:pathLst>
              <a:path w="10322" h="2194" extrusionOk="0">
                <a:moveTo>
                  <a:pt x="10057" y="0"/>
                </a:moveTo>
                <a:lnTo>
                  <a:pt x="10057" y="0"/>
                </a:ln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6"/>
                </a:cubicBezTo>
                <a:lnTo>
                  <a:pt x="10322" y="908"/>
                </a:lnTo>
                <a:cubicBezTo>
                  <a:pt x="10322" y="568"/>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0"/>
          <p:cNvSpPr/>
          <p:nvPr/>
        </p:nvSpPr>
        <p:spPr>
          <a:xfrm>
            <a:off x="546317" y="3795909"/>
            <a:ext cx="79378" cy="133169"/>
          </a:xfrm>
          <a:custGeom>
            <a:avLst/>
            <a:gdLst/>
            <a:ahLst/>
            <a:cxnLst/>
            <a:rect l="l" t="t" r="r" b="b"/>
            <a:pathLst>
              <a:path w="2534" h="4084" extrusionOk="0">
                <a:moveTo>
                  <a:pt x="1286" y="0"/>
                </a:moveTo>
                <a:cubicBezTo>
                  <a:pt x="567" y="0"/>
                  <a:pt x="0" y="908"/>
                  <a:pt x="0" y="2042"/>
                </a:cubicBezTo>
                <a:cubicBezTo>
                  <a:pt x="0" y="3176"/>
                  <a:pt x="567" y="4084"/>
                  <a:pt x="1286" y="4084"/>
                </a:cubicBezTo>
                <a:cubicBezTo>
                  <a:pt x="1966" y="4084"/>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0"/>
          <p:cNvSpPr/>
          <p:nvPr/>
        </p:nvSpPr>
        <p:spPr>
          <a:xfrm>
            <a:off x="281025" y="3821800"/>
            <a:ext cx="324527" cy="81388"/>
          </a:xfrm>
          <a:custGeom>
            <a:avLst/>
            <a:gdLst/>
            <a:ahLst/>
            <a:cxnLst/>
            <a:rect l="l" t="t" r="r" b="b"/>
            <a:pathLst>
              <a:path w="10360" h="2496" extrusionOk="0">
                <a:moveTo>
                  <a:pt x="794" y="0"/>
                </a:moveTo>
                <a:cubicBezTo>
                  <a:pt x="341" y="0"/>
                  <a:pt x="0" y="567"/>
                  <a:pt x="0" y="1248"/>
                </a:cubicBezTo>
                <a:cubicBezTo>
                  <a:pt x="0" y="1929"/>
                  <a:pt x="341" y="2496"/>
                  <a:pt x="794" y="2496"/>
                </a:cubicBezTo>
                <a:lnTo>
                  <a:pt x="9566" y="2496"/>
                </a:lnTo>
                <a:cubicBezTo>
                  <a:pt x="10019" y="2496"/>
                  <a:pt x="10360" y="1929"/>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0"/>
          <p:cNvSpPr/>
          <p:nvPr/>
        </p:nvSpPr>
        <p:spPr>
          <a:xfrm>
            <a:off x="304707" y="390315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0"/>
          <p:cNvSpPr/>
          <p:nvPr/>
        </p:nvSpPr>
        <p:spPr>
          <a:xfrm>
            <a:off x="605521" y="38624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0"/>
          <p:cNvSpPr/>
          <p:nvPr/>
        </p:nvSpPr>
        <p:spPr>
          <a:xfrm>
            <a:off x="282216" y="3832886"/>
            <a:ext cx="323337" cy="70302"/>
          </a:xfrm>
          <a:custGeom>
            <a:avLst/>
            <a:gdLst/>
            <a:ahLst/>
            <a:cxnLst/>
            <a:rect l="l" t="t" r="r" b="b"/>
            <a:pathLst>
              <a:path w="10322" h="2156" extrusionOk="0">
                <a:moveTo>
                  <a:pt x="10057" y="1"/>
                </a:moveTo>
                <a:lnTo>
                  <a:pt x="10057" y="1"/>
                </a:lnTo>
                <a:cubicBezTo>
                  <a:pt x="10095" y="76"/>
                  <a:pt x="10095" y="190"/>
                  <a:pt x="10095" y="303"/>
                </a:cubicBezTo>
                <a:cubicBezTo>
                  <a:pt x="10095" y="984"/>
                  <a:pt x="9755" y="1551"/>
                  <a:pt x="9301" y="1551"/>
                </a:cubicBezTo>
                <a:lnTo>
                  <a:pt x="530" y="1551"/>
                </a:lnTo>
                <a:cubicBezTo>
                  <a:pt x="303" y="1551"/>
                  <a:pt x="114" y="1437"/>
                  <a:pt x="0" y="1210"/>
                </a:cubicBezTo>
                <a:lnTo>
                  <a:pt x="0" y="1210"/>
                </a:lnTo>
                <a:cubicBezTo>
                  <a:pt x="76" y="1740"/>
                  <a:pt x="340" y="2118"/>
                  <a:pt x="719" y="2156"/>
                </a:cubicBezTo>
                <a:lnTo>
                  <a:pt x="9528" y="2156"/>
                </a:lnTo>
                <a:cubicBezTo>
                  <a:pt x="9981" y="2156"/>
                  <a:pt x="10322" y="1589"/>
                  <a:pt x="10322" y="908"/>
                </a:cubicBezTo>
                <a:cubicBezTo>
                  <a:pt x="10322" y="530"/>
                  <a:pt x="10208" y="227"/>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0"/>
          <p:cNvSpPr/>
          <p:nvPr/>
        </p:nvSpPr>
        <p:spPr>
          <a:xfrm>
            <a:off x="546317" y="415341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0"/>
          <p:cNvSpPr/>
          <p:nvPr/>
        </p:nvSpPr>
        <p:spPr>
          <a:xfrm>
            <a:off x="281025" y="4178069"/>
            <a:ext cx="324527" cy="82627"/>
          </a:xfrm>
          <a:custGeom>
            <a:avLst/>
            <a:gdLst/>
            <a:ahLst/>
            <a:cxnLst/>
            <a:rect l="l" t="t" r="r" b="b"/>
            <a:pathLst>
              <a:path w="10360" h="2534"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0"/>
          <p:cNvSpPr/>
          <p:nvPr/>
        </p:nvSpPr>
        <p:spPr>
          <a:xfrm>
            <a:off x="304707" y="4260664"/>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0"/>
          <p:cNvSpPr/>
          <p:nvPr/>
        </p:nvSpPr>
        <p:spPr>
          <a:xfrm>
            <a:off x="605521" y="421876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0"/>
          <p:cNvSpPr/>
          <p:nvPr/>
        </p:nvSpPr>
        <p:spPr>
          <a:xfrm>
            <a:off x="282216" y="4189188"/>
            <a:ext cx="323337" cy="71508"/>
          </a:xfrm>
          <a:custGeom>
            <a:avLst/>
            <a:gdLst/>
            <a:ahLst/>
            <a:cxnLst/>
            <a:rect l="l" t="t" r="r" b="b"/>
            <a:pathLst>
              <a:path w="10322" h="2193" extrusionOk="0">
                <a:moveTo>
                  <a:pt x="10057" y="0"/>
                </a:moveTo>
                <a:lnTo>
                  <a:pt x="10057" y="0"/>
                </a:lnTo>
                <a:cubicBezTo>
                  <a:pt x="10095" y="113"/>
                  <a:pt x="10095" y="227"/>
                  <a:pt x="10095" y="340"/>
                </a:cubicBezTo>
                <a:cubicBezTo>
                  <a:pt x="10095" y="1021"/>
                  <a:pt x="9755" y="1588"/>
                  <a:pt x="9301" y="1588"/>
                </a:cubicBezTo>
                <a:lnTo>
                  <a:pt x="530" y="1588"/>
                </a:lnTo>
                <a:cubicBezTo>
                  <a:pt x="303" y="1588"/>
                  <a:pt x="114" y="1437"/>
                  <a:pt x="0" y="1248"/>
                </a:cubicBezTo>
                <a:lnTo>
                  <a:pt x="0" y="1248"/>
                </a:lnTo>
                <a:cubicBezTo>
                  <a:pt x="76" y="1777"/>
                  <a:pt x="378" y="2155"/>
                  <a:pt x="719" y="2193"/>
                </a:cubicBezTo>
                <a:lnTo>
                  <a:pt x="9528" y="2193"/>
                </a:lnTo>
                <a:cubicBezTo>
                  <a:pt x="9981" y="2193"/>
                  <a:pt x="10322" y="1626"/>
                  <a:pt x="10322" y="945"/>
                </a:cubicBezTo>
                <a:lnTo>
                  <a:pt x="10322" y="907"/>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0"/>
          <p:cNvSpPr/>
          <p:nvPr/>
        </p:nvSpPr>
        <p:spPr>
          <a:xfrm>
            <a:off x="282216" y="977708"/>
            <a:ext cx="323337" cy="71541"/>
          </a:xfrm>
          <a:custGeom>
            <a:avLst/>
            <a:gdLst/>
            <a:ahLst/>
            <a:cxnLst/>
            <a:rect l="l" t="t" r="r" b="b"/>
            <a:pathLst>
              <a:path w="10322" h="2194" extrusionOk="0">
                <a:moveTo>
                  <a:pt x="10057" y="0"/>
                </a:move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5"/>
                </a:cubicBezTo>
                <a:lnTo>
                  <a:pt x="10322" y="908"/>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01"/>
        <p:cNvGrpSpPr/>
        <p:nvPr/>
      </p:nvGrpSpPr>
      <p:grpSpPr>
        <a:xfrm>
          <a:off x="0" y="0"/>
          <a:ext cx="0" cy="0"/>
          <a:chOff x="0" y="0"/>
          <a:chExt cx="0" cy="0"/>
        </a:xfrm>
      </p:grpSpPr>
      <p:grpSp>
        <p:nvGrpSpPr>
          <p:cNvPr id="802" name="Google Shape;802;p11"/>
          <p:cNvGrpSpPr/>
          <p:nvPr/>
        </p:nvGrpSpPr>
        <p:grpSpPr>
          <a:xfrm>
            <a:off x="395894" y="219519"/>
            <a:ext cx="8518865" cy="4788281"/>
            <a:chOff x="395894" y="219519"/>
            <a:chExt cx="8518865" cy="4788281"/>
          </a:xfrm>
        </p:grpSpPr>
        <p:sp>
          <p:nvSpPr>
            <p:cNvPr id="803" name="Google Shape;803;p11"/>
            <p:cNvSpPr/>
            <p:nvPr/>
          </p:nvSpPr>
          <p:spPr>
            <a:xfrm>
              <a:off x="661185" y="219519"/>
              <a:ext cx="8068819" cy="4788281"/>
            </a:xfrm>
            <a:custGeom>
              <a:avLst/>
              <a:gdLst/>
              <a:ahLst/>
              <a:cxnLst/>
              <a:rect l="l" t="t" r="r" b="b"/>
              <a:pathLst>
                <a:path w="257584" h="146846" extrusionOk="0">
                  <a:moveTo>
                    <a:pt x="7146" y="1"/>
                  </a:moveTo>
                  <a:cubicBezTo>
                    <a:pt x="3214" y="1"/>
                    <a:pt x="1" y="3214"/>
                    <a:pt x="1" y="7146"/>
                  </a:cubicBezTo>
                  <a:lnTo>
                    <a:pt x="1" y="139700"/>
                  </a:lnTo>
                  <a:cubicBezTo>
                    <a:pt x="1" y="143632"/>
                    <a:pt x="3214" y="146845"/>
                    <a:pt x="7146" y="146845"/>
                  </a:cubicBezTo>
                  <a:lnTo>
                    <a:pt x="250438" y="146845"/>
                  </a:lnTo>
                  <a:cubicBezTo>
                    <a:pt x="254408" y="146845"/>
                    <a:pt x="257584" y="143632"/>
                    <a:pt x="257584" y="139700"/>
                  </a:cubicBezTo>
                  <a:lnTo>
                    <a:pt x="257584" y="7146"/>
                  </a:lnTo>
                  <a:cubicBezTo>
                    <a:pt x="257584" y="3214"/>
                    <a:pt x="254408" y="1"/>
                    <a:pt x="250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1"/>
            <p:cNvGrpSpPr/>
            <p:nvPr/>
          </p:nvGrpSpPr>
          <p:grpSpPr>
            <a:xfrm>
              <a:off x="8341543" y="2282008"/>
              <a:ext cx="569676" cy="380612"/>
              <a:chOff x="8341543" y="2282008"/>
              <a:chExt cx="569676" cy="380612"/>
            </a:xfrm>
          </p:grpSpPr>
          <p:sp>
            <p:nvSpPr>
              <p:cNvPr id="805" name="Google Shape;805;p11"/>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1"/>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11"/>
            <p:cNvSpPr/>
            <p:nvPr/>
          </p:nvSpPr>
          <p:spPr>
            <a:xfrm>
              <a:off x="8341543" y="4447718"/>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 name="Google Shape;808;p11"/>
            <p:cNvGrpSpPr/>
            <p:nvPr/>
          </p:nvGrpSpPr>
          <p:grpSpPr>
            <a:xfrm>
              <a:off x="8341543" y="1721094"/>
              <a:ext cx="569676" cy="380612"/>
              <a:chOff x="8341543" y="1721094"/>
              <a:chExt cx="569676" cy="380612"/>
            </a:xfrm>
          </p:grpSpPr>
          <p:sp>
            <p:nvSpPr>
              <p:cNvPr id="809" name="Google Shape;809;p11"/>
              <p:cNvSpPr/>
              <p:nvPr/>
            </p:nvSpPr>
            <p:spPr>
              <a:xfrm>
                <a:off x="8341543" y="1800869"/>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1"/>
              <p:cNvSpPr/>
              <p:nvPr/>
            </p:nvSpPr>
            <p:spPr>
              <a:xfrm>
                <a:off x="8341543" y="1721094"/>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11"/>
            <p:cNvGrpSpPr/>
            <p:nvPr/>
          </p:nvGrpSpPr>
          <p:grpSpPr>
            <a:xfrm>
              <a:off x="8346273" y="1183592"/>
              <a:ext cx="568486" cy="388014"/>
              <a:chOff x="8346273" y="1183592"/>
              <a:chExt cx="568486" cy="388014"/>
            </a:xfrm>
          </p:grpSpPr>
          <p:sp>
            <p:nvSpPr>
              <p:cNvPr id="812" name="Google Shape;812;p11"/>
              <p:cNvSpPr/>
              <p:nvPr/>
            </p:nvSpPr>
            <p:spPr>
              <a:xfrm>
                <a:off x="8346273" y="1263367"/>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1"/>
              <p:cNvSpPr/>
              <p:nvPr/>
            </p:nvSpPr>
            <p:spPr>
              <a:xfrm>
                <a:off x="8346273" y="1183592"/>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11"/>
            <p:cNvGrpSpPr/>
            <p:nvPr/>
          </p:nvGrpSpPr>
          <p:grpSpPr>
            <a:xfrm>
              <a:off x="8341543" y="606635"/>
              <a:ext cx="569676" cy="388014"/>
              <a:chOff x="8341543" y="606635"/>
              <a:chExt cx="569676" cy="388014"/>
            </a:xfrm>
          </p:grpSpPr>
          <p:sp>
            <p:nvSpPr>
              <p:cNvPr id="815" name="Google Shape;815;p11"/>
              <p:cNvSpPr/>
              <p:nvPr/>
            </p:nvSpPr>
            <p:spPr>
              <a:xfrm>
                <a:off x="8341543" y="686410"/>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1"/>
              <p:cNvSpPr/>
              <p:nvPr/>
            </p:nvSpPr>
            <p:spPr>
              <a:xfrm>
                <a:off x="8341543" y="606635"/>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11"/>
            <p:cNvGrpSpPr/>
            <p:nvPr/>
          </p:nvGrpSpPr>
          <p:grpSpPr>
            <a:xfrm>
              <a:off x="8341543" y="2842933"/>
              <a:ext cx="569676" cy="380612"/>
              <a:chOff x="8341543" y="2282008"/>
              <a:chExt cx="569676" cy="380612"/>
            </a:xfrm>
          </p:grpSpPr>
          <p:sp>
            <p:nvSpPr>
              <p:cNvPr id="818" name="Google Shape;818;p11"/>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1"/>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11"/>
            <p:cNvGrpSpPr/>
            <p:nvPr/>
          </p:nvGrpSpPr>
          <p:grpSpPr>
            <a:xfrm>
              <a:off x="8341543" y="3403858"/>
              <a:ext cx="569676" cy="380612"/>
              <a:chOff x="8341543" y="2282008"/>
              <a:chExt cx="569676" cy="380612"/>
            </a:xfrm>
          </p:grpSpPr>
          <p:sp>
            <p:nvSpPr>
              <p:cNvPr id="821" name="Google Shape;821;p11"/>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1"/>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11"/>
            <p:cNvSpPr/>
            <p:nvPr/>
          </p:nvSpPr>
          <p:spPr>
            <a:xfrm>
              <a:off x="8341543" y="4367943"/>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1"/>
            <p:cNvSpPr/>
            <p:nvPr/>
          </p:nvSpPr>
          <p:spPr>
            <a:xfrm>
              <a:off x="395894" y="219519"/>
              <a:ext cx="8053438" cy="4788281"/>
            </a:xfrm>
            <a:custGeom>
              <a:avLst/>
              <a:gdLst/>
              <a:ahLst/>
              <a:cxnLst/>
              <a:rect l="l" t="t" r="r" b="b"/>
              <a:pathLst>
                <a:path w="257093" h="146846" extrusionOk="0">
                  <a:moveTo>
                    <a:pt x="7146" y="1"/>
                  </a:moveTo>
                  <a:cubicBezTo>
                    <a:pt x="3177" y="1"/>
                    <a:pt x="1" y="3214"/>
                    <a:pt x="1" y="7146"/>
                  </a:cubicBezTo>
                  <a:lnTo>
                    <a:pt x="1" y="139700"/>
                  </a:lnTo>
                  <a:cubicBezTo>
                    <a:pt x="1" y="143632"/>
                    <a:pt x="3177" y="146845"/>
                    <a:pt x="7146" y="146845"/>
                  </a:cubicBezTo>
                  <a:lnTo>
                    <a:pt x="249947" y="146845"/>
                  </a:lnTo>
                  <a:cubicBezTo>
                    <a:pt x="253879" y="146845"/>
                    <a:pt x="257093" y="143632"/>
                    <a:pt x="257093" y="139700"/>
                  </a:cubicBezTo>
                  <a:lnTo>
                    <a:pt x="257093" y="7146"/>
                  </a:lnTo>
                  <a:cubicBezTo>
                    <a:pt x="257093" y="3214"/>
                    <a:pt x="253879" y="1"/>
                    <a:pt x="249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11"/>
          <p:cNvSpPr txBox="1">
            <a:spLocks noGrp="1"/>
          </p:cNvSpPr>
          <p:nvPr>
            <p:ph type="title" hasCustomPrompt="1"/>
          </p:nvPr>
        </p:nvSpPr>
        <p:spPr>
          <a:xfrm>
            <a:off x="1816863" y="1707588"/>
            <a:ext cx="5511600" cy="1401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7200"/>
              <a:buNone/>
              <a:defRPr sz="9000">
                <a:solidFill>
                  <a:schemeClr val="accent1"/>
                </a:solidFill>
              </a:defRPr>
            </a:lvl1pPr>
            <a:lvl2pPr lvl="1" algn="ctr">
              <a:spcBef>
                <a:spcPts val="0"/>
              </a:spcBef>
              <a:spcAft>
                <a:spcPts val="0"/>
              </a:spcAft>
              <a:buClr>
                <a:schemeClr val="accent1"/>
              </a:buClr>
              <a:buSzPts val="7200"/>
              <a:buNone/>
              <a:defRPr sz="7200">
                <a:solidFill>
                  <a:schemeClr val="accent1"/>
                </a:solidFill>
              </a:defRPr>
            </a:lvl2pPr>
            <a:lvl3pPr lvl="2" algn="ctr">
              <a:spcBef>
                <a:spcPts val="0"/>
              </a:spcBef>
              <a:spcAft>
                <a:spcPts val="0"/>
              </a:spcAft>
              <a:buClr>
                <a:schemeClr val="accent1"/>
              </a:buClr>
              <a:buSzPts val="7200"/>
              <a:buNone/>
              <a:defRPr sz="7200">
                <a:solidFill>
                  <a:schemeClr val="accent1"/>
                </a:solidFill>
              </a:defRPr>
            </a:lvl3pPr>
            <a:lvl4pPr lvl="3" algn="ctr">
              <a:spcBef>
                <a:spcPts val="0"/>
              </a:spcBef>
              <a:spcAft>
                <a:spcPts val="0"/>
              </a:spcAft>
              <a:buClr>
                <a:schemeClr val="accent1"/>
              </a:buClr>
              <a:buSzPts val="7200"/>
              <a:buNone/>
              <a:defRPr sz="7200">
                <a:solidFill>
                  <a:schemeClr val="accent1"/>
                </a:solidFill>
              </a:defRPr>
            </a:lvl4pPr>
            <a:lvl5pPr lvl="4" algn="ctr">
              <a:spcBef>
                <a:spcPts val="0"/>
              </a:spcBef>
              <a:spcAft>
                <a:spcPts val="0"/>
              </a:spcAft>
              <a:buClr>
                <a:schemeClr val="accent1"/>
              </a:buClr>
              <a:buSzPts val="7200"/>
              <a:buNone/>
              <a:defRPr sz="7200">
                <a:solidFill>
                  <a:schemeClr val="accent1"/>
                </a:solidFill>
              </a:defRPr>
            </a:lvl5pPr>
            <a:lvl6pPr lvl="5" algn="ctr">
              <a:spcBef>
                <a:spcPts val="0"/>
              </a:spcBef>
              <a:spcAft>
                <a:spcPts val="0"/>
              </a:spcAft>
              <a:buClr>
                <a:schemeClr val="accent1"/>
              </a:buClr>
              <a:buSzPts val="7200"/>
              <a:buNone/>
              <a:defRPr sz="7200">
                <a:solidFill>
                  <a:schemeClr val="accent1"/>
                </a:solidFill>
              </a:defRPr>
            </a:lvl6pPr>
            <a:lvl7pPr lvl="6" algn="ctr">
              <a:spcBef>
                <a:spcPts val="0"/>
              </a:spcBef>
              <a:spcAft>
                <a:spcPts val="0"/>
              </a:spcAft>
              <a:buClr>
                <a:schemeClr val="accent1"/>
              </a:buClr>
              <a:buSzPts val="7200"/>
              <a:buNone/>
              <a:defRPr sz="7200">
                <a:solidFill>
                  <a:schemeClr val="accent1"/>
                </a:solidFill>
              </a:defRPr>
            </a:lvl7pPr>
            <a:lvl8pPr lvl="7" algn="ctr">
              <a:spcBef>
                <a:spcPts val="0"/>
              </a:spcBef>
              <a:spcAft>
                <a:spcPts val="0"/>
              </a:spcAft>
              <a:buClr>
                <a:schemeClr val="accent1"/>
              </a:buClr>
              <a:buSzPts val="7200"/>
              <a:buNone/>
              <a:defRPr sz="7200">
                <a:solidFill>
                  <a:schemeClr val="accent1"/>
                </a:solidFill>
              </a:defRPr>
            </a:lvl8pPr>
            <a:lvl9pPr lvl="8" algn="ctr">
              <a:spcBef>
                <a:spcPts val="0"/>
              </a:spcBef>
              <a:spcAft>
                <a:spcPts val="0"/>
              </a:spcAft>
              <a:buClr>
                <a:schemeClr val="accent1"/>
              </a:buClr>
              <a:buSzPts val="7200"/>
              <a:buNone/>
              <a:defRPr sz="7200">
                <a:solidFill>
                  <a:schemeClr val="accent1"/>
                </a:solidFill>
              </a:defRPr>
            </a:lvl9pPr>
          </a:lstStyle>
          <a:p>
            <a:r>
              <a:t>xx%</a:t>
            </a:r>
          </a:p>
        </p:txBody>
      </p:sp>
      <p:sp>
        <p:nvSpPr>
          <p:cNvPr id="826" name="Google Shape;826;p11"/>
          <p:cNvSpPr txBox="1">
            <a:spLocks noGrp="1"/>
          </p:cNvSpPr>
          <p:nvPr>
            <p:ph type="subTitle" idx="1"/>
          </p:nvPr>
        </p:nvSpPr>
        <p:spPr>
          <a:xfrm>
            <a:off x="1815538" y="2971813"/>
            <a:ext cx="5511600" cy="464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0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827" name="Google Shape;827;p11"/>
          <p:cNvSpPr/>
          <p:nvPr/>
        </p:nvSpPr>
        <p:spPr>
          <a:xfrm>
            <a:off x="546317" y="94193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1"/>
          <p:cNvSpPr/>
          <p:nvPr/>
        </p:nvSpPr>
        <p:spPr>
          <a:xfrm>
            <a:off x="281025" y="966589"/>
            <a:ext cx="324527" cy="82660"/>
          </a:xfrm>
          <a:custGeom>
            <a:avLst/>
            <a:gdLst/>
            <a:ahLst/>
            <a:cxnLst/>
            <a:rect l="l" t="t" r="r" b="b"/>
            <a:pathLst>
              <a:path w="10360" h="2535"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1"/>
          <p:cNvSpPr/>
          <p:nvPr/>
        </p:nvSpPr>
        <p:spPr>
          <a:xfrm>
            <a:off x="304707" y="104921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1"/>
          <p:cNvSpPr/>
          <p:nvPr/>
        </p:nvSpPr>
        <p:spPr>
          <a:xfrm>
            <a:off x="605521" y="100728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1"/>
          <p:cNvSpPr/>
          <p:nvPr/>
        </p:nvSpPr>
        <p:spPr>
          <a:xfrm>
            <a:off x="546317" y="1298240"/>
            <a:ext cx="79378" cy="133169"/>
          </a:xfrm>
          <a:custGeom>
            <a:avLst/>
            <a:gdLst/>
            <a:ahLst/>
            <a:cxnLst/>
            <a:rect l="l" t="t" r="r" b="b"/>
            <a:pathLst>
              <a:path w="2534" h="4084" extrusionOk="0">
                <a:moveTo>
                  <a:pt x="1286" y="0"/>
                </a:moveTo>
                <a:cubicBezTo>
                  <a:pt x="567" y="0"/>
                  <a:pt x="0" y="908"/>
                  <a:pt x="0" y="2042"/>
                </a:cubicBezTo>
                <a:cubicBezTo>
                  <a:pt x="0" y="3176"/>
                  <a:pt x="567" y="4083"/>
                  <a:pt x="1286" y="4083"/>
                </a:cubicBezTo>
                <a:cubicBezTo>
                  <a:pt x="1966" y="4083"/>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1"/>
          <p:cNvSpPr/>
          <p:nvPr/>
        </p:nvSpPr>
        <p:spPr>
          <a:xfrm>
            <a:off x="281025" y="1324130"/>
            <a:ext cx="324527" cy="81388"/>
          </a:xfrm>
          <a:custGeom>
            <a:avLst/>
            <a:gdLst/>
            <a:ahLst/>
            <a:cxnLst/>
            <a:rect l="l" t="t" r="r" b="b"/>
            <a:pathLst>
              <a:path w="10360" h="2496" extrusionOk="0">
                <a:moveTo>
                  <a:pt x="794" y="0"/>
                </a:moveTo>
                <a:cubicBezTo>
                  <a:pt x="341" y="0"/>
                  <a:pt x="0" y="567"/>
                  <a:pt x="0" y="1248"/>
                </a:cubicBezTo>
                <a:cubicBezTo>
                  <a:pt x="0" y="1928"/>
                  <a:pt x="341" y="2495"/>
                  <a:pt x="794" y="2495"/>
                </a:cubicBezTo>
                <a:lnTo>
                  <a:pt x="9566" y="2495"/>
                </a:lnTo>
                <a:cubicBezTo>
                  <a:pt x="10019" y="2495"/>
                  <a:pt x="10360" y="1928"/>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1"/>
          <p:cNvSpPr/>
          <p:nvPr/>
        </p:nvSpPr>
        <p:spPr>
          <a:xfrm>
            <a:off x="304707" y="14054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1"/>
          <p:cNvSpPr/>
          <p:nvPr/>
        </p:nvSpPr>
        <p:spPr>
          <a:xfrm>
            <a:off x="605521" y="136479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1"/>
          <p:cNvSpPr/>
          <p:nvPr/>
        </p:nvSpPr>
        <p:spPr>
          <a:xfrm>
            <a:off x="282216" y="1335217"/>
            <a:ext cx="323337" cy="70302"/>
          </a:xfrm>
          <a:custGeom>
            <a:avLst/>
            <a:gdLst/>
            <a:ahLst/>
            <a:cxnLst/>
            <a:rect l="l" t="t" r="r" b="b"/>
            <a:pathLst>
              <a:path w="10322" h="2156" extrusionOk="0">
                <a:moveTo>
                  <a:pt x="10057" y="0"/>
                </a:moveTo>
                <a:lnTo>
                  <a:pt x="10057" y="0"/>
                </a:lnTo>
                <a:cubicBezTo>
                  <a:pt x="10095" y="76"/>
                  <a:pt x="10095" y="190"/>
                  <a:pt x="10095" y="303"/>
                </a:cubicBezTo>
                <a:cubicBezTo>
                  <a:pt x="10095" y="983"/>
                  <a:pt x="9755" y="1551"/>
                  <a:pt x="9301" y="1551"/>
                </a:cubicBezTo>
                <a:lnTo>
                  <a:pt x="530" y="1551"/>
                </a:lnTo>
                <a:cubicBezTo>
                  <a:pt x="303" y="1551"/>
                  <a:pt x="114" y="1437"/>
                  <a:pt x="0" y="1210"/>
                </a:cubicBezTo>
                <a:lnTo>
                  <a:pt x="0" y="1210"/>
                </a:lnTo>
                <a:cubicBezTo>
                  <a:pt x="76" y="1740"/>
                  <a:pt x="378" y="2118"/>
                  <a:pt x="719" y="2155"/>
                </a:cubicBezTo>
                <a:lnTo>
                  <a:pt x="9528" y="2155"/>
                </a:lnTo>
                <a:cubicBezTo>
                  <a:pt x="9981" y="2155"/>
                  <a:pt x="10322" y="1588"/>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1"/>
          <p:cNvSpPr/>
          <p:nvPr/>
        </p:nvSpPr>
        <p:spPr>
          <a:xfrm>
            <a:off x="546317" y="1655749"/>
            <a:ext cx="79378" cy="131930"/>
          </a:xfrm>
          <a:custGeom>
            <a:avLst/>
            <a:gdLst/>
            <a:ahLst/>
            <a:cxnLst/>
            <a:rect l="l" t="t" r="r" b="b"/>
            <a:pathLst>
              <a:path w="2534" h="4046" extrusionOk="0">
                <a:moveTo>
                  <a:pt x="1286" y="0"/>
                </a:moveTo>
                <a:cubicBezTo>
                  <a:pt x="567" y="0"/>
                  <a:pt x="0" y="908"/>
                  <a:pt x="0" y="2004"/>
                </a:cubicBezTo>
                <a:cubicBezTo>
                  <a:pt x="0" y="3138"/>
                  <a:pt x="567" y="4046"/>
                  <a:pt x="1286" y="4046"/>
                </a:cubicBezTo>
                <a:cubicBezTo>
                  <a:pt x="1966" y="4046"/>
                  <a:pt x="2533" y="3138"/>
                  <a:pt x="2533" y="2004"/>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1"/>
          <p:cNvSpPr/>
          <p:nvPr/>
        </p:nvSpPr>
        <p:spPr>
          <a:xfrm>
            <a:off x="281025" y="1680400"/>
            <a:ext cx="324527" cy="82627"/>
          </a:xfrm>
          <a:custGeom>
            <a:avLst/>
            <a:gdLst/>
            <a:ahLst/>
            <a:cxnLst/>
            <a:rect l="l" t="t" r="r" b="b"/>
            <a:pathLst>
              <a:path w="10360" h="2534" extrusionOk="0">
                <a:moveTo>
                  <a:pt x="794" y="1"/>
                </a:moveTo>
                <a:cubicBezTo>
                  <a:pt x="341" y="1"/>
                  <a:pt x="0" y="568"/>
                  <a:pt x="0" y="1248"/>
                </a:cubicBezTo>
                <a:cubicBezTo>
                  <a:pt x="0" y="1967"/>
                  <a:pt x="341" y="2534"/>
                  <a:pt x="794" y="2534"/>
                </a:cubicBezTo>
                <a:lnTo>
                  <a:pt x="9566" y="2534"/>
                </a:lnTo>
                <a:cubicBezTo>
                  <a:pt x="10019" y="2534"/>
                  <a:pt x="10360" y="1967"/>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1"/>
          <p:cNvSpPr/>
          <p:nvPr/>
        </p:nvSpPr>
        <p:spPr>
          <a:xfrm>
            <a:off x="304707" y="1761756"/>
            <a:ext cx="32014" cy="1272"/>
          </a:xfrm>
          <a:custGeom>
            <a:avLst/>
            <a:gdLst/>
            <a:ahLst/>
            <a:cxnLst/>
            <a:rect l="l" t="t" r="r" b="b"/>
            <a:pathLst>
              <a:path w="1022" h="39" extrusionOk="0">
                <a:moveTo>
                  <a:pt x="1021" y="39"/>
                </a:moveTo>
                <a:lnTo>
                  <a:pt x="38" y="39"/>
                </a:lnTo>
                <a:cubicBezTo>
                  <a:pt x="38" y="39"/>
                  <a:pt x="38" y="39"/>
                  <a:pt x="38" y="39"/>
                </a:cubicBezTo>
                <a:cubicBezTo>
                  <a:pt x="38" y="39"/>
                  <a:pt x="38" y="39"/>
                  <a:pt x="38" y="39"/>
                </a:cubicBezTo>
                <a:lnTo>
                  <a:pt x="1021" y="39"/>
                </a:lnTo>
                <a:lnTo>
                  <a:pt x="1021" y="39"/>
                </a:lnTo>
                <a:close/>
                <a:moveTo>
                  <a:pt x="1" y="39"/>
                </a:moveTo>
                <a:lnTo>
                  <a:pt x="1" y="39"/>
                </a:lnTo>
                <a:lnTo>
                  <a:pt x="1" y="39"/>
                </a:lnTo>
                <a:close/>
                <a:moveTo>
                  <a:pt x="1" y="39"/>
                </a:moveTo>
                <a:lnTo>
                  <a:pt x="1" y="39"/>
                </a:lnTo>
                <a:lnTo>
                  <a:pt x="1" y="39"/>
                </a:lnTo>
                <a:close/>
                <a:moveTo>
                  <a:pt x="1" y="39"/>
                </a:moveTo>
                <a:lnTo>
                  <a:pt x="1" y="39"/>
                </a:lnTo>
                <a:lnTo>
                  <a:pt x="1" y="39"/>
                </a:lnTo>
                <a:close/>
                <a:moveTo>
                  <a:pt x="1" y="39"/>
                </a:moveTo>
                <a:cubicBezTo>
                  <a:pt x="1" y="39"/>
                  <a:pt x="1" y="39"/>
                  <a:pt x="1" y="1"/>
                </a:cubicBezTo>
                <a:cubicBezTo>
                  <a:pt x="1" y="39"/>
                  <a:pt x="1" y="39"/>
                  <a:pt x="1" y="39"/>
                </a:cubicBez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1"/>
          <p:cNvSpPr/>
          <p:nvPr/>
        </p:nvSpPr>
        <p:spPr>
          <a:xfrm>
            <a:off x="605521" y="17210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1"/>
          <p:cNvSpPr/>
          <p:nvPr/>
        </p:nvSpPr>
        <p:spPr>
          <a:xfrm>
            <a:off x="282216" y="1691487"/>
            <a:ext cx="323337" cy="71541"/>
          </a:xfrm>
          <a:custGeom>
            <a:avLst/>
            <a:gdLst/>
            <a:ahLst/>
            <a:cxnLst/>
            <a:rect l="l" t="t" r="r" b="b"/>
            <a:pathLst>
              <a:path w="10322" h="2194" extrusionOk="0">
                <a:moveTo>
                  <a:pt x="10057" y="1"/>
                </a:moveTo>
                <a:cubicBezTo>
                  <a:pt x="10095" y="114"/>
                  <a:pt x="10095" y="228"/>
                  <a:pt x="10095" y="303"/>
                </a:cubicBezTo>
                <a:cubicBezTo>
                  <a:pt x="10095" y="1022"/>
                  <a:pt x="9755" y="1589"/>
                  <a:pt x="9301" y="1589"/>
                </a:cubicBezTo>
                <a:lnTo>
                  <a:pt x="530" y="1589"/>
                </a:lnTo>
                <a:cubicBezTo>
                  <a:pt x="303" y="1589"/>
                  <a:pt x="114" y="1438"/>
                  <a:pt x="0" y="1249"/>
                </a:cubicBezTo>
                <a:lnTo>
                  <a:pt x="0" y="1249"/>
                </a:lnTo>
                <a:cubicBezTo>
                  <a:pt x="76" y="1740"/>
                  <a:pt x="340" y="2156"/>
                  <a:pt x="719" y="2156"/>
                </a:cubicBezTo>
                <a:cubicBezTo>
                  <a:pt x="719" y="2194"/>
                  <a:pt x="719" y="2194"/>
                  <a:pt x="719" y="2194"/>
                </a:cubicBezTo>
                <a:lnTo>
                  <a:pt x="9528" y="2194"/>
                </a:lnTo>
                <a:cubicBezTo>
                  <a:pt x="9981" y="2194"/>
                  <a:pt x="10322" y="1627"/>
                  <a:pt x="10322" y="908"/>
                </a:cubicBez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1"/>
          <p:cNvSpPr/>
          <p:nvPr/>
        </p:nvSpPr>
        <p:spPr>
          <a:xfrm>
            <a:off x="546317" y="2012018"/>
            <a:ext cx="79378" cy="133202"/>
          </a:xfrm>
          <a:custGeom>
            <a:avLst/>
            <a:gdLst/>
            <a:ahLst/>
            <a:cxnLst/>
            <a:rect l="l" t="t" r="r" b="b"/>
            <a:pathLst>
              <a:path w="2534" h="4085" extrusionOk="0">
                <a:moveTo>
                  <a:pt x="1286" y="1"/>
                </a:moveTo>
                <a:cubicBezTo>
                  <a:pt x="567" y="1"/>
                  <a:pt x="0" y="908"/>
                  <a:pt x="0" y="2042"/>
                </a:cubicBezTo>
                <a:cubicBezTo>
                  <a:pt x="0" y="3177"/>
                  <a:pt x="567" y="4084"/>
                  <a:pt x="1286" y="4084"/>
                </a:cubicBezTo>
                <a:cubicBezTo>
                  <a:pt x="1966" y="4084"/>
                  <a:pt x="2533" y="3177"/>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1"/>
          <p:cNvSpPr/>
          <p:nvPr/>
        </p:nvSpPr>
        <p:spPr>
          <a:xfrm>
            <a:off x="281025" y="203790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1"/>
          <p:cNvSpPr/>
          <p:nvPr/>
        </p:nvSpPr>
        <p:spPr>
          <a:xfrm>
            <a:off x="304707" y="211929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1"/>
          <p:cNvSpPr/>
          <p:nvPr/>
        </p:nvSpPr>
        <p:spPr>
          <a:xfrm>
            <a:off x="605521" y="2077364"/>
            <a:ext cx="31" cy="1272"/>
          </a:xfrm>
          <a:custGeom>
            <a:avLst/>
            <a:gdLst/>
            <a:ahLst/>
            <a:cxnLst/>
            <a:rect l="l" t="t" r="r" b="b"/>
            <a:pathLst>
              <a:path w="1" h="39" extrusionOk="0">
                <a:moveTo>
                  <a:pt x="1" y="38"/>
                </a:moveTo>
                <a:lnTo>
                  <a:pt x="1" y="38"/>
                </a:lnTo>
                <a:lnTo>
                  <a:pt x="1" y="38"/>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1"/>
          <p:cNvSpPr/>
          <p:nvPr/>
        </p:nvSpPr>
        <p:spPr>
          <a:xfrm>
            <a:off x="282216" y="2049028"/>
            <a:ext cx="323337" cy="70302"/>
          </a:xfrm>
          <a:custGeom>
            <a:avLst/>
            <a:gdLst/>
            <a:ahLst/>
            <a:cxnLst/>
            <a:rect l="l" t="t" r="r" b="b"/>
            <a:pathLst>
              <a:path w="10322" h="2156" extrusionOk="0">
                <a:moveTo>
                  <a:pt x="10057" y="0"/>
                </a:moveTo>
                <a:cubicBezTo>
                  <a:pt x="10095" y="76"/>
                  <a:pt x="10095" y="189"/>
                  <a:pt x="10095" y="303"/>
                </a:cubicBezTo>
                <a:cubicBezTo>
                  <a:pt x="10095" y="983"/>
                  <a:pt x="9755" y="1550"/>
                  <a:pt x="9301" y="1550"/>
                </a:cubicBezTo>
                <a:lnTo>
                  <a:pt x="530" y="1550"/>
                </a:lnTo>
                <a:cubicBezTo>
                  <a:pt x="303" y="1550"/>
                  <a:pt x="114" y="1437"/>
                  <a:pt x="0" y="1210"/>
                </a:cubicBezTo>
                <a:lnTo>
                  <a:pt x="0" y="1210"/>
                </a:lnTo>
                <a:cubicBezTo>
                  <a:pt x="76" y="1739"/>
                  <a:pt x="340" y="2117"/>
                  <a:pt x="719" y="2155"/>
                </a:cubicBezTo>
                <a:lnTo>
                  <a:pt x="9528" y="2155"/>
                </a:lnTo>
                <a:cubicBezTo>
                  <a:pt x="9981" y="2155"/>
                  <a:pt x="10322" y="1588"/>
                  <a:pt x="10322" y="907"/>
                </a:cubicBezTo>
                <a:lnTo>
                  <a:pt x="10322" y="870"/>
                </a:ln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1"/>
          <p:cNvSpPr/>
          <p:nvPr/>
        </p:nvSpPr>
        <p:spPr>
          <a:xfrm>
            <a:off x="546317" y="2369560"/>
            <a:ext cx="79378" cy="131930"/>
          </a:xfrm>
          <a:custGeom>
            <a:avLst/>
            <a:gdLst/>
            <a:ahLst/>
            <a:cxnLst/>
            <a:rect l="l" t="t" r="r" b="b"/>
            <a:pathLst>
              <a:path w="2534" h="4046" extrusionOk="0">
                <a:moveTo>
                  <a:pt x="1286" y="0"/>
                </a:moveTo>
                <a:cubicBezTo>
                  <a:pt x="567" y="0"/>
                  <a:pt x="0" y="907"/>
                  <a:pt x="0" y="2004"/>
                </a:cubicBezTo>
                <a:cubicBezTo>
                  <a:pt x="0" y="3138"/>
                  <a:pt x="567" y="4045"/>
                  <a:pt x="1286" y="4045"/>
                </a:cubicBezTo>
                <a:cubicBezTo>
                  <a:pt x="1966" y="4045"/>
                  <a:pt x="2533" y="3138"/>
                  <a:pt x="2533" y="2004"/>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1"/>
          <p:cNvSpPr/>
          <p:nvPr/>
        </p:nvSpPr>
        <p:spPr>
          <a:xfrm>
            <a:off x="281025" y="2394211"/>
            <a:ext cx="324527" cy="81388"/>
          </a:xfrm>
          <a:custGeom>
            <a:avLst/>
            <a:gdLst/>
            <a:ahLst/>
            <a:cxnLst/>
            <a:rect l="l" t="t" r="r" b="b"/>
            <a:pathLst>
              <a:path w="10360" h="2496" extrusionOk="0">
                <a:moveTo>
                  <a:pt x="794" y="0"/>
                </a:moveTo>
                <a:cubicBezTo>
                  <a:pt x="341" y="0"/>
                  <a:pt x="0" y="567"/>
                  <a:pt x="0" y="1248"/>
                </a:cubicBezTo>
                <a:cubicBezTo>
                  <a:pt x="0" y="1966"/>
                  <a:pt x="341" y="2495"/>
                  <a:pt x="794" y="2495"/>
                </a:cubicBezTo>
                <a:lnTo>
                  <a:pt x="9566" y="2495"/>
                </a:lnTo>
                <a:cubicBezTo>
                  <a:pt x="10019" y="2495"/>
                  <a:pt x="10360" y="1966"/>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1"/>
          <p:cNvSpPr/>
          <p:nvPr/>
        </p:nvSpPr>
        <p:spPr>
          <a:xfrm>
            <a:off x="304707" y="247556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1"/>
          <p:cNvSpPr/>
          <p:nvPr/>
        </p:nvSpPr>
        <p:spPr>
          <a:xfrm>
            <a:off x="605521" y="2434872"/>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1"/>
          <p:cNvSpPr/>
          <p:nvPr/>
        </p:nvSpPr>
        <p:spPr>
          <a:xfrm>
            <a:off x="282216" y="2405297"/>
            <a:ext cx="323337" cy="70302"/>
          </a:xfrm>
          <a:custGeom>
            <a:avLst/>
            <a:gdLst/>
            <a:ahLst/>
            <a:cxnLst/>
            <a:rect l="l" t="t" r="r" b="b"/>
            <a:pathLst>
              <a:path w="10322" h="2156" extrusionOk="0">
                <a:moveTo>
                  <a:pt x="10057" y="0"/>
                </a:moveTo>
                <a:cubicBezTo>
                  <a:pt x="10095" y="114"/>
                  <a:pt x="10095" y="189"/>
                  <a:pt x="10095" y="303"/>
                </a:cubicBezTo>
                <a:cubicBezTo>
                  <a:pt x="10095" y="1021"/>
                  <a:pt x="9755" y="1551"/>
                  <a:pt x="9301" y="1551"/>
                </a:cubicBezTo>
                <a:lnTo>
                  <a:pt x="530" y="1551"/>
                </a:lnTo>
                <a:cubicBezTo>
                  <a:pt x="303" y="1551"/>
                  <a:pt x="114" y="1437"/>
                  <a:pt x="0" y="1248"/>
                </a:cubicBezTo>
                <a:lnTo>
                  <a:pt x="0" y="1248"/>
                </a:lnTo>
                <a:cubicBezTo>
                  <a:pt x="76" y="1777"/>
                  <a:pt x="378" y="2155"/>
                  <a:pt x="719" y="2155"/>
                </a:cubicBezTo>
                <a:lnTo>
                  <a:pt x="9528" y="2155"/>
                </a:lnTo>
                <a:cubicBezTo>
                  <a:pt x="9981" y="2155"/>
                  <a:pt x="10322" y="1626"/>
                  <a:pt x="10322" y="908"/>
                </a:cubicBezTo>
                <a:cubicBezTo>
                  <a:pt x="10322" y="530"/>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1"/>
          <p:cNvSpPr/>
          <p:nvPr/>
        </p:nvSpPr>
        <p:spPr>
          <a:xfrm>
            <a:off x="546317" y="2725829"/>
            <a:ext cx="79378" cy="131930"/>
          </a:xfrm>
          <a:custGeom>
            <a:avLst/>
            <a:gdLst/>
            <a:ahLst/>
            <a:cxnLst/>
            <a:rect l="l" t="t" r="r" b="b"/>
            <a:pathLst>
              <a:path w="2534" h="4046" extrusionOk="0">
                <a:moveTo>
                  <a:pt x="1286" y="0"/>
                </a:moveTo>
                <a:cubicBezTo>
                  <a:pt x="567" y="0"/>
                  <a:pt x="0" y="908"/>
                  <a:pt x="0" y="2042"/>
                </a:cubicBezTo>
                <a:cubicBezTo>
                  <a:pt x="0" y="3138"/>
                  <a:pt x="567" y="4046"/>
                  <a:pt x="1286" y="4046"/>
                </a:cubicBezTo>
                <a:cubicBezTo>
                  <a:pt x="1966" y="4046"/>
                  <a:pt x="2533" y="3138"/>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1"/>
          <p:cNvSpPr/>
          <p:nvPr/>
        </p:nvSpPr>
        <p:spPr>
          <a:xfrm>
            <a:off x="281025" y="2751719"/>
            <a:ext cx="324527" cy="81388"/>
          </a:xfrm>
          <a:custGeom>
            <a:avLst/>
            <a:gdLst/>
            <a:ahLst/>
            <a:cxnLst/>
            <a:rect l="l" t="t" r="r" b="b"/>
            <a:pathLst>
              <a:path w="10360" h="2496" extrusionOk="0">
                <a:moveTo>
                  <a:pt x="794" y="0"/>
                </a:moveTo>
                <a:cubicBezTo>
                  <a:pt x="341" y="0"/>
                  <a:pt x="0" y="530"/>
                  <a:pt x="0" y="1248"/>
                </a:cubicBezTo>
                <a:cubicBezTo>
                  <a:pt x="0" y="1929"/>
                  <a:pt x="341" y="2496"/>
                  <a:pt x="794" y="2496"/>
                </a:cubicBezTo>
                <a:lnTo>
                  <a:pt x="9566" y="2496"/>
                </a:lnTo>
                <a:cubicBezTo>
                  <a:pt x="10019" y="2496"/>
                  <a:pt x="10360" y="1929"/>
                  <a:pt x="10360" y="1248"/>
                </a:cubicBezTo>
                <a:cubicBezTo>
                  <a:pt x="10360" y="530"/>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1"/>
          <p:cNvSpPr/>
          <p:nvPr/>
        </p:nvSpPr>
        <p:spPr>
          <a:xfrm>
            <a:off x="304707" y="283307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1"/>
          <p:cNvSpPr/>
          <p:nvPr/>
        </p:nvSpPr>
        <p:spPr>
          <a:xfrm>
            <a:off x="605521" y="2791174"/>
            <a:ext cx="31" cy="1272"/>
          </a:xfrm>
          <a:custGeom>
            <a:avLst/>
            <a:gdLst/>
            <a:ahLst/>
            <a:cxnLst/>
            <a:rect l="l" t="t" r="r" b="b"/>
            <a:pathLst>
              <a:path w="1" h="39" extrusionOk="0">
                <a:moveTo>
                  <a:pt x="1" y="38"/>
                </a:moveTo>
                <a:lnTo>
                  <a:pt x="1" y="38"/>
                </a:lnTo>
                <a:lnTo>
                  <a:pt x="1" y="38"/>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1"/>
          <p:cNvSpPr/>
          <p:nvPr/>
        </p:nvSpPr>
        <p:spPr>
          <a:xfrm>
            <a:off x="282216" y="2761567"/>
            <a:ext cx="323337" cy="71541"/>
          </a:xfrm>
          <a:custGeom>
            <a:avLst/>
            <a:gdLst/>
            <a:ahLst/>
            <a:cxnLst/>
            <a:rect l="l" t="t" r="r" b="b"/>
            <a:pathLst>
              <a:path w="10322" h="2194" extrusionOk="0">
                <a:moveTo>
                  <a:pt x="10057" y="1"/>
                </a:moveTo>
                <a:cubicBezTo>
                  <a:pt x="10095" y="114"/>
                  <a:pt x="10095" y="228"/>
                  <a:pt x="10095" y="341"/>
                </a:cubicBezTo>
                <a:cubicBezTo>
                  <a:pt x="10095" y="1022"/>
                  <a:pt x="9755" y="1589"/>
                  <a:pt x="9301" y="1589"/>
                </a:cubicBezTo>
                <a:lnTo>
                  <a:pt x="530" y="1589"/>
                </a:lnTo>
                <a:cubicBezTo>
                  <a:pt x="303" y="1589"/>
                  <a:pt x="114" y="1475"/>
                  <a:pt x="0" y="1248"/>
                </a:cubicBezTo>
                <a:lnTo>
                  <a:pt x="0" y="1248"/>
                </a:lnTo>
                <a:cubicBezTo>
                  <a:pt x="76" y="1778"/>
                  <a:pt x="340" y="2156"/>
                  <a:pt x="719" y="2194"/>
                </a:cubicBezTo>
                <a:lnTo>
                  <a:pt x="9528" y="2194"/>
                </a:lnTo>
                <a:cubicBezTo>
                  <a:pt x="9981" y="2194"/>
                  <a:pt x="10322" y="1627"/>
                  <a:pt x="10322" y="946"/>
                </a:cubicBezTo>
                <a:lnTo>
                  <a:pt x="10322" y="908"/>
                </a:lnTo>
                <a:cubicBezTo>
                  <a:pt x="10322" y="568"/>
                  <a:pt x="10208" y="228"/>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1"/>
          <p:cNvSpPr/>
          <p:nvPr/>
        </p:nvSpPr>
        <p:spPr>
          <a:xfrm>
            <a:off x="546317" y="3083338"/>
            <a:ext cx="79378" cy="131963"/>
          </a:xfrm>
          <a:custGeom>
            <a:avLst/>
            <a:gdLst/>
            <a:ahLst/>
            <a:cxnLst/>
            <a:rect l="l" t="t" r="r" b="b"/>
            <a:pathLst>
              <a:path w="2534" h="4047" extrusionOk="0">
                <a:moveTo>
                  <a:pt x="1286" y="1"/>
                </a:moveTo>
                <a:cubicBezTo>
                  <a:pt x="567" y="1"/>
                  <a:pt x="0" y="908"/>
                  <a:pt x="0" y="2004"/>
                </a:cubicBezTo>
                <a:cubicBezTo>
                  <a:pt x="0" y="3139"/>
                  <a:pt x="567" y="4046"/>
                  <a:pt x="1286" y="4046"/>
                </a:cubicBezTo>
                <a:cubicBezTo>
                  <a:pt x="1966" y="4046"/>
                  <a:pt x="2533" y="3139"/>
                  <a:pt x="2533" y="2004"/>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1"/>
          <p:cNvSpPr/>
          <p:nvPr/>
        </p:nvSpPr>
        <p:spPr>
          <a:xfrm>
            <a:off x="281025" y="3107989"/>
            <a:ext cx="324527" cy="8142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1"/>
          <p:cNvSpPr/>
          <p:nvPr/>
        </p:nvSpPr>
        <p:spPr>
          <a:xfrm>
            <a:off x="304707" y="3189377"/>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1"/>
          <p:cNvSpPr/>
          <p:nvPr/>
        </p:nvSpPr>
        <p:spPr>
          <a:xfrm>
            <a:off x="605521" y="314868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1"/>
          <p:cNvSpPr/>
          <p:nvPr/>
        </p:nvSpPr>
        <p:spPr>
          <a:xfrm>
            <a:off x="282216" y="3119108"/>
            <a:ext cx="323337" cy="70302"/>
          </a:xfrm>
          <a:custGeom>
            <a:avLst/>
            <a:gdLst/>
            <a:ahLst/>
            <a:cxnLst/>
            <a:rect l="l" t="t" r="r" b="b"/>
            <a:pathLst>
              <a:path w="10322" h="2156" extrusionOk="0">
                <a:moveTo>
                  <a:pt x="10057" y="0"/>
                </a:moveTo>
                <a:cubicBezTo>
                  <a:pt x="10095" y="113"/>
                  <a:pt x="10095" y="189"/>
                  <a:pt x="10095" y="302"/>
                </a:cubicBezTo>
                <a:cubicBezTo>
                  <a:pt x="10095" y="1021"/>
                  <a:pt x="9755" y="1550"/>
                  <a:pt x="9301" y="1550"/>
                </a:cubicBezTo>
                <a:lnTo>
                  <a:pt x="530" y="1550"/>
                </a:lnTo>
                <a:cubicBezTo>
                  <a:pt x="303" y="1550"/>
                  <a:pt x="114" y="1437"/>
                  <a:pt x="0" y="1248"/>
                </a:cubicBezTo>
                <a:lnTo>
                  <a:pt x="0" y="1248"/>
                </a:lnTo>
                <a:cubicBezTo>
                  <a:pt x="76" y="1739"/>
                  <a:pt x="340" y="2155"/>
                  <a:pt x="719" y="2155"/>
                </a:cubicBezTo>
                <a:lnTo>
                  <a:pt x="9528" y="2155"/>
                </a:lnTo>
                <a:cubicBezTo>
                  <a:pt x="9981" y="2155"/>
                  <a:pt x="10322" y="1588"/>
                  <a:pt x="10322" y="907"/>
                </a:cubicBezTo>
                <a:cubicBezTo>
                  <a:pt x="10322" y="529"/>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1"/>
          <p:cNvSpPr/>
          <p:nvPr/>
        </p:nvSpPr>
        <p:spPr>
          <a:xfrm>
            <a:off x="546317" y="3439640"/>
            <a:ext cx="79378" cy="131930"/>
          </a:xfrm>
          <a:custGeom>
            <a:avLst/>
            <a:gdLst/>
            <a:ahLst/>
            <a:cxnLst/>
            <a:rect l="l" t="t" r="r" b="b"/>
            <a:pathLst>
              <a:path w="2534" h="4046" extrusionOk="0">
                <a:moveTo>
                  <a:pt x="1286" y="0"/>
                </a:moveTo>
                <a:cubicBezTo>
                  <a:pt x="567" y="0"/>
                  <a:pt x="0" y="907"/>
                  <a:pt x="0" y="2042"/>
                </a:cubicBezTo>
                <a:cubicBezTo>
                  <a:pt x="0" y="3138"/>
                  <a:pt x="567" y="4045"/>
                  <a:pt x="1286" y="4045"/>
                </a:cubicBezTo>
                <a:cubicBezTo>
                  <a:pt x="1966" y="4045"/>
                  <a:pt x="2533" y="3138"/>
                  <a:pt x="2533" y="2042"/>
                </a:cubicBezTo>
                <a:cubicBezTo>
                  <a:pt x="2533" y="907"/>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1"/>
          <p:cNvSpPr/>
          <p:nvPr/>
        </p:nvSpPr>
        <p:spPr>
          <a:xfrm>
            <a:off x="281025" y="3465498"/>
            <a:ext cx="324527" cy="81421"/>
          </a:xfrm>
          <a:custGeom>
            <a:avLst/>
            <a:gdLst/>
            <a:ahLst/>
            <a:cxnLst/>
            <a:rect l="l" t="t" r="r" b="b"/>
            <a:pathLst>
              <a:path w="10360" h="2497" extrusionOk="0">
                <a:moveTo>
                  <a:pt x="794" y="1"/>
                </a:moveTo>
                <a:cubicBezTo>
                  <a:pt x="341" y="1"/>
                  <a:pt x="0" y="530"/>
                  <a:pt x="0" y="1249"/>
                </a:cubicBezTo>
                <a:cubicBezTo>
                  <a:pt x="0" y="1929"/>
                  <a:pt x="341" y="2496"/>
                  <a:pt x="794" y="2496"/>
                </a:cubicBezTo>
                <a:lnTo>
                  <a:pt x="9566" y="2496"/>
                </a:lnTo>
                <a:cubicBezTo>
                  <a:pt x="10019" y="2496"/>
                  <a:pt x="10360" y="1929"/>
                  <a:pt x="10360" y="1249"/>
                </a:cubicBezTo>
                <a:cubicBezTo>
                  <a:pt x="10360" y="530"/>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1"/>
          <p:cNvSpPr/>
          <p:nvPr/>
        </p:nvSpPr>
        <p:spPr>
          <a:xfrm>
            <a:off x="304707" y="3546886"/>
            <a:ext cx="32014" cy="33"/>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1"/>
          <p:cNvSpPr/>
          <p:nvPr/>
        </p:nvSpPr>
        <p:spPr>
          <a:xfrm>
            <a:off x="605521" y="3504953"/>
            <a:ext cx="31" cy="33"/>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1"/>
          <p:cNvSpPr/>
          <p:nvPr/>
        </p:nvSpPr>
        <p:spPr>
          <a:xfrm>
            <a:off x="282216" y="3475378"/>
            <a:ext cx="323337" cy="71541"/>
          </a:xfrm>
          <a:custGeom>
            <a:avLst/>
            <a:gdLst/>
            <a:ahLst/>
            <a:cxnLst/>
            <a:rect l="l" t="t" r="r" b="b"/>
            <a:pathLst>
              <a:path w="10322" h="2194" extrusionOk="0">
                <a:moveTo>
                  <a:pt x="10057" y="0"/>
                </a:moveTo>
                <a:lnTo>
                  <a:pt x="10057" y="0"/>
                </a:ln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6"/>
                </a:cubicBezTo>
                <a:lnTo>
                  <a:pt x="10322" y="908"/>
                </a:lnTo>
                <a:cubicBezTo>
                  <a:pt x="10322" y="568"/>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1"/>
          <p:cNvSpPr/>
          <p:nvPr/>
        </p:nvSpPr>
        <p:spPr>
          <a:xfrm>
            <a:off x="546317" y="3795909"/>
            <a:ext cx="79378" cy="133169"/>
          </a:xfrm>
          <a:custGeom>
            <a:avLst/>
            <a:gdLst/>
            <a:ahLst/>
            <a:cxnLst/>
            <a:rect l="l" t="t" r="r" b="b"/>
            <a:pathLst>
              <a:path w="2534" h="4084" extrusionOk="0">
                <a:moveTo>
                  <a:pt x="1286" y="0"/>
                </a:moveTo>
                <a:cubicBezTo>
                  <a:pt x="567" y="0"/>
                  <a:pt x="0" y="908"/>
                  <a:pt x="0" y="2042"/>
                </a:cubicBezTo>
                <a:cubicBezTo>
                  <a:pt x="0" y="3176"/>
                  <a:pt x="567" y="4084"/>
                  <a:pt x="1286" y="4084"/>
                </a:cubicBezTo>
                <a:cubicBezTo>
                  <a:pt x="1966" y="4084"/>
                  <a:pt x="2533" y="3176"/>
                  <a:pt x="2533" y="2042"/>
                </a:cubicBezTo>
                <a:cubicBezTo>
                  <a:pt x="2533" y="908"/>
                  <a:pt x="1966" y="0"/>
                  <a:pt x="1286" y="0"/>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1"/>
          <p:cNvSpPr/>
          <p:nvPr/>
        </p:nvSpPr>
        <p:spPr>
          <a:xfrm>
            <a:off x="281025" y="3821800"/>
            <a:ext cx="324527" cy="81388"/>
          </a:xfrm>
          <a:custGeom>
            <a:avLst/>
            <a:gdLst/>
            <a:ahLst/>
            <a:cxnLst/>
            <a:rect l="l" t="t" r="r" b="b"/>
            <a:pathLst>
              <a:path w="10360" h="2496" extrusionOk="0">
                <a:moveTo>
                  <a:pt x="794" y="0"/>
                </a:moveTo>
                <a:cubicBezTo>
                  <a:pt x="341" y="0"/>
                  <a:pt x="0" y="567"/>
                  <a:pt x="0" y="1248"/>
                </a:cubicBezTo>
                <a:cubicBezTo>
                  <a:pt x="0" y="1929"/>
                  <a:pt x="341" y="2496"/>
                  <a:pt x="794" y="2496"/>
                </a:cubicBezTo>
                <a:lnTo>
                  <a:pt x="9566" y="2496"/>
                </a:lnTo>
                <a:cubicBezTo>
                  <a:pt x="10019" y="2496"/>
                  <a:pt x="10360" y="1929"/>
                  <a:pt x="10360" y="1248"/>
                </a:cubicBezTo>
                <a:cubicBezTo>
                  <a:pt x="10360" y="567"/>
                  <a:pt x="10019" y="0"/>
                  <a:pt x="9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1"/>
          <p:cNvSpPr/>
          <p:nvPr/>
        </p:nvSpPr>
        <p:spPr>
          <a:xfrm>
            <a:off x="304707" y="3903155"/>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1"/>
          <p:cNvSpPr/>
          <p:nvPr/>
        </p:nvSpPr>
        <p:spPr>
          <a:xfrm>
            <a:off x="605521" y="3862494"/>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1"/>
          <p:cNvSpPr/>
          <p:nvPr/>
        </p:nvSpPr>
        <p:spPr>
          <a:xfrm>
            <a:off x="282216" y="3832886"/>
            <a:ext cx="323337" cy="70302"/>
          </a:xfrm>
          <a:custGeom>
            <a:avLst/>
            <a:gdLst/>
            <a:ahLst/>
            <a:cxnLst/>
            <a:rect l="l" t="t" r="r" b="b"/>
            <a:pathLst>
              <a:path w="10322" h="2156" extrusionOk="0">
                <a:moveTo>
                  <a:pt x="10057" y="1"/>
                </a:moveTo>
                <a:lnTo>
                  <a:pt x="10057" y="1"/>
                </a:lnTo>
                <a:cubicBezTo>
                  <a:pt x="10095" y="76"/>
                  <a:pt x="10095" y="190"/>
                  <a:pt x="10095" y="303"/>
                </a:cubicBezTo>
                <a:cubicBezTo>
                  <a:pt x="10095" y="984"/>
                  <a:pt x="9755" y="1551"/>
                  <a:pt x="9301" y="1551"/>
                </a:cubicBezTo>
                <a:lnTo>
                  <a:pt x="530" y="1551"/>
                </a:lnTo>
                <a:cubicBezTo>
                  <a:pt x="303" y="1551"/>
                  <a:pt x="114" y="1437"/>
                  <a:pt x="0" y="1210"/>
                </a:cubicBezTo>
                <a:lnTo>
                  <a:pt x="0" y="1210"/>
                </a:lnTo>
                <a:cubicBezTo>
                  <a:pt x="76" y="1740"/>
                  <a:pt x="340" y="2118"/>
                  <a:pt x="719" y="2156"/>
                </a:cubicBezTo>
                <a:lnTo>
                  <a:pt x="9528" y="2156"/>
                </a:lnTo>
                <a:cubicBezTo>
                  <a:pt x="9981" y="2156"/>
                  <a:pt x="10322" y="1589"/>
                  <a:pt x="10322" y="908"/>
                </a:cubicBezTo>
                <a:cubicBezTo>
                  <a:pt x="10322" y="530"/>
                  <a:pt x="10208" y="227"/>
                  <a:pt x="10057"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1"/>
          <p:cNvSpPr/>
          <p:nvPr/>
        </p:nvSpPr>
        <p:spPr>
          <a:xfrm>
            <a:off x="546317" y="4153418"/>
            <a:ext cx="79378" cy="131963"/>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1"/>
          <p:cNvSpPr/>
          <p:nvPr/>
        </p:nvSpPr>
        <p:spPr>
          <a:xfrm>
            <a:off x="281025" y="4178069"/>
            <a:ext cx="324527" cy="82627"/>
          </a:xfrm>
          <a:custGeom>
            <a:avLst/>
            <a:gdLst/>
            <a:ahLst/>
            <a:cxnLst/>
            <a:rect l="l" t="t" r="r" b="b"/>
            <a:pathLst>
              <a:path w="10360" h="2534"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1"/>
          <p:cNvSpPr/>
          <p:nvPr/>
        </p:nvSpPr>
        <p:spPr>
          <a:xfrm>
            <a:off x="304707" y="4260664"/>
            <a:ext cx="32014" cy="33"/>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path>
            </a:pathLst>
          </a:custGeom>
          <a:solidFill>
            <a:srgbClr val="6C2D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1"/>
          <p:cNvSpPr/>
          <p:nvPr/>
        </p:nvSpPr>
        <p:spPr>
          <a:xfrm>
            <a:off x="605521" y="4218763"/>
            <a:ext cx="31" cy="33"/>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1"/>
          <p:cNvSpPr/>
          <p:nvPr/>
        </p:nvSpPr>
        <p:spPr>
          <a:xfrm>
            <a:off x="282216" y="4189188"/>
            <a:ext cx="323337" cy="71508"/>
          </a:xfrm>
          <a:custGeom>
            <a:avLst/>
            <a:gdLst/>
            <a:ahLst/>
            <a:cxnLst/>
            <a:rect l="l" t="t" r="r" b="b"/>
            <a:pathLst>
              <a:path w="10322" h="2193" extrusionOk="0">
                <a:moveTo>
                  <a:pt x="10057" y="0"/>
                </a:moveTo>
                <a:lnTo>
                  <a:pt x="10057" y="0"/>
                </a:lnTo>
                <a:cubicBezTo>
                  <a:pt x="10095" y="113"/>
                  <a:pt x="10095" y="227"/>
                  <a:pt x="10095" y="340"/>
                </a:cubicBezTo>
                <a:cubicBezTo>
                  <a:pt x="10095" y="1021"/>
                  <a:pt x="9755" y="1588"/>
                  <a:pt x="9301" y="1588"/>
                </a:cubicBezTo>
                <a:lnTo>
                  <a:pt x="530" y="1588"/>
                </a:lnTo>
                <a:cubicBezTo>
                  <a:pt x="303" y="1588"/>
                  <a:pt x="114" y="1437"/>
                  <a:pt x="0" y="1248"/>
                </a:cubicBezTo>
                <a:lnTo>
                  <a:pt x="0" y="1248"/>
                </a:lnTo>
                <a:cubicBezTo>
                  <a:pt x="76" y="1777"/>
                  <a:pt x="378" y="2155"/>
                  <a:pt x="719" y="2193"/>
                </a:cubicBezTo>
                <a:lnTo>
                  <a:pt x="9528" y="2193"/>
                </a:lnTo>
                <a:cubicBezTo>
                  <a:pt x="9981" y="2193"/>
                  <a:pt x="10322" y="1626"/>
                  <a:pt x="10322" y="945"/>
                </a:cubicBezTo>
                <a:lnTo>
                  <a:pt x="10322" y="907"/>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1"/>
          <p:cNvSpPr/>
          <p:nvPr/>
        </p:nvSpPr>
        <p:spPr>
          <a:xfrm>
            <a:off x="282216" y="977708"/>
            <a:ext cx="323337" cy="71541"/>
          </a:xfrm>
          <a:custGeom>
            <a:avLst/>
            <a:gdLst/>
            <a:ahLst/>
            <a:cxnLst/>
            <a:rect l="l" t="t" r="r" b="b"/>
            <a:pathLst>
              <a:path w="10322" h="2194" extrusionOk="0">
                <a:moveTo>
                  <a:pt x="10057" y="0"/>
                </a:move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5"/>
                </a:cubicBezTo>
                <a:lnTo>
                  <a:pt x="10322" y="908"/>
                </a:lnTo>
                <a:cubicBezTo>
                  <a:pt x="10322" y="567"/>
                  <a:pt x="10208" y="227"/>
                  <a:pt x="10057"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6225" y="441350"/>
            <a:ext cx="7691400" cy="572700"/>
          </a:xfrm>
          <a:prstGeom prst="rect">
            <a:avLst/>
          </a:prstGeom>
          <a:noFill/>
          <a:ln>
            <a:noFill/>
          </a:ln>
        </p:spPr>
        <p:txBody>
          <a:bodyPr spcFirstLastPara="1" wrap="square" lIns="91425" tIns="91425" rIns="91425" bIns="91425" anchor="t" anchorCtr="0">
            <a:noAutofit/>
          </a:bodyPr>
          <a:lstStyle>
            <a:lvl1pPr lvl="0" algn="ctr">
              <a:lnSpc>
                <a:spcPct val="80000"/>
              </a:lnSpc>
              <a:spcBef>
                <a:spcPts val="0"/>
              </a:spcBef>
              <a:spcAft>
                <a:spcPts val="0"/>
              </a:spcAft>
              <a:buClr>
                <a:schemeClr val="accent6"/>
              </a:buClr>
              <a:buSzPts val="2800"/>
              <a:buFont typeface="Jua"/>
              <a:buNone/>
              <a:defRPr sz="2800" b="1">
                <a:solidFill>
                  <a:schemeClr val="accent6"/>
                </a:solidFill>
                <a:latin typeface="Jua"/>
                <a:ea typeface="Jua"/>
                <a:cs typeface="Jua"/>
                <a:sym typeface="Jua"/>
              </a:defRPr>
            </a:lvl1pPr>
            <a:lvl2pPr lvl="1" algn="ctr">
              <a:lnSpc>
                <a:spcPct val="80000"/>
              </a:lnSpc>
              <a:spcBef>
                <a:spcPts val="0"/>
              </a:spcBef>
              <a:spcAft>
                <a:spcPts val="0"/>
              </a:spcAft>
              <a:buClr>
                <a:schemeClr val="accent6"/>
              </a:buClr>
              <a:buSzPts val="2800"/>
              <a:buFont typeface="Jua"/>
              <a:buNone/>
              <a:defRPr sz="2800" b="1">
                <a:solidFill>
                  <a:schemeClr val="accent6"/>
                </a:solidFill>
                <a:latin typeface="Jua"/>
                <a:ea typeface="Jua"/>
                <a:cs typeface="Jua"/>
                <a:sym typeface="Jua"/>
              </a:defRPr>
            </a:lvl2pPr>
            <a:lvl3pPr lvl="2" algn="ctr">
              <a:lnSpc>
                <a:spcPct val="80000"/>
              </a:lnSpc>
              <a:spcBef>
                <a:spcPts val="0"/>
              </a:spcBef>
              <a:spcAft>
                <a:spcPts val="0"/>
              </a:spcAft>
              <a:buClr>
                <a:schemeClr val="accent6"/>
              </a:buClr>
              <a:buSzPts val="2800"/>
              <a:buFont typeface="Jua"/>
              <a:buNone/>
              <a:defRPr sz="2800" b="1">
                <a:solidFill>
                  <a:schemeClr val="accent6"/>
                </a:solidFill>
                <a:latin typeface="Jua"/>
                <a:ea typeface="Jua"/>
                <a:cs typeface="Jua"/>
                <a:sym typeface="Jua"/>
              </a:defRPr>
            </a:lvl3pPr>
            <a:lvl4pPr lvl="3" algn="ctr">
              <a:lnSpc>
                <a:spcPct val="80000"/>
              </a:lnSpc>
              <a:spcBef>
                <a:spcPts val="0"/>
              </a:spcBef>
              <a:spcAft>
                <a:spcPts val="0"/>
              </a:spcAft>
              <a:buClr>
                <a:schemeClr val="accent6"/>
              </a:buClr>
              <a:buSzPts val="2800"/>
              <a:buFont typeface="Jua"/>
              <a:buNone/>
              <a:defRPr sz="2800" b="1">
                <a:solidFill>
                  <a:schemeClr val="accent6"/>
                </a:solidFill>
                <a:latin typeface="Jua"/>
                <a:ea typeface="Jua"/>
                <a:cs typeface="Jua"/>
                <a:sym typeface="Jua"/>
              </a:defRPr>
            </a:lvl4pPr>
            <a:lvl5pPr lvl="4" algn="ctr">
              <a:lnSpc>
                <a:spcPct val="80000"/>
              </a:lnSpc>
              <a:spcBef>
                <a:spcPts val="0"/>
              </a:spcBef>
              <a:spcAft>
                <a:spcPts val="0"/>
              </a:spcAft>
              <a:buClr>
                <a:schemeClr val="accent6"/>
              </a:buClr>
              <a:buSzPts val="2800"/>
              <a:buFont typeface="Jua"/>
              <a:buNone/>
              <a:defRPr sz="2800" b="1">
                <a:solidFill>
                  <a:schemeClr val="accent6"/>
                </a:solidFill>
                <a:latin typeface="Jua"/>
                <a:ea typeface="Jua"/>
                <a:cs typeface="Jua"/>
                <a:sym typeface="Jua"/>
              </a:defRPr>
            </a:lvl5pPr>
            <a:lvl6pPr lvl="5" algn="ctr">
              <a:lnSpc>
                <a:spcPct val="80000"/>
              </a:lnSpc>
              <a:spcBef>
                <a:spcPts val="0"/>
              </a:spcBef>
              <a:spcAft>
                <a:spcPts val="0"/>
              </a:spcAft>
              <a:buClr>
                <a:schemeClr val="accent6"/>
              </a:buClr>
              <a:buSzPts val="2800"/>
              <a:buFont typeface="Jua"/>
              <a:buNone/>
              <a:defRPr sz="2800" b="1">
                <a:solidFill>
                  <a:schemeClr val="accent6"/>
                </a:solidFill>
                <a:latin typeface="Jua"/>
                <a:ea typeface="Jua"/>
                <a:cs typeface="Jua"/>
                <a:sym typeface="Jua"/>
              </a:defRPr>
            </a:lvl6pPr>
            <a:lvl7pPr lvl="6" algn="ctr">
              <a:lnSpc>
                <a:spcPct val="80000"/>
              </a:lnSpc>
              <a:spcBef>
                <a:spcPts val="0"/>
              </a:spcBef>
              <a:spcAft>
                <a:spcPts val="0"/>
              </a:spcAft>
              <a:buClr>
                <a:schemeClr val="accent6"/>
              </a:buClr>
              <a:buSzPts val="2800"/>
              <a:buFont typeface="Jua"/>
              <a:buNone/>
              <a:defRPr sz="2800" b="1">
                <a:solidFill>
                  <a:schemeClr val="accent6"/>
                </a:solidFill>
                <a:latin typeface="Jua"/>
                <a:ea typeface="Jua"/>
                <a:cs typeface="Jua"/>
                <a:sym typeface="Jua"/>
              </a:defRPr>
            </a:lvl7pPr>
            <a:lvl8pPr lvl="7" algn="ctr">
              <a:lnSpc>
                <a:spcPct val="80000"/>
              </a:lnSpc>
              <a:spcBef>
                <a:spcPts val="0"/>
              </a:spcBef>
              <a:spcAft>
                <a:spcPts val="0"/>
              </a:spcAft>
              <a:buClr>
                <a:schemeClr val="accent6"/>
              </a:buClr>
              <a:buSzPts val="2800"/>
              <a:buFont typeface="Jua"/>
              <a:buNone/>
              <a:defRPr sz="2800" b="1">
                <a:solidFill>
                  <a:schemeClr val="accent6"/>
                </a:solidFill>
                <a:latin typeface="Jua"/>
                <a:ea typeface="Jua"/>
                <a:cs typeface="Jua"/>
                <a:sym typeface="Jua"/>
              </a:defRPr>
            </a:lvl8pPr>
            <a:lvl9pPr lvl="8" algn="ctr">
              <a:lnSpc>
                <a:spcPct val="80000"/>
              </a:lnSpc>
              <a:spcBef>
                <a:spcPts val="0"/>
              </a:spcBef>
              <a:spcAft>
                <a:spcPts val="0"/>
              </a:spcAft>
              <a:buClr>
                <a:schemeClr val="accent6"/>
              </a:buClr>
              <a:buSzPts val="2800"/>
              <a:buFont typeface="Jua"/>
              <a:buNone/>
              <a:defRPr sz="2800" b="1">
                <a:solidFill>
                  <a:schemeClr val="accent6"/>
                </a:solidFill>
                <a:latin typeface="Jua"/>
                <a:ea typeface="Jua"/>
                <a:cs typeface="Jua"/>
                <a:sym typeface="Ju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rgbClr val="174A80"/>
              </a:buClr>
              <a:buSzPts val="1600"/>
              <a:buFont typeface="Quicksand Medium"/>
              <a:buChar char="●"/>
              <a:defRPr sz="1600">
                <a:solidFill>
                  <a:srgbClr val="174A80"/>
                </a:solidFill>
                <a:latin typeface="Quicksand Medium"/>
                <a:ea typeface="Quicksand Medium"/>
                <a:cs typeface="Quicksand Medium"/>
                <a:sym typeface="Quicksand Medium"/>
              </a:defRPr>
            </a:lvl1pPr>
            <a:lvl2pPr marL="914400" lvl="1" indent="-330200">
              <a:lnSpc>
                <a:spcPct val="100000"/>
              </a:lnSpc>
              <a:spcBef>
                <a:spcPts val="0"/>
              </a:spcBef>
              <a:spcAft>
                <a:spcPts val="0"/>
              </a:spcAft>
              <a:buClr>
                <a:srgbClr val="174A80"/>
              </a:buClr>
              <a:buSzPts val="1600"/>
              <a:buFont typeface="Quicksand Medium"/>
              <a:buChar char="○"/>
              <a:defRPr sz="1600">
                <a:solidFill>
                  <a:srgbClr val="174A80"/>
                </a:solidFill>
                <a:latin typeface="Quicksand Medium"/>
                <a:ea typeface="Quicksand Medium"/>
                <a:cs typeface="Quicksand Medium"/>
                <a:sym typeface="Quicksand Medium"/>
              </a:defRPr>
            </a:lvl2pPr>
            <a:lvl3pPr marL="1371600" lvl="2" indent="-330200">
              <a:lnSpc>
                <a:spcPct val="100000"/>
              </a:lnSpc>
              <a:spcBef>
                <a:spcPts val="0"/>
              </a:spcBef>
              <a:spcAft>
                <a:spcPts val="0"/>
              </a:spcAft>
              <a:buClr>
                <a:srgbClr val="174A80"/>
              </a:buClr>
              <a:buSzPts val="1600"/>
              <a:buFont typeface="Quicksand Medium"/>
              <a:buChar char="■"/>
              <a:defRPr sz="1600">
                <a:solidFill>
                  <a:srgbClr val="174A80"/>
                </a:solidFill>
                <a:latin typeface="Quicksand Medium"/>
                <a:ea typeface="Quicksand Medium"/>
                <a:cs typeface="Quicksand Medium"/>
                <a:sym typeface="Quicksand Medium"/>
              </a:defRPr>
            </a:lvl3pPr>
            <a:lvl4pPr marL="1828800" lvl="3" indent="-330200">
              <a:lnSpc>
                <a:spcPct val="100000"/>
              </a:lnSpc>
              <a:spcBef>
                <a:spcPts val="0"/>
              </a:spcBef>
              <a:spcAft>
                <a:spcPts val="0"/>
              </a:spcAft>
              <a:buClr>
                <a:srgbClr val="174A80"/>
              </a:buClr>
              <a:buSzPts val="1600"/>
              <a:buFont typeface="Quicksand Medium"/>
              <a:buChar char="●"/>
              <a:defRPr sz="1600">
                <a:solidFill>
                  <a:srgbClr val="174A80"/>
                </a:solidFill>
                <a:latin typeface="Quicksand Medium"/>
                <a:ea typeface="Quicksand Medium"/>
                <a:cs typeface="Quicksand Medium"/>
                <a:sym typeface="Quicksand Medium"/>
              </a:defRPr>
            </a:lvl4pPr>
            <a:lvl5pPr marL="2286000" lvl="4" indent="-330200">
              <a:lnSpc>
                <a:spcPct val="100000"/>
              </a:lnSpc>
              <a:spcBef>
                <a:spcPts val="0"/>
              </a:spcBef>
              <a:spcAft>
                <a:spcPts val="0"/>
              </a:spcAft>
              <a:buClr>
                <a:srgbClr val="174A80"/>
              </a:buClr>
              <a:buSzPts val="1600"/>
              <a:buFont typeface="Quicksand Medium"/>
              <a:buChar char="○"/>
              <a:defRPr sz="1600">
                <a:solidFill>
                  <a:srgbClr val="174A80"/>
                </a:solidFill>
                <a:latin typeface="Quicksand Medium"/>
                <a:ea typeface="Quicksand Medium"/>
                <a:cs typeface="Quicksand Medium"/>
                <a:sym typeface="Quicksand Medium"/>
              </a:defRPr>
            </a:lvl5pPr>
            <a:lvl6pPr marL="2743200" lvl="5" indent="-330200">
              <a:lnSpc>
                <a:spcPct val="100000"/>
              </a:lnSpc>
              <a:spcBef>
                <a:spcPts val="0"/>
              </a:spcBef>
              <a:spcAft>
                <a:spcPts val="0"/>
              </a:spcAft>
              <a:buClr>
                <a:srgbClr val="174A80"/>
              </a:buClr>
              <a:buSzPts val="1600"/>
              <a:buFont typeface="Quicksand Medium"/>
              <a:buChar char="■"/>
              <a:defRPr sz="1600">
                <a:solidFill>
                  <a:srgbClr val="174A80"/>
                </a:solidFill>
                <a:latin typeface="Quicksand Medium"/>
                <a:ea typeface="Quicksand Medium"/>
                <a:cs typeface="Quicksand Medium"/>
                <a:sym typeface="Quicksand Medium"/>
              </a:defRPr>
            </a:lvl6pPr>
            <a:lvl7pPr marL="3200400" lvl="6" indent="-330200">
              <a:lnSpc>
                <a:spcPct val="100000"/>
              </a:lnSpc>
              <a:spcBef>
                <a:spcPts val="0"/>
              </a:spcBef>
              <a:spcAft>
                <a:spcPts val="0"/>
              </a:spcAft>
              <a:buClr>
                <a:srgbClr val="174A80"/>
              </a:buClr>
              <a:buSzPts val="1600"/>
              <a:buFont typeface="Quicksand Medium"/>
              <a:buChar char="●"/>
              <a:defRPr sz="1600">
                <a:solidFill>
                  <a:srgbClr val="174A80"/>
                </a:solidFill>
                <a:latin typeface="Quicksand Medium"/>
                <a:ea typeface="Quicksand Medium"/>
                <a:cs typeface="Quicksand Medium"/>
                <a:sym typeface="Quicksand Medium"/>
              </a:defRPr>
            </a:lvl7pPr>
            <a:lvl8pPr marL="3657600" lvl="7" indent="-330200">
              <a:lnSpc>
                <a:spcPct val="100000"/>
              </a:lnSpc>
              <a:spcBef>
                <a:spcPts val="0"/>
              </a:spcBef>
              <a:spcAft>
                <a:spcPts val="0"/>
              </a:spcAft>
              <a:buClr>
                <a:srgbClr val="174A80"/>
              </a:buClr>
              <a:buSzPts val="1600"/>
              <a:buFont typeface="Quicksand Medium"/>
              <a:buChar char="○"/>
              <a:defRPr sz="1600">
                <a:solidFill>
                  <a:srgbClr val="174A80"/>
                </a:solidFill>
                <a:latin typeface="Quicksand Medium"/>
                <a:ea typeface="Quicksand Medium"/>
                <a:cs typeface="Quicksand Medium"/>
                <a:sym typeface="Quicksand Medium"/>
              </a:defRPr>
            </a:lvl8pPr>
            <a:lvl9pPr marL="4114800" lvl="8" indent="-330200">
              <a:lnSpc>
                <a:spcPct val="100000"/>
              </a:lnSpc>
              <a:spcBef>
                <a:spcPts val="0"/>
              </a:spcBef>
              <a:spcAft>
                <a:spcPts val="0"/>
              </a:spcAft>
              <a:buClr>
                <a:srgbClr val="174A80"/>
              </a:buClr>
              <a:buSzPts val="1600"/>
              <a:buFont typeface="Quicksand Medium"/>
              <a:buChar char="■"/>
              <a:defRPr sz="1600">
                <a:solidFill>
                  <a:srgbClr val="174A80"/>
                </a:solidFill>
                <a:latin typeface="Quicksand Medium"/>
                <a:ea typeface="Quicksand Medium"/>
                <a:cs typeface="Quicksand Medium"/>
                <a:sym typeface="Quicksand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22"/>
        <p:cNvGrpSpPr/>
        <p:nvPr/>
      </p:nvGrpSpPr>
      <p:grpSpPr>
        <a:xfrm>
          <a:off x="0" y="0"/>
          <a:ext cx="0" cy="0"/>
          <a:chOff x="0" y="0"/>
          <a:chExt cx="0" cy="0"/>
        </a:xfrm>
      </p:grpSpPr>
      <p:sp>
        <p:nvSpPr>
          <p:cNvPr id="1723" name="Google Shape;1723;p2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724" name="Google Shape;1724;p2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9.xml"/><Relationship Id="rId7" Type="http://schemas.openxmlformats.org/officeDocument/2006/relationships/slide" Target="slide12.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slide" Target="slide5.xml"/><Relationship Id="rId11" Type="http://schemas.openxmlformats.org/officeDocument/2006/relationships/slide" Target="slide2.xml"/><Relationship Id="rId5" Type="http://schemas.openxmlformats.org/officeDocument/2006/relationships/slide" Target="slide10.xml"/><Relationship Id="rId10" Type="http://schemas.openxmlformats.org/officeDocument/2006/relationships/slide" Target="slide28.xml"/><Relationship Id="rId4" Type="http://schemas.openxmlformats.org/officeDocument/2006/relationships/slide" Target="slide11.xml"/><Relationship Id="rId9" Type="http://schemas.openxmlformats.org/officeDocument/2006/relationships/slide" Target="slide23.xml"/></Relationships>
</file>

<file path=ppt/slides/_rels/slide11.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10.xml"/><Relationship Id="rId7" Type="http://schemas.openxmlformats.org/officeDocument/2006/relationships/slide" Target="slide18.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slide" Target="slide5.xml"/><Relationship Id="rId5" Type="http://schemas.openxmlformats.org/officeDocument/2006/relationships/slide" Target="slide11.xml"/><Relationship Id="rId10" Type="http://schemas.openxmlformats.org/officeDocument/2006/relationships/slide" Target="slide2.xml"/><Relationship Id="rId4" Type="http://schemas.openxmlformats.org/officeDocument/2006/relationships/slide" Target="slide12.xml"/><Relationship Id="rId9" Type="http://schemas.openxmlformats.org/officeDocument/2006/relationships/slide" Target="slide28.xml"/></Relationships>
</file>

<file path=ppt/slides/_rels/slide1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5.xml"/><Relationship Id="rId10" Type="http://schemas.openxmlformats.org/officeDocument/2006/relationships/slide" Target="slide11.xml"/><Relationship Id="rId4" Type="http://schemas.openxmlformats.org/officeDocument/2006/relationships/slide" Target="slide12.xml"/><Relationship Id="rId9" Type="http://schemas.openxmlformats.org/officeDocument/2006/relationships/slide" Target="slide2.xml"/></Relationships>
</file>

<file path=ppt/slides/_rels/slide13.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14.xml"/><Relationship Id="rId7" Type="http://schemas.openxmlformats.org/officeDocument/2006/relationships/slide" Target="slide18.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slide" Target="slide12.xml"/><Relationship Id="rId5" Type="http://schemas.openxmlformats.org/officeDocument/2006/relationships/slide" Target="slide5.xml"/><Relationship Id="rId10" Type="http://schemas.openxmlformats.org/officeDocument/2006/relationships/slide" Target="slide2.xml"/><Relationship Id="rId4" Type="http://schemas.openxmlformats.org/officeDocument/2006/relationships/slide" Target="slide13.xml"/><Relationship Id="rId9" Type="http://schemas.openxmlformats.org/officeDocument/2006/relationships/slide" Target="slide28.xml"/></Relationships>
</file>

<file path=ppt/slides/_rels/slide14.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4.xml"/><Relationship Id="rId7" Type="http://schemas.openxmlformats.org/officeDocument/2006/relationships/slide" Target="slide23.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slide" Target="slide18.xml"/><Relationship Id="rId11" Type="http://schemas.openxmlformats.org/officeDocument/2006/relationships/slide" Target="slide15.xml"/><Relationship Id="rId5" Type="http://schemas.openxmlformats.org/officeDocument/2006/relationships/slide" Target="slide12.xml"/><Relationship Id="rId10" Type="http://schemas.openxmlformats.org/officeDocument/2006/relationships/slide" Target="slide13.xml"/><Relationship Id="rId4" Type="http://schemas.openxmlformats.org/officeDocument/2006/relationships/slide" Target="slide5.xml"/><Relationship Id="rId9" Type="http://schemas.openxmlformats.org/officeDocument/2006/relationships/slide" Target="slide2.xml"/></Relationships>
</file>

<file path=ppt/slides/_rels/slide15.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16.xml"/><Relationship Id="rId7" Type="http://schemas.openxmlformats.org/officeDocument/2006/relationships/slide" Target="slide18.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slide" Target="slide12.xml"/><Relationship Id="rId11" Type="http://schemas.openxmlformats.org/officeDocument/2006/relationships/slide" Target="slide14.xml"/><Relationship Id="rId5" Type="http://schemas.openxmlformats.org/officeDocument/2006/relationships/slide" Target="slide5.xml"/><Relationship Id="rId10" Type="http://schemas.openxmlformats.org/officeDocument/2006/relationships/slide" Target="slide2.xml"/><Relationship Id="rId4" Type="http://schemas.openxmlformats.org/officeDocument/2006/relationships/slide" Target="slide15.xml"/><Relationship Id="rId9" Type="http://schemas.openxmlformats.org/officeDocument/2006/relationships/slide" Target="slide28.xml"/></Relationships>
</file>

<file path=ppt/slides/_rels/slide16.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6.xml"/><Relationship Id="rId7" Type="http://schemas.openxmlformats.org/officeDocument/2006/relationships/slide" Target="slide23.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12.xml"/><Relationship Id="rId10" Type="http://schemas.openxmlformats.org/officeDocument/2006/relationships/slide" Target="slide15.xml"/><Relationship Id="rId4" Type="http://schemas.openxmlformats.org/officeDocument/2006/relationships/slide" Target="slide5.xml"/><Relationship Id="rId9" Type="http://schemas.openxmlformats.org/officeDocument/2006/relationships/slide" Target="slide2.xml"/></Relationships>
</file>

<file path=ppt/slides/_rels/slide17.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hyperlink" Target="https://www.freepik.com/free-vector/hand-drawn-adorable-animals-collection_4176033.htm/?utm_source=slidesgo_template&amp;utm_medium=referral-link&amp;utm_campaign=sg_resources&amp;utm_content=freepik" TargetMode="External"/><Relationship Id="rId18" Type="http://schemas.openxmlformats.org/officeDocument/2006/relationships/hyperlink" Target="https://www.freepik.com/free-vector/handwriting-practice-template_11350321.htm/?utm_source=slidesgo_template&amp;utm_medium=referral-link&amp;utm_campaign=sg_resources&amp;utm_content=freepik" TargetMode="External"/><Relationship Id="rId3" Type="http://schemas.openxmlformats.org/officeDocument/2006/relationships/slide" Target="slide17.xml"/><Relationship Id="rId21" Type="http://schemas.openxmlformats.org/officeDocument/2006/relationships/hyperlink" Target="https://www.freepik.com/free-vector/match-game-kids-illustration_11372616.htm/?utm_source=slidesgo_template&amp;utm_medium=referral-link&amp;utm_campaign=sg_resources&amp;utm_content=freepik" TargetMode="External"/><Relationship Id="rId7" Type="http://schemas.openxmlformats.org/officeDocument/2006/relationships/slide" Target="slide23.xml"/><Relationship Id="rId12" Type="http://schemas.openxmlformats.org/officeDocument/2006/relationships/hyperlink" Target="https://www.freepik.com/free-vector/collection-colorful-birds_1509823.htm/?utm_source=slidesgo_template&amp;utm_medium=referral-link&amp;utm_campaign=sg_resources&amp;utm_content=freepik" TargetMode="External"/><Relationship Id="rId17" Type="http://schemas.openxmlformats.org/officeDocument/2006/relationships/hyperlink" Target="https://www.freepik.com/free-vector/realistic-bullet-journal-with-doodle-drawings_10757577.htm/?utm_source=slidesgo_template&amp;utm_medium=referral-link&amp;utm_campaign=sg_resources&amp;utm_content=freepik" TargetMode="External"/><Relationship Id="rId2" Type="http://schemas.openxmlformats.org/officeDocument/2006/relationships/notesSlide" Target="../notesSlides/notesSlide17.xml"/><Relationship Id="rId16" Type="http://schemas.openxmlformats.org/officeDocument/2006/relationships/hyperlink" Target="https://www.freepik.com/free-vector/schelude-with-nice-notes_901121.htm/?utm_source=slidesgo_template&amp;utm_medium=referral-link&amp;utm_campaign=sg_resources&amp;utm_content=freepik" TargetMode="External"/><Relationship Id="rId20" Type="http://schemas.openxmlformats.org/officeDocument/2006/relationships/hyperlink" Target="https://www.freepik.com/free-vector/match-game-kids-illustration_11372612.htm/?utm_source=slidesgo_template&amp;utm_medium=referral-link&amp;utm_campaign=sg_resources&amp;utm_content=freepik" TargetMode="External"/><Relationship Id="rId1" Type="http://schemas.openxmlformats.org/officeDocument/2006/relationships/slideLayout" Target="../slideLayouts/slideLayout4.xml"/><Relationship Id="rId6" Type="http://schemas.openxmlformats.org/officeDocument/2006/relationships/slide" Target="slide18.xml"/><Relationship Id="rId11" Type="http://schemas.openxmlformats.org/officeDocument/2006/relationships/hyperlink" Target="https://www.freepik.com/free-vector/hand-drawn-kawaii-characters-collection_4098532.htm/?utm_source=slidesgo_template&amp;utm_medium=referral-link&amp;utm_campaign=sg_resources&amp;utm_content=freepik" TargetMode="External"/><Relationship Id="rId5" Type="http://schemas.openxmlformats.org/officeDocument/2006/relationships/slide" Target="slide12.xml"/><Relationship Id="rId15" Type="http://schemas.openxmlformats.org/officeDocument/2006/relationships/hyperlink" Target="https://www.freepik.com/free-vector/flat-floral-background_3743685.htm/?utm_source=slidesgo_template&amp;utm_medium=referral-link&amp;utm_campaign=sg_resources&amp;utm_content=freepik" TargetMode="External"/><Relationship Id="rId10" Type="http://schemas.openxmlformats.org/officeDocument/2006/relationships/hyperlink" Target="https://www.freepik.com/free-vector/lovely-nature-drawings-set_842461.htm#position=1&amp;page=1/?utm_source=slidesgo_template&amp;utm_medium=referral-link&amp;utm_campaign=sg_resources&amp;utm_content=freepik" TargetMode="External"/><Relationship Id="rId19" Type="http://schemas.openxmlformats.org/officeDocument/2006/relationships/hyperlink" Target="https://www.freepik.com/free-vector/maze-kids-illustration_11372623.htm/?utm_source=slidesgo_template&amp;utm_medium=referral-link&amp;utm_campaign=sg_resources&amp;utm_content=freepik" TargetMode="External"/><Relationship Id="rId4" Type="http://schemas.openxmlformats.org/officeDocument/2006/relationships/slide" Target="slide5.xml"/><Relationship Id="rId9" Type="http://schemas.openxmlformats.org/officeDocument/2006/relationships/slide" Target="slide2.xml"/><Relationship Id="rId14" Type="http://schemas.openxmlformats.org/officeDocument/2006/relationships/hyperlink" Target="https://www.freepik.com/free-vector/maze-kids-illustration_11372624.htm/?utm_source=slidesgo_template&amp;utm_medium=referral-link&amp;utm_campaign=sg_resources&amp;utm_content=freepik" TargetMode="External"/></Relationships>
</file>

<file path=ppt/slides/_rels/slide18.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9.xml"/><Relationship Id="rId7" Type="http://schemas.openxmlformats.org/officeDocument/2006/relationships/slide" Target="slide2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5.xml"/><Relationship Id="rId10" Type="http://schemas.openxmlformats.org/officeDocument/2006/relationships/slide" Target="slide16.xml"/><Relationship Id="rId4" Type="http://schemas.openxmlformats.org/officeDocument/2006/relationships/slide" Target="slide18.xml"/><Relationship Id="rId9" Type="http://schemas.openxmlformats.org/officeDocument/2006/relationships/slide" Target="slide2.xml"/></Relationships>
</file>

<file path=ppt/slides/_rels/slide19.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20.xml"/><Relationship Id="rId7" Type="http://schemas.openxmlformats.org/officeDocument/2006/relationships/slide" Target="slide18.xm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slide" Target="slide12.xml"/><Relationship Id="rId5" Type="http://schemas.openxmlformats.org/officeDocument/2006/relationships/slide" Target="slide5.xml"/><Relationship Id="rId10" Type="http://schemas.openxmlformats.org/officeDocument/2006/relationships/slide" Target="slide2.xml"/><Relationship Id="rId4" Type="http://schemas.openxmlformats.org/officeDocument/2006/relationships/slide" Target="slide19.xml"/><Relationship Id="rId9" Type="http://schemas.openxmlformats.org/officeDocument/2006/relationships/slide" Target="slide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20.xml"/><Relationship Id="rId7" Type="http://schemas.openxmlformats.org/officeDocument/2006/relationships/slide" Target="slide23.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slide" Target="slide18.xml"/><Relationship Id="rId11" Type="http://schemas.openxmlformats.org/officeDocument/2006/relationships/slide" Target="slide21.xml"/><Relationship Id="rId5" Type="http://schemas.openxmlformats.org/officeDocument/2006/relationships/slide" Target="slide12.xml"/><Relationship Id="rId10" Type="http://schemas.openxmlformats.org/officeDocument/2006/relationships/slide" Target="slide19.xml"/><Relationship Id="rId4" Type="http://schemas.openxmlformats.org/officeDocument/2006/relationships/slide" Target="slide5.xml"/><Relationship Id="rId9" Type="http://schemas.openxmlformats.org/officeDocument/2006/relationships/slide" Target="slide2.xml"/></Relationships>
</file>

<file path=ppt/slides/_rels/slide21.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22.xml"/><Relationship Id="rId7" Type="http://schemas.openxmlformats.org/officeDocument/2006/relationships/slide" Target="slide18.xm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slide" Target="slide12.xml"/><Relationship Id="rId11" Type="http://schemas.openxmlformats.org/officeDocument/2006/relationships/slide" Target="slide20.xml"/><Relationship Id="rId5" Type="http://schemas.openxmlformats.org/officeDocument/2006/relationships/slide" Target="slide5.xml"/><Relationship Id="rId10" Type="http://schemas.openxmlformats.org/officeDocument/2006/relationships/slide" Target="slide2.xml"/><Relationship Id="rId4" Type="http://schemas.openxmlformats.org/officeDocument/2006/relationships/slide" Target="slide21.xml"/><Relationship Id="rId9" Type="http://schemas.openxmlformats.org/officeDocument/2006/relationships/slide" Target="slide28.xml"/></Relationships>
</file>

<file path=ppt/slides/_rels/slide2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22.xml"/><Relationship Id="rId7" Type="http://schemas.openxmlformats.org/officeDocument/2006/relationships/slide" Target="slide23.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slide" Target="slide18.xml"/><Relationship Id="rId5" Type="http://schemas.openxmlformats.org/officeDocument/2006/relationships/slide" Target="slide12.xml"/><Relationship Id="rId10" Type="http://schemas.openxmlformats.org/officeDocument/2006/relationships/slide" Target="slide21.xml"/><Relationship Id="rId4" Type="http://schemas.openxmlformats.org/officeDocument/2006/relationships/slide" Target="slide5.xml"/><Relationship Id="rId9" Type="http://schemas.openxmlformats.org/officeDocument/2006/relationships/slide" Target="slide2.xml"/></Relationships>
</file>

<file path=ppt/slides/_rels/slide23.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24.xml"/><Relationship Id="rId7" Type="http://schemas.openxmlformats.org/officeDocument/2006/relationships/slide" Target="slide18.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5.xml"/><Relationship Id="rId10" Type="http://schemas.openxmlformats.org/officeDocument/2006/relationships/slide" Target="slide22.xml"/><Relationship Id="rId4" Type="http://schemas.openxmlformats.org/officeDocument/2006/relationships/slide" Target="slide23.xml"/><Relationship Id="rId9" Type="http://schemas.openxmlformats.org/officeDocument/2006/relationships/slide" Target="slide2.xml"/></Relationships>
</file>

<file path=ppt/slides/_rels/slide24.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24.xml"/><Relationship Id="rId7" Type="http://schemas.openxmlformats.org/officeDocument/2006/relationships/slide" Target="slide23.xm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12.xml"/><Relationship Id="rId10" Type="http://schemas.openxmlformats.org/officeDocument/2006/relationships/slide" Target="slide25.xml"/><Relationship Id="rId4" Type="http://schemas.openxmlformats.org/officeDocument/2006/relationships/slide" Target="slide5.xml"/><Relationship Id="rId9" Type="http://schemas.openxmlformats.org/officeDocument/2006/relationships/slide" Target="slide2.xml"/></Relationships>
</file>

<file path=ppt/slides/_rels/slide25.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25.xml"/><Relationship Id="rId7" Type="http://schemas.openxmlformats.org/officeDocument/2006/relationships/slide" Target="slide23.xm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slide" Target="slide18.xml"/><Relationship Id="rId11" Type="http://schemas.openxmlformats.org/officeDocument/2006/relationships/slide" Target="slide26.xml"/><Relationship Id="rId5" Type="http://schemas.openxmlformats.org/officeDocument/2006/relationships/slide" Target="slide12.xml"/><Relationship Id="rId10" Type="http://schemas.openxmlformats.org/officeDocument/2006/relationships/slide" Target="slide24.xml"/><Relationship Id="rId4" Type="http://schemas.openxmlformats.org/officeDocument/2006/relationships/slide" Target="slide5.xml"/><Relationship Id="rId9" Type="http://schemas.openxmlformats.org/officeDocument/2006/relationships/slide" Target="slide2.xml"/></Relationships>
</file>

<file path=ppt/slides/_rels/slide26.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26.xml"/><Relationship Id="rId7" Type="http://schemas.openxmlformats.org/officeDocument/2006/relationships/slide" Target="slide23.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slide" Target="slide18.xml"/><Relationship Id="rId11" Type="http://schemas.openxmlformats.org/officeDocument/2006/relationships/slide" Target="slide27.xml"/><Relationship Id="rId5" Type="http://schemas.openxmlformats.org/officeDocument/2006/relationships/slide" Target="slide12.xml"/><Relationship Id="rId10" Type="http://schemas.openxmlformats.org/officeDocument/2006/relationships/slide" Target="slide25.xml"/><Relationship Id="rId4" Type="http://schemas.openxmlformats.org/officeDocument/2006/relationships/slide" Target="slide5.xml"/><Relationship Id="rId9" Type="http://schemas.openxmlformats.org/officeDocument/2006/relationships/slide" Target="slide2.xml"/></Relationships>
</file>

<file path=ppt/slides/_rels/slide27.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27.xml"/><Relationship Id="rId7" Type="http://schemas.openxmlformats.org/officeDocument/2006/relationships/slide" Target="slide23.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slide" Target="slide18.xml"/><Relationship Id="rId5" Type="http://schemas.openxmlformats.org/officeDocument/2006/relationships/slide" Target="slide12.xml"/><Relationship Id="rId10" Type="http://schemas.openxmlformats.org/officeDocument/2006/relationships/slide" Target="slide26.xml"/><Relationship Id="rId4" Type="http://schemas.openxmlformats.org/officeDocument/2006/relationships/slide" Target="slide5.xml"/><Relationship Id="rId9" Type="http://schemas.openxmlformats.org/officeDocument/2006/relationships/slide" Target="slide2.xml"/></Relationships>
</file>

<file path=ppt/slides/_rels/slide28.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29.xml"/><Relationship Id="rId7" Type="http://schemas.openxmlformats.org/officeDocument/2006/relationships/slide" Target="slide18.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5.xml"/><Relationship Id="rId10" Type="http://schemas.openxmlformats.org/officeDocument/2006/relationships/slide" Target="slide27.xml"/><Relationship Id="rId4" Type="http://schemas.openxmlformats.org/officeDocument/2006/relationships/slide" Target="slide28.xml"/><Relationship Id="rId9" Type="http://schemas.openxmlformats.org/officeDocument/2006/relationships/slide" Target="slide2.xml"/></Relationships>
</file>

<file path=ppt/slides/_rels/slide29.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30.xml"/><Relationship Id="rId7" Type="http://schemas.openxmlformats.org/officeDocument/2006/relationships/slide" Target="slide18.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slide" Target="slide12.xml"/><Relationship Id="rId5" Type="http://schemas.openxmlformats.org/officeDocument/2006/relationships/slide" Target="slide5.xml"/><Relationship Id="rId10" Type="http://schemas.openxmlformats.org/officeDocument/2006/relationships/slide" Target="slide2.xml"/><Relationship Id="rId4" Type="http://schemas.openxmlformats.org/officeDocument/2006/relationships/slide" Target="slide29.xml"/><Relationship Id="rId9" Type="http://schemas.openxmlformats.org/officeDocument/2006/relationships/slide" Target="slide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30.xml"/><Relationship Id="rId7" Type="http://schemas.openxmlformats.org/officeDocument/2006/relationships/slide" Target="slide23.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slide" Target="slide18.xml"/><Relationship Id="rId11" Type="http://schemas.openxmlformats.org/officeDocument/2006/relationships/slide" Target="slide31.xml"/><Relationship Id="rId5" Type="http://schemas.openxmlformats.org/officeDocument/2006/relationships/slide" Target="slide12.xml"/><Relationship Id="rId10" Type="http://schemas.openxmlformats.org/officeDocument/2006/relationships/slide" Target="slide29.xml"/><Relationship Id="rId4" Type="http://schemas.openxmlformats.org/officeDocument/2006/relationships/slide" Target="slide5.xml"/><Relationship Id="rId9" Type="http://schemas.openxmlformats.org/officeDocument/2006/relationships/slide" Target="slide2.xml"/></Relationships>
</file>

<file path=ppt/slides/_rels/slide31.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32.xml"/><Relationship Id="rId7" Type="http://schemas.openxmlformats.org/officeDocument/2006/relationships/slide" Target="slide18.xml"/><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slide" Target="slide12.xml"/><Relationship Id="rId11" Type="http://schemas.openxmlformats.org/officeDocument/2006/relationships/slide" Target="slide30.xml"/><Relationship Id="rId5" Type="http://schemas.openxmlformats.org/officeDocument/2006/relationships/slide" Target="slide5.xml"/><Relationship Id="rId10" Type="http://schemas.openxmlformats.org/officeDocument/2006/relationships/slide" Target="slide2.xml"/><Relationship Id="rId4" Type="http://schemas.openxmlformats.org/officeDocument/2006/relationships/slide" Target="slide31.xml"/><Relationship Id="rId9" Type="http://schemas.openxmlformats.org/officeDocument/2006/relationships/slide" Target="slide28.xml"/></Relationships>
</file>

<file path=ppt/slides/_rels/slide3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32.xml"/><Relationship Id="rId7" Type="http://schemas.openxmlformats.org/officeDocument/2006/relationships/slide" Target="slide23.xml"/><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slide" Target="slide18.xml"/><Relationship Id="rId11" Type="http://schemas.openxmlformats.org/officeDocument/2006/relationships/slide" Target="slide33.xml"/><Relationship Id="rId5" Type="http://schemas.openxmlformats.org/officeDocument/2006/relationships/slide" Target="slide12.xml"/><Relationship Id="rId10" Type="http://schemas.openxmlformats.org/officeDocument/2006/relationships/slide" Target="slide31.xml"/><Relationship Id="rId4" Type="http://schemas.openxmlformats.org/officeDocument/2006/relationships/slide" Target="slide5.xml"/><Relationship Id="rId9" Type="http://schemas.openxmlformats.org/officeDocument/2006/relationships/slide" Target="slide2.xml"/></Relationships>
</file>

<file path=ppt/slides/_rels/slide33.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33.xml"/><Relationship Id="rId7" Type="http://schemas.openxmlformats.org/officeDocument/2006/relationships/slide" Target="slide23.xml"/><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slide" Target="slide18.xml"/><Relationship Id="rId5"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2.xml"/></Relationships>
</file>

<file path=ppt/slides/_rels/slide34.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34.xml"/><Relationship Id="rId7" Type="http://schemas.openxmlformats.org/officeDocument/2006/relationships/slide" Target="slide23.xm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2.xm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1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1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fonts.google.com/specimen/Jua" TargetMode="External"/><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hyperlink" Target="https://fonts.google.com/specimen/Quicksand?query=Quicksand"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8.gif"/><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6.gif"/><Relationship Id="rId4" Type="http://schemas.openxmlformats.org/officeDocument/2006/relationships/image" Target="../media/image4.gif"/><Relationship Id="rId9" Type="http://schemas.openxmlformats.org/officeDocument/2006/relationships/image" Target="../media/image5.gif"/></Relationships>
</file>

<file path=ppt/slides/_rels/slide3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4.xml"/><Relationship Id="rId7" Type="http://schemas.openxmlformats.org/officeDocument/2006/relationships/slide" Target="slide2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2.png"/><Relationship Id="rId5" Type="http://schemas.openxmlformats.org/officeDocument/2006/relationships/slide" Target="slide12.xml"/><Relationship Id="rId10" Type="http://schemas.openxmlformats.org/officeDocument/2006/relationships/slide" Target="slide6.xml"/><Relationship Id="rId4" Type="http://schemas.openxmlformats.org/officeDocument/2006/relationships/slide" Target="slide5.xml"/><Relationship Id="rId9" Type="http://schemas.openxmlformats.org/officeDocument/2006/relationships/slide" Target="slid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7.xml"/><Relationship Id="rId7" Type="http://schemas.openxmlformats.org/officeDocument/2006/relationships/slide" Target="slide2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12.xml"/><Relationship Id="rId10" Type="http://schemas.openxmlformats.org/officeDocument/2006/relationships/image" Target="../media/image3.png"/><Relationship Id="rId4" Type="http://schemas.openxmlformats.org/officeDocument/2006/relationships/slide" Target="slide5.xml"/><Relationship Id="rId9" Type="http://schemas.openxmlformats.org/officeDocument/2006/relationships/slide" Target="slide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2.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4.xml"/><Relationship Id="rId7" Type="http://schemas.openxmlformats.org/officeDocument/2006/relationships/slide" Target="slide1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slide" Target="slide5.xml"/><Relationship Id="rId11" Type="http://schemas.openxmlformats.org/officeDocument/2006/relationships/slide" Target="slide2.xml"/><Relationship Id="rId5" Type="http://schemas.openxmlformats.org/officeDocument/2006/relationships/slide" Target="slide6.xml"/><Relationship Id="rId10" Type="http://schemas.openxmlformats.org/officeDocument/2006/relationships/slide" Target="slide28.xml"/><Relationship Id="rId4" Type="http://schemas.openxmlformats.org/officeDocument/2006/relationships/slide" Target="slide7.xml"/><Relationship Id="rId9" Type="http://schemas.openxmlformats.org/officeDocument/2006/relationships/slide" Target="slide23.xml"/></Relationships>
</file>

<file path=ppt/slides/_rels/slide7.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7.xml"/><Relationship Id="rId7" Type="http://schemas.openxmlformats.org/officeDocument/2006/relationships/slide" Target="slide23.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2.xml"/></Relationships>
</file>

<file path=ppt/slides/_rels/slide8.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5.xml"/><Relationship Id="rId7" Type="http://schemas.openxmlformats.org/officeDocument/2006/relationships/slide" Target="slide18.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slide" Target="slide12.xml"/><Relationship Id="rId5" Type="http://schemas.openxmlformats.org/officeDocument/2006/relationships/slide" Target="slide8.xml"/><Relationship Id="rId10" Type="http://schemas.openxmlformats.org/officeDocument/2006/relationships/slide" Target="slide2.xml"/><Relationship Id="rId4" Type="http://schemas.openxmlformats.org/officeDocument/2006/relationships/slide" Target="slide9.xml"/><Relationship Id="rId9" Type="http://schemas.openxmlformats.org/officeDocument/2006/relationships/slide" Target="slide28.xml"/></Relationships>
</file>

<file path=ppt/slides/_rels/slide9.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10.xml"/><Relationship Id="rId7" Type="http://schemas.openxmlformats.org/officeDocument/2006/relationships/slide" Target="slide18.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slide" Target="slide12.xml"/><Relationship Id="rId5" Type="http://schemas.openxmlformats.org/officeDocument/2006/relationships/slide" Target="slide5.xml"/><Relationship Id="rId10" Type="http://schemas.openxmlformats.org/officeDocument/2006/relationships/slide" Target="slide2.xml"/><Relationship Id="rId4" Type="http://schemas.openxmlformats.org/officeDocument/2006/relationships/slide" Target="slide9.xml"/><Relationship Id="rId9" Type="http://schemas.openxmlformats.org/officeDocument/2006/relationships/slide" Target="slide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23"/>
          <p:cNvSpPr txBox="1">
            <a:spLocks noGrp="1"/>
          </p:cNvSpPr>
          <p:nvPr>
            <p:ph type="ctrTitle"/>
          </p:nvPr>
        </p:nvSpPr>
        <p:spPr>
          <a:xfrm>
            <a:off x="967650" y="809969"/>
            <a:ext cx="7208700" cy="191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EGEstresses</a:t>
            </a:r>
            <a:endParaRPr dirty="0"/>
          </a:p>
        </p:txBody>
      </p:sp>
      <p:sp>
        <p:nvSpPr>
          <p:cNvPr id="1731" name="Google Shape;1731;p23"/>
          <p:cNvSpPr txBox="1">
            <a:spLocks noGrp="1"/>
          </p:cNvSpPr>
          <p:nvPr>
            <p:ph type="subTitle" idx="1"/>
          </p:nvPr>
        </p:nvSpPr>
        <p:spPr>
          <a:xfrm>
            <a:off x="1155821" y="2864793"/>
            <a:ext cx="6832357" cy="12193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t>Вайман Ангелина</a:t>
            </a:r>
            <a:br>
              <a:rPr lang="ru-RU" dirty="0"/>
            </a:br>
            <a:r>
              <a:rPr lang="ru-RU" dirty="0" err="1"/>
              <a:t>г.Казань</a:t>
            </a:r>
            <a:br>
              <a:rPr lang="ru-RU" dirty="0"/>
            </a:br>
            <a:r>
              <a:rPr lang="ru-RU" dirty="0"/>
              <a:t>12.11.2021</a:t>
            </a:r>
            <a:endParaRPr dirty="0"/>
          </a:p>
        </p:txBody>
      </p:sp>
      <p:pic>
        <p:nvPicPr>
          <p:cNvPr id="4" name="Рисунок 3" descr="Изображение выглядит как текст&#10;&#10;Автоматически созданное описание">
            <a:extLst>
              <a:ext uri="{FF2B5EF4-FFF2-40B4-BE49-F238E27FC236}">
                <a16:creationId xmlns:a16="http://schemas.microsoft.com/office/drawing/2014/main" id="{9D83682B-F290-3843-9167-6A209AB5C2CB}"/>
              </a:ext>
            </a:extLst>
          </p:cNvPr>
          <p:cNvPicPr>
            <a:picLocks noChangeAspect="1"/>
          </p:cNvPicPr>
          <p:nvPr/>
        </p:nvPicPr>
        <p:blipFill>
          <a:blip r:embed="rId3"/>
          <a:stretch>
            <a:fillRect/>
          </a:stretch>
        </p:blipFill>
        <p:spPr>
          <a:xfrm>
            <a:off x="1521647" y="424500"/>
            <a:ext cx="3213820" cy="12697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grpSp>
        <p:nvGrpSpPr>
          <p:cNvPr id="2655" name="Google Shape;2655;p32"/>
          <p:cNvGrpSpPr/>
          <p:nvPr/>
        </p:nvGrpSpPr>
        <p:grpSpPr>
          <a:xfrm>
            <a:off x="1112675" y="1328750"/>
            <a:ext cx="5286857" cy="2984263"/>
            <a:chOff x="1112675" y="1328750"/>
            <a:chExt cx="5286857" cy="2984263"/>
          </a:xfrm>
        </p:grpSpPr>
        <p:sp>
          <p:nvSpPr>
            <p:cNvPr id="2656" name="Google Shape;2656;p32"/>
            <p:cNvSpPr/>
            <p:nvPr/>
          </p:nvSpPr>
          <p:spPr>
            <a:xfrm>
              <a:off x="2026941" y="2448652"/>
              <a:ext cx="289699" cy="128220"/>
            </a:xfrm>
            <a:custGeom>
              <a:avLst/>
              <a:gdLst/>
              <a:ahLst/>
              <a:cxnLst/>
              <a:rect l="l" t="t" r="r" b="b"/>
              <a:pathLst>
                <a:path w="14790" h="6546" extrusionOk="0">
                  <a:moveTo>
                    <a:pt x="1197" y="0"/>
                  </a:moveTo>
                  <a:cubicBezTo>
                    <a:pt x="1005" y="0"/>
                    <a:pt x="816" y="64"/>
                    <a:pt x="620" y="240"/>
                  </a:cubicBezTo>
                  <a:cubicBezTo>
                    <a:pt x="167" y="645"/>
                    <a:pt x="0" y="1431"/>
                    <a:pt x="119" y="2003"/>
                  </a:cubicBezTo>
                  <a:cubicBezTo>
                    <a:pt x="239" y="2622"/>
                    <a:pt x="667" y="3146"/>
                    <a:pt x="1167" y="3527"/>
                  </a:cubicBezTo>
                  <a:cubicBezTo>
                    <a:pt x="1691" y="3908"/>
                    <a:pt x="2287" y="4170"/>
                    <a:pt x="2858" y="4408"/>
                  </a:cubicBezTo>
                  <a:cubicBezTo>
                    <a:pt x="4454" y="5099"/>
                    <a:pt x="6049" y="5765"/>
                    <a:pt x="7740" y="6170"/>
                  </a:cubicBezTo>
                  <a:cubicBezTo>
                    <a:pt x="8700" y="6400"/>
                    <a:pt x="9683" y="6545"/>
                    <a:pt x="10662" y="6545"/>
                  </a:cubicBezTo>
                  <a:cubicBezTo>
                    <a:pt x="11409" y="6545"/>
                    <a:pt x="12153" y="6461"/>
                    <a:pt x="12884" y="6266"/>
                  </a:cubicBezTo>
                  <a:cubicBezTo>
                    <a:pt x="13551" y="6099"/>
                    <a:pt x="14265" y="5789"/>
                    <a:pt x="14575" y="5170"/>
                  </a:cubicBezTo>
                  <a:cubicBezTo>
                    <a:pt x="14765" y="4789"/>
                    <a:pt x="14789" y="4360"/>
                    <a:pt x="14789" y="3932"/>
                  </a:cubicBezTo>
                  <a:cubicBezTo>
                    <a:pt x="14789" y="3146"/>
                    <a:pt x="14718" y="2265"/>
                    <a:pt x="14122" y="1741"/>
                  </a:cubicBezTo>
                  <a:cubicBezTo>
                    <a:pt x="13646" y="1265"/>
                    <a:pt x="12908" y="1193"/>
                    <a:pt x="12241" y="1169"/>
                  </a:cubicBezTo>
                  <a:cubicBezTo>
                    <a:pt x="11606" y="1138"/>
                    <a:pt x="10971" y="1130"/>
                    <a:pt x="10336" y="1130"/>
                  </a:cubicBezTo>
                  <a:cubicBezTo>
                    <a:pt x="9701" y="1130"/>
                    <a:pt x="9066" y="1138"/>
                    <a:pt x="8431" y="1138"/>
                  </a:cubicBezTo>
                  <a:cubicBezTo>
                    <a:pt x="7796" y="1138"/>
                    <a:pt x="7161" y="1130"/>
                    <a:pt x="6526" y="1098"/>
                  </a:cubicBezTo>
                  <a:cubicBezTo>
                    <a:pt x="5001" y="1026"/>
                    <a:pt x="3501" y="788"/>
                    <a:pt x="2072" y="240"/>
                  </a:cubicBezTo>
                  <a:cubicBezTo>
                    <a:pt x="1751" y="129"/>
                    <a:pt x="1470"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2"/>
            <p:cNvSpPr/>
            <p:nvPr/>
          </p:nvSpPr>
          <p:spPr>
            <a:xfrm>
              <a:off x="1727004" y="2345605"/>
              <a:ext cx="358275" cy="284646"/>
            </a:xfrm>
            <a:custGeom>
              <a:avLst/>
              <a:gdLst/>
              <a:ahLst/>
              <a:cxnLst/>
              <a:rect l="l" t="t" r="r" b="b"/>
              <a:pathLst>
                <a:path w="18291" h="14532" extrusionOk="0">
                  <a:moveTo>
                    <a:pt x="16456" y="0"/>
                  </a:moveTo>
                  <a:cubicBezTo>
                    <a:pt x="12622" y="429"/>
                    <a:pt x="7169" y="358"/>
                    <a:pt x="3358" y="786"/>
                  </a:cubicBezTo>
                  <a:cubicBezTo>
                    <a:pt x="1" y="1143"/>
                    <a:pt x="525" y="4263"/>
                    <a:pt x="453" y="6907"/>
                  </a:cubicBezTo>
                  <a:cubicBezTo>
                    <a:pt x="453" y="7478"/>
                    <a:pt x="120" y="13456"/>
                    <a:pt x="310" y="13503"/>
                  </a:cubicBezTo>
                  <a:cubicBezTo>
                    <a:pt x="3597" y="14313"/>
                    <a:pt x="7002" y="14408"/>
                    <a:pt x="10360" y="14503"/>
                  </a:cubicBezTo>
                  <a:cubicBezTo>
                    <a:pt x="10914" y="14519"/>
                    <a:pt x="11474" y="14532"/>
                    <a:pt x="12035" y="14532"/>
                  </a:cubicBezTo>
                  <a:cubicBezTo>
                    <a:pt x="14074" y="14532"/>
                    <a:pt x="16121" y="14357"/>
                    <a:pt x="17933" y="13479"/>
                  </a:cubicBezTo>
                  <a:cubicBezTo>
                    <a:pt x="18028" y="13432"/>
                    <a:pt x="18147" y="13384"/>
                    <a:pt x="18195" y="13289"/>
                  </a:cubicBezTo>
                  <a:cubicBezTo>
                    <a:pt x="18266" y="13170"/>
                    <a:pt x="18266" y="13051"/>
                    <a:pt x="18290" y="12908"/>
                  </a:cubicBezTo>
                  <a:cubicBezTo>
                    <a:pt x="18290" y="12146"/>
                    <a:pt x="18290" y="11384"/>
                    <a:pt x="18195" y="10645"/>
                  </a:cubicBezTo>
                  <a:cubicBezTo>
                    <a:pt x="18052" y="9431"/>
                    <a:pt x="17266" y="2382"/>
                    <a:pt x="164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2"/>
            <p:cNvSpPr/>
            <p:nvPr/>
          </p:nvSpPr>
          <p:spPr>
            <a:xfrm>
              <a:off x="1596397" y="1388803"/>
              <a:ext cx="229996" cy="623744"/>
            </a:xfrm>
            <a:custGeom>
              <a:avLst/>
              <a:gdLst/>
              <a:ahLst/>
              <a:cxnLst/>
              <a:rect l="l" t="t" r="r" b="b"/>
              <a:pathLst>
                <a:path w="11742" h="31844" extrusionOk="0">
                  <a:moveTo>
                    <a:pt x="4696" y="0"/>
                  </a:moveTo>
                  <a:cubicBezTo>
                    <a:pt x="3746" y="0"/>
                    <a:pt x="2727" y="496"/>
                    <a:pt x="2049" y="1221"/>
                  </a:cubicBezTo>
                  <a:cubicBezTo>
                    <a:pt x="48" y="3292"/>
                    <a:pt x="1" y="6507"/>
                    <a:pt x="167" y="9389"/>
                  </a:cubicBezTo>
                  <a:cubicBezTo>
                    <a:pt x="501" y="14533"/>
                    <a:pt x="3978" y="27274"/>
                    <a:pt x="4454" y="28869"/>
                  </a:cubicBezTo>
                  <a:cubicBezTo>
                    <a:pt x="5177" y="31304"/>
                    <a:pt x="5639" y="31843"/>
                    <a:pt x="7059" y="31843"/>
                  </a:cubicBezTo>
                  <a:cubicBezTo>
                    <a:pt x="7556" y="31843"/>
                    <a:pt x="8171" y="31777"/>
                    <a:pt x="8955" y="31703"/>
                  </a:cubicBezTo>
                  <a:cubicBezTo>
                    <a:pt x="9360" y="31655"/>
                    <a:pt x="9788" y="31608"/>
                    <a:pt x="10098" y="31346"/>
                  </a:cubicBezTo>
                  <a:cubicBezTo>
                    <a:pt x="10503" y="31012"/>
                    <a:pt x="10598" y="30465"/>
                    <a:pt x="10669" y="29941"/>
                  </a:cubicBezTo>
                  <a:cubicBezTo>
                    <a:pt x="11741" y="20606"/>
                    <a:pt x="10550" y="11032"/>
                    <a:pt x="7193" y="2268"/>
                  </a:cubicBezTo>
                  <a:cubicBezTo>
                    <a:pt x="6954" y="1602"/>
                    <a:pt x="6669" y="935"/>
                    <a:pt x="6121" y="482"/>
                  </a:cubicBezTo>
                  <a:cubicBezTo>
                    <a:pt x="5710" y="147"/>
                    <a:pt x="5213" y="0"/>
                    <a:pt x="46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2"/>
            <p:cNvSpPr/>
            <p:nvPr/>
          </p:nvSpPr>
          <p:spPr>
            <a:xfrm>
              <a:off x="1622997" y="1514571"/>
              <a:ext cx="157209" cy="461384"/>
            </a:xfrm>
            <a:custGeom>
              <a:avLst/>
              <a:gdLst/>
              <a:ahLst/>
              <a:cxnLst/>
              <a:rect l="l" t="t" r="r" b="b"/>
              <a:pathLst>
                <a:path w="8026" h="23555" extrusionOk="0">
                  <a:moveTo>
                    <a:pt x="3006" y="1"/>
                  </a:moveTo>
                  <a:cubicBezTo>
                    <a:pt x="2312" y="1"/>
                    <a:pt x="1626" y="427"/>
                    <a:pt x="1215" y="1015"/>
                  </a:cubicBezTo>
                  <a:cubicBezTo>
                    <a:pt x="738" y="1706"/>
                    <a:pt x="572" y="2611"/>
                    <a:pt x="500" y="3468"/>
                  </a:cubicBezTo>
                  <a:cubicBezTo>
                    <a:pt x="0" y="9493"/>
                    <a:pt x="2739" y="15232"/>
                    <a:pt x="4215" y="21114"/>
                  </a:cubicBezTo>
                  <a:cubicBezTo>
                    <a:pt x="4442" y="22040"/>
                    <a:pt x="5169" y="23555"/>
                    <a:pt x="6057" y="23555"/>
                  </a:cubicBezTo>
                  <a:cubicBezTo>
                    <a:pt x="6379" y="23555"/>
                    <a:pt x="6724" y="23355"/>
                    <a:pt x="7073" y="22853"/>
                  </a:cubicBezTo>
                  <a:cubicBezTo>
                    <a:pt x="8025" y="21472"/>
                    <a:pt x="7025" y="17900"/>
                    <a:pt x="6930" y="16328"/>
                  </a:cubicBezTo>
                  <a:cubicBezTo>
                    <a:pt x="6620" y="11660"/>
                    <a:pt x="6430" y="6969"/>
                    <a:pt x="5168" y="2444"/>
                  </a:cubicBezTo>
                  <a:cubicBezTo>
                    <a:pt x="4882" y="1468"/>
                    <a:pt x="4430" y="348"/>
                    <a:pt x="3453" y="63"/>
                  </a:cubicBezTo>
                  <a:cubicBezTo>
                    <a:pt x="3305" y="20"/>
                    <a:pt x="3156" y="1"/>
                    <a:pt x="3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2"/>
            <p:cNvSpPr/>
            <p:nvPr/>
          </p:nvSpPr>
          <p:spPr>
            <a:xfrm>
              <a:off x="1960697" y="1393073"/>
              <a:ext cx="249584" cy="614989"/>
            </a:xfrm>
            <a:custGeom>
              <a:avLst/>
              <a:gdLst/>
              <a:ahLst/>
              <a:cxnLst/>
              <a:rect l="l" t="t" r="r" b="b"/>
              <a:pathLst>
                <a:path w="12742" h="31397" extrusionOk="0">
                  <a:moveTo>
                    <a:pt x="10023" y="1"/>
                  </a:moveTo>
                  <a:cubicBezTo>
                    <a:pt x="9444" y="1"/>
                    <a:pt x="8850" y="129"/>
                    <a:pt x="8336" y="360"/>
                  </a:cubicBezTo>
                  <a:cubicBezTo>
                    <a:pt x="5716" y="1550"/>
                    <a:pt x="4454" y="4527"/>
                    <a:pt x="3573" y="7266"/>
                  </a:cubicBezTo>
                  <a:cubicBezTo>
                    <a:pt x="1977" y="12172"/>
                    <a:pt x="477" y="25293"/>
                    <a:pt x="310" y="26960"/>
                  </a:cubicBezTo>
                  <a:cubicBezTo>
                    <a:pt x="1" y="30342"/>
                    <a:pt x="525" y="30390"/>
                    <a:pt x="3454" y="31247"/>
                  </a:cubicBezTo>
                  <a:cubicBezTo>
                    <a:pt x="3727" y="31327"/>
                    <a:pt x="4001" y="31397"/>
                    <a:pt x="4267" y="31397"/>
                  </a:cubicBezTo>
                  <a:cubicBezTo>
                    <a:pt x="4395" y="31397"/>
                    <a:pt x="4521" y="31381"/>
                    <a:pt x="4645" y="31342"/>
                  </a:cubicBezTo>
                  <a:cubicBezTo>
                    <a:pt x="5145" y="31199"/>
                    <a:pt x="5454" y="30699"/>
                    <a:pt x="5692" y="30247"/>
                  </a:cubicBezTo>
                  <a:cubicBezTo>
                    <a:pt x="10146" y="21983"/>
                    <a:pt x="12575" y="12648"/>
                    <a:pt x="12718" y="3241"/>
                  </a:cubicBezTo>
                  <a:cubicBezTo>
                    <a:pt x="12741" y="2551"/>
                    <a:pt x="12718" y="1812"/>
                    <a:pt x="12384" y="1217"/>
                  </a:cubicBezTo>
                  <a:cubicBezTo>
                    <a:pt x="11936" y="365"/>
                    <a:pt x="11000" y="1"/>
                    <a:pt x="100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2"/>
            <p:cNvSpPr/>
            <p:nvPr/>
          </p:nvSpPr>
          <p:spPr>
            <a:xfrm>
              <a:off x="1994035" y="1509067"/>
              <a:ext cx="157934" cy="454528"/>
            </a:xfrm>
            <a:custGeom>
              <a:avLst/>
              <a:gdLst/>
              <a:ahLst/>
              <a:cxnLst/>
              <a:rect l="l" t="t" r="r" b="b"/>
              <a:pathLst>
                <a:path w="8063" h="23205" extrusionOk="0">
                  <a:moveTo>
                    <a:pt x="6165" y="1"/>
                  </a:moveTo>
                  <a:cubicBezTo>
                    <a:pt x="5698" y="1"/>
                    <a:pt x="5215" y="154"/>
                    <a:pt x="4824" y="415"/>
                  </a:cubicBezTo>
                  <a:cubicBezTo>
                    <a:pt x="4109" y="891"/>
                    <a:pt x="3633" y="1653"/>
                    <a:pt x="3252" y="2415"/>
                  </a:cubicBezTo>
                  <a:cubicBezTo>
                    <a:pt x="537" y="7845"/>
                    <a:pt x="966" y="14204"/>
                    <a:pt x="156" y="20181"/>
                  </a:cubicBezTo>
                  <a:cubicBezTo>
                    <a:pt x="1" y="21249"/>
                    <a:pt x="162" y="23205"/>
                    <a:pt x="1261" y="23205"/>
                  </a:cubicBezTo>
                  <a:cubicBezTo>
                    <a:pt x="1509" y="23205"/>
                    <a:pt x="1805" y="23105"/>
                    <a:pt x="2157" y="22872"/>
                  </a:cubicBezTo>
                  <a:cubicBezTo>
                    <a:pt x="3562" y="21943"/>
                    <a:pt x="3943" y="18252"/>
                    <a:pt x="4443" y="16752"/>
                  </a:cubicBezTo>
                  <a:cubicBezTo>
                    <a:pt x="5896" y="12322"/>
                    <a:pt x="7443" y="7869"/>
                    <a:pt x="7944" y="3201"/>
                  </a:cubicBezTo>
                  <a:cubicBezTo>
                    <a:pt x="8063" y="2201"/>
                    <a:pt x="8039" y="987"/>
                    <a:pt x="7229" y="344"/>
                  </a:cubicBezTo>
                  <a:cubicBezTo>
                    <a:pt x="6927" y="106"/>
                    <a:pt x="6552" y="1"/>
                    <a:pt x="61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2"/>
            <p:cNvSpPr/>
            <p:nvPr/>
          </p:nvSpPr>
          <p:spPr>
            <a:xfrm>
              <a:off x="1558614" y="1928599"/>
              <a:ext cx="674535" cy="530821"/>
            </a:xfrm>
            <a:custGeom>
              <a:avLst/>
              <a:gdLst/>
              <a:ahLst/>
              <a:cxnLst/>
              <a:rect l="l" t="t" r="r" b="b"/>
              <a:pathLst>
                <a:path w="34437" h="27100" extrusionOk="0">
                  <a:moveTo>
                    <a:pt x="15728" y="214"/>
                  </a:moveTo>
                  <a:cubicBezTo>
                    <a:pt x="12432" y="214"/>
                    <a:pt x="7816" y="1680"/>
                    <a:pt x="5287" y="3477"/>
                  </a:cubicBezTo>
                  <a:cubicBezTo>
                    <a:pt x="4692" y="3906"/>
                    <a:pt x="4311" y="4835"/>
                    <a:pt x="3835" y="5430"/>
                  </a:cubicBezTo>
                  <a:cubicBezTo>
                    <a:pt x="3192" y="6263"/>
                    <a:pt x="2715" y="7073"/>
                    <a:pt x="2334" y="8073"/>
                  </a:cubicBezTo>
                  <a:cubicBezTo>
                    <a:pt x="1025" y="11526"/>
                    <a:pt x="1" y="16718"/>
                    <a:pt x="1048" y="20243"/>
                  </a:cubicBezTo>
                  <a:cubicBezTo>
                    <a:pt x="2120" y="23791"/>
                    <a:pt x="5430" y="25553"/>
                    <a:pt x="8955" y="26601"/>
                  </a:cubicBezTo>
                  <a:cubicBezTo>
                    <a:pt x="10322" y="27009"/>
                    <a:pt x="11742" y="27100"/>
                    <a:pt x="13155" y="27100"/>
                  </a:cubicBezTo>
                  <a:cubicBezTo>
                    <a:pt x="13638" y="27100"/>
                    <a:pt x="14120" y="27089"/>
                    <a:pt x="14599" y="27077"/>
                  </a:cubicBezTo>
                  <a:cubicBezTo>
                    <a:pt x="17195" y="27030"/>
                    <a:pt x="19767" y="26958"/>
                    <a:pt x="22339" y="26863"/>
                  </a:cubicBezTo>
                  <a:cubicBezTo>
                    <a:pt x="25244" y="26744"/>
                    <a:pt x="30078" y="26101"/>
                    <a:pt x="32245" y="24148"/>
                  </a:cubicBezTo>
                  <a:cubicBezTo>
                    <a:pt x="33770" y="22791"/>
                    <a:pt x="34151" y="20766"/>
                    <a:pt x="34293" y="18742"/>
                  </a:cubicBezTo>
                  <a:cubicBezTo>
                    <a:pt x="34436" y="16694"/>
                    <a:pt x="33698" y="12789"/>
                    <a:pt x="33055" y="10836"/>
                  </a:cubicBezTo>
                  <a:cubicBezTo>
                    <a:pt x="32126" y="8050"/>
                    <a:pt x="31531" y="5882"/>
                    <a:pt x="29221" y="4049"/>
                  </a:cubicBezTo>
                  <a:cubicBezTo>
                    <a:pt x="28268" y="3311"/>
                    <a:pt x="25482" y="1977"/>
                    <a:pt x="24387" y="1453"/>
                  </a:cubicBezTo>
                  <a:cubicBezTo>
                    <a:pt x="21386" y="0"/>
                    <a:pt x="19767" y="477"/>
                    <a:pt x="16433" y="238"/>
                  </a:cubicBezTo>
                  <a:cubicBezTo>
                    <a:pt x="16206" y="222"/>
                    <a:pt x="15971" y="214"/>
                    <a:pt x="15728"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2"/>
            <p:cNvSpPr/>
            <p:nvPr/>
          </p:nvSpPr>
          <p:spPr>
            <a:xfrm>
              <a:off x="1781574" y="2148286"/>
              <a:ext cx="48068" cy="47598"/>
            </a:xfrm>
            <a:custGeom>
              <a:avLst/>
              <a:gdLst/>
              <a:ahLst/>
              <a:cxnLst/>
              <a:rect l="l" t="t" r="r" b="b"/>
              <a:pathLst>
                <a:path w="2454" h="2430" extrusionOk="0">
                  <a:moveTo>
                    <a:pt x="1239" y="1"/>
                  </a:moveTo>
                  <a:cubicBezTo>
                    <a:pt x="549" y="1"/>
                    <a:pt x="1" y="549"/>
                    <a:pt x="1" y="1215"/>
                  </a:cubicBezTo>
                  <a:cubicBezTo>
                    <a:pt x="1" y="1906"/>
                    <a:pt x="549" y="2430"/>
                    <a:pt x="1239" y="2430"/>
                  </a:cubicBezTo>
                  <a:cubicBezTo>
                    <a:pt x="1906" y="2430"/>
                    <a:pt x="2454" y="1906"/>
                    <a:pt x="2454" y="1215"/>
                  </a:cubicBezTo>
                  <a:cubicBezTo>
                    <a:pt x="2454" y="549"/>
                    <a:pt x="1906" y="1"/>
                    <a:pt x="1239" y="1"/>
                  </a:cubicBezTo>
                  <a:close/>
                </a:path>
              </a:pathLst>
            </a:custGeom>
            <a:solidFill>
              <a:srgbClr val="5E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2"/>
            <p:cNvSpPr/>
            <p:nvPr/>
          </p:nvSpPr>
          <p:spPr>
            <a:xfrm>
              <a:off x="2004553" y="2148286"/>
              <a:ext cx="47598" cy="47598"/>
            </a:xfrm>
            <a:custGeom>
              <a:avLst/>
              <a:gdLst/>
              <a:ahLst/>
              <a:cxnLst/>
              <a:rect l="l" t="t" r="r" b="b"/>
              <a:pathLst>
                <a:path w="2430" h="2430" extrusionOk="0">
                  <a:moveTo>
                    <a:pt x="1215" y="1"/>
                  </a:moveTo>
                  <a:cubicBezTo>
                    <a:pt x="548" y="1"/>
                    <a:pt x="0" y="549"/>
                    <a:pt x="0" y="1215"/>
                  </a:cubicBezTo>
                  <a:cubicBezTo>
                    <a:pt x="0" y="1906"/>
                    <a:pt x="548" y="2430"/>
                    <a:pt x="1215" y="2430"/>
                  </a:cubicBezTo>
                  <a:cubicBezTo>
                    <a:pt x="1905" y="2430"/>
                    <a:pt x="2429" y="1906"/>
                    <a:pt x="2429" y="1215"/>
                  </a:cubicBezTo>
                  <a:cubicBezTo>
                    <a:pt x="2429" y="549"/>
                    <a:pt x="1905" y="1"/>
                    <a:pt x="1215" y="1"/>
                  </a:cubicBezTo>
                  <a:close/>
                </a:path>
              </a:pathLst>
            </a:custGeom>
            <a:solidFill>
              <a:srgbClr val="5E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2"/>
            <p:cNvSpPr/>
            <p:nvPr/>
          </p:nvSpPr>
          <p:spPr>
            <a:xfrm>
              <a:off x="1878608" y="2208927"/>
              <a:ext cx="40605" cy="120835"/>
            </a:xfrm>
            <a:custGeom>
              <a:avLst/>
              <a:gdLst/>
              <a:ahLst/>
              <a:cxnLst/>
              <a:rect l="l" t="t" r="r" b="b"/>
              <a:pathLst>
                <a:path w="2073" h="6169" fill="none" extrusionOk="0">
                  <a:moveTo>
                    <a:pt x="0" y="4835"/>
                  </a:moveTo>
                  <a:cubicBezTo>
                    <a:pt x="96" y="5145"/>
                    <a:pt x="191" y="5478"/>
                    <a:pt x="405" y="5740"/>
                  </a:cubicBezTo>
                  <a:cubicBezTo>
                    <a:pt x="596" y="5978"/>
                    <a:pt x="929" y="6169"/>
                    <a:pt x="1263" y="6097"/>
                  </a:cubicBezTo>
                  <a:cubicBezTo>
                    <a:pt x="1548" y="6026"/>
                    <a:pt x="1763" y="5788"/>
                    <a:pt x="1858" y="5502"/>
                  </a:cubicBezTo>
                  <a:cubicBezTo>
                    <a:pt x="1953" y="5240"/>
                    <a:pt x="1977" y="4930"/>
                    <a:pt x="1977" y="4645"/>
                  </a:cubicBezTo>
                  <a:cubicBezTo>
                    <a:pt x="2001" y="3097"/>
                    <a:pt x="2048" y="1549"/>
                    <a:pt x="2072" y="1"/>
                  </a:cubicBezTo>
                </a:path>
              </a:pathLst>
            </a:custGeom>
            <a:noFill/>
            <a:ln w="107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2"/>
            <p:cNvSpPr/>
            <p:nvPr/>
          </p:nvSpPr>
          <p:spPr>
            <a:xfrm>
              <a:off x="1890732" y="2186481"/>
              <a:ext cx="49008" cy="31830"/>
            </a:xfrm>
            <a:custGeom>
              <a:avLst/>
              <a:gdLst/>
              <a:ahLst/>
              <a:cxnLst/>
              <a:rect l="l" t="t" r="r" b="b"/>
              <a:pathLst>
                <a:path w="2502" h="1625" extrusionOk="0">
                  <a:moveTo>
                    <a:pt x="1196" y="1"/>
                  </a:moveTo>
                  <a:cubicBezTo>
                    <a:pt x="800" y="1"/>
                    <a:pt x="421" y="57"/>
                    <a:pt x="286" y="289"/>
                  </a:cubicBezTo>
                  <a:cubicBezTo>
                    <a:pt x="1" y="742"/>
                    <a:pt x="644" y="1337"/>
                    <a:pt x="1001" y="1528"/>
                  </a:cubicBezTo>
                  <a:cubicBezTo>
                    <a:pt x="1096" y="1575"/>
                    <a:pt x="1191" y="1623"/>
                    <a:pt x="1310" y="1623"/>
                  </a:cubicBezTo>
                  <a:cubicBezTo>
                    <a:pt x="1324" y="1624"/>
                    <a:pt x="1337" y="1625"/>
                    <a:pt x="1350" y="1625"/>
                  </a:cubicBezTo>
                  <a:cubicBezTo>
                    <a:pt x="1594" y="1625"/>
                    <a:pt x="1796" y="1422"/>
                    <a:pt x="1977" y="1218"/>
                  </a:cubicBezTo>
                  <a:cubicBezTo>
                    <a:pt x="2215" y="932"/>
                    <a:pt x="2501" y="575"/>
                    <a:pt x="2406" y="218"/>
                  </a:cubicBezTo>
                  <a:cubicBezTo>
                    <a:pt x="2382" y="147"/>
                    <a:pt x="2358" y="99"/>
                    <a:pt x="2311" y="75"/>
                  </a:cubicBezTo>
                  <a:cubicBezTo>
                    <a:pt x="2263" y="51"/>
                    <a:pt x="2215" y="51"/>
                    <a:pt x="2168" y="51"/>
                  </a:cubicBezTo>
                  <a:cubicBezTo>
                    <a:pt x="1959" y="51"/>
                    <a:pt x="1570" y="1"/>
                    <a:pt x="1196" y="1"/>
                  </a:cubicBezTo>
                  <a:close/>
                </a:path>
              </a:pathLst>
            </a:custGeom>
            <a:solidFill>
              <a:srgbClr val="5E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2"/>
            <p:cNvSpPr/>
            <p:nvPr/>
          </p:nvSpPr>
          <p:spPr>
            <a:xfrm>
              <a:off x="1919192" y="2289626"/>
              <a:ext cx="41055" cy="40605"/>
            </a:xfrm>
            <a:custGeom>
              <a:avLst/>
              <a:gdLst/>
              <a:ahLst/>
              <a:cxnLst/>
              <a:rect l="l" t="t" r="r" b="b"/>
              <a:pathLst>
                <a:path w="2096" h="2073" fill="none" extrusionOk="0">
                  <a:moveTo>
                    <a:pt x="0" y="1"/>
                  </a:moveTo>
                  <a:cubicBezTo>
                    <a:pt x="0" y="358"/>
                    <a:pt x="0" y="715"/>
                    <a:pt x="95" y="1048"/>
                  </a:cubicBezTo>
                  <a:cubicBezTo>
                    <a:pt x="191" y="1382"/>
                    <a:pt x="381" y="1715"/>
                    <a:pt x="691" y="1882"/>
                  </a:cubicBezTo>
                  <a:cubicBezTo>
                    <a:pt x="1000" y="2072"/>
                    <a:pt x="1429" y="2049"/>
                    <a:pt x="1667" y="1811"/>
                  </a:cubicBezTo>
                  <a:cubicBezTo>
                    <a:pt x="1739" y="1739"/>
                    <a:pt x="1810" y="1644"/>
                    <a:pt x="1858" y="1549"/>
                  </a:cubicBezTo>
                  <a:cubicBezTo>
                    <a:pt x="2024" y="1239"/>
                    <a:pt x="2096" y="882"/>
                    <a:pt x="2096" y="525"/>
                  </a:cubicBezTo>
                </a:path>
              </a:pathLst>
            </a:custGeom>
            <a:noFill/>
            <a:ln w="107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2"/>
            <p:cNvSpPr/>
            <p:nvPr/>
          </p:nvSpPr>
          <p:spPr>
            <a:xfrm>
              <a:off x="1636042" y="2186540"/>
              <a:ext cx="145555" cy="146025"/>
            </a:xfrm>
            <a:custGeom>
              <a:avLst/>
              <a:gdLst/>
              <a:ahLst/>
              <a:cxnLst/>
              <a:rect l="l" t="t" r="r" b="b"/>
              <a:pathLst>
                <a:path w="7431" h="7455" extrusionOk="0">
                  <a:moveTo>
                    <a:pt x="3716" y="1"/>
                  </a:moveTo>
                  <a:cubicBezTo>
                    <a:pt x="1668" y="1"/>
                    <a:pt x="1" y="1668"/>
                    <a:pt x="1" y="3716"/>
                  </a:cubicBezTo>
                  <a:cubicBezTo>
                    <a:pt x="1" y="5788"/>
                    <a:pt x="1668" y="7455"/>
                    <a:pt x="3716" y="7455"/>
                  </a:cubicBezTo>
                  <a:cubicBezTo>
                    <a:pt x="5764" y="7455"/>
                    <a:pt x="7431" y="5788"/>
                    <a:pt x="7431" y="3716"/>
                  </a:cubicBezTo>
                  <a:cubicBezTo>
                    <a:pt x="7431" y="1668"/>
                    <a:pt x="5764" y="1"/>
                    <a:pt x="37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2"/>
            <p:cNvSpPr/>
            <p:nvPr/>
          </p:nvSpPr>
          <p:spPr>
            <a:xfrm>
              <a:off x="2041866" y="2176746"/>
              <a:ext cx="146025" cy="146025"/>
            </a:xfrm>
            <a:custGeom>
              <a:avLst/>
              <a:gdLst/>
              <a:ahLst/>
              <a:cxnLst/>
              <a:rect l="l" t="t" r="r" b="b"/>
              <a:pathLst>
                <a:path w="7455" h="7455" extrusionOk="0">
                  <a:moveTo>
                    <a:pt x="3715" y="1"/>
                  </a:moveTo>
                  <a:cubicBezTo>
                    <a:pt x="1667" y="1"/>
                    <a:pt x="0" y="1668"/>
                    <a:pt x="0" y="3739"/>
                  </a:cubicBezTo>
                  <a:cubicBezTo>
                    <a:pt x="0" y="5787"/>
                    <a:pt x="1667" y="7454"/>
                    <a:pt x="3715" y="7454"/>
                  </a:cubicBezTo>
                  <a:cubicBezTo>
                    <a:pt x="5787" y="7454"/>
                    <a:pt x="7454" y="5787"/>
                    <a:pt x="7454" y="3739"/>
                  </a:cubicBezTo>
                  <a:cubicBezTo>
                    <a:pt x="7454" y="1668"/>
                    <a:pt x="5787" y="1"/>
                    <a:pt x="37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2"/>
            <p:cNvSpPr/>
            <p:nvPr/>
          </p:nvSpPr>
          <p:spPr>
            <a:xfrm>
              <a:off x="1991978" y="2931940"/>
              <a:ext cx="392769" cy="463793"/>
            </a:xfrm>
            <a:custGeom>
              <a:avLst/>
              <a:gdLst/>
              <a:ahLst/>
              <a:cxnLst/>
              <a:rect l="l" t="t" r="r" b="b"/>
              <a:pathLst>
                <a:path w="20052" h="23678" extrusionOk="0">
                  <a:moveTo>
                    <a:pt x="7977" y="0"/>
                  </a:moveTo>
                  <a:cubicBezTo>
                    <a:pt x="5453" y="595"/>
                    <a:pt x="2952" y="1286"/>
                    <a:pt x="476" y="2048"/>
                  </a:cubicBezTo>
                  <a:cubicBezTo>
                    <a:pt x="333" y="2096"/>
                    <a:pt x="166" y="2167"/>
                    <a:pt x="47" y="2286"/>
                  </a:cubicBezTo>
                  <a:cubicBezTo>
                    <a:pt x="1" y="2343"/>
                    <a:pt x="62" y="2363"/>
                    <a:pt x="188" y="2363"/>
                  </a:cubicBezTo>
                  <a:cubicBezTo>
                    <a:pt x="485" y="2363"/>
                    <a:pt x="1140" y="2252"/>
                    <a:pt x="1576" y="2252"/>
                  </a:cubicBezTo>
                  <a:cubicBezTo>
                    <a:pt x="1809" y="2252"/>
                    <a:pt x="1980" y="2284"/>
                    <a:pt x="2000" y="2382"/>
                  </a:cubicBezTo>
                  <a:cubicBezTo>
                    <a:pt x="3238" y="8002"/>
                    <a:pt x="3952" y="9454"/>
                    <a:pt x="5119" y="15122"/>
                  </a:cubicBezTo>
                  <a:cubicBezTo>
                    <a:pt x="5786" y="18290"/>
                    <a:pt x="8168" y="21743"/>
                    <a:pt x="9454" y="22576"/>
                  </a:cubicBezTo>
                  <a:cubicBezTo>
                    <a:pt x="10694" y="23412"/>
                    <a:pt x="12113" y="23677"/>
                    <a:pt x="13564" y="23677"/>
                  </a:cubicBezTo>
                  <a:cubicBezTo>
                    <a:pt x="14593" y="23677"/>
                    <a:pt x="15638" y="23544"/>
                    <a:pt x="16646" y="23386"/>
                  </a:cubicBezTo>
                  <a:cubicBezTo>
                    <a:pt x="17431" y="23267"/>
                    <a:pt x="18217" y="23124"/>
                    <a:pt x="18884" y="22648"/>
                  </a:cubicBezTo>
                  <a:cubicBezTo>
                    <a:pt x="19551" y="22171"/>
                    <a:pt x="20051" y="21266"/>
                    <a:pt x="19908" y="20361"/>
                  </a:cubicBezTo>
                  <a:cubicBezTo>
                    <a:pt x="19813" y="19742"/>
                    <a:pt x="19408" y="19218"/>
                    <a:pt x="19027" y="18790"/>
                  </a:cubicBezTo>
                  <a:cubicBezTo>
                    <a:pt x="18241" y="17908"/>
                    <a:pt x="17384" y="17099"/>
                    <a:pt x="16574" y="16265"/>
                  </a:cubicBezTo>
                  <a:cubicBezTo>
                    <a:pt x="12788" y="12312"/>
                    <a:pt x="9930" y="7121"/>
                    <a:pt x="8406" y="1453"/>
                  </a:cubicBezTo>
                  <a:lnTo>
                    <a:pt x="79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2"/>
            <p:cNvSpPr/>
            <p:nvPr/>
          </p:nvSpPr>
          <p:spPr>
            <a:xfrm>
              <a:off x="1519910" y="2974561"/>
              <a:ext cx="376452" cy="232092"/>
            </a:xfrm>
            <a:custGeom>
              <a:avLst/>
              <a:gdLst/>
              <a:ahLst/>
              <a:cxnLst/>
              <a:rect l="l" t="t" r="r" b="b"/>
              <a:pathLst>
                <a:path w="19219" h="11849" extrusionOk="0">
                  <a:moveTo>
                    <a:pt x="16368" y="0"/>
                  </a:moveTo>
                  <a:cubicBezTo>
                    <a:pt x="15040" y="0"/>
                    <a:pt x="13665" y="101"/>
                    <a:pt x="13384" y="301"/>
                  </a:cubicBezTo>
                  <a:cubicBezTo>
                    <a:pt x="12098" y="1206"/>
                    <a:pt x="12907" y="3468"/>
                    <a:pt x="11645" y="4421"/>
                  </a:cubicBezTo>
                  <a:cubicBezTo>
                    <a:pt x="11431" y="4587"/>
                    <a:pt x="11145" y="4635"/>
                    <a:pt x="10859" y="4683"/>
                  </a:cubicBezTo>
                  <a:cubicBezTo>
                    <a:pt x="10564" y="4715"/>
                    <a:pt x="10269" y="4729"/>
                    <a:pt x="9973" y="4729"/>
                  </a:cubicBezTo>
                  <a:cubicBezTo>
                    <a:pt x="8077" y="4729"/>
                    <a:pt x="6179" y="4155"/>
                    <a:pt x="4263" y="4135"/>
                  </a:cubicBezTo>
                  <a:cubicBezTo>
                    <a:pt x="4199" y="4133"/>
                    <a:pt x="4134" y="4132"/>
                    <a:pt x="4070" y="4132"/>
                  </a:cubicBezTo>
                  <a:cubicBezTo>
                    <a:pt x="3200" y="4132"/>
                    <a:pt x="2302" y="4287"/>
                    <a:pt x="1548" y="4730"/>
                  </a:cubicBezTo>
                  <a:cubicBezTo>
                    <a:pt x="738" y="5183"/>
                    <a:pt x="95" y="6016"/>
                    <a:pt x="48" y="6969"/>
                  </a:cubicBezTo>
                  <a:cubicBezTo>
                    <a:pt x="0" y="7874"/>
                    <a:pt x="524" y="8755"/>
                    <a:pt x="1238" y="9350"/>
                  </a:cubicBezTo>
                  <a:cubicBezTo>
                    <a:pt x="1929" y="9946"/>
                    <a:pt x="2810" y="10279"/>
                    <a:pt x="3667" y="10612"/>
                  </a:cubicBezTo>
                  <a:cubicBezTo>
                    <a:pt x="4953" y="11065"/>
                    <a:pt x="6263" y="11494"/>
                    <a:pt x="7621" y="11684"/>
                  </a:cubicBezTo>
                  <a:cubicBezTo>
                    <a:pt x="8394" y="11804"/>
                    <a:pt x="9172" y="11849"/>
                    <a:pt x="9951" y="11849"/>
                  </a:cubicBezTo>
                  <a:cubicBezTo>
                    <a:pt x="10875" y="11849"/>
                    <a:pt x="11799" y="11785"/>
                    <a:pt x="12717" y="11708"/>
                  </a:cubicBezTo>
                  <a:cubicBezTo>
                    <a:pt x="13622" y="11636"/>
                    <a:pt x="14551" y="11541"/>
                    <a:pt x="15384" y="11160"/>
                  </a:cubicBezTo>
                  <a:cubicBezTo>
                    <a:pt x="17242" y="10303"/>
                    <a:pt x="18194" y="8207"/>
                    <a:pt x="18647" y="6183"/>
                  </a:cubicBezTo>
                  <a:cubicBezTo>
                    <a:pt x="19075" y="4254"/>
                    <a:pt x="19218" y="2277"/>
                    <a:pt x="19075" y="325"/>
                  </a:cubicBezTo>
                  <a:cubicBezTo>
                    <a:pt x="19051" y="107"/>
                    <a:pt x="17735" y="0"/>
                    <a:pt x="163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2"/>
            <p:cNvSpPr/>
            <p:nvPr/>
          </p:nvSpPr>
          <p:spPr>
            <a:xfrm>
              <a:off x="1570738" y="2588718"/>
              <a:ext cx="740780" cy="435156"/>
            </a:xfrm>
            <a:custGeom>
              <a:avLst/>
              <a:gdLst/>
              <a:ahLst/>
              <a:cxnLst/>
              <a:rect l="l" t="t" r="r" b="b"/>
              <a:pathLst>
                <a:path w="37819" h="22216" extrusionOk="0">
                  <a:moveTo>
                    <a:pt x="25931" y="0"/>
                  </a:moveTo>
                  <a:cubicBezTo>
                    <a:pt x="25683" y="0"/>
                    <a:pt x="25434" y="45"/>
                    <a:pt x="25197" y="139"/>
                  </a:cubicBezTo>
                  <a:cubicBezTo>
                    <a:pt x="24268" y="520"/>
                    <a:pt x="23172" y="591"/>
                    <a:pt x="22148" y="639"/>
                  </a:cubicBezTo>
                  <a:cubicBezTo>
                    <a:pt x="19934" y="734"/>
                    <a:pt x="17719" y="782"/>
                    <a:pt x="15528" y="782"/>
                  </a:cubicBezTo>
                  <a:cubicBezTo>
                    <a:pt x="14361" y="782"/>
                    <a:pt x="13218" y="782"/>
                    <a:pt x="12075" y="758"/>
                  </a:cubicBezTo>
                  <a:cubicBezTo>
                    <a:pt x="11441" y="741"/>
                    <a:pt x="10409" y="561"/>
                    <a:pt x="9562" y="561"/>
                  </a:cubicBezTo>
                  <a:cubicBezTo>
                    <a:pt x="9200" y="561"/>
                    <a:pt x="8871" y="594"/>
                    <a:pt x="8622" y="686"/>
                  </a:cubicBezTo>
                  <a:cubicBezTo>
                    <a:pt x="7336" y="1186"/>
                    <a:pt x="6193" y="3520"/>
                    <a:pt x="5454" y="4616"/>
                  </a:cubicBezTo>
                  <a:cubicBezTo>
                    <a:pt x="4264" y="6283"/>
                    <a:pt x="3192" y="8021"/>
                    <a:pt x="2382" y="9879"/>
                  </a:cubicBezTo>
                  <a:cubicBezTo>
                    <a:pt x="1144" y="12617"/>
                    <a:pt x="525" y="15546"/>
                    <a:pt x="1" y="18476"/>
                  </a:cubicBezTo>
                  <a:cubicBezTo>
                    <a:pt x="4727" y="21541"/>
                    <a:pt x="10764" y="22215"/>
                    <a:pt x="16553" y="22215"/>
                  </a:cubicBezTo>
                  <a:cubicBezTo>
                    <a:pt x="16656" y="22215"/>
                    <a:pt x="16759" y="22215"/>
                    <a:pt x="16861" y="22214"/>
                  </a:cubicBezTo>
                  <a:cubicBezTo>
                    <a:pt x="23982" y="22167"/>
                    <a:pt x="31364" y="21143"/>
                    <a:pt x="37342" y="17547"/>
                  </a:cubicBezTo>
                  <a:cubicBezTo>
                    <a:pt x="37509" y="17452"/>
                    <a:pt x="37651" y="17333"/>
                    <a:pt x="37747" y="17190"/>
                  </a:cubicBezTo>
                  <a:cubicBezTo>
                    <a:pt x="37818" y="17023"/>
                    <a:pt x="37794" y="16832"/>
                    <a:pt x="37747" y="16666"/>
                  </a:cubicBezTo>
                  <a:cubicBezTo>
                    <a:pt x="37556" y="15761"/>
                    <a:pt x="37151" y="14927"/>
                    <a:pt x="36747" y="14094"/>
                  </a:cubicBezTo>
                  <a:cubicBezTo>
                    <a:pt x="34365" y="9093"/>
                    <a:pt x="31745" y="3854"/>
                    <a:pt x="27197" y="424"/>
                  </a:cubicBezTo>
                  <a:cubicBezTo>
                    <a:pt x="26829" y="148"/>
                    <a:pt x="26381" y="0"/>
                    <a:pt x="259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2"/>
            <p:cNvSpPr/>
            <p:nvPr/>
          </p:nvSpPr>
          <p:spPr>
            <a:xfrm>
              <a:off x="1757325" y="2646460"/>
              <a:ext cx="27070" cy="280826"/>
            </a:xfrm>
            <a:custGeom>
              <a:avLst/>
              <a:gdLst/>
              <a:ahLst/>
              <a:cxnLst/>
              <a:rect l="l" t="t" r="r" b="b"/>
              <a:pathLst>
                <a:path w="1382" h="14337" fill="none" extrusionOk="0">
                  <a:moveTo>
                    <a:pt x="1382" y="1"/>
                  </a:moveTo>
                  <a:cubicBezTo>
                    <a:pt x="358" y="4692"/>
                    <a:pt x="1" y="9526"/>
                    <a:pt x="334" y="14337"/>
                  </a:cubicBezTo>
                </a:path>
              </a:pathLst>
            </a:custGeom>
            <a:noFill/>
            <a:ln w="107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2"/>
            <p:cNvSpPr/>
            <p:nvPr/>
          </p:nvSpPr>
          <p:spPr>
            <a:xfrm>
              <a:off x="1699484" y="2718305"/>
              <a:ext cx="30811" cy="182399"/>
            </a:xfrm>
            <a:custGeom>
              <a:avLst/>
              <a:gdLst/>
              <a:ahLst/>
              <a:cxnLst/>
              <a:rect l="l" t="t" r="r" b="b"/>
              <a:pathLst>
                <a:path w="1573" h="9312" fill="none" extrusionOk="0">
                  <a:moveTo>
                    <a:pt x="1572" y="0"/>
                  </a:moveTo>
                  <a:cubicBezTo>
                    <a:pt x="548" y="3001"/>
                    <a:pt x="1" y="6144"/>
                    <a:pt x="1" y="9311"/>
                  </a:cubicBezTo>
                </a:path>
              </a:pathLst>
            </a:custGeom>
            <a:noFill/>
            <a:ln w="107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2"/>
            <p:cNvSpPr/>
            <p:nvPr/>
          </p:nvSpPr>
          <p:spPr>
            <a:xfrm>
              <a:off x="1859471" y="2675841"/>
              <a:ext cx="20" cy="91454"/>
            </a:xfrm>
            <a:custGeom>
              <a:avLst/>
              <a:gdLst/>
              <a:ahLst/>
              <a:cxnLst/>
              <a:rect l="l" t="t" r="r" b="b"/>
              <a:pathLst>
                <a:path w="1" h="4669" fill="none" extrusionOk="0">
                  <a:moveTo>
                    <a:pt x="1" y="1"/>
                  </a:moveTo>
                  <a:lnTo>
                    <a:pt x="1" y="4669"/>
                  </a:lnTo>
                </a:path>
              </a:pathLst>
            </a:custGeom>
            <a:noFill/>
            <a:ln w="107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2"/>
            <p:cNvSpPr/>
            <p:nvPr/>
          </p:nvSpPr>
          <p:spPr>
            <a:xfrm>
              <a:off x="1922444" y="2645069"/>
              <a:ext cx="35943" cy="299023"/>
            </a:xfrm>
            <a:custGeom>
              <a:avLst/>
              <a:gdLst/>
              <a:ahLst/>
              <a:cxnLst/>
              <a:rect l="l" t="t" r="r" b="b"/>
              <a:pathLst>
                <a:path w="1835" h="15266" fill="none" extrusionOk="0">
                  <a:moveTo>
                    <a:pt x="1" y="0"/>
                  </a:moveTo>
                  <a:cubicBezTo>
                    <a:pt x="1263" y="4977"/>
                    <a:pt x="1835" y="10145"/>
                    <a:pt x="1716" y="15265"/>
                  </a:cubicBezTo>
                </a:path>
              </a:pathLst>
            </a:custGeom>
            <a:noFill/>
            <a:ln w="107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2"/>
            <p:cNvSpPr/>
            <p:nvPr/>
          </p:nvSpPr>
          <p:spPr>
            <a:xfrm>
              <a:off x="1988687" y="2743024"/>
              <a:ext cx="44797" cy="204317"/>
            </a:xfrm>
            <a:custGeom>
              <a:avLst/>
              <a:gdLst/>
              <a:ahLst/>
              <a:cxnLst/>
              <a:rect l="l" t="t" r="r" b="b"/>
              <a:pathLst>
                <a:path w="2287" h="10431" fill="none" extrusionOk="0">
                  <a:moveTo>
                    <a:pt x="1" y="0"/>
                  </a:moveTo>
                  <a:cubicBezTo>
                    <a:pt x="1334" y="3310"/>
                    <a:pt x="2120" y="6859"/>
                    <a:pt x="2287" y="10431"/>
                  </a:cubicBezTo>
                </a:path>
              </a:pathLst>
            </a:custGeom>
            <a:noFill/>
            <a:ln w="107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2"/>
            <p:cNvSpPr/>
            <p:nvPr/>
          </p:nvSpPr>
          <p:spPr>
            <a:xfrm>
              <a:off x="2067525" y="2635726"/>
              <a:ext cx="87243" cy="247723"/>
            </a:xfrm>
            <a:custGeom>
              <a:avLst/>
              <a:gdLst/>
              <a:ahLst/>
              <a:cxnLst/>
              <a:rect l="l" t="t" r="r" b="b"/>
              <a:pathLst>
                <a:path w="4454" h="12647" fill="none" extrusionOk="0">
                  <a:moveTo>
                    <a:pt x="0" y="1"/>
                  </a:moveTo>
                  <a:cubicBezTo>
                    <a:pt x="2072" y="3978"/>
                    <a:pt x="3572" y="8265"/>
                    <a:pt x="4454" y="12646"/>
                  </a:cubicBezTo>
                </a:path>
              </a:pathLst>
            </a:custGeom>
            <a:noFill/>
            <a:ln w="107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2"/>
            <p:cNvSpPr/>
            <p:nvPr/>
          </p:nvSpPr>
          <p:spPr>
            <a:xfrm>
              <a:off x="2158488" y="2713173"/>
              <a:ext cx="83972" cy="184260"/>
            </a:xfrm>
            <a:custGeom>
              <a:avLst/>
              <a:gdLst/>
              <a:ahLst/>
              <a:cxnLst/>
              <a:rect l="l" t="t" r="r" b="b"/>
              <a:pathLst>
                <a:path w="4287" h="9407" fill="none" extrusionOk="0">
                  <a:moveTo>
                    <a:pt x="0" y="0"/>
                  </a:moveTo>
                  <a:cubicBezTo>
                    <a:pt x="1715" y="3001"/>
                    <a:pt x="3144" y="6144"/>
                    <a:pt x="4287" y="9407"/>
                  </a:cubicBezTo>
                </a:path>
              </a:pathLst>
            </a:custGeom>
            <a:noFill/>
            <a:ln w="107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2"/>
            <p:cNvSpPr/>
            <p:nvPr/>
          </p:nvSpPr>
          <p:spPr>
            <a:xfrm>
              <a:off x="1473723" y="2457035"/>
              <a:ext cx="289699" cy="128514"/>
            </a:xfrm>
            <a:custGeom>
              <a:avLst/>
              <a:gdLst/>
              <a:ahLst/>
              <a:cxnLst/>
              <a:rect l="l" t="t" r="r" b="b"/>
              <a:pathLst>
                <a:path w="14790" h="6561" extrusionOk="0">
                  <a:moveTo>
                    <a:pt x="13586" y="1"/>
                  </a:moveTo>
                  <a:cubicBezTo>
                    <a:pt x="13308" y="1"/>
                    <a:pt x="13025" y="129"/>
                    <a:pt x="12717" y="241"/>
                  </a:cubicBezTo>
                  <a:cubicBezTo>
                    <a:pt x="11288" y="789"/>
                    <a:pt x="9788" y="1027"/>
                    <a:pt x="8264" y="1098"/>
                  </a:cubicBezTo>
                  <a:cubicBezTo>
                    <a:pt x="7629" y="1138"/>
                    <a:pt x="6994" y="1149"/>
                    <a:pt x="6358" y="1149"/>
                  </a:cubicBezTo>
                  <a:cubicBezTo>
                    <a:pt x="5631" y="1149"/>
                    <a:pt x="4903" y="1135"/>
                    <a:pt x="4173" y="1135"/>
                  </a:cubicBezTo>
                  <a:cubicBezTo>
                    <a:pt x="3625" y="1135"/>
                    <a:pt x="3076" y="1143"/>
                    <a:pt x="2525" y="1170"/>
                  </a:cubicBezTo>
                  <a:cubicBezTo>
                    <a:pt x="1858" y="1194"/>
                    <a:pt x="1143" y="1289"/>
                    <a:pt x="643" y="1741"/>
                  </a:cubicBezTo>
                  <a:cubicBezTo>
                    <a:pt x="72" y="2265"/>
                    <a:pt x="0" y="3147"/>
                    <a:pt x="0" y="3932"/>
                  </a:cubicBezTo>
                  <a:cubicBezTo>
                    <a:pt x="0" y="4361"/>
                    <a:pt x="24" y="4814"/>
                    <a:pt x="215" y="5195"/>
                  </a:cubicBezTo>
                  <a:cubicBezTo>
                    <a:pt x="524" y="5814"/>
                    <a:pt x="1239" y="6099"/>
                    <a:pt x="1906" y="6290"/>
                  </a:cubicBezTo>
                  <a:cubicBezTo>
                    <a:pt x="2634" y="6477"/>
                    <a:pt x="3385" y="6560"/>
                    <a:pt x="4141" y="6560"/>
                  </a:cubicBezTo>
                  <a:cubicBezTo>
                    <a:pt x="5115" y="6560"/>
                    <a:pt x="6097" y="6423"/>
                    <a:pt x="7049" y="6195"/>
                  </a:cubicBezTo>
                  <a:cubicBezTo>
                    <a:pt x="8716" y="5766"/>
                    <a:pt x="10336" y="5099"/>
                    <a:pt x="11908" y="4432"/>
                  </a:cubicBezTo>
                  <a:cubicBezTo>
                    <a:pt x="12503" y="4171"/>
                    <a:pt x="13098" y="3932"/>
                    <a:pt x="13598" y="3551"/>
                  </a:cubicBezTo>
                  <a:cubicBezTo>
                    <a:pt x="14122" y="3170"/>
                    <a:pt x="14527" y="2646"/>
                    <a:pt x="14670" y="2003"/>
                  </a:cubicBezTo>
                  <a:cubicBezTo>
                    <a:pt x="14789" y="1432"/>
                    <a:pt x="14622" y="646"/>
                    <a:pt x="14170" y="241"/>
                  </a:cubicBezTo>
                  <a:cubicBezTo>
                    <a:pt x="13973" y="64"/>
                    <a:pt x="13781" y="1"/>
                    <a:pt x="135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2"/>
            <p:cNvSpPr/>
            <p:nvPr/>
          </p:nvSpPr>
          <p:spPr>
            <a:xfrm>
              <a:off x="1305333" y="2525648"/>
              <a:ext cx="253776" cy="259378"/>
            </a:xfrm>
            <a:custGeom>
              <a:avLst/>
              <a:gdLst/>
              <a:ahLst/>
              <a:cxnLst/>
              <a:rect l="l" t="t" r="r" b="b"/>
              <a:pathLst>
                <a:path w="12956" h="13242" fill="none" extrusionOk="0">
                  <a:moveTo>
                    <a:pt x="0" y="5335"/>
                  </a:moveTo>
                  <a:cubicBezTo>
                    <a:pt x="691" y="2906"/>
                    <a:pt x="5478" y="691"/>
                    <a:pt x="6478" y="406"/>
                  </a:cubicBezTo>
                  <a:cubicBezTo>
                    <a:pt x="8002" y="1"/>
                    <a:pt x="9050" y="382"/>
                    <a:pt x="10169" y="953"/>
                  </a:cubicBezTo>
                  <a:cubicBezTo>
                    <a:pt x="11503" y="1620"/>
                    <a:pt x="12408" y="3049"/>
                    <a:pt x="12693" y="4525"/>
                  </a:cubicBezTo>
                  <a:cubicBezTo>
                    <a:pt x="12955" y="6002"/>
                    <a:pt x="12670" y="7550"/>
                    <a:pt x="12146" y="8979"/>
                  </a:cubicBezTo>
                  <a:cubicBezTo>
                    <a:pt x="11479" y="10670"/>
                    <a:pt x="10407" y="12265"/>
                    <a:pt x="8859" y="13242"/>
                  </a:cubicBezTo>
                </a:path>
              </a:pathLst>
            </a:custGeom>
            <a:noFill/>
            <a:ln w="32750" cap="rnd" cmpd="sng">
              <a:solidFill>
                <a:srgbClr val="C1A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2"/>
            <p:cNvSpPr/>
            <p:nvPr/>
          </p:nvSpPr>
          <p:spPr>
            <a:xfrm>
              <a:off x="1119687" y="2594692"/>
              <a:ext cx="368989" cy="346620"/>
            </a:xfrm>
            <a:custGeom>
              <a:avLst/>
              <a:gdLst/>
              <a:ahLst/>
              <a:cxnLst/>
              <a:rect l="l" t="t" r="r" b="b"/>
              <a:pathLst>
                <a:path w="18838" h="17696" extrusionOk="0">
                  <a:moveTo>
                    <a:pt x="9050" y="0"/>
                  </a:moveTo>
                  <a:lnTo>
                    <a:pt x="7859" y="143"/>
                  </a:lnTo>
                  <a:cubicBezTo>
                    <a:pt x="6978" y="191"/>
                    <a:pt x="6240" y="762"/>
                    <a:pt x="5573" y="1334"/>
                  </a:cubicBezTo>
                  <a:cubicBezTo>
                    <a:pt x="4525" y="2263"/>
                    <a:pt x="3191" y="3453"/>
                    <a:pt x="2429" y="4644"/>
                  </a:cubicBezTo>
                  <a:cubicBezTo>
                    <a:pt x="0" y="8431"/>
                    <a:pt x="1548" y="12670"/>
                    <a:pt x="2715" y="14003"/>
                  </a:cubicBezTo>
                  <a:cubicBezTo>
                    <a:pt x="4501" y="16051"/>
                    <a:pt x="6406" y="17480"/>
                    <a:pt x="9121" y="17671"/>
                  </a:cubicBezTo>
                  <a:cubicBezTo>
                    <a:pt x="9336" y="17688"/>
                    <a:pt x="9551" y="17696"/>
                    <a:pt x="9766" y="17696"/>
                  </a:cubicBezTo>
                  <a:cubicBezTo>
                    <a:pt x="12262" y="17696"/>
                    <a:pt x="14709" y="16573"/>
                    <a:pt x="16551" y="14884"/>
                  </a:cubicBezTo>
                  <a:cubicBezTo>
                    <a:pt x="17718" y="13860"/>
                    <a:pt x="18695" y="12503"/>
                    <a:pt x="18837" y="10955"/>
                  </a:cubicBezTo>
                  <a:cubicBezTo>
                    <a:pt x="18837" y="10883"/>
                    <a:pt x="18837" y="10788"/>
                    <a:pt x="18814" y="10717"/>
                  </a:cubicBezTo>
                  <a:cubicBezTo>
                    <a:pt x="18742" y="10574"/>
                    <a:pt x="18599" y="10526"/>
                    <a:pt x="18456" y="10479"/>
                  </a:cubicBezTo>
                  <a:cubicBezTo>
                    <a:pt x="16956" y="9907"/>
                    <a:pt x="15956" y="8526"/>
                    <a:pt x="14741" y="7454"/>
                  </a:cubicBezTo>
                  <a:cubicBezTo>
                    <a:pt x="14003" y="6787"/>
                    <a:pt x="13170" y="6240"/>
                    <a:pt x="12431" y="5549"/>
                  </a:cubicBezTo>
                  <a:cubicBezTo>
                    <a:pt x="10860" y="4049"/>
                    <a:pt x="9931" y="2001"/>
                    <a:pt x="9050" y="0"/>
                  </a:cubicBezTo>
                  <a:close/>
                </a:path>
              </a:pathLst>
            </a:custGeom>
            <a:solidFill>
              <a:srgbClr val="BA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2"/>
            <p:cNvSpPr/>
            <p:nvPr/>
          </p:nvSpPr>
          <p:spPr>
            <a:xfrm>
              <a:off x="1273152" y="2560846"/>
              <a:ext cx="246783" cy="265900"/>
            </a:xfrm>
            <a:custGeom>
              <a:avLst/>
              <a:gdLst/>
              <a:ahLst/>
              <a:cxnLst/>
              <a:rect l="l" t="t" r="r" b="b"/>
              <a:pathLst>
                <a:path w="12599" h="13575" extrusionOk="0">
                  <a:moveTo>
                    <a:pt x="621" y="0"/>
                  </a:moveTo>
                  <a:cubicBezTo>
                    <a:pt x="492" y="0"/>
                    <a:pt x="364" y="62"/>
                    <a:pt x="238" y="204"/>
                  </a:cubicBezTo>
                  <a:cubicBezTo>
                    <a:pt x="24" y="466"/>
                    <a:pt x="0" y="847"/>
                    <a:pt x="0" y="1204"/>
                  </a:cubicBezTo>
                  <a:cubicBezTo>
                    <a:pt x="95" y="3038"/>
                    <a:pt x="786" y="4824"/>
                    <a:pt x="1786" y="6396"/>
                  </a:cubicBezTo>
                  <a:cubicBezTo>
                    <a:pt x="2786" y="7944"/>
                    <a:pt x="4049" y="9325"/>
                    <a:pt x="5358" y="10611"/>
                  </a:cubicBezTo>
                  <a:cubicBezTo>
                    <a:pt x="6263" y="11492"/>
                    <a:pt x="7216" y="12373"/>
                    <a:pt x="8335" y="12945"/>
                  </a:cubicBezTo>
                  <a:cubicBezTo>
                    <a:pt x="9073" y="13337"/>
                    <a:pt x="9915" y="13575"/>
                    <a:pt x="10744" y="13575"/>
                  </a:cubicBezTo>
                  <a:cubicBezTo>
                    <a:pt x="11172" y="13575"/>
                    <a:pt x="11597" y="13511"/>
                    <a:pt x="12003" y="13373"/>
                  </a:cubicBezTo>
                  <a:cubicBezTo>
                    <a:pt x="12288" y="13278"/>
                    <a:pt x="12598" y="13088"/>
                    <a:pt x="12598" y="12802"/>
                  </a:cubicBezTo>
                  <a:cubicBezTo>
                    <a:pt x="12574" y="12516"/>
                    <a:pt x="12312" y="12349"/>
                    <a:pt x="12074" y="12230"/>
                  </a:cubicBezTo>
                  <a:cubicBezTo>
                    <a:pt x="9550" y="10873"/>
                    <a:pt x="7573" y="8730"/>
                    <a:pt x="5644" y="6610"/>
                  </a:cubicBezTo>
                  <a:cubicBezTo>
                    <a:pt x="4525" y="5396"/>
                    <a:pt x="3406" y="4181"/>
                    <a:pt x="2524" y="2800"/>
                  </a:cubicBezTo>
                  <a:cubicBezTo>
                    <a:pt x="2237" y="2390"/>
                    <a:pt x="1420" y="0"/>
                    <a:pt x="621" y="0"/>
                  </a:cubicBezTo>
                  <a:close/>
                </a:path>
              </a:pathLst>
            </a:custGeom>
            <a:solidFill>
              <a:srgbClr val="9B7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2"/>
            <p:cNvSpPr/>
            <p:nvPr/>
          </p:nvSpPr>
          <p:spPr>
            <a:xfrm>
              <a:off x="1202717" y="2631065"/>
              <a:ext cx="48988" cy="239790"/>
            </a:xfrm>
            <a:custGeom>
              <a:avLst/>
              <a:gdLst/>
              <a:ahLst/>
              <a:cxnLst/>
              <a:rect l="l" t="t" r="r" b="b"/>
              <a:pathLst>
                <a:path w="2501" h="12242" fill="none" extrusionOk="0">
                  <a:moveTo>
                    <a:pt x="2501" y="1"/>
                  </a:moveTo>
                  <a:cubicBezTo>
                    <a:pt x="667" y="3168"/>
                    <a:pt x="0" y="8598"/>
                    <a:pt x="357" y="12241"/>
                  </a:cubicBezTo>
                </a:path>
              </a:pathLst>
            </a:custGeom>
            <a:noFill/>
            <a:ln w="21425" cap="rnd" cmpd="sng">
              <a:solidFill>
                <a:srgbClr val="9B7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2"/>
            <p:cNvSpPr/>
            <p:nvPr/>
          </p:nvSpPr>
          <p:spPr>
            <a:xfrm>
              <a:off x="1240951" y="2680522"/>
              <a:ext cx="47147" cy="228586"/>
            </a:xfrm>
            <a:custGeom>
              <a:avLst/>
              <a:gdLst/>
              <a:ahLst/>
              <a:cxnLst/>
              <a:rect l="l" t="t" r="r" b="b"/>
              <a:pathLst>
                <a:path w="2407" h="11670" fill="none" extrusionOk="0">
                  <a:moveTo>
                    <a:pt x="2406" y="0"/>
                  </a:moveTo>
                  <a:cubicBezTo>
                    <a:pt x="668" y="3596"/>
                    <a:pt x="1" y="7716"/>
                    <a:pt x="549" y="11669"/>
                  </a:cubicBezTo>
                </a:path>
              </a:pathLst>
            </a:custGeom>
            <a:noFill/>
            <a:ln w="21425" cap="rnd" cmpd="sng">
              <a:solidFill>
                <a:srgbClr val="9B7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2"/>
            <p:cNvSpPr/>
            <p:nvPr/>
          </p:nvSpPr>
          <p:spPr>
            <a:xfrm>
              <a:off x="1294129" y="2734621"/>
              <a:ext cx="30341" cy="193603"/>
            </a:xfrm>
            <a:custGeom>
              <a:avLst/>
              <a:gdLst/>
              <a:ahLst/>
              <a:cxnLst/>
              <a:rect l="l" t="t" r="r" b="b"/>
              <a:pathLst>
                <a:path w="1549" h="9884" fill="none" extrusionOk="0">
                  <a:moveTo>
                    <a:pt x="1549" y="1"/>
                  </a:moveTo>
                  <a:cubicBezTo>
                    <a:pt x="1358" y="429"/>
                    <a:pt x="1168" y="882"/>
                    <a:pt x="1001" y="1310"/>
                  </a:cubicBezTo>
                  <a:cubicBezTo>
                    <a:pt x="1" y="4025"/>
                    <a:pt x="144" y="7002"/>
                    <a:pt x="310" y="9884"/>
                  </a:cubicBezTo>
                </a:path>
              </a:pathLst>
            </a:custGeom>
            <a:noFill/>
            <a:ln w="21425" cap="rnd" cmpd="sng">
              <a:solidFill>
                <a:srgbClr val="9B7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2"/>
            <p:cNvSpPr/>
            <p:nvPr/>
          </p:nvSpPr>
          <p:spPr>
            <a:xfrm>
              <a:off x="1351500" y="2783608"/>
              <a:ext cx="24289" cy="131080"/>
            </a:xfrm>
            <a:custGeom>
              <a:avLst/>
              <a:gdLst/>
              <a:ahLst/>
              <a:cxnLst/>
              <a:rect l="l" t="t" r="r" b="b"/>
              <a:pathLst>
                <a:path w="1240" h="6692" fill="none" extrusionOk="0">
                  <a:moveTo>
                    <a:pt x="1239" y="0"/>
                  </a:moveTo>
                  <a:cubicBezTo>
                    <a:pt x="382" y="2096"/>
                    <a:pt x="1" y="4406"/>
                    <a:pt x="144" y="6692"/>
                  </a:cubicBezTo>
                </a:path>
              </a:pathLst>
            </a:custGeom>
            <a:noFill/>
            <a:ln w="21425" cap="rnd" cmpd="sng">
              <a:solidFill>
                <a:srgbClr val="9B7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2"/>
            <p:cNvSpPr/>
            <p:nvPr/>
          </p:nvSpPr>
          <p:spPr>
            <a:xfrm>
              <a:off x="1419604" y="2819041"/>
              <a:ext cx="3761" cy="62543"/>
            </a:xfrm>
            <a:custGeom>
              <a:avLst/>
              <a:gdLst/>
              <a:ahLst/>
              <a:cxnLst/>
              <a:rect l="l" t="t" r="r" b="b"/>
              <a:pathLst>
                <a:path w="192" h="3193" fill="none" extrusionOk="0">
                  <a:moveTo>
                    <a:pt x="191" y="1"/>
                  </a:moveTo>
                  <a:cubicBezTo>
                    <a:pt x="72" y="1073"/>
                    <a:pt x="1" y="2120"/>
                    <a:pt x="1" y="3192"/>
                  </a:cubicBezTo>
                </a:path>
              </a:pathLst>
            </a:custGeom>
            <a:noFill/>
            <a:ln w="21425" cap="rnd" cmpd="sng">
              <a:solidFill>
                <a:srgbClr val="9B7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2"/>
            <p:cNvSpPr/>
            <p:nvPr/>
          </p:nvSpPr>
          <p:spPr>
            <a:xfrm>
              <a:off x="1197585" y="2671179"/>
              <a:ext cx="96096" cy="11694"/>
            </a:xfrm>
            <a:custGeom>
              <a:avLst/>
              <a:gdLst/>
              <a:ahLst/>
              <a:cxnLst/>
              <a:rect l="l" t="t" r="r" b="b"/>
              <a:pathLst>
                <a:path w="4906" h="597" fill="none" extrusionOk="0">
                  <a:moveTo>
                    <a:pt x="0" y="1"/>
                  </a:moveTo>
                  <a:cubicBezTo>
                    <a:pt x="381" y="429"/>
                    <a:pt x="1024" y="525"/>
                    <a:pt x="1596" y="549"/>
                  </a:cubicBezTo>
                  <a:cubicBezTo>
                    <a:pt x="2691" y="596"/>
                    <a:pt x="3811" y="572"/>
                    <a:pt x="4906" y="572"/>
                  </a:cubicBezTo>
                </a:path>
              </a:pathLst>
            </a:custGeom>
            <a:noFill/>
            <a:ln w="21425" cap="rnd" cmpd="sng">
              <a:solidFill>
                <a:srgbClr val="9B7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2"/>
            <p:cNvSpPr/>
            <p:nvPr/>
          </p:nvSpPr>
          <p:spPr>
            <a:xfrm>
              <a:off x="1178918" y="2717365"/>
              <a:ext cx="146495" cy="24739"/>
            </a:xfrm>
            <a:custGeom>
              <a:avLst/>
              <a:gdLst/>
              <a:ahLst/>
              <a:cxnLst/>
              <a:rect l="l" t="t" r="r" b="b"/>
              <a:pathLst>
                <a:path w="7479" h="1263" fill="none" extrusionOk="0">
                  <a:moveTo>
                    <a:pt x="1" y="0"/>
                  </a:moveTo>
                  <a:cubicBezTo>
                    <a:pt x="882" y="620"/>
                    <a:pt x="2001" y="739"/>
                    <a:pt x="3073" y="834"/>
                  </a:cubicBezTo>
                  <a:cubicBezTo>
                    <a:pt x="4549" y="977"/>
                    <a:pt x="6002" y="1120"/>
                    <a:pt x="7478" y="1263"/>
                  </a:cubicBezTo>
                </a:path>
              </a:pathLst>
            </a:custGeom>
            <a:noFill/>
            <a:ln w="21425" cap="rnd" cmpd="sng">
              <a:solidFill>
                <a:srgbClr val="9B7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2"/>
            <p:cNvSpPr/>
            <p:nvPr/>
          </p:nvSpPr>
          <p:spPr>
            <a:xfrm>
              <a:off x="1159801" y="2776145"/>
              <a:ext cx="221593" cy="29871"/>
            </a:xfrm>
            <a:custGeom>
              <a:avLst/>
              <a:gdLst/>
              <a:ahLst/>
              <a:cxnLst/>
              <a:rect l="l" t="t" r="r" b="b"/>
              <a:pathLst>
                <a:path w="11313" h="1525" fill="none" extrusionOk="0">
                  <a:moveTo>
                    <a:pt x="0" y="0"/>
                  </a:moveTo>
                  <a:cubicBezTo>
                    <a:pt x="3644" y="1143"/>
                    <a:pt x="7526" y="1524"/>
                    <a:pt x="11312" y="1072"/>
                  </a:cubicBezTo>
                </a:path>
              </a:pathLst>
            </a:custGeom>
            <a:noFill/>
            <a:ln w="21425" cap="rnd" cmpd="sng">
              <a:solidFill>
                <a:srgbClr val="9B7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2"/>
            <p:cNvSpPr/>
            <p:nvPr/>
          </p:nvSpPr>
          <p:spPr>
            <a:xfrm>
              <a:off x="1178918" y="2831635"/>
              <a:ext cx="254716" cy="18686"/>
            </a:xfrm>
            <a:custGeom>
              <a:avLst/>
              <a:gdLst/>
              <a:ahLst/>
              <a:cxnLst/>
              <a:rect l="l" t="t" r="r" b="b"/>
              <a:pathLst>
                <a:path w="13004" h="954" fill="none" extrusionOk="0">
                  <a:moveTo>
                    <a:pt x="1" y="1"/>
                  </a:moveTo>
                  <a:cubicBezTo>
                    <a:pt x="525" y="287"/>
                    <a:pt x="2311" y="644"/>
                    <a:pt x="2882" y="692"/>
                  </a:cubicBezTo>
                  <a:cubicBezTo>
                    <a:pt x="6264" y="930"/>
                    <a:pt x="9645" y="954"/>
                    <a:pt x="13003" y="692"/>
                  </a:cubicBezTo>
                </a:path>
              </a:pathLst>
            </a:custGeom>
            <a:noFill/>
            <a:ln w="21425" cap="rnd" cmpd="sng">
              <a:solidFill>
                <a:srgbClr val="9B7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2"/>
            <p:cNvSpPr/>
            <p:nvPr/>
          </p:nvSpPr>
          <p:spPr>
            <a:xfrm>
              <a:off x="1239560" y="2890415"/>
              <a:ext cx="150687" cy="7482"/>
            </a:xfrm>
            <a:custGeom>
              <a:avLst/>
              <a:gdLst/>
              <a:ahLst/>
              <a:cxnLst/>
              <a:rect l="l" t="t" r="r" b="b"/>
              <a:pathLst>
                <a:path w="7693" h="382" fill="none" extrusionOk="0">
                  <a:moveTo>
                    <a:pt x="1" y="191"/>
                  </a:moveTo>
                  <a:cubicBezTo>
                    <a:pt x="2549" y="382"/>
                    <a:pt x="5144" y="334"/>
                    <a:pt x="7693" y="1"/>
                  </a:cubicBezTo>
                </a:path>
              </a:pathLst>
            </a:custGeom>
            <a:noFill/>
            <a:ln w="21425" cap="rnd" cmpd="sng">
              <a:solidFill>
                <a:srgbClr val="9B7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4" name="Google Shape;2694;p32"/>
            <p:cNvGrpSpPr/>
            <p:nvPr/>
          </p:nvGrpSpPr>
          <p:grpSpPr>
            <a:xfrm>
              <a:off x="5826001" y="3249141"/>
              <a:ext cx="510427" cy="1063872"/>
              <a:chOff x="5867379" y="3145272"/>
              <a:chExt cx="482810" cy="1006311"/>
            </a:xfrm>
          </p:grpSpPr>
          <p:sp>
            <p:nvSpPr>
              <p:cNvPr id="2695" name="Google Shape;2695;p32"/>
              <p:cNvSpPr/>
              <p:nvPr/>
            </p:nvSpPr>
            <p:spPr>
              <a:xfrm>
                <a:off x="6208968" y="3892477"/>
                <a:ext cx="107536" cy="119199"/>
              </a:xfrm>
              <a:custGeom>
                <a:avLst/>
                <a:gdLst/>
                <a:ahLst/>
                <a:cxnLst/>
                <a:rect l="l" t="t" r="r" b="b"/>
                <a:pathLst>
                  <a:path w="8741" h="9691" extrusionOk="0">
                    <a:moveTo>
                      <a:pt x="4210" y="0"/>
                    </a:moveTo>
                    <a:cubicBezTo>
                      <a:pt x="3420" y="0"/>
                      <a:pt x="2642" y="537"/>
                      <a:pt x="2406" y="1283"/>
                    </a:cubicBezTo>
                    <a:cubicBezTo>
                      <a:pt x="2263" y="1712"/>
                      <a:pt x="2239" y="2141"/>
                      <a:pt x="2025" y="2545"/>
                    </a:cubicBezTo>
                    <a:cubicBezTo>
                      <a:pt x="1715" y="3117"/>
                      <a:pt x="1215" y="3546"/>
                      <a:pt x="834" y="4069"/>
                    </a:cubicBezTo>
                    <a:cubicBezTo>
                      <a:pt x="143" y="5070"/>
                      <a:pt x="0" y="6427"/>
                      <a:pt x="477" y="7546"/>
                    </a:cubicBezTo>
                    <a:cubicBezTo>
                      <a:pt x="953" y="8666"/>
                      <a:pt x="2025" y="9499"/>
                      <a:pt x="3239" y="9666"/>
                    </a:cubicBezTo>
                    <a:cubicBezTo>
                      <a:pt x="3347" y="9682"/>
                      <a:pt x="3460" y="9690"/>
                      <a:pt x="3574" y="9690"/>
                    </a:cubicBezTo>
                    <a:cubicBezTo>
                      <a:pt x="4290" y="9690"/>
                      <a:pt x="5069" y="9364"/>
                      <a:pt x="5192" y="8666"/>
                    </a:cubicBezTo>
                    <a:cubicBezTo>
                      <a:pt x="5380" y="8979"/>
                      <a:pt x="5750" y="9127"/>
                      <a:pt x="6111" y="9127"/>
                    </a:cubicBezTo>
                    <a:cubicBezTo>
                      <a:pt x="6162" y="9127"/>
                      <a:pt x="6213" y="9124"/>
                      <a:pt x="6264" y="9118"/>
                    </a:cubicBezTo>
                    <a:cubicBezTo>
                      <a:pt x="6668" y="9070"/>
                      <a:pt x="7026" y="8856"/>
                      <a:pt x="7335" y="8594"/>
                    </a:cubicBezTo>
                    <a:cubicBezTo>
                      <a:pt x="7478" y="8475"/>
                      <a:pt x="7621" y="8308"/>
                      <a:pt x="7669" y="8118"/>
                    </a:cubicBezTo>
                    <a:cubicBezTo>
                      <a:pt x="7716" y="7927"/>
                      <a:pt x="7645" y="7713"/>
                      <a:pt x="7550" y="7523"/>
                    </a:cubicBezTo>
                    <a:cubicBezTo>
                      <a:pt x="7407" y="7165"/>
                      <a:pt x="7264" y="6808"/>
                      <a:pt x="7121" y="6451"/>
                    </a:cubicBezTo>
                    <a:lnTo>
                      <a:pt x="7121" y="6451"/>
                    </a:lnTo>
                    <a:cubicBezTo>
                      <a:pt x="7187" y="6468"/>
                      <a:pt x="7253" y="6476"/>
                      <a:pt x="7317" y="6476"/>
                    </a:cubicBezTo>
                    <a:cubicBezTo>
                      <a:pt x="7878" y="6476"/>
                      <a:pt x="8358" y="5863"/>
                      <a:pt x="8550" y="5308"/>
                    </a:cubicBezTo>
                    <a:cubicBezTo>
                      <a:pt x="8669" y="4903"/>
                      <a:pt x="8740" y="4451"/>
                      <a:pt x="8597" y="4046"/>
                    </a:cubicBezTo>
                    <a:cubicBezTo>
                      <a:pt x="8459" y="3709"/>
                      <a:pt x="8140" y="3439"/>
                      <a:pt x="7803" y="3439"/>
                    </a:cubicBezTo>
                    <a:cubicBezTo>
                      <a:pt x="7735" y="3439"/>
                      <a:pt x="7666" y="3450"/>
                      <a:pt x="7597" y="3474"/>
                    </a:cubicBezTo>
                    <a:cubicBezTo>
                      <a:pt x="8050" y="3117"/>
                      <a:pt x="8574" y="2641"/>
                      <a:pt x="8431" y="2069"/>
                    </a:cubicBezTo>
                    <a:cubicBezTo>
                      <a:pt x="8335" y="1688"/>
                      <a:pt x="7954" y="1474"/>
                      <a:pt x="7597" y="1331"/>
                    </a:cubicBezTo>
                    <a:cubicBezTo>
                      <a:pt x="7281" y="1202"/>
                      <a:pt x="6925" y="1119"/>
                      <a:pt x="6577" y="1119"/>
                    </a:cubicBezTo>
                    <a:cubicBezTo>
                      <a:pt x="6216" y="1119"/>
                      <a:pt x="5864" y="1208"/>
                      <a:pt x="5573" y="1426"/>
                    </a:cubicBezTo>
                    <a:cubicBezTo>
                      <a:pt x="5692" y="950"/>
                      <a:pt x="5382" y="402"/>
                      <a:pt x="4930" y="164"/>
                    </a:cubicBezTo>
                    <a:cubicBezTo>
                      <a:pt x="4699" y="51"/>
                      <a:pt x="4454" y="0"/>
                      <a:pt x="42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2"/>
              <p:cNvSpPr/>
              <p:nvPr/>
            </p:nvSpPr>
            <p:spPr>
              <a:xfrm>
                <a:off x="5983395" y="3917632"/>
                <a:ext cx="264861" cy="93664"/>
              </a:xfrm>
              <a:custGeom>
                <a:avLst/>
                <a:gdLst/>
                <a:ahLst/>
                <a:cxnLst/>
                <a:rect l="l" t="t" r="r" b="b"/>
                <a:pathLst>
                  <a:path w="21529" h="7615" extrusionOk="0">
                    <a:moveTo>
                      <a:pt x="524" y="0"/>
                    </a:moveTo>
                    <a:lnTo>
                      <a:pt x="191" y="929"/>
                    </a:lnTo>
                    <a:cubicBezTo>
                      <a:pt x="0" y="2001"/>
                      <a:pt x="548" y="3096"/>
                      <a:pt x="1215" y="3953"/>
                    </a:cubicBezTo>
                    <a:cubicBezTo>
                      <a:pt x="2548" y="5644"/>
                      <a:pt x="4501" y="6811"/>
                      <a:pt x="6597" y="7192"/>
                    </a:cubicBezTo>
                    <a:cubicBezTo>
                      <a:pt x="8142" y="7470"/>
                      <a:pt x="9736" y="7615"/>
                      <a:pt x="11312" y="7615"/>
                    </a:cubicBezTo>
                    <a:cubicBezTo>
                      <a:pt x="11630" y="7615"/>
                      <a:pt x="11948" y="7609"/>
                      <a:pt x="12265" y="7597"/>
                    </a:cubicBezTo>
                    <a:cubicBezTo>
                      <a:pt x="18337" y="7430"/>
                      <a:pt x="21529" y="2763"/>
                      <a:pt x="21100" y="691"/>
                    </a:cubicBezTo>
                    <a:cubicBezTo>
                      <a:pt x="19266" y="667"/>
                      <a:pt x="17432" y="667"/>
                      <a:pt x="15623" y="667"/>
                    </a:cubicBezTo>
                    <a:cubicBezTo>
                      <a:pt x="14313" y="643"/>
                      <a:pt x="13027" y="643"/>
                      <a:pt x="11741" y="572"/>
                    </a:cubicBezTo>
                    <a:cubicBezTo>
                      <a:pt x="10741" y="500"/>
                      <a:pt x="9764" y="405"/>
                      <a:pt x="8764" y="310"/>
                    </a:cubicBezTo>
                    <a:cubicBezTo>
                      <a:pt x="6025" y="96"/>
                      <a:pt x="3263" y="48"/>
                      <a:pt x="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2"/>
              <p:cNvSpPr/>
              <p:nvPr/>
            </p:nvSpPr>
            <p:spPr>
              <a:xfrm>
                <a:off x="5867379" y="3753819"/>
                <a:ext cx="159686" cy="90946"/>
              </a:xfrm>
              <a:custGeom>
                <a:avLst/>
                <a:gdLst/>
                <a:ahLst/>
                <a:cxnLst/>
                <a:rect l="l" t="t" r="r" b="b"/>
                <a:pathLst>
                  <a:path w="12980" h="7394" extrusionOk="0">
                    <a:moveTo>
                      <a:pt x="1610" y="0"/>
                    </a:moveTo>
                    <a:cubicBezTo>
                      <a:pt x="1223" y="0"/>
                      <a:pt x="837" y="114"/>
                      <a:pt x="548" y="386"/>
                    </a:cubicBezTo>
                    <a:cubicBezTo>
                      <a:pt x="72" y="815"/>
                      <a:pt x="1" y="1529"/>
                      <a:pt x="48" y="2148"/>
                    </a:cubicBezTo>
                    <a:cubicBezTo>
                      <a:pt x="144" y="3482"/>
                      <a:pt x="668" y="4816"/>
                      <a:pt x="1668" y="5673"/>
                    </a:cubicBezTo>
                    <a:cubicBezTo>
                      <a:pt x="2287" y="6197"/>
                      <a:pt x="3049" y="6530"/>
                      <a:pt x="3811" y="6768"/>
                    </a:cubicBezTo>
                    <a:cubicBezTo>
                      <a:pt x="5109" y="7179"/>
                      <a:pt x="6487" y="7394"/>
                      <a:pt x="7853" y="7394"/>
                    </a:cubicBezTo>
                    <a:cubicBezTo>
                      <a:pt x="7990" y="7394"/>
                      <a:pt x="8127" y="7392"/>
                      <a:pt x="8264" y="7387"/>
                    </a:cubicBezTo>
                    <a:cubicBezTo>
                      <a:pt x="9265" y="7340"/>
                      <a:pt x="11979" y="7268"/>
                      <a:pt x="12527" y="6316"/>
                    </a:cubicBezTo>
                    <a:cubicBezTo>
                      <a:pt x="12980" y="5482"/>
                      <a:pt x="12741" y="4006"/>
                      <a:pt x="11908" y="3530"/>
                    </a:cubicBezTo>
                    <a:cubicBezTo>
                      <a:pt x="10955" y="2958"/>
                      <a:pt x="9598" y="2982"/>
                      <a:pt x="8550" y="2672"/>
                    </a:cubicBezTo>
                    <a:cubicBezTo>
                      <a:pt x="6835" y="2196"/>
                      <a:pt x="5168" y="1529"/>
                      <a:pt x="3573" y="696"/>
                    </a:cubicBezTo>
                    <a:cubicBezTo>
                      <a:pt x="3097" y="434"/>
                      <a:pt x="2620" y="172"/>
                      <a:pt x="2073" y="53"/>
                    </a:cubicBezTo>
                    <a:cubicBezTo>
                      <a:pt x="1922" y="18"/>
                      <a:pt x="1766" y="0"/>
                      <a:pt x="16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2"/>
              <p:cNvSpPr/>
              <p:nvPr/>
            </p:nvSpPr>
            <p:spPr>
              <a:xfrm>
                <a:off x="6190798" y="3747078"/>
                <a:ext cx="159391" cy="90749"/>
              </a:xfrm>
              <a:custGeom>
                <a:avLst/>
                <a:gdLst/>
                <a:ahLst/>
                <a:cxnLst/>
                <a:rect l="l" t="t" r="r" b="b"/>
                <a:pathLst>
                  <a:path w="12956" h="7378" extrusionOk="0">
                    <a:moveTo>
                      <a:pt x="11362" y="0"/>
                    </a:moveTo>
                    <a:cubicBezTo>
                      <a:pt x="11202" y="0"/>
                      <a:pt x="11041" y="19"/>
                      <a:pt x="10884" y="53"/>
                    </a:cubicBezTo>
                    <a:cubicBezTo>
                      <a:pt x="10360" y="172"/>
                      <a:pt x="9884" y="434"/>
                      <a:pt x="9384" y="696"/>
                    </a:cubicBezTo>
                    <a:cubicBezTo>
                      <a:pt x="7812" y="1529"/>
                      <a:pt x="6145" y="2196"/>
                      <a:pt x="4407" y="2672"/>
                    </a:cubicBezTo>
                    <a:cubicBezTo>
                      <a:pt x="3359" y="2982"/>
                      <a:pt x="2001" y="2958"/>
                      <a:pt x="1049" y="3506"/>
                    </a:cubicBezTo>
                    <a:cubicBezTo>
                      <a:pt x="239" y="4006"/>
                      <a:pt x="1" y="5483"/>
                      <a:pt x="453" y="6316"/>
                    </a:cubicBezTo>
                    <a:cubicBezTo>
                      <a:pt x="1001" y="7269"/>
                      <a:pt x="3692" y="7340"/>
                      <a:pt x="4692" y="7364"/>
                    </a:cubicBezTo>
                    <a:cubicBezTo>
                      <a:pt x="4885" y="7373"/>
                      <a:pt x="5077" y="7377"/>
                      <a:pt x="5269" y="7377"/>
                    </a:cubicBezTo>
                    <a:cubicBezTo>
                      <a:pt x="6595" y="7377"/>
                      <a:pt x="7900" y="7164"/>
                      <a:pt x="9170" y="6769"/>
                    </a:cubicBezTo>
                    <a:cubicBezTo>
                      <a:pt x="9932" y="6530"/>
                      <a:pt x="10694" y="6197"/>
                      <a:pt x="11289" y="5673"/>
                    </a:cubicBezTo>
                    <a:cubicBezTo>
                      <a:pt x="12313" y="4816"/>
                      <a:pt x="12837" y="3482"/>
                      <a:pt x="12932" y="2149"/>
                    </a:cubicBezTo>
                    <a:cubicBezTo>
                      <a:pt x="12956" y="1529"/>
                      <a:pt x="12885" y="815"/>
                      <a:pt x="12432" y="386"/>
                    </a:cubicBezTo>
                    <a:cubicBezTo>
                      <a:pt x="12143" y="115"/>
                      <a:pt x="11758" y="0"/>
                      <a:pt x="113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2"/>
              <p:cNvSpPr/>
              <p:nvPr/>
            </p:nvSpPr>
            <p:spPr>
              <a:xfrm>
                <a:off x="6149785" y="3145272"/>
                <a:ext cx="132153" cy="357684"/>
              </a:xfrm>
              <a:custGeom>
                <a:avLst/>
                <a:gdLst/>
                <a:ahLst/>
                <a:cxnLst/>
                <a:rect l="l" t="t" r="r" b="b"/>
                <a:pathLst>
                  <a:path w="10742" h="29080" extrusionOk="0">
                    <a:moveTo>
                      <a:pt x="6423" y="0"/>
                    </a:moveTo>
                    <a:cubicBezTo>
                      <a:pt x="5951" y="0"/>
                      <a:pt x="5496" y="134"/>
                      <a:pt x="5121" y="442"/>
                    </a:cubicBezTo>
                    <a:cubicBezTo>
                      <a:pt x="4645" y="847"/>
                      <a:pt x="4383" y="1466"/>
                      <a:pt x="4145" y="2062"/>
                    </a:cubicBezTo>
                    <a:cubicBezTo>
                      <a:pt x="1096" y="10087"/>
                      <a:pt x="1" y="18827"/>
                      <a:pt x="977" y="27352"/>
                    </a:cubicBezTo>
                    <a:cubicBezTo>
                      <a:pt x="1049" y="27829"/>
                      <a:pt x="1120" y="28329"/>
                      <a:pt x="1501" y="28638"/>
                    </a:cubicBezTo>
                    <a:cubicBezTo>
                      <a:pt x="1787" y="28877"/>
                      <a:pt x="2168" y="28924"/>
                      <a:pt x="2549" y="28948"/>
                    </a:cubicBezTo>
                    <a:cubicBezTo>
                      <a:pt x="3275" y="29017"/>
                      <a:pt x="3841" y="29079"/>
                      <a:pt x="4298" y="29079"/>
                    </a:cubicBezTo>
                    <a:cubicBezTo>
                      <a:pt x="5580" y="29079"/>
                      <a:pt x="6002" y="28589"/>
                      <a:pt x="6669" y="26376"/>
                    </a:cubicBezTo>
                    <a:cubicBezTo>
                      <a:pt x="7098" y="24923"/>
                      <a:pt x="10265" y="13278"/>
                      <a:pt x="10575" y="8563"/>
                    </a:cubicBezTo>
                    <a:cubicBezTo>
                      <a:pt x="10741" y="5943"/>
                      <a:pt x="10670" y="3014"/>
                      <a:pt x="8860" y="1109"/>
                    </a:cubicBezTo>
                    <a:cubicBezTo>
                      <a:pt x="8241" y="459"/>
                      <a:pt x="7300" y="0"/>
                      <a:pt x="6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2"/>
              <p:cNvSpPr/>
              <p:nvPr/>
            </p:nvSpPr>
            <p:spPr>
              <a:xfrm>
                <a:off x="6176455" y="3217394"/>
                <a:ext cx="89956" cy="264598"/>
              </a:xfrm>
              <a:custGeom>
                <a:avLst/>
                <a:gdLst/>
                <a:ahLst/>
                <a:cxnLst/>
                <a:rect l="l" t="t" r="r" b="b"/>
                <a:pathLst>
                  <a:path w="7312" h="21512" extrusionOk="0">
                    <a:moveTo>
                      <a:pt x="4577" y="1"/>
                    </a:moveTo>
                    <a:cubicBezTo>
                      <a:pt x="4440" y="1"/>
                      <a:pt x="4303" y="19"/>
                      <a:pt x="4168" y="56"/>
                    </a:cubicBezTo>
                    <a:cubicBezTo>
                      <a:pt x="3263" y="318"/>
                      <a:pt x="2858" y="1342"/>
                      <a:pt x="2596" y="2247"/>
                    </a:cubicBezTo>
                    <a:cubicBezTo>
                      <a:pt x="1453" y="6367"/>
                      <a:pt x="1262" y="10654"/>
                      <a:pt x="1000" y="14917"/>
                    </a:cubicBezTo>
                    <a:cubicBezTo>
                      <a:pt x="905" y="16369"/>
                      <a:pt x="0" y="19632"/>
                      <a:pt x="857" y="20870"/>
                    </a:cubicBezTo>
                    <a:cubicBezTo>
                      <a:pt x="1175" y="21328"/>
                      <a:pt x="1490" y="21511"/>
                      <a:pt x="1786" y="21511"/>
                    </a:cubicBezTo>
                    <a:cubicBezTo>
                      <a:pt x="2598" y="21511"/>
                      <a:pt x="3268" y="20136"/>
                      <a:pt x="3477" y="19299"/>
                    </a:cubicBezTo>
                    <a:cubicBezTo>
                      <a:pt x="4811" y="13916"/>
                      <a:pt x="7311" y="8677"/>
                      <a:pt x="6859" y="3152"/>
                    </a:cubicBezTo>
                    <a:cubicBezTo>
                      <a:pt x="6787" y="2390"/>
                      <a:pt x="6644" y="1581"/>
                      <a:pt x="6216" y="914"/>
                    </a:cubicBezTo>
                    <a:cubicBezTo>
                      <a:pt x="5843" y="385"/>
                      <a:pt x="5213" y="1"/>
                      <a:pt x="45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2"/>
              <p:cNvSpPr/>
              <p:nvPr/>
            </p:nvSpPr>
            <p:spPr>
              <a:xfrm>
                <a:off x="5929490" y="3147819"/>
                <a:ext cx="143275" cy="352727"/>
              </a:xfrm>
              <a:custGeom>
                <a:avLst/>
                <a:gdLst/>
                <a:ahLst/>
                <a:cxnLst/>
                <a:rect l="l" t="t" r="r" b="b"/>
                <a:pathLst>
                  <a:path w="11646" h="28677" extrusionOk="0">
                    <a:moveTo>
                      <a:pt x="2493" y="0"/>
                    </a:moveTo>
                    <a:cubicBezTo>
                      <a:pt x="1601" y="0"/>
                      <a:pt x="752" y="331"/>
                      <a:pt x="334" y="1092"/>
                    </a:cubicBezTo>
                    <a:cubicBezTo>
                      <a:pt x="24" y="1664"/>
                      <a:pt x="0" y="2331"/>
                      <a:pt x="24" y="2974"/>
                    </a:cubicBezTo>
                    <a:cubicBezTo>
                      <a:pt x="143" y="11547"/>
                      <a:pt x="2382" y="20073"/>
                      <a:pt x="6454" y="27622"/>
                    </a:cubicBezTo>
                    <a:cubicBezTo>
                      <a:pt x="6668" y="28027"/>
                      <a:pt x="6954" y="28479"/>
                      <a:pt x="7383" y="28622"/>
                    </a:cubicBezTo>
                    <a:cubicBezTo>
                      <a:pt x="7499" y="28661"/>
                      <a:pt x="7617" y="28677"/>
                      <a:pt x="7737" y="28677"/>
                    </a:cubicBezTo>
                    <a:cubicBezTo>
                      <a:pt x="7985" y="28677"/>
                      <a:pt x="8237" y="28607"/>
                      <a:pt x="8478" y="28527"/>
                    </a:cubicBezTo>
                    <a:cubicBezTo>
                      <a:pt x="11146" y="27741"/>
                      <a:pt x="11646" y="27717"/>
                      <a:pt x="11360" y="24621"/>
                    </a:cubicBezTo>
                    <a:cubicBezTo>
                      <a:pt x="11217" y="23097"/>
                      <a:pt x="9836" y="11118"/>
                      <a:pt x="8383" y="6617"/>
                    </a:cubicBezTo>
                    <a:cubicBezTo>
                      <a:pt x="7573" y="4117"/>
                      <a:pt x="6430" y="1426"/>
                      <a:pt x="4049" y="330"/>
                    </a:cubicBezTo>
                    <a:cubicBezTo>
                      <a:pt x="3569" y="117"/>
                      <a:pt x="3023" y="0"/>
                      <a:pt x="24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2"/>
              <p:cNvSpPr/>
              <p:nvPr/>
            </p:nvSpPr>
            <p:spPr>
              <a:xfrm>
                <a:off x="5962888" y="3214355"/>
                <a:ext cx="90743" cy="260649"/>
              </a:xfrm>
              <a:custGeom>
                <a:avLst/>
                <a:gdLst/>
                <a:ahLst/>
                <a:cxnLst/>
                <a:rect l="l" t="t" r="r" b="b"/>
                <a:pathLst>
                  <a:path w="7376" h="21191" extrusionOk="0">
                    <a:moveTo>
                      <a:pt x="1748" y="0"/>
                    </a:moveTo>
                    <a:cubicBezTo>
                      <a:pt x="1391" y="0"/>
                      <a:pt x="1045" y="99"/>
                      <a:pt x="762" y="327"/>
                    </a:cubicBezTo>
                    <a:cubicBezTo>
                      <a:pt x="24" y="899"/>
                      <a:pt x="0" y="1994"/>
                      <a:pt x="119" y="2923"/>
                    </a:cubicBezTo>
                    <a:cubicBezTo>
                      <a:pt x="572" y="7186"/>
                      <a:pt x="2001" y="11258"/>
                      <a:pt x="3310" y="15283"/>
                    </a:cubicBezTo>
                    <a:cubicBezTo>
                      <a:pt x="3763" y="16664"/>
                      <a:pt x="4120" y="20046"/>
                      <a:pt x="5406" y="20879"/>
                    </a:cubicBezTo>
                    <a:cubicBezTo>
                      <a:pt x="5731" y="21097"/>
                      <a:pt x="6004" y="21190"/>
                      <a:pt x="6232" y="21190"/>
                    </a:cubicBezTo>
                    <a:cubicBezTo>
                      <a:pt x="7227" y="21190"/>
                      <a:pt x="7375" y="19418"/>
                      <a:pt x="7240" y="18450"/>
                    </a:cubicBezTo>
                    <a:cubicBezTo>
                      <a:pt x="6502" y="12973"/>
                      <a:pt x="6883" y="7162"/>
                      <a:pt x="4406" y="2209"/>
                    </a:cubicBezTo>
                    <a:cubicBezTo>
                      <a:pt x="4049" y="1518"/>
                      <a:pt x="3620" y="804"/>
                      <a:pt x="2977" y="375"/>
                    </a:cubicBezTo>
                    <a:cubicBezTo>
                      <a:pt x="2614" y="142"/>
                      <a:pt x="2174" y="0"/>
                      <a:pt x="1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2"/>
              <p:cNvSpPr/>
              <p:nvPr/>
            </p:nvSpPr>
            <p:spPr>
              <a:xfrm>
                <a:off x="5980467" y="3741542"/>
                <a:ext cx="268379" cy="205262"/>
              </a:xfrm>
              <a:custGeom>
                <a:avLst/>
                <a:gdLst/>
                <a:ahLst/>
                <a:cxnLst/>
                <a:rect l="l" t="t" r="r" b="b"/>
                <a:pathLst>
                  <a:path w="21815" h="16688" extrusionOk="0">
                    <a:moveTo>
                      <a:pt x="14693" y="1"/>
                    </a:moveTo>
                    <a:cubicBezTo>
                      <a:pt x="14187" y="1"/>
                      <a:pt x="13665" y="69"/>
                      <a:pt x="13170" y="146"/>
                    </a:cubicBezTo>
                    <a:cubicBezTo>
                      <a:pt x="10812" y="479"/>
                      <a:pt x="8430" y="670"/>
                      <a:pt x="6049" y="693"/>
                    </a:cubicBezTo>
                    <a:cubicBezTo>
                      <a:pt x="5532" y="693"/>
                      <a:pt x="5066" y="661"/>
                      <a:pt x="4647" y="661"/>
                    </a:cubicBezTo>
                    <a:cubicBezTo>
                      <a:pt x="3639" y="661"/>
                      <a:pt x="2903" y="851"/>
                      <a:pt x="2382" y="2146"/>
                    </a:cubicBezTo>
                    <a:cubicBezTo>
                      <a:pt x="1548" y="4194"/>
                      <a:pt x="1072" y="6480"/>
                      <a:pt x="786" y="8695"/>
                    </a:cubicBezTo>
                    <a:cubicBezTo>
                      <a:pt x="691" y="9290"/>
                      <a:pt x="0" y="15196"/>
                      <a:pt x="524" y="15315"/>
                    </a:cubicBezTo>
                    <a:cubicBezTo>
                      <a:pt x="4618" y="16221"/>
                      <a:pt x="8826" y="16687"/>
                      <a:pt x="13027" y="16687"/>
                    </a:cubicBezTo>
                    <a:cubicBezTo>
                      <a:pt x="13909" y="16687"/>
                      <a:pt x="14790" y="16667"/>
                      <a:pt x="15670" y="16625"/>
                    </a:cubicBezTo>
                    <a:cubicBezTo>
                      <a:pt x="17551" y="16530"/>
                      <a:pt x="19480" y="16339"/>
                      <a:pt x="21219" y="15625"/>
                    </a:cubicBezTo>
                    <a:cubicBezTo>
                      <a:pt x="21409" y="15554"/>
                      <a:pt x="21624" y="15435"/>
                      <a:pt x="21719" y="15268"/>
                    </a:cubicBezTo>
                    <a:cubicBezTo>
                      <a:pt x="21814" y="15053"/>
                      <a:pt x="21767" y="14839"/>
                      <a:pt x="21695" y="14625"/>
                    </a:cubicBezTo>
                    <a:cubicBezTo>
                      <a:pt x="20600" y="10314"/>
                      <a:pt x="19195" y="6099"/>
                      <a:pt x="17504" y="2003"/>
                    </a:cubicBezTo>
                    <a:cubicBezTo>
                      <a:pt x="17289" y="1527"/>
                      <a:pt x="17075" y="1027"/>
                      <a:pt x="16718" y="670"/>
                    </a:cubicBezTo>
                    <a:cubicBezTo>
                      <a:pt x="16175" y="155"/>
                      <a:pt x="15452" y="1"/>
                      <a:pt x="14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2"/>
              <p:cNvSpPr/>
              <p:nvPr/>
            </p:nvSpPr>
            <p:spPr>
              <a:xfrm>
                <a:off x="5998034" y="3772037"/>
                <a:ext cx="215060" cy="41205"/>
              </a:xfrm>
              <a:custGeom>
                <a:avLst/>
                <a:gdLst/>
                <a:ahLst/>
                <a:cxnLst/>
                <a:rect l="l" t="t" r="r" b="b"/>
                <a:pathLst>
                  <a:path w="17481" h="3350" extrusionOk="0">
                    <a:moveTo>
                      <a:pt x="834" y="0"/>
                    </a:moveTo>
                    <a:cubicBezTo>
                      <a:pt x="501" y="858"/>
                      <a:pt x="239" y="1763"/>
                      <a:pt x="1" y="2668"/>
                    </a:cubicBezTo>
                    <a:cubicBezTo>
                      <a:pt x="168" y="2692"/>
                      <a:pt x="334" y="2692"/>
                      <a:pt x="501" y="2715"/>
                    </a:cubicBezTo>
                    <a:cubicBezTo>
                      <a:pt x="4474" y="3046"/>
                      <a:pt x="8475" y="3349"/>
                      <a:pt x="12471" y="3349"/>
                    </a:cubicBezTo>
                    <a:cubicBezTo>
                      <a:pt x="13650" y="3349"/>
                      <a:pt x="14828" y="3323"/>
                      <a:pt x="16004" y="3263"/>
                    </a:cubicBezTo>
                    <a:cubicBezTo>
                      <a:pt x="16504" y="3215"/>
                      <a:pt x="16981" y="3192"/>
                      <a:pt x="17481" y="3144"/>
                    </a:cubicBezTo>
                    <a:cubicBezTo>
                      <a:pt x="17219" y="2453"/>
                      <a:pt x="16957" y="1739"/>
                      <a:pt x="16695" y="1048"/>
                    </a:cubicBezTo>
                    <a:cubicBezTo>
                      <a:pt x="16100" y="1096"/>
                      <a:pt x="15528" y="1096"/>
                      <a:pt x="14933" y="1120"/>
                    </a:cubicBezTo>
                    <a:cubicBezTo>
                      <a:pt x="14218" y="1132"/>
                      <a:pt x="13504" y="1138"/>
                      <a:pt x="12786" y="1138"/>
                    </a:cubicBezTo>
                    <a:cubicBezTo>
                      <a:pt x="12069" y="1138"/>
                      <a:pt x="11349" y="1132"/>
                      <a:pt x="10622" y="1120"/>
                    </a:cubicBezTo>
                    <a:cubicBezTo>
                      <a:pt x="8050" y="1072"/>
                      <a:pt x="5455" y="905"/>
                      <a:pt x="2906" y="501"/>
                    </a:cubicBezTo>
                    <a:cubicBezTo>
                      <a:pt x="2287" y="405"/>
                      <a:pt x="1549" y="143"/>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2"/>
              <p:cNvSpPr/>
              <p:nvPr/>
            </p:nvSpPr>
            <p:spPr>
              <a:xfrm>
                <a:off x="5988377" y="3827109"/>
                <a:ext cx="243466" cy="42078"/>
              </a:xfrm>
              <a:custGeom>
                <a:avLst/>
                <a:gdLst/>
                <a:ahLst/>
                <a:cxnLst/>
                <a:rect l="l" t="t" r="r" b="b"/>
                <a:pathLst>
                  <a:path w="19790" h="3421" extrusionOk="0">
                    <a:moveTo>
                      <a:pt x="405" y="1"/>
                    </a:moveTo>
                    <a:cubicBezTo>
                      <a:pt x="310" y="572"/>
                      <a:pt x="214" y="1168"/>
                      <a:pt x="143" y="1739"/>
                    </a:cubicBezTo>
                    <a:cubicBezTo>
                      <a:pt x="119" y="1858"/>
                      <a:pt x="72" y="2239"/>
                      <a:pt x="0" y="2763"/>
                    </a:cubicBezTo>
                    <a:cubicBezTo>
                      <a:pt x="191" y="2763"/>
                      <a:pt x="357" y="2787"/>
                      <a:pt x="548" y="2787"/>
                    </a:cubicBezTo>
                    <a:cubicBezTo>
                      <a:pt x="5017" y="3118"/>
                      <a:pt x="9515" y="3421"/>
                      <a:pt x="14008" y="3421"/>
                    </a:cubicBezTo>
                    <a:cubicBezTo>
                      <a:pt x="15333" y="3421"/>
                      <a:pt x="16657" y="3394"/>
                      <a:pt x="17980" y="3335"/>
                    </a:cubicBezTo>
                    <a:cubicBezTo>
                      <a:pt x="18575" y="3311"/>
                      <a:pt x="19195" y="3287"/>
                      <a:pt x="19790" y="3216"/>
                    </a:cubicBezTo>
                    <a:cubicBezTo>
                      <a:pt x="19576" y="2525"/>
                      <a:pt x="19361" y="1810"/>
                      <a:pt x="19123" y="1120"/>
                    </a:cubicBezTo>
                    <a:cubicBezTo>
                      <a:pt x="18337" y="1168"/>
                      <a:pt x="17551" y="1191"/>
                      <a:pt x="16789" y="1191"/>
                    </a:cubicBezTo>
                    <a:cubicBezTo>
                      <a:pt x="15644" y="1208"/>
                      <a:pt x="14499" y="1225"/>
                      <a:pt x="13354" y="1225"/>
                    </a:cubicBezTo>
                    <a:cubicBezTo>
                      <a:pt x="12880" y="1225"/>
                      <a:pt x="12405" y="1222"/>
                      <a:pt x="11931" y="1215"/>
                    </a:cubicBezTo>
                    <a:cubicBezTo>
                      <a:pt x="9026" y="1168"/>
                      <a:pt x="6120" y="1001"/>
                      <a:pt x="3239" y="596"/>
                    </a:cubicBezTo>
                    <a:cubicBezTo>
                      <a:pt x="2405" y="477"/>
                      <a:pt x="1358" y="120"/>
                      <a:pt x="4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2"/>
              <p:cNvSpPr/>
              <p:nvPr/>
            </p:nvSpPr>
            <p:spPr>
              <a:xfrm>
                <a:off x="5984563" y="3875440"/>
                <a:ext cx="260764" cy="42669"/>
              </a:xfrm>
              <a:custGeom>
                <a:avLst/>
                <a:gdLst/>
                <a:ahLst/>
                <a:cxnLst/>
                <a:rect l="l" t="t" r="r" b="b"/>
                <a:pathLst>
                  <a:path w="21196" h="3469" extrusionOk="0">
                    <a:moveTo>
                      <a:pt x="191" y="1"/>
                    </a:moveTo>
                    <a:cubicBezTo>
                      <a:pt x="120" y="930"/>
                      <a:pt x="24" y="1954"/>
                      <a:pt x="1" y="2787"/>
                    </a:cubicBezTo>
                    <a:cubicBezTo>
                      <a:pt x="191" y="2811"/>
                      <a:pt x="358" y="2835"/>
                      <a:pt x="524" y="2835"/>
                    </a:cubicBezTo>
                    <a:cubicBezTo>
                      <a:pt x="5012" y="3166"/>
                      <a:pt x="9500" y="3469"/>
                      <a:pt x="13998" y="3469"/>
                    </a:cubicBezTo>
                    <a:cubicBezTo>
                      <a:pt x="15325" y="3469"/>
                      <a:pt x="16652" y="3442"/>
                      <a:pt x="17980" y="3383"/>
                    </a:cubicBezTo>
                    <a:cubicBezTo>
                      <a:pt x="19052" y="3335"/>
                      <a:pt x="20124" y="3264"/>
                      <a:pt x="21195" y="3049"/>
                    </a:cubicBezTo>
                    <a:cubicBezTo>
                      <a:pt x="21005" y="2382"/>
                      <a:pt x="20814" y="1692"/>
                      <a:pt x="20624" y="1025"/>
                    </a:cubicBezTo>
                    <a:cubicBezTo>
                      <a:pt x="19362" y="1192"/>
                      <a:pt x="18052" y="1216"/>
                      <a:pt x="16766" y="1239"/>
                    </a:cubicBezTo>
                    <a:cubicBezTo>
                      <a:pt x="15956" y="1251"/>
                      <a:pt x="15147" y="1257"/>
                      <a:pt x="14340" y="1257"/>
                    </a:cubicBezTo>
                    <a:cubicBezTo>
                      <a:pt x="13533" y="1257"/>
                      <a:pt x="12729" y="1251"/>
                      <a:pt x="11932" y="1239"/>
                    </a:cubicBezTo>
                    <a:cubicBezTo>
                      <a:pt x="9026" y="1192"/>
                      <a:pt x="6097" y="1049"/>
                      <a:pt x="3239" y="620"/>
                    </a:cubicBezTo>
                    <a:cubicBezTo>
                      <a:pt x="2358" y="501"/>
                      <a:pt x="1191" y="120"/>
                      <a:pt x="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2"/>
              <p:cNvSpPr/>
              <p:nvPr/>
            </p:nvSpPr>
            <p:spPr>
              <a:xfrm>
                <a:off x="5916302" y="3455075"/>
                <a:ext cx="387332" cy="304474"/>
              </a:xfrm>
              <a:custGeom>
                <a:avLst/>
                <a:gdLst/>
                <a:ahLst/>
                <a:cxnLst/>
                <a:rect l="l" t="t" r="r" b="b"/>
                <a:pathLst>
                  <a:path w="31484" h="24754" extrusionOk="0">
                    <a:moveTo>
                      <a:pt x="17095" y="193"/>
                    </a:moveTo>
                    <a:cubicBezTo>
                      <a:pt x="16875" y="193"/>
                      <a:pt x="16662" y="200"/>
                      <a:pt x="16457" y="215"/>
                    </a:cubicBezTo>
                    <a:cubicBezTo>
                      <a:pt x="13408" y="405"/>
                      <a:pt x="11932" y="0"/>
                      <a:pt x="9193" y="1310"/>
                    </a:cubicBezTo>
                    <a:cubicBezTo>
                      <a:pt x="8193" y="1786"/>
                      <a:pt x="5645" y="3025"/>
                      <a:pt x="4787" y="3692"/>
                    </a:cubicBezTo>
                    <a:cubicBezTo>
                      <a:pt x="2668" y="5359"/>
                      <a:pt x="2120" y="7335"/>
                      <a:pt x="1287" y="9883"/>
                    </a:cubicBezTo>
                    <a:cubicBezTo>
                      <a:pt x="691" y="11669"/>
                      <a:pt x="1" y="15242"/>
                      <a:pt x="144" y="17099"/>
                    </a:cubicBezTo>
                    <a:cubicBezTo>
                      <a:pt x="287" y="18980"/>
                      <a:pt x="620" y="20814"/>
                      <a:pt x="2025" y="22052"/>
                    </a:cubicBezTo>
                    <a:cubicBezTo>
                      <a:pt x="4002" y="23815"/>
                      <a:pt x="8407" y="24410"/>
                      <a:pt x="11074" y="24529"/>
                    </a:cubicBezTo>
                    <a:cubicBezTo>
                      <a:pt x="13408" y="24624"/>
                      <a:pt x="15766" y="24696"/>
                      <a:pt x="18124" y="24743"/>
                    </a:cubicBezTo>
                    <a:cubicBezTo>
                      <a:pt x="18494" y="24749"/>
                      <a:pt x="18866" y="24754"/>
                      <a:pt x="19238" y="24754"/>
                    </a:cubicBezTo>
                    <a:cubicBezTo>
                      <a:pt x="20609" y="24754"/>
                      <a:pt x="21980" y="24684"/>
                      <a:pt x="23291" y="24291"/>
                    </a:cubicBezTo>
                    <a:cubicBezTo>
                      <a:pt x="26506" y="23338"/>
                      <a:pt x="29531" y="21719"/>
                      <a:pt x="30507" y="18480"/>
                    </a:cubicBezTo>
                    <a:cubicBezTo>
                      <a:pt x="31484" y="15265"/>
                      <a:pt x="30531" y="10502"/>
                      <a:pt x="29340" y="7359"/>
                    </a:cubicBezTo>
                    <a:cubicBezTo>
                      <a:pt x="28983" y="6454"/>
                      <a:pt x="28554" y="5716"/>
                      <a:pt x="27959" y="4954"/>
                    </a:cubicBezTo>
                    <a:cubicBezTo>
                      <a:pt x="27530" y="4406"/>
                      <a:pt x="27173" y="3572"/>
                      <a:pt x="26625" y="3168"/>
                    </a:cubicBezTo>
                    <a:cubicBezTo>
                      <a:pt x="24317" y="1525"/>
                      <a:pt x="20105" y="193"/>
                      <a:pt x="17095" y="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2"/>
              <p:cNvSpPr/>
              <p:nvPr/>
            </p:nvSpPr>
            <p:spPr>
              <a:xfrm>
                <a:off x="6148038" y="3581038"/>
                <a:ext cx="27250" cy="27257"/>
              </a:xfrm>
              <a:custGeom>
                <a:avLst/>
                <a:gdLst/>
                <a:ahLst/>
                <a:cxnLst/>
                <a:rect l="l" t="t" r="r" b="b"/>
                <a:pathLst>
                  <a:path w="2215" h="2216" extrusionOk="0">
                    <a:moveTo>
                      <a:pt x="1119" y="1"/>
                    </a:moveTo>
                    <a:cubicBezTo>
                      <a:pt x="500" y="1"/>
                      <a:pt x="0" y="501"/>
                      <a:pt x="0" y="1120"/>
                    </a:cubicBezTo>
                    <a:cubicBezTo>
                      <a:pt x="0" y="1739"/>
                      <a:pt x="500" y="2215"/>
                      <a:pt x="1119" y="2215"/>
                    </a:cubicBezTo>
                    <a:cubicBezTo>
                      <a:pt x="1738" y="2215"/>
                      <a:pt x="2215" y="1739"/>
                      <a:pt x="2215" y="1120"/>
                    </a:cubicBezTo>
                    <a:cubicBezTo>
                      <a:pt x="2215" y="501"/>
                      <a:pt x="1738" y="1"/>
                      <a:pt x="1119" y="1"/>
                    </a:cubicBezTo>
                    <a:close/>
                  </a:path>
                </a:pathLst>
              </a:custGeom>
              <a:solidFill>
                <a:srgbClr val="5E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2"/>
              <p:cNvSpPr/>
              <p:nvPr/>
            </p:nvSpPr>
            <p:spPr>
              <a:xfrm>
                <a:off x="6020299" y="3581038"/>
                <a:ext cx="27262" cy="27257"/>
              </a:xfrm>
              <a:custGeom>
                <a:avLst/>
                <a:gdLst/>
                <a:ahLst/>
                <a:cxnLst/>
                <a:rect l="l" t="t" r="r" b="b"/>
                <a:pathLst>
                  <a:path w="2216" h="2216" extrusionOk="0">
                    <a:moveTo>
                      <a:pt x="1096" y="1"/>
                    </a:moveTo>
                    <a:cubicBezTo>
                      <a:pt x="477" y="1"/>
                      <a:pt x="1" y="501"/>
                      <a:pt x="1" y="1120"/>
                    </a:cubicBezTo>
                    <a:cubicBezTo>
                      <a:pt x="1" y="1739"/>
                      <a:pt x="477" y="2215"/>
                      <a:pt x="1096" y="2215"/>
                    </a:cubicBezTo>
                    <a:cubicBezTo>
                      <a:pt x="1716" y="2215"/>
                      <a:pt x="2216" y="1739"/>
                      <a:pt x="2216" y="1120"/>
                    </a:cubicBezTo>
                    <a:cubicBezTo>
                      <a:pt x="2216" y="501"/>
                      <a:pt x="1716" y="1"/>
                      <a:pt x="1096" y="1"/>
                    </a:cubicBezTo>
                    <a:close/>
                  </a:path>
                </a:pathLst>
              </a:custGeom>
              <a:solidFill>
                <a:srgbClr val="5E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2"/>
              <p:cNvSpPr/>
              <p:nvPr/>
            </p:nvSpPr>
            <p:spPr>
              <a:xfrm>
                <a:off x="6096470" y="3615604"/>
                <a:ext cx="23449" cy="69433"/>
              </a:xfrm>
              <a:custGeom>
                <a:avLst/>
                <a:gdLst/>
                <a:ahLst/>
                <a:cxnLst/>
                <a:rect l="l" t="t" r="r" b="b"/>
                <a:pathLst>
                  <a:path w="1906" h="5645" fill="none" extrusionOk="0">
                    <a:moveTo>
                      <a:pt x="1906" y="4430"/>
                    </a:moveTo>
                    <a:cubicBezTo>
                      <a:pt x="1811" y="4716"/>
                      <a:pt x="1715" y="5025"/>
                      <a:pt x="1549" y="5240"/>
                    </a:cubicBezTo>
                    <a:cubicBezTo>
                      <a:pt x="1358" y="5478"/>
                      <a:pt x="1048" y="5645"/>
                      <a:pt x="763" y="5597"/>
                    </a:cubicBezTo>
                    <a:cubicBezTo>
                      <a:pt x="501" y="5526"/>
                      <a:pt x="286" y="5287"/>
                      <a:pt x="191" y="5049"/>
                    </a:cubicBezTo>
                    <a:cubicBezTo>
                      <a:pt x="96" y="4787"/>
                      <a:pt x="96" y="4525"/>
                      <a:pt x="96" y="4240"/>
                    </a:cubicBezTo>
                    <a:cubicBezTo>
                      <a:pt x="72" y="2835"/>
                      <a:pt x="48" y="1429"/>
                      <a:pt x="1" y="1"/>
                    </a:cubicBezTo>
                  </a:path>
                </a:pathLst>
              </a:custGeom>
              <a:noFill/>
              <a:ln w="101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2"/>
              <p:cNvSpPr/>
              <p:nvPr/>
            </p:nvSpPr>
            <p:spPr>
              <a:xfrm>
                <a:off x="6084759" y="3603008"/>
                <a:ext cx="28136" cy="18192"/>
              </a:xfrm>
              <a:custGeom>
                <a:avLst/>
                <a:gdLst/>
                <a:ahLst/>
                <a:cxnLst/>
                <a:rect l="l" t="t" r="r" b="b"/>
                <a:pathLst>
                  <a:path w="2287" h="1479" extrusionOk="0">
                    <a:moveTo>
                      <a:pt x="1149" y="0"/>
                    </a:moveTo>
                    <a:cubicBezTo>
                      <a:pt x="865" y="0"/>
                      <a:pt x="577" y="27"/>
                      <a:pt x="390" y="27"/>
                    </a:cubicBezTo>
                    <a:cubicBezTo>
                      <a:pt x="361" y="27"/>
                      <a:pt x="334" y="26"/>
                      <a:pt x="310" y="24"/>
                    </a:cubicBezTo>
                    <a:cubicBezTo>
                      <a:pt x="262" y="24"/>
                      <a:pt x="214" y="24"/>
                      <a:pt x="191" y="48"/>
                    </a:cubicBezTo>
                    <a:cubicBezTo>
                      <a:pt x="143" y="72"/>
                      <a:pt x="119" y="120"/>
                      <a:pt x="95" y="191"/>
                    </a:cubicBezTo>
                    <a:cubicBezTo>
                      <a:pt x="0" y="525"/>
                      <a:pt x="262" y="834"/>
                      <a:pt x="476" y="1120"/>
                    </a:cubicBezTo>
                    <a:cubicBezTo>
                      <a:pt x="634" y="1278"/>
                      <a:pt x="814" y="1479"/>
                      <a:pt x="1056" y="1479"/>
                    </a:cubicBezTo>
                    <a:cubicBezTo>
                      <a:pt x="1069" y="1479"/>
                      <a:pt x="1082" y="1478"/>
                      <a:pt x="1096" y="1477"/>
                    </a:cubicBezTo>
                    <a:cubicBezTo>
                      <a:pt x="1191" y="1477"/>
                      <a:pt x="1286" y="1453"/>
                      <a:pt x="1381" y="1406"/>
                    </a:cubicBezTo>
                    <a:cubicBezTo>
                      <a:pt x="1691" y="1215"/>
                      <a:pt x="2286" y="667"/>
                      <a:pt x="2024" y="263"/>
                    </a:cubicBezTo>
                    <a:cubicBezTo>
                      <a:pt x="1897" y="47"/>
                      <a:pt x="1526" y="0"/>
                      <a:pt x="1149" y="0"/>
                    </a:cubicBezTo>
                    <a:close/>
                  </a:path>
                </a:pathLst>
              </a:custGeom>
              <a:solidFill>
                <a:srgbClr val="5E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2"/>
              <p:cNvSpPr/>
              <p:nvPr/>
            </p:nvSpPr>
            <p:spPr>
              <a:xfrm>
                <a:off x="6073036" y="3661893"/>
                <a:ext cx="23744" cy="23444"/>
              </a:xfrm>
              <a:custGeom>
                <a:avLst/>
                <a:gdLst/>
                <a:ahLst/>
                <a:cxnLst/>
                <a:rect l="l" t="t" r="r" b="b"/>
                <a:pathLst>
                  <a:path w="1930" h="1906" fill="none" extrusionOk="0">
                    <a:moveTo>
                      <a:pt x="1929" y="0"/>
                    </a:moveTo>
                    <a:cubicBezTo>
                      <a:pt x="1906" y="334"/>
                      <a:pt x="1906" y="667"/>
                      <a:pt x="1834" y="977"/>
                    </a:cubicBezTo>
                    <a:cubicBezTo>
                      <a:pt x="1739" y="1286"/>
                      <a:pt x="1572" y="1572"/>
                      <a:pt x="1286" y="1739"/>
                    </a:cubicBezTo>
                    <a:cubicBezTo>
                      <a:pt x="1001" y="1905"/>
                      <a:pt x="620" y="1882"/>
                      <a:pt x="382" y="1667"/>
                    </a:cubicBezTo>
                    <a:cubicBezTo>
                      <a:pt x="310" y="1596"/>
                      <a:pt x="262" y="1524"/>
                      <a:pt x="215" y="1429"/>
                    </a:cubicBezTo>
                    <a:cubicBezTo>
                      <a:pt x="72" y="1143"/>
                      <a:pt x="1" y="810"/>
                      <a:pt x="1" y="500"/>
                    </a:cubicBezTo>
                  </a:path>
                </a:pathLst>
              </a:custGeom>
              <a:noFill/>
              <a:ln w="101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2"/>
              <p:cNvSpPr/>
              <p:nvPr/>
            </p:nvSpPr>
            <p:spPr>
              <a:xfrm>
                <a:off x="6175274" y="3603008"/>
                <a:ext cx="83805" cy="83788"/>
              </a:xfrm>
              <a:custGeom>
                <a:avLst/>
                <a:gdLst/>
                <a:ahLst/>
                <a:cxnLst/>
                <a:rect l="l" t="t" r="r" b="b"/>
                <a:pathLst>
                  <a:path w="6812" h="6812" extrusionOk="0">
                    <a:moveTo>
                      <a:pt x="3406" y="1"/>
                    </a:moveTo>
                    <a:cubicBezTo>
                      <a:pt x="1525" y="1"/>
                      <a:pt x="1" y="1525"/>
                      <a:pt x="1" y="3406"/>
                    </a:cubicBezTo>
                    <a:cubicBezTo>
                      <a:pt x="1" y="5287"/>
                      <a:pt x="1525" y="6812"/>
                      <a:pt x="3406" y="6812"/>
                    </a:cubicBezTo>
                    <a:cubicBezTo>
                      <a:pt x="5288" y="6812"/>
                      <a:pt x="6812" y="5287"/>
                      <a:pt x="6812" y="3406"/>
                    </a:cubicBezTo>
                    <a:cubicBezTo>
                      <a:pt x="6812" y="1525"/>
                      <a:pt x="5288" y="1"/>
                      <a:pt x="34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2"/>
              <p:cNvSpPr/>
              <p:nvPr/>
            </p:nvSpPr>
            <p:spPr>
              <a:xfrm>
                <a:off x="5942677" y="3597448"/>
                <a:ext cx="83509" cy="83788"/>
              </a:xfrm>
              <a:custGeom>
                <a:avLst/>
                <a:gdLst/>
                <a:ahLst/>
                <a:cxnLst/>
                <a:rect l="l" t="t" r="r" b="b"/>
                <a:pathLst>
                  <a:path w="6788" h="6812" extrusionOk="0">
                    <a:moveTo>
                      <a:pt x="3382" y="0"/>
                    </a:moveTo>
                    <a:cubicBezTo>
                      <a:pt x="1524" y="0"/>
                      <a:pt x="0" y="1524"/>
                      <a:pt x="0" y="3406"/>
                    </a:cubicBezTo>
                    <a:cubicBezTo>
                      <a:pt x="0" y="5287"/>
                      <a:pt x="1524" y="6811"/>
                      <a:pt x="3382" y="6811"/>
                    </a:cubicBezTo>
                    <a:cubicBezTo>
                      <a:pt x="5263" y="6811"/>
                      <a:pt x="6787" y="5287"/>
                      <a:pt x="6787" y="3406"/>
                    </a:cubicBezTo>
                    <a:cubicBezTo>
                      <a:pt x="6787" y="1524"/>
                      <a:pt x="5263" y="0"/>
                      <a:pt x="33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2"/>
              <p:cNvSpPr/>
              <p:nvPr/>
            </p:nvSpPr>
            <p:spPr>
              <a:xfrm>
                <a:off x="5995401" y="3976468"/>
                <a:ext cx="86733" cy="171597"/>
              </a:xfrm>
              <a:custGeom>
                <a:avLst/>
                <a:gdLst/>
                <a:ahLst/>
                <a:cxnLst/>
                <a:rect l="l" t="t" r="r" b="b"/>
                <a:pathLst>
                  <a:path w="7050" h="13951" extrusionOk="0">
                    <a:moveTo>
                      <a:pt x="2681" y="0"/>
                    </a:moveTo>
                    <a:cubicBezTo>
                      <a:pt x="2482" y="0"/>
                      <a:pt x="2287" y="9"/>
                      <a:pt x="2096" y="28"/>
                    </a:cubicBezTo>
                    <a:cubicBezTo>
                      <a:pt x="2025" y="1218"/>
                      <a:pt x="2263" y="2481"/>
                      <a:pt x="2287" y="3671"/>
                    </a:cubicBezTo>
                    <a:cubicBezTo>
                      <a:pt x="2311" y="4910"/>
                      <a:pt x="2263" y="6148"/>
                      <a:pt x="2073" y="7386"/>
                    </a:cubicBezTo>
                    <a:cubicBezTo>
                      <a:pt x="1953" y="8196"/>
                      <a:pt x="1763" y="8982"/>
                      <a:pt x="1358" y="9696"/>
                    </a:cubicBezTo>
                    <a:cubicBezTo>
                      <a:pt x="1048" y="10292"/>
                      <a:pt x="620" y="10792"/>
                      <a:pt x="358" y="11387"/>
                    </a:cubicBezTo>
                    <a:cubicBezTo>
                      <a:pt x="72" y="11983"/>
                      <a:pt x="1" y="12721"/>
                      <a:pt x="406" y="13245"/>
                    </a:cubicBezTo>
                    <a:cubicBezTo>
                      <a:pt x="572" y="13459"/>
                      <a:pt x="787" y="13626"/>
                      <a:pt x="1048" y="13721"/>
                    </a:cubicBezTo>
                    <a:cubicBezTo>
                      <a:pt x="1401" y="13879"/>
                      <a:pt x="1785" y="13950"/>
                      <a:pt x="2175" y="13950"/>
                    </a:cubicBezTo>
                    <a:cubicBezTo>
                      <a:pt x="2548" y="13950"/>
                      <a:pt x="2926" y="13885"/>
                      <a:pt x="3287" y="13769"/>
                    </a:cubicBezTo>
                    <a:cubicBezTo>
                      <a:pt x="4001" y="13531"/>
                      <a:pt x="4644" y="13078"/>
                      <a:pt x="5216" y="12602"/>
                    </a:cubicBezTo>
                    <a:cubicBezTo>
                      <a:pt x="5621" y="12268"/>
                      <a:pt x="6002" y="11887"/>
                      <a:pt x="6288" y="11459"/>
                    </a:cubicBezTo>
                    <a:cubicBezTo>
                      <a:pt x="6954" y="10411"/>
                      <a:pt x="6978" y="9077"/>
                      <a:pt x="7002" y="7815"/>
                    </a:cubicBezTo>
                    <a:cubicBezTo>
                      <a:pt x="7002" y="5529"/>
                      <a:pt x="7026" y="3267"/>
                      <a:pt x="7050" y="980"/>
                    </a:cubicBezTo>
                    <a:cubicBezTo>
                      <a:pt x="7050" y="837"/>
                      <a:pt x="7026" y="695"/>
                      <a:pt x="6931" y="599"/>
                    </a:cubicBezTo>
                    <a:cubicBezTo>
                      <a:pt x="6859" y="528"/>
                      <a:pt x="6764" y="528"/>
                      <a:pt x="6669" y="504"/>
                    </a:cubicBezTo>
                    <a:cubicBezTo>
                      <a:pt x="5430" y="360"/>
                      <a:pt x="3977" y="0"/>
                      <a:pt x="2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2"/>
              <p:cNvSpPr/>
              <p:nvPr/>
            </p:nvSpPr>
            <p:spPr>
              <a:xfrm>
                <a:off x="6104085" y="3979704"/>
                <a:ext cx="86450" cy="171880"/>
              </a:xfrm>
              <a:custGeom>
                <a:avLst/>
                <a:gdLst/>
                <a:ahLst/>
                <a:cxnLst/>
                <a:rect l="l" t="t" r="r" b="b"/>
                <a:pathLst>
                  <a:path w="7027" h="13974" extrusionOk="0">
                    <a:moveTo>
                      <a:pt x="2649" y="0"/>
                    </a:moveTo>
                    <a:cubicBezTo>
                      <a:pt x="2460" y="0"/>
                      <a:pt x="2276" y="8"/>
                      <a:pt x="2097" y="27"/>
                    </a:cubicBezTo>
                    <a:cubicBezTo>
                      <a:pt x="2025" y="1217"/>
                      <a:pt x="2263" y="2480"/>
                      <a:pt x="2287" y="3694"/>
                    </a:cubicBezTo>
                    <a:cubicBezTo>
                      <a:pt x="2311" y="4932"/>
                      <a:pt x="2263" y="6171"/>
                      <a:pt x="2073" y="7385"/>
                    </a:cubicBezTo>
                    <a:cubicBezTo>
                      <a:pt x="1930" y="8195"/>
                      <a:pt x="1739" y="9005"/>
                      <a:pt x="1358" y="9719"/>
                    </a:cubicBezTo>
                    <a:cubicBezTo>
                      <a:pt x="1049" y="10291"/>
                      <a:pt x="620" y="10791"/>
                      <a:pt x="334" y="11386"/>
                    </a:cubicBezTo>
                    <a:cubicBezTo>
                      <a:pt x="72" y="11982"/>
                      <a:pt x="1" y="12744"/>
                      <a:pt x="382" y="13244"/>
                    </a:cubicBezTo>
                    <a:cubicBezTo>
                      <a:pt x="549" y="13458"/>
                      <a:pt x="787" y="13625"/>
                      <a:pt x="1025" y="13744"/>
                    </a:cubicBezTo>
                    <a:cubicBezTo>
                      <a:pt x="1390" y="13902"/>
                      <a:pt x="1780" y="13973"/>
                      <a:pt x="2169" y="13973"/>
                    </a:cubicBezTo>
                    <a:cubicBezTo>
                      <a:pt x="2542" y="13973"/>
                      <a:pt x="2914" y="13908"/>
                      <a:pt x="3263" y="13791"/>
                    </a:cubicBezTo>
                    <a:cubicBezTo>
                      <a:pt x="4002" y="13529"/>
                      <a:pt x="4645" y="13101"/>
                      <a:pt x="5216" y="12601"/>
                    </a:cubicBezTo>
                    <a:cubicBezTo>
                      <a:pt x="5621" y="12267"/>
                      <a:pt x="6002" y="11910"/>
                      <a:pt x="6264" y="11481"/>
                    </a:cubicBezTo>
                    <a:cubicBezTo>
                      <a:pt x="6955" y="10410"/>
                      <a:pt x="6978" y="9076"/>
                      <a:pt x="7002" y="7814"/>
                    </a:cubicBezTo>
                    <a:cubicBezTo>
                      <a:pt x="7002" y="5552"/>
                      <a:pt x="7026" y="3265"/>
                      <a:pt x="7026" y="1003"/>
                    </a:cubicBezTo>
                    <a:cubicBezTo>
                      <a:pt x="7026" y="860"/>
                      <a:pt x="7026" y="694"/>
                      <a:pt x="6931" y="598"/>
                    </a:cubicBezTo>
                    <a:cubicBezTo>
                      <a:pt x="6859" y="551"/>
                      <a:pt x="6740" y="527"/>
                      <a:pt x="6645" y="527"/>
                    </a:cubicBezTo>
                    <a:cubicBezTo>
                      <a:pt x="5419" y="381"/>
                      <a:pt x="3940" y="0"/>
                      <a:pt x="26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7" name="Google Shape;2717;p32"/>
            <p:cNvGrpSpPr/>
            <p:nvPr/>
          </p:nvGrpSpPr>
          <p:grpSpPr>
            <a:xfrm>
              <a:off x="2311566" y="1435484"/>
              <a:ext cx="1559884" cy="819614"/>
              <a:chOff x="2426202" y="1308673"/>
              <a:chExt cx="1355007" cy="712027"/>
            </a:xfrm>
          </p:grpSpPr>
          <p:sp>
            <p:nvSpPr>
              <p:cNvPr id="2718" name="Google Shape;2718;p32"/>
              <p:cNvSpPr/>
              <p:nvPr/>
            </p:nvSpPr>
            <p:spPr>
              <a:xfrm>
                <a:off x="2544116" y="1308673"/>
                <a:ext cx="1237093" cy="692528"/>
              </a:xfrm>
              <a:custGeom>
                <a:avLst/>
                <a:gdLst/>
                <a:ahLst/>
                <a:cxnLst/>
                <a:rect l="l" t="t" r="r" b="b"/>
                <a:pathLst>
                  <a:path w="72706" h="40701" extrusionOk="0">
                    <a:moveTo>
                      <a:pt x="36801" y="741"/>
                    </a:moveTo>
                    <a:cubicBezTo>
                      <a:pt x="28821" y="741"/>
                      <a:pt x="20834" y="1018"/>
                      <a:pt x="12884" y="1572"/>
                    </a:cubicBezTo>
                    <a:cubicBezTo>
                      <a:pt x="9240" y="1834"/>
                      <a:pt x="5216" y="2334"/>
                      <a:pt x="2787" y="5049"/>
                    </a:cubicBezTo>
                    <a:cubicBezTo>
                      <a:pt x="667" y="7431"/>
                      <a:pt x="357" y="10884"/>
                      <a:pt x="238" y="14075"/>
                    </a:cubicBezTo>
                    <a:cubicBezTo>
                      <a:pt x="0" y="19552"/>
                      <a:pt x="48" y="25101"/>
                      <a:pt x="1548" y="30364"/>
                    </a:cubicBezTo>
                    <a:cubicBezTo>
                      <a:pt x="2024" y="31959"/>
                      <a:pt x="2644" y="33555"/>
                      <a:pt x="3787" y="34770"/>
                    </a:cubicBezTo>
                    <a:cubicBezTo>
                      <a:pt x="5668" y="36770"/>
                      <a:pt x="8621" y="37318"/>
                      <a:pt x="11360" y="37699"/>
                    </a:cubicBezTo>
                    <a:cubicBezTo>
                      <a:pt x="20727" y="39023"/>
                      <a:pt x="30760" y="40700"/>
                      <a:pt x="40488" y="40700"/>
                    </a:cubicBezTo>
                    <a:cubicBezTo>
                      <a:pt x="47727" y="40700"/>
                      <a:pt x="54797" y="39772"/>
                      <a:pt x="61299" y="37080"/>
                    </a:cubicBezTo>
                    <a:cubicBezTo>
                      <a:pt x="63299" y="36270"/>
                      <a:pt x="66371" y="35055"/>
                      <a:pt x="67991" y="33626"/>
                    </a:cubicBezTo>
                    <a:cubicBezTo>
                      <a:pt x="72706" y="29435"/>
                      <a:pt x="70944" y="19504"/>
                      <a:pt x="70324" y="13217"/>
                    </a:cubicBezTo>
                    <a:cubicBezTo>
                      <a:pt x="70158" y="11384"/>
                      <a:pt x="69896" y="9550"/>
                      <a:pt x="69157" y="7883"/>
                    </a:cubicBezTo>
                    <a:cubicBezTo>
                      <a:pt x="65681" y="0"/>
                      <a:pt x="52773" y="1048"/>
                      <a:pt x="45772" y="858"/>
                    </a:cubicBezTo>
                    <a:cubicBezTo>
                      <a:pt x="42784" y="780"/>
                      <a:pt x="39793" y="741"/>
                      <a:pt x="36801" y="74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Quicksand Medium"/>
                    <a:ea typeface="Quicksand Medium"/>
                    <a:cs typeface="Quicksand Medium"/>
                    <a:sym typeface="Quicksand Medium"/>
                  </a:rPr>
                  <a:t>Help me to find my little bunny</a:t>
                </a:r>
                <a:endParaRPr>
                  <a:solidFill>
                    <a:schemeClr val="dk1"/>
                  </a:solidFill>
                </a:endParaRPr>
              </a:p>
            </p:txBody>
          </p:sp>
          <p:sp>
            <p:nvSpPr>
              <p:cNvPr id="2719" name="Google Shape;2719;p32"/>
              <p:cNvSpPr/>
              <p:nvPr/>
            </p:nvSpPr>
            <p:spPr>
              <a:xfrm>
                <a:off x="2426202" y="1841838"/>
                <a:ext cx="394697" cy="178862"/>
              </a:xfrm>
              <a:custGeom>
                <a:avLst/>
                <a:gdLst/>
                <a:ahLst/>
                <a:cxnLst/>
                <a:rect l="l" t="t" r="r" b="b"/>
                <a:pathLst>
                  <a:path w="23197" h="10512" extrusionOk="0">
                    <a:moveTo>
                      <a:pt x="12370" y="0"/>
                    </a:moveTo>
                    <a:cubicBezTo>
                      <a:pt x="12072" y="0"/>
                      <a:pt x="11782" y="18"/>
                      <a:pt x="11503" y="53"/>
                    </a:cubicBezTo>
                    <a:cubicBezTo>
                      <a:pt x="6644" y="648"/>
                      <a:pt x="4906" y="6530"/>
                      <a:pt x="0" y="7721"/>
                    </a:cubicBezTo>
                    <a:cubicBezTo>
                      <a:pt x="2749" y="9624"/>
                      <a:pt x="6283" y="10512"/>
                      <a:pt x="9770" y="10512"/>
                    </a:cubicBezTo>
                    <a:cubicBezTo>
                      <a:pt x="11782" y="10512"/>
                      <a:pt x="13778" y="10216"/>
                      <a:pt x="15599" y="9650"/>
                    </a:cubicBezTo>
                    <a:cubicBezTo>
                      <a:pt x="16504" y="9364"/>
                      <a:pt x="17409" y="9007"/>
                      <a:pt x="18147" y="8388"/>
                    </a:cubicBezTo>
                    <a:cubicBezTo>
                      <a:pt x="23197" y="3964"/>
                      <a:pt x="16904" y="0"/>
                      <a:pt x="12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0" name="Google Shape;2720;p32"/>
            <p:cNvSpPr/>
            <p:nvPr/>
          </p:nvSpPr>
          <p:spPr>
            <a:xfrm>
              <a:off x="1556283" y="1517490"/>
              <a:ext cx="4700138" cy="2499972"/>
            </a:xfrm>
            <a:custGeom>
              <a:avLst/>
              <a:gdLst/>
              <a:ahLst/>
              <a:cxnLst/>
              <a:rect l="l" t="t" r="r" b="b"/>
              <a:pathLst>
                <a:path w="239956" h="127631" extrusionOk="0">
                  <a:moveTo>
                    <a:pt x="168298" y="7272"/>
                  </a:moveTo>
                  <a:cubicBezTo>
                    <a:pt x="183610" y="7772"/>
                    <a:pt x="198971" y="9701"/>
                    <a:pt x="213950" y="11559"/>
                  </a:cubicBezTo>
                  <a:cubicBezTo>
                    <a:pt x="217070" y="11964"/>
                    <a:pt x="220285" y="12368"/>
                    <a:pt x="222856" y="13678"/>
                  </a:cubicBezTo>
                  <a:cubicBezTo>
                    <a:pt x="226405" y="15464"/>
                    <a:pt x="229263" y="19322"/>
                    <a:pt x="230715" y="24252"/>
                  </a:cubicBezTo>
                  <a:cubicBezTo>
                    <a:pt x="232144" y="29086"/>
                    <a:pt x="232216" y="34444"/>
                    <a:pt x="232311" y="39612"/>
                  </a:cubicBezTo>
                  <a:lnTo>
                    <a:pt x="232382" y="45566"/>
                  </a:lnTo>
                  <a:cubicBezTo>
                    <a:pt x="223238" y="46066"/>
                    <a:pt x="214021" y="46471"/>
                    <a:pt x="204805" y="46780"/>
                  </a:cubicBezTo>
                  <a:cubicBezTo>
                    <a:pt x="204877" y="42970"/>
                    <a:pt x="204924" y="39160"/>
                    <a:pt x="204948" y="35349"/>
                  </a:cubicBezTo>
                  <a:cubicBezTo>
                    <a:pt x="204972" y="32706"/>
                    <a:pt x="205019" y="27181"/>
                    <a:pt x="200828" y="24157"/>
                  </a:cubicBezTo>
                  <a:cubicBezTo>
                    <a:pt x="198661" y="22585"/>
                    <a:pt x="196208" y="22299"/>
                    <a:pt x="193874" y="22180"/>
                  </a:cubicBezTo>
                  <a:cubicBezTo>
                    <a:pt x="189490" y="21915"/>
                    <a:pt x="185099" y="21784"/>
                    <a:pt x="180705" y="21784"/>
                  </a:cubicBezTo>
                  <a:cubicBezTo>
                    <a:pt x="176412" y="21784"/>
                    <a:pt x="172117" y="21909"/>
                    <a:pt x="167821" y="22156"/>
                  </a:cubicBezTo>
                  <a:lnTo>
                    <a:pt x="168298" y="7272"/>
                  </a:lnTo>
                  <a:close/>
                  <a:moveTo>
                    <a:pt x="180829" y="28931"/>
                  </a:moveTo>
                  <a:cubicBezTo>
                    <a:pt x="185038" y="28931"/>
                    <a:pt x="189245" y="29056"/>
                    <a:pt x="193446" y="29301"/>
                  </a:cubicBezTo>
                  <a:cubicBezTo>
                    <a:pt x="194446" y="29372"/>
                    <a:pt x="195970" y="29443"/>
                    <a:pt x="196637" y="29944"/>
                  </a:cubicBezTo>
                  <a:cubicBezTo>
                    <a:pt x="197851" y="30801"/>
                    <a:pt x="197827" y="34087"/>
                    <a:pt x="197804" y="35326"/>
                  </a:cubicBezTo>
                  <a:cubicBezTo>
                    <a:pt x="197780" y="39207"/>
                    <a:pt x="197732" y="43089"/>
                    <a:pt x="197661" y="46995"/>
                  </a:cubicBezTo>
                  <a:cubicBezTo>
                    <a:pt x="192112" y="47161"/>
                    <a:pt x="186563" y="47280"/>
                    <a:pt x="181038" y="47376"/>
                  </a:cubicBezTo>
                  <a:cubicBezTo>
                    <a:pt x="180680" y="47381"/>
                    <a:pt x="180320" y="47384"/>
                    <a:pt x="179959" y="47384"/>
                  </a:cubicBezTo>
                  <a:cubicBezTo>
                    <a:pt x="175327" y="47384"/>
                    <a:pt x="170573" y="46881"/>
                    <a:pt x="168607" y="43899"/>
                  </a:cubicBezTo>
                  <a:cubicBezTo>
                    <a:pt x="167345" y="41970"/>
                    <a:pt x="167321" y="39112"/>
                    <a:pt x="167416" y="35826"/>
                  </a:cubicBezTo>
                  <a:lnTo>
                    <a:pt x="167607" y="29348"/>
                  </a:lnTo>
                  <a:cubicBezTo>
                    <a:pt x="172015" y="29068"/>
                    <a:pt x="176424" y="28931"/>
                    <a:pt x="180829" y="28931"/>
                  </a:cubicBezTo>
                  <a:close/>
                  <a:moveTo>
                    <a:pt x="106809" y="94671"/>
                  </a:moveTo>
                  <a:cubicBezTo>
                    <a:pt x="107261" y="94671"/>
                    <a:pt x="107666" y="94695"/>
                    <a:pt x="107952" y="94719"/>
                  </a:cubicBezTo>
                  <a:lnTo>
                    <a:pt x="123169" y="95243"/>
                  </a:lnTo>
                  <a:cubicBezTo>
                    <a:pt x="122764" y="97910"/>
                    <a:pt x="121955" y="99601"/>
                    <a:pt x="120716" y="100315"/>
                  </a:cubicBezTo>
                  <a:cubicBezTo>
                    <a:pt x="119781" y="100839"/>
                    <a:pt x="118391" y="100922"/>
                    <a:pt x="117007" y="100922"/>
                  </a:cubicBezTo>
                  <a:cubicBezTo>
                    <a:pt x="116628" y="100922"/>
                    <a:pt x="116250" y="100916"/>
                    <a:pt x="115882" y="100910"/>
                  </a:cubicBezTo>
                  <a:cubicBezTo>
                    <a:pt x="111429" y="100791"/>
                    <a:pt x="106904" y="100672"/>
                    <a:pt x="102403" y="100410"/>
                  </a:cubicBezTo>
                  <a:cubicBezTo>
                    <a:pt x="102427" y="99839"/>
                    <a:pt x="102450" y="99291"/>
                    <a:pt x="102498" y="98719"/>
                  </a:cubicBezTo>
                  <a:cubicBezTo>
                    <a:pt x="102546" y="97815"/>
                    <a:pt x="102641" y="96148"/>
                    <a:pt x="103189" y="95505"/>
                  </a:cubicBezTo>
                  <a:cubicBezTo>
                    <a:pt x="103784" y="94814"/>
                    <a:pt x="105475" y="94671"/>
                    <a:pt x="106809" y="94671"/>
                  </a:cubicBezTo>
                  <a:close/>
                  <a:moveTo>
                    <a:pt x="160938" y="0"/>
                  </a:moveTo>
                  <a:cubicBezTo>
                    <a:pt x="157749" y="0"/>
                    <a:pt x="154557" y="70"/>
                    <a:pt x="151365" y="223"/>
                  </a:cubicBezTo>
                  <a:cubicBezTo>
                    <a:pt x="146912" y="437"/>
                    <a:pt x="141744" y="819"/>
                    <a:pt x="136791" y="2700"/>
                  </a:cubicBezTo>
                  <a:cubicBezTo>
                    <a:pt x="131123" y="4843"/>
                    <a:pt x="126813" y="8653"/>
                    <a:pt x="124717" y="13369"/>
                  </a:cubicBezTo>
                  <a:cubicBezTo>
                    <a:pt x="123622" y="15845"/>
                    <a:pt x="123193" y="18370"/>
                    <a:pt x="122788" y="20799"/>
                  </a:cubicBezTo>
                  <a:cubicBezTo>
                    <a:pt x="122645" y="21728"/>
                    <a:pt x="122478" y="22633"/>
                    <a:pt x="122312" y="23490"/>
                  </a:cubicBezTo>
                  <a:cubicBezTo>
                    <a:pt x="119335" y="37374"/>
                    <a:pt x="105975" y="46566"/>
                    <a:pt x="94044" y="49495"/>
                  </a:cubicBezTo>
                  <a:cubicBezTo>
                    <a:pt x="90698" y="50323"/>
                    <a:pt x="86278" y="51121"/>
                    <a:pt x="80238" y="51121"/>
                  </a:cubicBezTo>
                  <a:cubicBezTo>
                    <a:pt x="73252" y="51121"/>
                    <a:pt x="64100" y="50054"/>
                    <a:pt x="51940" y="46733"/>
                  </a:cubicBezTo>
                  <a:cubicBezTo>
                    <a:pt x="51622" y="46645"/>
                    <a:pt x="51304" y="46604"/>
                    <a:pt x="50990" y="46604"/>
                  </a:cubicBezTo>
                  <a:cubicBezTo>
                    <a:pt x="49424" y="46604"/>
                    <a:pt x="47995" y="47646"/>
                    <a:pt x="47558" y="49233"/>
                  </a:cubicBezTo>
                  <a:cubicBezTo>
                    <a:pt x="47034" y="51138"/>
                    <a:pt x="48153" y="53091"/>
                    <a:pt x="50059" y="53615"/>
                  </a:cubicBezTo>
                  <a:cubicBezTo>
                    <a:pt x="53678" y="54615"/>
                    <a:pt x="57870" y="55663"/>
                    <a:pt x="62418" y="56497"/>
                  </a:cubicBezTo>
                  <a:cubicBezTo>
                    <a:pt x="62372" y="56752"/>
                    <a:pt x="69100" y="57594"/>
                    <a:pt x="69475" y="57594"/>
                  </a:cubicBezTo>
                  <a:cubicBezTo>
                    <a:pt x="69485" y="57594"/>
                    <a:pt x="69491" y="57593"/>
                    <a:pt x="69491" y="57592"/>
                  </a:cubicBezTo>
                  <a:cubicBezTo>
                    <a:pt x="69872" y="57640"/>
                    <a:pt x="70277" y="57687"/>
                    <a:pt x="70682" y="57735"/>
                  </a:cubicBezTo>
                  <a:lnTo>
                    <a:pt x="70968" y="57735"/>
                  </a:lnTo>
                  <a:cubicBezTo>
                    <a:pt x="71039" y="57735"/>
                    <a:pt x="75802" y="58140"/>
                    <a:pt x="79088" y="58235"/>
                  </a:cubicBezTo>
                  <a:cubicBezTo>
                    <a:pt x="81899" y="58164"/>
                    <a:pt x="84709" y="58068"/>
                    <a:pt x="87519" y="58021"/>
                  </a:cubicBezTo>
                  <a:cubicBezTo>
                    <a:pt x="87519" y="57973"/>
                    <a:pt x="87519" y="57902"/>
                    <a:pt x="87519" y="57854"/>
                  </a:cubicBezTo>
                  <a:cubicBezTo>
                    <a:pt x="90257" y="57568"/>
                    <a:pt x="93020" y="57116"/>
                    <a:pt x="95759" y="56425"/>
                  </a:cubicBezTo>
                  <a:cubicBezTo>
                    <a:pt x="103594" y="54496"/>
                    <a:pt x="111119" y="50567"/>
                    <a:pt x="116953" y="45375"/>
                  </a:cubicBezTo>
                  <a:cubicBezTo>
                    <a:pt x="123407" y="39636"/>
                    <a:pt x="127670" y="32587"/>
                    <a:pt x="129289" y="24990"/>
                  </a:cubicBezTo>
                  <a:cubicBezTo>
                    <a:pt x="129504" y="23966"/>
                    <a:pt x="129670" y="22942"/>
                    <a:pt x="129837" y="21966"/>
                  </a:cubicBezTo>
                  <a:cubicBezTo>
                    <a:pt x="130194" y="19894"/>
                    <a:pt x="130504" y="17917"/>
                    <a:pt x="131242" y="16274"/>
                  </a:cubicBezTo>
                  <a:cubicBezTo>
                    <a:pt x="132552" y="13345"/>
                    <a:pt x="135505" y="10844"/>
                    <a:pt x="139315" y="9392"/>
                  </a:cubicBezTo>
                  <a:cubicBezTo>
                    <a:pt x="143292" y="7891"/>
                    <a:pt x="147793" y="7558"/>
                    <a:pt x="151699" y="7367"/>
                  </a:cubicBezTo>
                  <a:cubicBezTo>
                    <a:pt x="154842" y="7225"/>
                    <a:pt x="157986" y="7153"/>
                    <a:pt x="161153" y="7153"/>
                  </a:cubicBezTo>
                  <a:lnTo>
                    <a:pt x="160677" y="22704"/>
                  </a:lnTo>
                  <a:cubicBezTo>
                    <a:pt x="156414" y="23085"/>
                    <a:pt x="152151" y="23585"/>
                    <a:pt x="147936" y="24228"/>
                  </a:cubicBezTo>
                  <a:cubicBezTo>
                    <a:pt x="145936" y="24514"/>
                    <a:pt x="142887" y="24966"/>
                    <a:pt x="140411" y="26871"/>
                  </a:cubicBezTo>
                  <a:cubicBezTo>
                    <a:pt x="135576" y="30563"/>
                    <a:pt x="135648" y="37112"/>
                    <a:pt x="135672" y="40612"/>
                  </a:cubicBezTo>
                  <a:lnTo>
                    <a:pt x="135886" y="66189"/>
                  </a:lnTo>
                  <a:cubicBezTo>
                    <a:pt x="135886" y="67094"/>
                    <a:pt x="135910" y="69213"/>
                    <a:pt x="137553" y="70785"/>
                  </a:cubicBezTo>
                  <a:cubicBezTo>
                    <a:pt x="138975" y="72166"/>
                    <a:pt x="140736" y="72316"/>
                    <a:pt x="141770" y="72316"/>
                  </a:cubicBezTo>
                  <a:cubicBezTo>
                    <a:pt x="141932" y="72316"/>
                    <a:pt x="142075" y="72313"/>
                    <a:pt x="142197" y="72309"/>
                  </a:cubicBezTo>
                  <a:lnTo>
                    <a:pt x="156081" y="72024"/>
                  </a:lnTo>
                  <a:lnTo>
                    <a:pt x="156081" y="72024"/>
                  </a:lnTo>
                  <a:cubicBezTo>
                    <a:pt x="156081" y="75905"/>
                    <a:pt x="155795" y="79787"/>
                    <a:pt x="155200" y="83621"/>
                  </a:cubicBezTo>
                  <a:cubicBezTo>
                    <a:pt x="154938" y="85360"/>
                    <a:pt x="154557" y="87098"/>
                    <a:pt x="153699" y="87932"/>
                  </a:cubicBezTo>
                  <a:cubicBezTo>
                    <a:pt x="152770" y="88804"/>
                    <a:pt x="150964" y="88982"/>
                    <a:pt x="149100" y="88982"/>
                  </a:cubicBezTo>
                  <a:cubicBezTo>
                    <a:pt x="148624" y="88982"/>
                    <a:pt x="148144" y="88970"/>
                    <a:pt x="147674" y="88956"/>
                  </a:cubicBezTo>
                  <a:lnTo>
                    <a:pt x="130575" y="88360"/>
                  </a:lnTo>
                  <a:cubicBezTo>
                    <a:pt x="130409" y="80883"/>
                    <a:pt x="129099" y="73357"/>
                    <a:pt x="126670" y="66332"/>
                  </a:cubicBezTo>
                  <a:cubicBezTo>
                    <a:pt x="126159" y="64857"/>
                    <a:pt x="124777" y="63922"/>
                    <a:pt x="123288" y="63922"/>
                  </a:cubicBezTo>
                  <a:cubicBezTo>
                    <a:pt x="122902" y="63922"/>
                    <a:pt x="122508" y="63985"/>
                    <a:pt x="122121" y="64117"/>
                  </a:cubicBezTo>
                  <a:cubicBezTo>
                    <a:pt x="120264" y="64760"/>
                    <a:pt x="119263" y="66784"/>
                    <a:pt x="119906" y="68642"/>
                  </a:cubicBezTo>
                  <a:cubicBezTo>
                    <a:pt x="122050" y="74857"/>
                    <a:pt x="123241" y="81502"/>
                    <a:pt x="123407" y="88098"/>
                  </a:cubicBezTo>
                  <a:lnTo>
                    <a:pt x="108214" y="87574"/>
                  </a:lnTo>
                  <a:cubicBezTo>
                    <a:pt x="107781" y="87557"/>
                    <a:pt x="107267" y="87538"/>
                    <a:pt x="106696" y="87538"/>
                  </a:cubicBezTo>
                  <a:cubicBezTo>
                    <a:pt x="104059" y="87538"/>
                    <a:pt x="100221" y="87948"/>
                    <a:pt x="97735" y="90885"/>
                  </a:cubicBezTo>
                  <a:cubicBezTo>
                    <a:pt x="95640" y="93337"/>
                    <a:pt x="95449" y="96552"/>
                    <a:pt x="95354" y="98291"/>
                  </a:cubicBezTo>
                  <a:cubicBezTo>
                    <a:pt x="95330" y="98791"/>
                    <a:pt x="95306" y="99291"/>
                    <a:pt x="95282" y="99791"/>
                  </a:cubicBezTo>
                  <a:cubicBezTo>
                    <a:pt x="92044" y="99434"/>
                    <a:pt x="88852" y="98958"/>
                    <a:pt x="85709" y="98267"/>
                  </a:cubicBezTo>
                  <a:cubicBezTo>
                    <a:pt x="83089" y="97695"/>
                    <a:pt x="80875" y="97052"/>
                    <a:pt x="78969" y="96314"/>
                  </a:cubicBezTo>
                  <a:cubicBezTo>
                    <a:pt x="80708" y="93409"/>
                    <a:pt x="82184" y="90122"/>
                    <a:pt x="83351" y="86503"/>
                  </a:cubicBezTo>
                  <a:cubicBezTo>
                    <a:pt x="83399" y="86360"/>
                    <a:pt x="83446" y="86217"/>
                    <a:pt x="83470" y="86074"/>
                  </a:cubicBezTo>
                  <a:cubicBezTo>
                    <a:pt x="83589" y="85741"/>
                    <a:pt x="83708" y="85407"/>
                    <a:pt x="83851" y="85074"/>
                  </a:cubicBezTo>
                  <a:cubicBezTo>
                    <a:pt x="84852" y="82288"/>
                    <a:pt x="85899" y="79382"/>
                    <a:pt x="86947" y="77501"/>
                  </a:cubicBezTo>
                  <a:cubicBezTo>
                    <a:pt x="88495" y="74667"/>
                    <a:pt x="90853" y="73381"/>
                    <a:pt x="95687" y="72786"/>
                  </a:cubicBezTo>
                  <a:cubicBezTo>
                    <a:pt x="97326" y="72581"/>
                    <a:pt x="98983" y="72520"/>
                    <a:pt x="100691" y="72520"/>
                  </a:cubicBezTo>
                  <a:cubicBezTo>
                    <a:pt x="101763" y="72520"/>
                    <a:pt x="102855" y="72544"/>
                    <a:pt x="103975" y="72571"/>
                  </a:cubicBezTo>
                  <a:cubicBezTo>
                    <a:pt x="105070" y="72595"/>
                    <a:pt x="106183" y="72619"/>
                    <a:pt x="107312" y="72619"/>
                  </a:cubicBezTo>
                  <a:cubicBezTo>
                    <a:pt x="108440" y="72619"/>
                    <a:pt x="109583" y="72595"/>
                    <a:pt x="110738" y="72524"/>
                  </a:cubicBezTo>
                  <a:lnTo>
                    <a:pt x="110309" y="65379"/>
                  </a:lnTo>
                  <a:cubicBezTo>
                    <a:pt x="109236" y="65443"/>
                    <a:pt x="108148" y="65466"/>
                    <a:pt x="107040" y="65466"/>
                  </a:cubicBezTo>
                  <a:cubicBezTo>
                    <a:pt x="106083" y="65466"/>
                    <a:pt x="105111" y="65449"/>
                    <a:pt x="104117" y="65427"/>
                  </a:cubicBezTo>
                  <a:cubicBezTo>
                    <a:pt x="102946" y="65399"/>
                    <a:pt x="101760" y="65372"/>
                    <a:pt x="100563" y="65372"/>
                  </a:cubicBezTo>
                  <a:cubicBezTo>
                    <a:pt x="98669" y="65372"/>
                    <a:pt x="96747" y="65441"/>
                    <a:pt x="94806" y="65689"/>
                  </a:cubicBezTo>
                  <a:cubicBezTo>
                    <a:pt x="89734" y="66332"/>
                    <a:pt x="84089" y="67832"/>
                    <a:pt x="80660" y="74072"/>
                  </a:cubicBezTo>
                  <a:cubicBezTo>
                    <a:pt x="79374" y="76429"/>
                    <a:pt x="78231" y="79597"/>
                    <a:pt x="77136" y="82645"/>
                  </a:cubicBezTo>
                  <a:cubicBezTo>
                    <a:pt x="75969" y="85788"/>
                    <a:pt x="74802" y="89051"/>
                    <a:pt x="73587" y="91075"/>
                  </a:cubicBezTo>
                  <a:lnTo>
                    <a:pt x="73683" y="91147"/>
                  </a:lnTo>
                  <a:cubicBezTo>
                    <a:pt x="73397" y="91694"/>
                    <a:pt x="73087" y="92218"/>
                    <a:pt x="72778" y="92766"/>
                  </a:cubicBezTo>
                  <a:lnTo>
                    <a:pt x="68348" y="98362"/>
                  </a:lnTo>
                  <a:cubicBezTo>
                    <a:pt x="66705" y="99910"/>
                    <a:pt x="64800" y="101220"/>
                    <a:pt x="62609" y="102077"/>
                  </a:cubicBezTo>
                  <a:cubicBezTo>
                    <a:pt x="59171" y="103435"/>
                    <a:pt x="55169" y="103605"/>
                    <a:pt x="51566" y="103605"/>
                  </a:cubicBezTo>
                  <a:cubicBezTo>
                    <a:pt x="51251" y="103605"/>
                    <a:pt x="50939" y="103603"/>
                    <a:pt x="50630" y="103601"/>
                  </a:cubicBezTo>
                  <a:cubicBezTo>
                    <a:pt x="46534" y="103554"/>
                    <a:pt x="42319" y="103363"/>
                    <a:pt x="38270" y="103173"/>
                  </a:cubicBezTo>
                  <a:cubicBezTo>
                    <a:pt x="33615" y="102956"/>
                    <a:pt x="28871" y="102732"/>
                    <a:pt x="24096" y="102732"/>
                  </a:cubicBezTo>
                  <a:cubicBezTo>
                    <a:pt x="19956" y="102732"/>
                    <a:pt x="15793" y="102900"/>
                    <a:pt x="11646" y="103387"/>
                  </a:cubicBezTo>
                  <a:cubicBezTo>
                    <a:pt x="8836" y="103721"/>
                    <a:pt x="5883" y="104316"/>
                    <a:pt x="3573" y="106459"/>
                  </a:cubicBezTo>
                  <a:cubicBezTo>
                    <a:pt x="1" y="109769"/>
                    <a:pt x="120" y="114985"/>
                    <a:pt x="167" y="116699"/>
                  </a:cubicBezTo>
                  <a:cubicBezTo>
                    <a:pt x="191" y="117866"/>
                    <a:pt x="263" y="120581"/>
                    <a:pt x="2191" y="122605"/>
                  </a:cubicBezTo>
                  <a:cubicBezTo>
                    <a:pt x="3501" y="123963"/>
                    <a:pt x="5144" y="124463"/>
                    <a:pt x="6049" y="124725"/>
                  </a:cubicBezTo>
                  <a:cubicBezTo>
                    <a:pt x="10003" y="125916"/>
                    <a:pt x="14432" y="126725"/>
                    <a:pt x="19552" y="127178"/>
                  </a:cubicBezTo>
                  <a:cubicBezTo>
                    <a:pt x="24006" y="127559"/>
                    <a:pt x="28411" y="127630"/>
                    <a:pt x="33150" y="127630"/>
                  </a:cubicBezTo>
                  <a:cubicBezTo>
                    <a:pt x="34222" y="127630"/>
                    <a:pt x="35294" y="127630"/>
                    <a:pt x="36413" y="127606"/>
                  </a:cubicBezTo>
                  <a:cubicBezTo>
                    <a:pt x="51845" y="127535"/>
                    <a:pt x="70730" y="126582"/>
                    <a:pt x="88995" y="125654"/>
                  </a:cubicBezTo>
                  <a:cubicBezTo>
                    <a:pt x="98950" y="125153"/>
                    <a:pt x="108356" y="124677"/>
                    <a:pt x="116763" y="124368"/>
                  </a:cubicBezTo>
                  <a:lnTo>
                    <a:pt x="154009" y="123891"/>
                  </a:lnTo>
                  <a:cubicBezTo>
                    <a:pt x="161725" y="123796"/>
                    <a:pt x="172322" y="123677"/>
                    <a:pt x="180252" y="117795"/>
                  </a:cubicBezTo>
                  <a:cubicBezTo>
                    <a:pt x="182610" y="116056"/>
                    <a:pt x="184158" y="114175"/>
                    <a:pt x="184968" y="112056"/>
                  </a:cubicBezTo>
                  <a:cubicBezTo>
                    <a:pt x="185849" y="109746"/>
                    <a:pt x="185754" y="107507"/>
                    <a:pt x="185682" y="105507"/>
                  </a:cubicBezTo>
                  <a:lnTo>
                    <a:pt x="185682" y="105126"/>
                  </a:lnTo>
                  <a:cubicBezTo>
                    <a:pt x="185396" y="97219"/>
                    <a:pt x="186492" y="89384"/>
                    <a:pt x="188921" y="81859"/>
                  </a:cubicBezTo>
                  <a:cubicBezTo>
                    <a:pt x="189564" y="79858"/>
                    <a:pt x="190516" y="77429"/>
                    <a:pt x="192088" y="76572"/>
                  </a:cubicBezTo>
                  <a:cubicBezTo>
                    <a:pt x="192826" y="76191"/>
                    <a:pt x="193803" y="76072"/>
                    <a:pt x="194922" y="76048"/>
                  </a:cubicBezTo>
                  <a:cubicBezTo>
                    <a:pt x="194970" y="75977"/>
                    <a:pt x="195065" y="75929"/>
                    <a:pt x="195208" y="75929"/>
                  </a:cubicBezTo>
                  <a:cubicBezTo>
                    <a:pt x="195208" y="75929"/>
                    <a:pt x="203141" y="76037"/>
                    <a:pt x="210879" y="76037"/>
                  </a:cubicBezTo>
                  <a:cubicBezTo>
                    <a:pt x="216237" y="76037"/>
                    <a:pt x="221501" y="75985"/>
                    <a:pt x="223976" y="75810"/>
                  </a:cubicBezTo>
                  <a:lnTo>
                    <a:pt x="223976" y="68642"/>
                  </a:lnTo>
                  <a:cubicBezTo>
                    <a:pt x="223881" y="68642"/>
                    <a:pt x="223785" y="68666"/>
                    <a:pt x="223690" y="68666"/>
                  </a:cubicBezTo>
                  <a:cubicBezTo>
                    <a:pt x="218487" y="69050"/>
                    <a:pt x="213237" y="69248"/>
                    <a:pt x="207978" y="69248"/>
                  </a:cubicBezTo>
                  <a:cubicBezTo>
                    <a:pt x="206714" y="69248"/>
                    <a:pt x="205450" y="69237"/>
                    <a:pt x="204186" y="69213"/>
                  </a:cubicBezTo>
                  <a:cubicBezTo>
                    <a:pt x="204186" y="69166"/>
                    <a:pt x="204186" y="69142"/>
                    <a:pt x="204186" y="69118"/>
                  </a:cubicBezTo>
                  <a:cubicBezTo>
                    <a:pt x="202905" y="69162"/>
                    <a:pt x="201625" y="69187"/>
                    <a:pt x="200343" y="69187"/>
                  </a:cubicBezTo>
                  <a:cubicBezTo>
                    <a:pt x="198169" y="69187"/>
                    <a:pt x="195990" y="69116"/>
                    <a:pt x="193803" y="68951"/>
                  </a:cubicBezTo>
                  <a:cubicBezTo>
                    <a:pt x="192136" y="69047"/>
                    <a:pt x="190374" y="69380"/>
                    <a:pt x="188730" y="70285"/>
                  </a:cubicBezTo>
                  <a:cubicBezTo>
                    <a:pt x="184896" y="72333"/>
                    <a:pt x="183182" y="76382"/>
                    <a:pt x="182110" y="79668"/>
                  </a:cubicBezTo>
                  <a:cubicBezTo>
                    <a:pt x="179419" y="88003"/>
                    <a:pt x="178228" y="96648"/>
                    <a:pt x="178538" y="105388"/>
                  </a:cubicBezTo>
                  <a:lnTo>
                    <a:pt x="178538" y="105792"/>
                  </a:lnTo>
                  <a:cubicBezTo>
                    <a:pt x="178609" y="107221"/>
                    <a:pt x="178657" y="108555"/>
                    <a:pt x="178300" y="109507"/>
                  </a:cubicBezTo>
                  <a:cubicBezTo>
                    <a:pt x="177990" y="110293"/>
                    <a:pt x="177228" y="111174"/>
                    <a:pt x="176013" y="112056"/>
                  </a:cubicBezTo>
                  <a:cubicBezTo>
                    <a:pt x="170393" y="116223"/>
                    <a:pt x="162677" y="116652"/>
                    <a:pt x="153914" y="116747"/>
                  </a:cubicBezTo>
                  <a:lnTo>
                    <a:pt x="107642" y="117342"/>
                  </a:lnTo>
                  <a:cubicBezTo>
                    <a:pt x="103879" y="117604"/>
                    <a:pt x="100117" y="117842"/>
                    <a:pt x="96330" y="117962"/>
                  </a:cubicBezTo>
                  <a:cubicBezTo>
                    <a:pt x="96354" y="118009"/>
                    <a:pt x="96378" y="118081"/>
                    <a:pt x="96402" y="118128"/>
                  </a:cubicBezTo>
                  <a:cubicBezTo>
                    <a:pt x="93853" y="118247"/>
                    <a:pt x="91258" y="118390"/>
                    <a:pt x="88614" y="118533"/>
                  </a:cubicBezTo>
                  <a:cubicBezTo>
                    <a:pt x="70444" y="119438"/>
                    <a:pt x="51654" y="120391"/>
                    <a:pt x="36365" y="120462"/>
                  </a:cubicBezTo>
                  <a:cubicBezTo>
                    <a:pt x="35150" y="120468"/>
                    <a:pt x="33858" y="120476"/>
                    <a:pt x="32514" y="120476"/>
                  </a:cubicBezTo>
                  <a:cubicBezTo>
                    <a:pt x="28620" y="120476"/>
                    <a:pt x="24297" y="120411"/>
                    <a:pt x="20171" y="120057"/>
                  </a:cubicBezTo>
                  <a:cubicBezTo>
                    <a:pt x="15551" y="119652"/>
                    <a:pt x="11598" y="118938"/>
                    <a:pt x="8121" y="117890"/>
                  </a:cubicBezTo>
                  <a:cubicBezTo>
                    <a:pt x="7788" y="117795"/>
                    <a:pt x="7574" y="117700"/>
                    <a:pt x="7407" y="117652"/>
                  </a:cubicBezTo>
                  <a:cubicBezTo>
                    <a:pt x="7383" y="117485"/>
                    <a:pt x="7335" y="117152"/>
                    <a:pt x="7312" y="116533"/>
                  </a:cubicBezTo>
                  <a:cubicBezTo>
                    <a:pt x="7264" y="114080"/>
                    <a:pt x="7645" y="112437"/>
                    <a:pt x="8455" y="111675"/>
                  </a:cubicBezTo>
                  <a:cubicBezTo>
                    <a:pt x="9241" y="110936"/>
                    <a:pt x="10860" y="110674"/>
                    <a:pt x="12479" y="110484"/>
                  </a:cubicBezTo>
                  <a:cubicBezTo>
                    <a:pt x="16302" y="110036"/>
                    <a:pt x="20205" y="109879"/>
                    <a:pt x="24121" y="109879"/>
                  </a:cubicBezTo>
                  <a:cubicBezTo>
                    <a:pt x="28744" y="109879"/>
                    <a:pt x="33386" y="110098"/>
                    <a:pt x="37937" y="110317"/>
                  </a:cubicBezTo>
                  <a:cubicBezTo>
                    <a:pt x="42057" y="110508"/>
                    <a:pt x="46320" y="110698"/>
                    <a:pt x="50559" y="110746"/>
                  </a:cubicBezTo>
                  <a:cubicBezTo>
                    <a:pt x="50835" y="110747"/>
                    <a:pt x="51114" y="110748"/>
                    <a:pt x="51395" y="110748"/>
                  </a:cubicBezTo>
                  <a:cubicBezTo>
                    <a:pt x="55699" y="110748"/>
                    <a:pt x="60578" y="110532"/>
                    <a:pt x="65205" y="108722"/>
                  </a:cubicBezTo>
                  <a:cubicBezTo>
                    <a:pt x="68658" y="107364"/>
                    <a:pt x="71825" y="105149"/>
                    <a:pt x="74588" y="102196"/>
                  </a:cubicBezTo>
                  <a:cubicBezTo>
                    <a:pt x="78088" y="103792"/>
                    <a:pt x="81637" y="104530"/>
                    <a:pt x="84185" y="105245"/>
                  </a:cubicBezTo>
                  <a:cubicBezTo>
                    <a:pt x="95163" y="108269"/>
                    <a:pt x="111286" y="107936"/>
                    <a:pt x="115715" y="108031"/>
                  </a:cubicBezTo>
                  <a:cubicBezTo>
                    <a:pt x="116168" y="108055"/>
                    <a:pt x="116668" y="108055"/>
                    <a:pt x="117192" y="108055"/>
                  </a:cubicBezTo>
                  <a:cubicBezTo>
                    <a:pt x="119335" y="108055"/>
                    <a:pt x="121883" y="107864"/>
                    <a:pt x="124241" y="106531"/>
                  </a:cubicBezTo>
                  <a:cubicBezTo>
                    <a:pt x="125551" y="105792"/>
                    <a:pt x="129361" y="103625"/>
                    <a:pt x="130313" y="95481"/>
                  </a:cubicBezTo>
                  <a:lnTo>
                    <a:pt x="147412" y="96100"/>
                  </a:lnTo>
                  <a:cubicBezTo>
                    <a:pt x="147959" y="96118"/>
                    <a:pt x="148573" y="96138"/>
                    <a:pt x="149232" y="96138"/>
                  </a:cubicBezTo>
                  <a:cubicBezTo>
                    <a:pt x="152105" y="96138"/>
                    <a:pt x="155840" y="95753"/>
                    <a:pt x="158629" y="93099"/>
                  </a:cubicBezTo>
                  <a:cubicBezTo>
                    <a:pt x="161034" y="90789"/>
                    <a:pt x="161796" y="87693"/>
                    <a:pt x="162272" y="84717"/>
                  </a:cubicBezTo>
                  <a:cubicBezTo>
                    <a:pt x="163106" y="79263"/>
                    <a:pt x="163392" y="73714"/>
                    <a:pt x="163154" y="68213"/>
                  </a:cubicBezTo>
                  <a:cubicBezTo>
                    <a:pt x="163060" y="66314"/>
                    <a:pt x="161488" y="64807"/>
                    <a:pt x="159598" y="64807"/>
                  </a:cubicBezTo>
                  <a:cubicBezTo>
                    <a:pt x="159569" y="64807"/>
                    <a:pt x="159539" y="64807"/>
                    <a:pt x="159510" y="64808"/>
                  </a:cubicBezTo>
                  <a:lnTo>
                    <a:pt x="143030" y="65165"/>
                  </a:lnTo>
                  <a:lnTo>
                    <a:pt x="142816" y="40565"/>
                  </a:lnTo>
                  <a:cubicBezTo>
                    <a:pt x="142792" y="37183"/>
                    <a:pt x="143007" y="33873"/>
                    <a:pt x="144745" y="32539"/>
                  </a:cubicBezTo>
                  <a:cubicBezTo>
                    <a:pt x="145698" y="31825"/>
                    <a:pt x="147222" y="31539"/>
                    <a:pt x="148984" y="31277"/>
                  </a:cubicBezTo>
                  <a:cubicBezTo>
                    <a:pt x="152794" y="30706"/>
                    <a:pt x="156605" y="30253"/>
                    <a:pt x="160439" y="29896"/>
                  </a:cubicBezTo>
                  <a:lnTo>
                    <a:pt x="160439" y="29896"/>
                  </a:lnTo>
                  <a:lnTo>
                    <a:pt x="160272" y="35611"/>
                  </a:lnTo>
                  <a:cubicBezTo>
                    <a:pt x="160177" y="39088"/>
                    <a:pt x="160010" y="43851"/>
                    <a:pt x="162630" y="47828"/>
                  </a:cubicBezTo>
                  <a:cubicBezTo>
                    <a:pt x="166678" y="53972"/>
                    <a:pt x="174846" y="54544"/>
                    <a:pt x="179562" y="54544"/>
                  </a:cubicBezTo>
                  <a:cubicBezTo>
                    <a:pt x="180157" y="54544"/>
                    <a:pt x="180681" y="54520"/>
                    <a:pt x="181157" y="54520"/>
                  </a:cubicBezTo>
                  <a:cubicBezTo>
                    <a:pt x="198209" y="54234"/>
                    <a:pt x="215450" y="53639"/>
                    <a:pt x="232501" y="52734"/>
                  </a:cubicBezTo>
                  <a:lnTo>
                    <a:pt x="232525" y="54377"/>
                  </a:lnTo>
                  <a:cubicBezTo>
                    <a:pt x="234907" y="54210"/>
                    <a:pt x="237288" y="54115"/>
                    <a:pt x="239670" y="54044"/>
                  </a:cubicBezTo>
                  <a:lnTo>
                    <a:pt x="239598" y="50424"/>
                  </a:lnTo>
                  <a:cubicBezTo>
                    <a:pt x="239836" y="49900"/>
                    <a:pt x="239955" y="49328"/>
                    <a:pt x="239931" y="48733"/>
                  </a:cubicBezTo>
                  <a:cubicBezTo>
                    <a:pt x="239884" y="48257"/>
                    <a:pt x="239765" y="47780"/>
                    <a:pt x="239574" y="47376"/>
                  </a:cubicBezTo>
                  <a:lnTo>
                    <a:pt x="239455" y="39493"/>
                  </a:lnTo>
                  <a:cubicBezTo>
                    <a:pt x="239360" y="33849"/>
                    <a:pt x="239265" y="27991"/>
                    <a:pt x="237574" y="22228"/>
                  </a:cubicBezTo>
                  <a:cubicBezTo>
                    <a:pt x="235550" y="15417"/>
                    <a:pt x="231382" y="9963"/>
                    <a:pt x="226071" y="7296"/>
                  </a:cubicBezTo>
                  <a:cubicBezTo>
                    <a:pt x="222404" y="5439"/>
                    <a:pt x="218379" y="4915"/>
                    <a:pt x="214855" y="4486"/>
                  </a:cubicBezTo>
                  <a:cubicBezTo>
                    <a:pt x="197228" y="2278"/>
                    <a:pt x="179119" y="0"/>
                    <a:pt x="1609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2"/>
            <p:cNvSpPr/>
            <p:nvPr/>
          </p:nvSpPr>
          <p:spPr>
            <a:xfrm>
              <a:off x="4573791" y="1367924"/>
              <a:ext cx="426831" cy="426831"/>
            </a:xfrm>
            <a:custGeom>
              <a:avLst/>
              <a:gdLst/>
              <a:ahLst/>
              <a:cxnLst/>
              <a:rect l="l" t="t" r="r" b="b"/>
              <a:pathLst>
                <a:path w="21791" h="21791" extrusionOk="0">
                  <a:moveTo>
                    <a:pt x="10884" y="0"/>
                  </a:moveTo>
                  <a:cubicBezTo>
                    <a:pt x="4882" y="0"/>
                    <a:pt x="0" y="4882"/>
                    <a:pt x="0" y="10907"/>
                  </a:cubicBezTo>
                  <a:cubicBezTo>
                    <a:pt x="0" y="16909"/>
                    <a:pt x="4882" y="21791"/>
                    <a:pt x="10884" y="21791"/>
                  </a:cubicBezTo>
                  <a:cubicBezTo>
                    <a:pt x="16909" y="21791"/>
                    <a:pt x="21791" y="16909"/>
                    <a:pt x="21791" y="10907"/>
                  </a:cubicBezTo>
                  <a:cubicBezTo>
                    <a:pt x="21791" y="4882"/>
                    <a:pt x="16909" y="0"/>
                    <a:pt x="10884"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2"/>
            <p:cNvSpPr/>
            <p:nvPr/>
          </p:nvSpPr>
          <p:spPr>
            <a:xfrm>
              <a:off x="4842467" y="1328750"/>
              <a:ext cx="136231" cy="169784"/>
            </a:xfrm>
            <a:custGeom>
              <a:avLst/>
              <a:gdLst/>
              <a:ahLst/>
              <a:cxnLst/>
              <a:rect l="l" t="t" r="r" b="b"/>
              <a:pathLst>
                <a:path w="6955" h="8668" extrusionOk="0">
                  <a:moveTo>
                    <a:pt x="2311" y="0"/>
                  </a:moveTo>
                  <a:cubicBezTo>
                    <a:pt x="2311" y="0"/>
                    <a:pt x="2311" y="1"/>
                    <a:pt x="2311" y="1"/>
                  </a:cubicBezTo>
                  <a:lnTo>
                    <a:pt x="2311" y="1"/>
                  </a:lnTo>
                  <a:cubicBezTo>
                    <a:pt x="2311" y="1"/>
                    <a:pt x="2311" y="0"/>
                    <a:pt x="2311" y="0"/>
                  </a:cubicBezTo>
                  <a:close/>
                  <a:moveTo>
                    <a:pt x="2311" y="1"/>
                  </a:moveTo>
                  <a:cubicBezTo>
                    <a:pt x="2396" y="115"/>
                    <a:pt x="762" y="3407"/>
                    <a:pt x="620" y="3858"/>
                  </a:cubicBezTo>
                  <a:cubicBezTo>
                    <a:pt x="334" y="4834"/>
                    <a:pt x="1" y="6120"/>
                    <a:pt x="239" y="7144"/>
                  </a:cubicBezTo>
                  <a:cubicBezTo>
                    <a:pt x="509" y="8271"/>
                    <a:pt x="1229" y="8667"/>
                    <a:pt x="2113" y="8667"/>
                  </a:cubicBezTo>
                  <a:cubicBezTo>
                    <a:pt x="3566" y="8667"/>
                    <a:pt x="5460" y="7596"/>
                    <a:pt x="6526" y="6930"/>
                  </a:cubicBezTo>
                  <a:cubicBezTo>
                    <a:pt x="6716" y="6811"/>
                    <a:pt x="6954" y="6620"/>
                    <a:pt x="6931" y="6382"/>
                  </a:cubicBezTo>
                  <a:cubicBezTo>
                    <a:pt x="6895" y="6134"/>
                    <a:pt x="6621" y="6044"/>
                    <a:pt x="6346" y="6044"/>
                  </a:cubicBezTo>
                  <a:cubicBezTo>
                    <a:pt x="6252" y="6044"/>
                    <a:pt x="6158" y="6054"/>
                    <a:pt x="6073" y="6073"/>
                  </a:cubicBezTo>
                  <a:cubicBezTo>
                    <a:pt x="5526" y="6192"/>
                    <a:pt x="5025" y="6358"/>
                    <a:pt x="4525" y="6573"/>
                  </a:cubicBezTo>
                  <a:cubicBezTo>
                    <a:pt x="5621" y="5977"/>
                    <a:pt x="6216" y="4596"/>
                    <a:pt x="5883" y="3405"/>
                  </a:cubicBezTo>
                  <a:lnTo>
                    <a:pt x="5883" y="3405"/>
                  </a:lnTo>
                  <a:cubicBezTo>
                    <a:pt x="4906" y="3882"/>
                    <a:pt x="4144" y="4763"/>
                    <a:pt x="3787" y="5787"/>
                  </a:cubicBezTo>
                  <a:cubicBezTo>
                    <a:pt x="4001" y="5025"/>
                    <a:pt x="4478" y="4358"/>
                    <a:pt x="4811" y="3620"/>
                  </a:cubicBezTo>
                  <a:cubicBezTo>
                    <a:pt x="5145" y="2905"/>
                    <a:pt x="5359" y="2048"/>
                    <a:pt x="5025" y="1334"/>
                  </a:cubicBezTo>
                  <a:cubicBezTo>
                    <a:pt x="5002" y="1238"/>
                    <a:pt x="4954" y="1167"/>
                    <a:pt x="4859" y="1143"/>
                  </a:cubicBezTo>
                  <a:cubicBezTo>
                    <a:pt x="4846" y="1140"/>
                    <a:pt x="4834" y="1138"/>
                    <a:pt x="4821" y="1138"/>
                  </a:cubicBezTo>
                  <a:cubicBezTo>
                    <a:pt x="4739" y="1138"/>
                    <a:pt x="4659" y="1203"/>
                    <a:pt x="4597" y="1286"/>
                  </a:cubicBezTo>
                  <a:cubicBezTo>
                    <a:pt x="3597" y="2358"/>
                    <a:pt x="2811" y="3620"/>
                    <a:pt x="2311" y="5001"/>
                  </a:cubicBezTo>
                  <a:cubicBezTo>
                    <a:pt x="2573" y="3763"/>
                    <a:pt x="2692" y="2477"/>
                    <a:pt x="2644" y="1215"/>
                  </a:cubicBezTo>
                  <a:cubicBezTo>
                    <a:pt x="2644" y="786"/>
                    <a:pt x="2596" y="334"/>
                    <a:pt x="2311" y="1"/>
                  </a:cubicBezTo>
                  <a:close/>
                </a:path>
              </a:pathLst>
            </a:custGeom>
            <a:solidFill>
              <a:srgbClr val="8F9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2"/>
            <p:cNvSpPr/>
            <p:nvPr/>
          </p:nvSpPr>
          <p:spPr>
            <a:xfrm>
              <a:off x="4614493" y="1452245"/>
              <a:ext cx="301236" cy="328169"/>
            </a:xfrm>
            <a:custGeom>
              <a:avLst/>
              <a:gdLst/>
              <a:ahLst/>
              <a:cxnLst/>
              <a:rect l="l" t="t" r="r" b="b"/>
              <a:pathLst>
                <a:path w="15379" h="16754" extrusionOk="0">
                  <a:moveTo>
                    <a:pt x="11869" y="0"/>
                  </a:moveTo>
                  <a:cubicBezTo>
                    <a:pt x="10392" y="0"/>
                    <a:pt x="8912" y="664"/>
                    <a:pt x="7782" y="1649"/>
                  </a:cubicBezTo>
                  <a:cubicBezTo>
                    <a:pt x="6329" y="2935"/>
                    <a:pt x="5353" y="4697"/>
                    <a:pt x="4543" y="6483"/>
                  </a:cubicBezTo>
                  <a:cubicBezTo>
                    <a:pt x="4059" y="7498"/>
                    <a:pt x="1" y="16754"/>
                    <a:pt x="3270" y="16754"/>
                  </a:cubicBezTo>
                  <a:cubicBezTo>
                    <a:pt x="3377" y="16754"/>
                    <a:pt x="3491" y="16744"/>
                    <a:pt x="3614" y="16724"/>
                  </a:cubicBezTo>
                  <a:cubicBezTo>
                    <a:pt x="4019" y="16652"/>
                    <a:pt x="4352" y="16390"/>
                    <a:pt x="4686" y="16152"/>
                  </a:cubicBezTo>
                  <a:cubicBezTo>
                    <a:pt x="6067" y="15033"/>
                    <a:pt x="7448" y="13937"/>
                    <a:pt x="8829" y="12818"/>
                  </a:cubicBezTo>
                  <a:cubicBezTo>
                    <a:pt x="10401" y="11556"/>
                    <a:pt x="12021" y="10270"/>
                    <a:pt x="13259" y="8674"/>
                  </a:cubicBezTo>
                  <a:cubicBezTo>
                    <a:pt x="14497" y="7055"/>
                    <a:pt x="15378" y="5078"/>
                    <a:pt x="15307" y="3054"/>
                  </a:cubicBezTo>
                  <a:cubicBezTo>
                    <a:pt x="15283" y="2411"/>
                    <a:pt x="15140" y="1768"/>
                    <a:pt x="14783" y="1244"/>
                  </a:cubicBezTo>
                  <a:cubicBezTo>
                    <a:pt x="14402" y="744"/>
                    <a:pt x="13831" y="387"/>
                    <a:pt x="13211" y="196"/>
                  </a:cubicBezTo>
                  <a:cubicBezTo>
                    <a:pt x="12771" y="63"/>
                    <a:pt x="12320" y="0"/>
                    <a:pt x="11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2"/>
            <p:cNvSpPr/>
            <p:nvPr/>
          </p:nvSpPr>
          <p:spPr>
            <a:xfrm>
              <a:off x="4789288" y="1488736"/>
              <a:ext cx="51339" cy="37334"/>
            </a:xfrm>
            <a:custGeom>
              <a:avLst/>
              <a:gdLst/>
              <a:ahLst/>
              <a:cxnLst/>
              <a:rect l="l" t="t" r="r" b="b"/>
              <a:pathLst>
                <a:path w="2621" h="1906" fill="none" extrusionOk="0">
                  <a:moveTo>
                    <a:pt x="1" y="0"/>
                  </a:moveTo>
                  <a:cubicBezTo>
                    <a:pt x="1072" y="262"/>
                    <a:pt x="2049" y="953"/>
                    <a:pt x="2620" y="1905"/>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2"/>
            <p:cNvSpPr/>
            <p:nvPr/>
          </p:nvSpPr>
          <p:spPr>
            <a:xfrm>
              <a:off x="4786487" y="1533512"/>
              <a:ext cx="52279" cy="45267"/>
            </a:xfrm>
            <a:custGeom>
              <a:avLst/>
              <a:gdLst/>
              <a:ahLst/>
              <a:cxnLst/>
              <a:rect l="l" t="t" r="r" b="b"/>
              <a:pathLst>
                <a:path w="2669" h="2311" fill="none" extrusionOk="0">
                  <a:moveTo>
                    <a:pt x="1" y="1"/>
                  </a:moveTo>
                  <a:cubicBezTo>
                    <a:pt x="620" y="48"/>
                    <a:pt x="1168" y="382"/>
                    <a:pt x="1596" y="834"/>
                  </a:cubicBezTo>
                  <a:cubicBezTo>
                    <a:pt x="2025" y="1263"/>
                    <a:pt x="2358" y="1787"/>
                    <a:pt x="2668" y="2311"/>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2"/>
            <p:cNvSpPr/>
            <p:nvPr/>
          </p:nvSpPr>
          <p:spPr>
            <a:xfrm>
              <a:off x="4776693" y="1592742"/>
              <a:ext cx="42466" cy="49478"/>
            </a:xfrm>
            <a:custGeom>
              <a:avLst/>
              <a:gdLst/>
              <a:ahLst/>
              <a:cxnLst/>
              <a:rect l="l" t="t" r="r" b="b"/>
              <a:pathLst>
                <a:path w="2168" h="2526" fill="none" extrusionOk="0">
                  <a:moveTo>
                    <a:pt x="1" y="1"/>
                  </a:moveTo>
                  <a:cubicBezTo>
                    <a:pt x="930" y="620"/>
                    <a:pt x="1715" y="1501"/>
                    <a:pt x="2168" y="2525"/>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2"/>
            <p:cNvSpPr/>
            <p:nvPr/>
          </p:nvSpPr>
          <p:spPr>
            <a:xfrm>
              <a:off x="4698795" y="1631466"/>
              <a:ext cx="78859" cy="66265"/>
            </a:xfrm>
            <a:custGeom>
              <a:avLst/>
              <a:gdLst/>
              <a:ahLst/>
              <a:cxnLst/>
              <a:rect l="l" t="t" r="r" b="b"/>
              <a:pathLst>
                <a:path w="4026" h="3383" fill="none" extrusionOk="0">
                  <a:moveTo>
                    <a:pt x="1" y="1"/>
                  </a:moveTo>
                  <a:cubicBezTo>
                    <a:pt x="1739" y="501"/>
                    <a:pt x="3239" y="1763"/>
                    <a:pt x="4025" y="3382"/>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2"/>
            <p:cNvSpPr/>
            <p:nvPr/>
          </p:nvSpPr>
          <p:spPr>
            <a:xfrm>
              <a:off x="4703457" y="1679042"/>
              <a:ext cx="48068" cy="41545"/>
            </a:xfrm>
            <a:custGeom>
              <a:avLst/>
              <a:gdLst/>
              <a:ahLst/>
              <a:cxnLst/>
              <a:rect l="l" t="t" r="r" b="b"/>
              <a:pathLst>
                <a:path w="2454" h="2121" fill="none" extrusionOk="0">
                  <a:moveTo>
                    <a:pt x="1" y="1"/>
                  </a:moveTo>
                  <a:cubicBezTo>
                    <a:pt x="1025" y="405"/>
                    <a:pt x="1906" y="1168"/>
                    <a:pt x="2454" y="2120"/>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2"/>
            <p:cNvSpPr/>
            <p:nvPr/>
          </p:nvSpPr>
          <p:spPr>
            <a:xfrm>
              <a:off x="4698325" y="1711224"/>
              <a:ext cx="21487" cy="17746"/>
            </a:xfrm>
            <a:custGeom>
              <a:avLst/>
              <a:gdLst/>
              <a:ahLst/>
              <a:cxnLst/>
              <a:rect l="l" t="t" r="r" b="b"/>
              <a:pathLst>
                <a:path w="1097" h="906" fill="none" extrusionOk="0">
                  <a:moveTo>
                    <a:pt x="1" y="1"/>
                  </a:moveTo>
                  <a:cubicBezTo>
                    <a:pt x="430" y="215"/>
                    <a:pt x="787" y="525"/>
                    <a:pt x="1096" y="906"/>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2"/>
            <p:cNvSpPr/>
            <p:nvPr/>
          </p:nvSpPr>
          <p:spPr>
            <a:xfrm>
              <a:off x="4837805" y="1482664"/>
              <a:ext cx="59722" cy="63464"/>
            </a:xfrm>
            <a:custGeom>
              <a:avLst/>
              <a:gdLst/>
              <a:ahLst/>
              <a:cxnLst/>
              <a:rect l="l" t="t" r="r" b="b"/>
              <a:pathLst>
                <a:path w="3049" h="3240" fill="none" extrusionOk="0">
                  <a:moveTo>
                    <a:pt x="0" y="1"/>
                  </a:moveTo>
                  <a:cubicBezTo>
                    <a:pt x="310" y="215"/>
                    <a:pt x="596" y="429"/>
                    <a:pt x="882" y="644"/>
                  </a:cubicBezTo>
                  <a:cubicBezTo>
                    <a:pt x="1167" y="834"/>
                    <a:pt x="1453" y="1049"/>
                    <a:pt x="1715" y="1263"/>
                  </a:cubicBezTo>
                  <a:cubicBezTo>
                    <a:pt x="2310" y="1811"/>
                    <a:pt x="2763" y="2477"/>
                    <a:pt x="3049" y="3240"/>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2"/>
            <p:cNvSpPr/>
            <p:nvPr/>
          </p:nvSpPr>
          <p:spPr>
            <a:xfrm>
              <a:off x="4008919" y="3625552"/>
              <a:ext cx="426361" cy="426831"/>
            </a:xfrm>
            <a:custGeom>
              <a:avLst/>
              <a:gdLst/>
              <a:ahLst/>
              <a:cxnLst/>
              <a:rect l="l" t="t" r="r" b="b"/>
              <a:pathLst>
                <a:path w="21767" h="21791" extrusionOk="0">
                  <a:moveTo>
                    <a:pt x="10883" y="0"/>
                  </a:moveTo>
                  <a:cubicBezTo>
                    <a:pt x="4858" y="0"/>
                    <a:pt x="0" y="4882"/>
                    <a:pt x="0" y="10907"/>
                  </a:cubicBezTo>
                  <a:cubicBezTo>
                    <a:pt x="0" y="16908"/>
                    <a:pt x="4858" y="21790"/>
                    <a:pt x="10883" y="21790"/>
                  </a:cubicBezTo>
                  <a:cubicBezTo>
                    <a:pt x="16908" y="21790"/>
                    <a:pt x="21767" y="16908"/>
                    <a:pt x="21767" y="10907"/>
                  </a:cubicBezTo>
                  <a:cubicBezTo>
                    <a:pt x="21767" y="4882"/>
                    <a:pt x="16908" y="0"/>
                    <a:pt x="10883"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2"/>
            <p:cNvSpPr/>
            <p:nvPr/>
          </p:nvSpPr>
          <p:spPr>
            <a:xfrm>
              <a:off x="4277125" y="3586358"/>
              <a:ext cx="136701" cy="169784"/>
            </a:xfrm>
            <a:custGeom>
              <a:avLst/>
              <a:gdLst/>
              <a:ahLst/>
              <a:cxnLst/>
              <a:rect l="l" t="t" r="r" b="b"/>
              <a:pathLst>
                <a:path w="6979" h="8668" extrusionOk="0">
                  <a:moveTo>
                    <a:pt x="2334" y="1"/>
                  </a:moveTo>
                  <a:lnTo>
                    <a:pt x="2334" y="1"/>
                  </a:lnTo>
                  <a:cubicBezTo>
                    <a:pt x="2335" y="1"/>
                    <a:pt x="2335" y="1"/>
                    <a:pt x="2335" y="2"/>
                  </a:cubicBezTo>
                  <a:lnTo>
                    <a:pt x="2335" y="2"/>
                  </a:lnTo>
                  <a:cubicBezTo>
                    <a:pt x="2335" y="1"/>
                    <a:pt x="2335" y="1"/>
                    <a:pt x="2334" y="1"/>
                  </a:cubicBezTo>
                  <a:close/>
                  <a:moveTo>
                    <a:pt x="2335" y="2"/>
                  </a:moveTo>
                  <a:cubicBezTo>
                    <a:pt x="2419" y="116"/>
                    <a:pt x="762" y="3407"/>
                    <a:pt x="643" y="3859"/>
                  </a:cubicBezTo>
                  <a:cubicBezTo>
                    <a:pt x="334" y="4859"/>
                    <a:pt x="0" y="6121"/>
                    <a:pt x="262" y="7145"/>
                  </a:cubicBezTo>
                  <a:cubicBezTo>
                    <a:pt x="524" y="8271"/>
                    <a:pt x="1242" y="8668"/>
                    <a:pt x="2125" y="8668"/>
                  </a:cubicBezTo>
                  <a:cubicBezTo>
                    <a:pt x="3577" y="8668"/>
                    <a:pt x="5474" y="7597"/>
                    <a:pt x="6526" y="6931"/>
                  </a:cubicBezTo>
                  <a:cubicBezTo>
                    <a:pt x="6740" y="6812"/>
                    <a:pt x="6978" y="6621"/>
                    <a:pt x="6930" y="6383"/>
                  </a:cubicBezTo>
                  <a:cubicBezTo>
                    <a:pt x="6895" y="6134"/>
                    <a:pt x="6621" y="6045"/>
                    <a:pt x="6346" y="6045"/>
                  </a:cubicBezTo>
                  <a:cubicBezTo>
                    <a:pt x="6252" y="6045"/>
                    <a:pt x="6158" y="6055"/>
                    <a:pt x="6073" y="6073"/>
                  </a:cubicBezTo>
                  <a:cubicBezTo>
                    <a:pt x="5549" y="6192"/>
                    <a:pt x="5025" y="6359"/>
                    <a:pt x="4525" y="6573"/>
                  </a:cubicBezTo>
                  <a:cubicBezTo>
                    <a:pt x="5621" y="5978"/>
                    <a:pt x="6216" y="4597"/>
                    <a:pt x="5883" y="3406"/>
                  </a:cubicBezTo>
                  <a:lnTo>
                    <a:pt x="5883" y="3406"/>
                  </a:lnTo>
                  <a:cubicBezTo>
                    <a:pt x="4930" y="3882"/>
                    <a:pt x="4168" y="4764"/>
                    <a:pt x="3811" y="5788"/>
                  </a:cubicBezTo>
                  <a:cubicBezTo>
                    <a:pt x="4025" y="5025"/>
                    <a:pt x="4478" y="4359"/>
                    <a:pt x="4835" y="3620"/>
                  </a:cubicBezTo>
                  <a:cubicBezTo>
                    <a:pt x="5168" y="2906"/>
                    <a:pt x="5359" y="2049"/>
                    <a:pt x="5049" y="1334"/>
                  </a:cubicBezTo>
                  <a:cubicBezTo>
                    <a:pt x="5025" y="1239"/>
                    <a:pt x="4978" y="1168"/>
                    <a:pt x="4882" y="1144"/>
                  </a:cubicBezTo>
                  <a:cubicBezTo>
                    <a:pt x="4867" y="1141"/>
                    <a:pt x="4852" y="1139"/>
                    <a:pt x="4837" y="1139"/>
                  </a:cubicBezTo>
                  <a:cubicBezTo>
                    <a:pt x="4739" y="1139"/>
                    <a:pt x="4659" y="1204"/>
                    <a:pt x="4597" y="1287"/>
                  </a:cubicBezTo>
                  <a:cubicBezTo>
                    <a:pt x="3620" y="2358"/>
                    <a:pt x="2834" y="3620"/>
                    <a:pt x="2310" y="5002"/>
                  </a:cubicBezTo>
                  <a:cubicBezTo>
                    <a:pt x="2572" y="3763"/>
                    <a:pt x="2691" y="2501"/>
                    <a:pt x="2668" y="1215"/>
                  </a:cubicBezTo>
                  <a:cubicBezTo>
                    <a:pt x="2668" y="787"/>
                    <a:pt x="2620" y="335"/>
                    <a:pt x="2335" y="2"/>
                  </a:cubicBezTo>
                  <a:close/>
                </a:path>
              </a:pathLst>
            </a:custGeom>
            <a:solidFill>
              <a:srgbClr val="8F9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2"/>
            <p:cNvSpPr/>
            <p:nvPr/>
          </p:nvSpPr>
          <p:spPr>
            <a:xfrm>
              <a:off x="4049190" y="3710069"/>
              <a:ext cx="301667" cy="327973"/>
            </a:xfrm>
            <a:custGeom>
              <a:avLst/>
              <a:gdLst/>
              <a:ahLst/>
              <a:cxnLst/>
              <a:rect l="l" t="t" r="r" b="b"/>
              <a:pathLst>
                <a:path w="15401" h="16744" extrusionOk="0">
                  <a:moveTo>
                    <a:pt x="11855" y="1"/>
                  </a:moveTo>
                  <a:cubicBezTo>
                    <a:pt x="10391" y="1"/>
                    <a:pt x="8925" y="662"/>
                    <a:pt x="7803" y="1639"/>
                  </a:cubicBezTo>
                  <a:cubicBezTo>
                    <a:pt x="6327" y="2925"/>
                    <a:pt x="5374" y="4687"/>
                    <a:pt x="4541" y="6473"/>
                  </a:cubicBezTo>
                  <a:cubicBezTo>
                    <a:pt x="4079" y="7488"/>
                    <a:pt x="0" y="16743"/>
                    <a:pt x="3290" y="16743"/>
                  </a:cubicBezTo>
                  <a:cubicBezTo>
                    <a:pt x="3397" y="16743"/>
                    <a:pt x="3512" y="16733"/>
                    <a:pt x="3636" y="16713"/>
                  </a:cubicBezTo>
                  <a:cubicBezTo>
                    <a:pt x="4041" y="16642"/>
                    <a:pt x="4374" y="16380"/>
                    <a:pt x="4684" y="16142"/>
                  </a:cubicBezTo>
                  <a:cubicBezTo>
                    <a:pt x="6065" y="15022"/>
                    <a:pt x="7446" y="13927"/>
                    <a:pt x="8827" y="12831"/>
                  </a:cubicBezTo>
                  <a:cubicBezTo>
                    <a:pt x="10423" y="11545"/>
                    <a:pt x="12018" y="10259"/>
                    <a:pt x="13281" y="8664"/>
                  </a:cubicBezTo>
                  <a:cubicBezTo>
                    <a:pt x="14519" y="7068"/>
                    <a:pt x="15400" y="5092"/>
                    <a:pt x="15305" y="3044"/>
                  </a:cubicBezTo>
                  <a:cubicBezTo>
                    <a:pt x="15281" y="2425"/>
                    <a:pt x="15162" y="1758"/>
                    <a:pt x="14781" y="1258"/>
                  </a:cubicBezTo>
                  <a:cubicBezTo>
                    <a:pt x="14424" y="734"/>
                    <a:pt x="13828" y="400"/>
                    <a:pt x="13233" y="210"/>
                  </a:cubicBezTo>
                  <a:cubicBezTo>
                    <a:pt x="12781" y="67"/>
                    <a:pt x="12318" y="1"/>
                    <a:pt x="1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2"/>
            <p:cNvSpPr/>
            <p:nvPr/>
          </p:nvSpPr>
          <p:spPr>
            <a:xfrm>
              <a:off x="4223946" y="3746344"/>
              <a:ext cx="51789" cy="37353"/>
            </a:xfrm>
            <a:custGeom>
              <a:avLst/>
              <a:gdLst/>
              <a:ahLst/>
              <a:cxnLst/>
              <a:rect l="l" t="t" r="r" b="b"/>
              <a:pathLst>
                <a:path w="2644" h="1907" fill="none" extrusionOk="0">
                  <a:moveTo>
                    <a:pt x="1" y="1"/>
                  </a:moveTo>
                  <a:cubicBezTo>
                    <a:pt x="1096" y="263"/>
                    <a:pt x="2049" y="954"/>
                    <a:pt x="2644" y="1906"/>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2"/>
            <p:cNvSpPr/>
            <p:nvPr/>
          </p:nvSpPr>
          <p:spPr>
            <a:xfrm>
              <a:off x="4221615" y="3791139"/>
              <a:ext cx="51789" cy="45267"/>
            </a:xfrm>
            <a:custGeom>
              <a:avLst/>
              <a:gdLst/>
              <a:ahLst/>
              <a:cxnLst/>
              <a:rect l="l" t="t" r="r" b="b"/>
              <a:pathLst>
                <a:path w="2644" h="2311" fill="none" extrusionOk="0">
                  <a:moveTo>
                    <a:pt x="1" y="0"/>
                  </a:moveTo>
                  <a:cubicBezTo>
                    <a:pt x="596" y="48"/>
                    <a:pt x="1167" y="381"/>
                    <a:pt x="1596" y="834"/>
                  </a:cubicBezTo>
                  <a:cubicBezTo>
                    <a:pt x="2025" y="1262"/>
                    <a:pt x="2334" y="1786"/>
                    <a:pt x="2644" y="2310"/>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2"/>
            <p:cNvSpPr/>
            <p:nvPr/>
          </p:nvSpPr>
          <p:spPr>
            <a:xfrm>
              <a:off x="4211351" y="3850370"/>
              <a:ext cx="42936" cy="49458"/>
            </a:xfrm>
            <a:custGeom>
              <a:avLst/>
              <a:gdLst/>
              <a:ahLst/>
              <a:cxnLst/>
              <a:rect l="l" t="t" r="r" b="b"/>
              <a:pathLst>
                <a:path w="2192" h="2525" fill="none" extrusionOk="0">
                  <a:moveTo>
                    <a:pt x="1" y="1"/>
                  </a:moveTo>
                  <a:cubicBezTo>
                    <a:pt x="953" y="620"/>
                    <a:pt x="1715" y="1501"/>
                    <a:pt x="2192" y="2525"/>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2"/>
            <p:cNvSpPr/>
            <p:nvPr/>
          </p:nvSpPr>
          <p:spPr>
            <a:xfrm>
              <a:off x="4133924" y="3889094"/>
              <a:ext cx="78859" cy="66715"/>
            </a:xfrm>
            <a:custGeom>
              <a:avLst/>
              <a:gdLst/>
              <a:ahLst/>
              <a:cxnLst/>
              <a:rect l="l" t="t" r="r" b="b"/>
              <a:pathLst>
                <a:path w="4026" h="3406" fill="none" extrusionOk="0">
                  <a:moveTo>
                    <a:pt x="0" y="0"/>
                  </a:moveTo>
                  <a:cubicBezTo>
                    <a:pt x="1739" y="500"/>
                    <a:pt x="3239" y="1762"/>
                    <a:pt x="4025" y="3406"/>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2"/>
            <p:cNvSpPr/>
            <p:nvPr/>
          </p:nvSpPr>
          <p:spPr>
            <a:xfrm>
              <a:off x="4138585" y="3936670"/>
              <a:ext cx="47598" cy="41525"/>
            </a:xfrm>
            <a:custGeom>
              <a:avLst/>
              <a:gdLst/>
              <a:ahLst/>
              <a:cxnLst/>
              <a:rect l="l" t="t" r="r" b="b"/>
              <a:pathLst>
                <a:path w="2430" h="2120" fill="none" extrusionOk="0">
                  <a:moveTo>
                    <a:pt x="1" y="0"/>
                  </a:moveTo>
                  <a:cubicBezTo>
                    <a:pt x="1025" y="405"/>
                    <a:pt x="1906" y="1167"/>
                    <a:pt x="2430" y="2120"/>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2"/>
            <p:cNvSpPr/>
            <p:nvPr/>
          </p:nvSpPr>
          <p:spPr>
            <a:xfrm>
              <a:off x="4133453" y="3968852"/>
              <a:ext cx="21017" cy="17746"/>
            </a:xfrm>
            <a:custGeom>
              <a:avLst/>
              <a:gdLst/>
              <a:ahLst/>
              <a:cxnLst/>
              <a:rect l="l" t="t" r="r" b="b"/>
              <a:pathLst>
                <a:path w="1073" h="906" fill="none" extrusionOk="0">
                  <a:moveTo>
                    <a:pt x="1" y="0"/>
                  </a:moveTo>
                  <a:cubicBezTo>
                    <a:pt x="405" y="239"/>
                    <a:pt x="786" y="548"/>
                    <a:pt x="1072" y="905"/>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2"/>
            <p:cNvSpPr/>
            <p:nvPr/>
          </p:nvSpPr>
          <p:spPr>
            <a:xfrm>
              <a:off x="4272933" y="3740292"/>
              <a:ext cx="59722" cy="63464"/>
            </a:xfrm>
            <a:custGeom>
              <a:avLst/>
              <a:gdLst/>
              <a:ahLst/>
              <a:cxnLst/>
              <a:rect l="l" t="t" r="r" b="b"/>
              <a:pathLst>
                <a:path w="3049" h="3240" fill="none" extrusionOk="0">
                  <a:moveTo>
                    <a:pt x="0" y="0"/>
                  </a:moveTo>
                  <a:cubicBezTo>
                    <a:pt x="286" y="215"/>
                    <a:pt x="595" y="429"/>
                    <a:pt x="881" y="643"/>
                  </a:cubicBezTo>
                  <a:cubicBezTo>
                    <a:pt x="1167" y="834"/>
                    <a:pt x="1429" y="1048"/>
                    <a:pt x="1691" y="1263"/>
                  </a:cubicBezTo>
                  <a:cubicBezTo>
                    <a:pt x="2286" y="1810"/>
                    <a:pt x="2763" y="2477"/>
                    <a:pt x="3048" y="3239"/>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2"/>
            <p:cNvSpPr/>
            <p:nvPr/>
          </p:nvSpPr>
          <p:spPr>
            <a:xfrm>
              <a:off x="5970820" y="2231315"/>
              <a:ext cx="428712" cy="428712"/>
            </a:xfrm>
            <a:custGeom>
              <a:avLst/>
              <a:gdLst/>
              <a:ahLst/>
              <a:cxnLst/>
              <a:rect l="l" t="t" r="r" b="b"/>
              <a:pathLst>
                <a:path w="21887" h="21887" extrusionOk="0">
                  <a:moveTo>
                    <a:pt x="10955" y="1"/>
                  </a:moveTo>
                  <a:cubicBezTo>
                    <a:pt x="4907" y="1"/>
                    <a:pt x="1" y="4907"/>
                    <a:pt x="1" y="10932"/>
                  </a:cubicBezTo>
                  <a:cubicBezTo>
                    <a:pt x="1" y="16981"/>
                    <a:pt x="4907" y="21886"/>
                    <a:pt x="10955" y="21886"/>
                  </a:cubicBezTo>
                  <a:cubicBezTo>
                    <a:pt x="16981" y="21886"/>
                    <a:pt x="21886" y="16981"/>
                    <a:pt x="21886" y="10932"/>
                  </a:cubicBezTo>
                  <a:cubicBezTo>
                    <a:pt x="21886" y="4907"/>
                    <a:pt x="16981" y="1"/>
                    <a:pt x="10955" y="1"/>
                  </a:cubicBezTo>
                  <a:close/>
                </a:path>
              </a:pathLst>
            </a:cu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2"/>
            <p:cNvSpPr/>
            <p:nvPr/>
          </p:nvSpPr>
          <p:spPr>
            <a:xfrm>
              <a:off x="6027270" y="2335106"/>
              <a:ext cx="323742" cy="262277"/>
            </a:xfrm>
            <a:custGeom>
              <a:avLst/>
              <a:gdLst/>
              <a:ahLst/>
              <a:cxnLst/>
              <a:rect l="l" t="t" r="r" b="b"/>
              <a:pathLst>
                <a:path w="16528" h="13390" extrusionOk="0">
                  <a:moveTo>
                    <a:pt x="4256" y="1"/>
                  </a:moveTo>
                  <a:cubicBezTo>
                    <a:pt x="4152" y="1"/>
                    <a:pt x="4044" y="5"/>
                    <a:pt x="3930" y="12"/>
                  </a:cubicBezTo>
                  <a:cubicBezTo>
                    <a:pt x="2930" y="60"/>
                    <a:pt x="1906" y="465"/>
                    <a:pt x="1286" y="1298"/>
                  </a:cubicBezTo>
                  <a:cubicBezTo>
                    <a:pt x="500" y="2370"/>
                    <a:pt x="0" y="3299"/>
                    <a:pt x="48" y="4680"/>
                  </a:cubicBezTo>
                  <a:cubicBezTo>
                    <a:pt x="119" y="6180"/>
                    <a:pt x="739" y="8347"/>
                    <a:pt x="1453" y="9633"/>
                  </a:cubicBezTo>
                  <a:cubicBezTo>
                    <a:pt x="1786" y="10205"/>
                    <a:pt x="2215" y="10705"/>
                    <a:pt x="2691" y="11158"/>
                  </a:cubicBezTo>
                  <a:cubicBezTo>
                    <a:pt x="3573" y="11967"/>
                    <a:pt x="4597" y="12586"/>
                    <a:pt x="5692" y="12967"/>
                  </a:cubicBezTo>
                  <a:cubicBezTo>
                    <a:pt x="6520" y="13249"/>
                    <a:pt x="7395" y="13389"/>
                    <a:pt x="8270" y="13389"/>
                  </a:cubicBezTo>
                  <a:cubicBezTo>
                    <a:pt x="9988" y="13389"/>
                    <a:pt x="11710" y="12849"/>
                    <a:pt x="13098" y="11777"/>
                  </a:cubicBezTo>
                  <a:cubicBezTo>
                    <a:pt x="15218" y="10157"/>
                    <a:pt x="16528" y="7347"/>
                    <a:pt x="16385" y="4561"/>
                  </a:cubicBezTo>
                  <a:cubicBezTo>
                    <a:pt x="16313" y="3227"/>
                    <a:pt x="15885" y="1846"/>
                    <a:pt x="14861" y="1132"/>
                  </a:cubicBezTo>
                  <a:cubicBezTo>
                    <a:pt x="14178" y="663"/>
                    <a:pt x="13362" y="556"/>
                    <a:pt x="12549" y="556"/>
                  </a:cubicBezTo>
                  <a:cubicBezTo>
                    <a:pt x="12454" y="556"/>
                    <a:pt x="12359" y="558"/>
                    <a:pt x="12265" y="560"/>
                  </a:cubicBezTo>
                  <a:cubicBezTo>
                    <a:pt x="11622" y="584"/>
                    <a:pt x="10955" y="632"/>
                    <a:pt x="10336" y="846"/>
                  </a:cubicBezTo>
                  <a:cubicBezTo>
                    <a:pt x="9483" y="1169"/>
                    <a:pt x="8912" y="1466"/>
                    <a:pt x="8286" y="1466"/>
                  </a:cubicBezTo>
                  <a:cubicBezTo>
                    <a:pt x="7897" y="1466"/>
                    <a:pt x="7488" y="1352"/>
                    <a:pt x="6978" y="1060"/>
                  </a:cubicBezTo>
                  <a:cubicBezTo>
                    <a:pt x="5973" y="470"/>
                    <a:pt x="5409" y="1"/>
                    <a:pt x="4256" y="1"/>
                  </a:cubicBez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2"/>
            <p:cNvSpPr/>
            <p:nvPr/>
          </p:nvSpPr>
          <p:spPr>
            <a:xfrm>
              <a:off x="6130827" y="2371401"/>
              <a:ext cx="105910" cy="26894"/>
            </a:xfrm>
            <a:custGeom>
              <a:avLst/>
              <a:gdLst/>
              <a:ahLst/>
              <a:cxnLst/>
              <a:rect l="l" t="t" r="r" b="b"/>
              <a:pathLst>
                <a:path w="5407" h="1373" extrusionOk="0">
                  <a:moveTo>
                    <a:pt x="2319" y="0"/>
                  </a:moveTo>
                  <a:cubicBezTo>
                    <a:pt x="1997" y="0"/>
                    <a:pt x="1753" y="12"/>
                    <a:pt x="1667" y="41"/>
                  </a:cubicBezTo>
                  <a:cubicBezTo>
                    <a:pt x="0" y="565"/>
                    <a:pt x="2572" y="1136"/>
                    <a:pt x="3096" y="1208"/>
                  </a:cubicBezTo>
                  <a:cubicBezTo>
                    <a:pt x="3444" y="1277"/>
                    <a:pt x="3791" y="1372"/>
                    <a:pt x="4138" y="1372"/>
                  </a:cubicBezTo>
                  <a:cubicBezTo>
                    <a:pt x="4267" y="1372"/>
                    <a:pt x="4396" y="1359"/>
                    <a:pt x="4525" y="1327"/>
                  </a:cubicBezTo>
                  <a:cubicBezTo>
                    <a:pt x="5001" y="1208"/>
                    <a:pt x="5406" y="684"/>
                    <a:pt x="5216" y="231"/>
                  </a:cubicBezTo>
                  <a:cubicBezTo>
                    <a:pt x="5161" y="123"/>
                    <a:pt x="3343" y="0"/>
                    <a:pt x="2319" y="0"/>
                  </a:cubicBezTo>
                  <a:close/>
                </a:path>
              </a:pathLst>
            </a:custGeom>
            <a:solidFill>
              <a:srgbClr val="90A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2"/>
            <p:cNvSpPr/>
            <p:nvPr/>
          </p:nvSpPr>
          <p:spPr>
            <a:xfrm>
              <a:off x="6178874" y="2278304"/>
              <a:ext cx="60643" cy="108280"/>
            </a:xfrm>
            <a:custGeom>
              <a:avLst/>
              <a:gdLst/>
              <a:ahLst/>
              <a:cxnLst/>
              <a:rect l="l" t="t" r="r" b="b"/>
              <a:pathLst>
                <a:path w="3096" h="5528" extrusionOk="0">
                  <a:moveTo>
                    <a:pt x="1698" y="1"/>
                  </a:moveTo>
                  <a:cubicBezTo>
                    <a:pt x="1680" y="1"/>
                    <a:pt x="1661" y="3"/>
                    <a:pt x="1643" y="7"/>
                  </a:cubicBezTo>
                  <a:cubicBezTo>
                    <a:pt x="1429" y="31"/>
                    <a:pt x="1238" y="293"/>
                    <a:pt x="1096" y="507"/>
                  </a:cubicBezTo>
                  <a:cubicBezTo>
                    <a:pt x="905" y="817"/>
                    <a:pt x="691" y="1150"/>
                    <a:pt x="548" y="1531"/>
                  </a:cubicBezTo>
                  <a:cubicBezTo>
                    <a:pt x="357" y="2008"/>
                    <a:pt x="286" y="2579"/>
                    <a:pt x="262" y="3127"/>
                  </a:cubicBezTo>
                  <a:cubicBezTo>
                    <a:pt x="214" y="3627"/>
                    <a:pt x="0" y="4865"/>
                    <a:pt x="238" y="5294"/>
                  </a:cubicBezTo>
                  <a:cubicBezTo>
                    <a:pt x="327" y="5449"/>
                    <a:pt x="494" y="5527"/>
                    <a:pt x="661" y="5527"/>
                  </a:cubicBezTo>
                  <a:cubicBezTo>
                    <a:pt x="852" y="5527"/>
                    <a:pt x="1043" y="5426"/>
                    <a:pt x="1119" y="5222"/>
                  </a:cubicBezTo>
                  <a:cubicBezTo>
                    <a:pt x="1191" y="5103"/>
                    <a:pt x="1191" y="4937"/>
                    <a:pt x="1191" y="4770"/>
                  </a:cubicBezTo>
                  <a:cubicBezTo>
                    <a:pt x="1191" y="3865"/>
                    <a:pt x="1262" y="2936"/>
                    <a:pt x="1619" y="2198"/>
                  </a:cubicBezTo>
                  <a:cubicBezTo>
                    <a:pt x="1953" y="1412"/>
                    <a:pt x="2548" y="888"/>
                    <a:pt x="3096" y="412"/>
                  </a:cubicBezTo>
                  <a:cubicBezTo>
                    <a:pt x="2715" y="293"/>
                    <a:pt x="2310" y="174"/>
                    <a:pt x="1929" y="55"/>
                  </a:cubicBezTo>
                  <a:cubicBezTo>
                    <a:pt x="1852" y="35"/>
                    <a:pt x="1775" y="1"/>
                    <a:pt x="1698" y="1"/>
                  </a:cubicBezTo>
                  <a:close/>
                </a:path>
              </a:pathLst>
            </a:custGeom>
            <a:solidFill>
              <a:srgbClr val="594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2"/>
            <p:cNvSpPr/>
            <p:nvPr/>
          </p:nvSpPr>
          <p:spPr>
            <a:xfrm>
              <a:off x="6029131" y="2406716"/>
              <a:ext cx="103579" cy="136251"/>
            </a:xfrm>
            <a:custGeom>
              <a:avLst/>
              <a:gdLst/>
              <a:ahLst/>
              <a:cxnLst/>
              <a:rect l="l" t="t" r="r" b="b"/>
              <a:pathLst>
                <a:path w="5288" h="6956" extrusionOk="0">
                  <a:moveTo>
                    <a:pt x="2526" y="1"/>
                  </a:moveTo>
                  <a:cubicBezTo>
                    <a:pt x="2419" y="1"/>
                    <a:pt x="2300" y="37"/>
                    <a:pt x="2168" y="119"/>
                  </a:cubicBezTo>
                  <a:cubicBezTo>
                    <a:pt x="1" y="1477"/>
                    <a:pt x="2334" y="5382"/>
                    <a:pt x="3597" y="6644"/>
                  </a:cubicBezTo>
                  <a:cubicBezTo>
                    <a:pt x="3692" y="6740"/>
                    <a:pt x="3787" y="6835"/>
                    <a:pt x="3906" y="6882"/>
                  </a:cubicBezTo>
                  <a:cubicBezTo>
                    <a:pt x="4011" y="6935"/>
                    <a:pt x="4120" y="6955"/>
                    <a:pt x="4230" y="6955"/>
                  </a:cubicBezTo>
                  <a:cubicBezTo>
                    <a:pt x="4420" y="6955"/>
                    <a:pt x="4615" y="6895"/>
                    <a:pt x="4811" y="6835"/>
                  </a:cubicBezTo>
                  <a:cubicBezTo>
                    <a:pt x="5026" y="6763"/>
                    <a:pt x="5287" y="6620"/>
                    <a:pt x="5264" y="6406"/>
                  </a:cubicBezTo>
                  <a:cubicBezTo>
                    <a:pt x="5264" y="6311"/>
                    <a:pt x="5216" y="6216"/>
                    <a:pt x="5145" y="6144"/>
                  </a:cubicBezTo>
                  <a:cubicBezTo>
                    <a:pt x="4311" y="4977"/>
                    <a:pt x="3692" y="3644"/>
                    <a:pt x="3501" y="2215"/>
                  </a:cubicBezTo>
                  <a:cubicBezTo>
                    <a:pt x="3419" y="1574"/>
                    <a:pt x="3228" y="1"/>
                    <a:pt x="2526" y="1"/>
                  </a:cubicBezTo>
                  <a:close/>
                </a:path>
              </a:pathLst>
            </a:custGeom>
            <a:solidFill>
              <a:srgbClr val="C6DD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2"/>
            <p:cNvSpPr/>
            <p:nvPr/>
          </p:nvSpPr>
          <p:spPr>
            <a:xfrm>
              <a:off x="1396746" y="3496807"/>
              <a:ext cx="479561" cy="479541"/>
            </a:xfrm>
            <a:custGeom>
              <a:avLst/>
              <a:gdLst/>
              <a:ahLst/>
              <a:cxnLst/>
              <a:rect l="l" t="t" r="r" b="b"/>
              <a:pathLst>
                <a:path w="24483" h="24482" extrusionOk="0">
                  <a:moveTo>
                    <a:pt x="12242" y="0"/>
                  </a:moveTo>
                  <a:cubicBezTo>
                    <a:pt x="5478" y="0"/>
                    <a:pt x="1" y="5478"/>
                    <a:pt x="1" y="12241"/>
                  </a:cubicBezTo>
                  <a:cubicBezTo>
                    <a:pt x="1" y="19004"/>
                    <a:pt x="5478" y="24481"/>
                    <a:pt x="12242" y="24481"/>
                  </a:cubicBezTo>
                  <a:cubicBezTo>
                    <a:pt x="19005" y="24481"/>
                    <a:pt x="24482" y="19004"/>
                    <a:pt x="24482" y="12241"/>
                  </a:cubicBezTo>
                  <a:cubicBezTo>
                    <a:pt x="24482" y="5478"/>
                    <a:pt x="19005" y="0"/>
                    <a:pt x="12242" y="0"/>
                  </a:cubicBezTo>
                  <a:close/>
                </a:path>
              </a:pathLst>
            </a:cu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2"/>
            <p:cNvSpPr/>
            <p:nvPr/>
          </p:nvSpPr>
          <p:spPr>
            <a:xfrm>
              <a:off x="1475114" y="3606200"/>
              <a:ext cx="323762" cy="262257"/>
            </a:xfrm>
            <a:custGeom>
              <a:avLst/>
              <a:gdLst/>
              <a:ahLst/>
              <a:cxnLst/>
              <a:rect l="l" t="t" r="r" b="b"/>
              <a:pathLst>
                <a:path w="16529" h="13389" extrusionOk="0">
                  <a:moveTo>
                    <a:pt x="4262" y="0"/>
                  </a:moveTo>
                  <a:cubicBezTo>
                    <a:pt x="4157" y="0"/>
                    <a:pt x="4046" y="4"/>
                    <a:pt x="3930" y="12"/>
                  </a:cubicBezTo>
                  <a:cubicBezTo>
                    <a:pt x="2954" y="59"/>
                    <a:pt x="1930" y="464"/>
                    <a:pt x="1311" y="1298"/>
                  </a:cubicBezTo>
                  <a:cubicBezTo>
                    <a:pt x="501" y="2369"/>
                    <a:pt x="1" y="3298"/>
                    <a:pt x="72" y="4679"/>
                  </a:cubicBezTo>
                  <a:cubicBezTo>
                    <a:pt x="144" y="6180"/>
                    <a:pt x="739" y="8347"/>
                    <a:pt x="1477" y="9633"/>
                  </a:cubicBezTo>
                  <a:cubicBezTo>
                    <a:pt x="1787" y="10204"/>
                    <a:pt x="2239" y="10704"/>
                    <a:pt x="2716" y="11157"/>
                  </a:cubicBezTo>
                  <a:cubicBezTo>
                    <a:pt x="3573" y="11966"/>
                    <a:pt x="4597" y="12586"/>
                    <a:pt x="5692" y="12967"/>
                  </a:cubicBezTo>
                  <a:cubicBezTo>
                    <a:pt x="6529" y="13248"/>
                    <a:pt x="7406" y="13388"/>
                    <a:pt x="8282" y="13388"/>
                  </a:cubicBezTo>
                  <a:cubicBezTo>
                    <a:pt x="10001" y="13388"/>
                    <a:pt x="11719" y="12849"/>
                    <a:pt x="13123" y="11776"/>
                  </a:cubicBezTo>
                  <a:cubicBezTo>
                    <a:pt x="15218" y="10157"/>
                    <a:pt x="16528" y="7347"/>
                    <a:pt x="16409" y="4560"/>
                  </a:cubicBezTo>
                  <a:cubicBezTo>
                    <a:pt x="16338" y="3227"/>
                    <a:pt x="15885" y="1845"/>
                    <a:pt x="14861" y="1131"/>
                  </a:cubicBezTo>
                  <a:cubicBezTo>
                    <a:pt x="14200" y="662"/>
                    <a:pt x="13367" y="555"/>
                    <a:pt x="12567" y="555"/>
                  </a:cubicBezTo>
                  <a:cubicBezTo>
                    <a:pt x="12474" y="555"/>
                    <a:pt x="12381" y="557"/>
                    <a:pt x="12289" y="559"/>
                  </a:cubicBezTo>
                  <a:cubicBezTo>
                    <a:pt x="11622" y="583"/>
                    <a:pt x="10979" y="631"/>
                    <a:pt x="10360" y="845"/>
                  </a:cubicBezTo>
                  <a:cubicBezTo>
                    <a:pt x="9493" y="1169"/>
                    <a:pt x="8916" y="1465"/>
                    <a:pt x="8293" y="1465"/>
                  </a:cubicBezTo>
                  <a:cubicBezTo>
                    <a:pt x="7907" y="1465"/>
                    <a:pt x="7503" y="1351"/>
                    <a:pt x="7002" y="1060"/>
                  </a:cubicBezTo>
                  <a:cubicBezTo>
                    <a:pt x="5997" y="470"/>
                    <a:pt x="5433" y="0"/>
                    <a:pt x="4262" y="0"/>
                  </a:cubicBez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2"/>
            <p:cNvSpPr/>
            <p:nvPr/>
          </p:nvSpPr>
          <p:spPr>
            <a:xfrm>
              <a:off x="1578671" y="3642475"/>
              <a:ext cx="106380" cy="26894"/>
            </a:xfrm>
            <a:custGeom>
              <a:avLst/>
              <a:gdLst/>
              <a:ahLst/>
              <a:cxnLst/>
              <a:rect l="l" t="t" r="r" b="b"/>
              <a:pathLst>
                <a:path w="5431" h="1373" extrusionOk="0">
                  <a:moveTo>
                    <a:pt x="2333" y="0"/>
                  </a:moveTo>
                  <a:cubicBezTo>
                    <a:pt x="2007" y="0"/>
                    <a:pt x="1759" y="13"/>
                    <a:pt x="1668" y="41"/>
                  </a:cubicBezTo>
                  <a:cubicBezTo>
                    <a:pt x="1" y="565"/>
                    <a:pt x="2596" y="1136"/>
                    <a:pt x="3097" y="1208"/>
                  </a:cubicBezTo>
                  <a:cubicBezTo>
                    <a:pt x="3444" y="1277"/>
                    <a:pt x="3804" y="1372"/>
                    <a:pt x="4158" y="1372"/>
                  </a:cubicBezTo>
                  <a:cubicBezTo>
                    <a:pt x="4290" y="1372"/>
                    <a:pt x="4420" y="1359"/>
                    <a:pt x="4549" y="1327"/>
                  </a:cubicBezTo>
                  <a:cubicBezTo>
                    <a:pt x="5002" y="1208"/>
                    <a:pt x="5430" y="684"/>
                    <a:pt x="5240" y="232"/>
                  </a:cubicBezTo>
                  <a:cubicBezTo>
                    <a:pt x="5185" y="123"/>
                    <a:pt x="3368" y="0"/>
                    <a:pt x="2333" y="0"/>
                  </a:cubicBezTo>
                  <a:close/>
                </a:path>
              </a:pathLst>
            </a:custGeom>
            <a:solidFill>
              <a:srgbClr val="7BA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2"/>
            <p:cNvSpPr/>
            <p:nvPr/>
          </p:nvSpPr>
          <p:spPr>
            <a:xfrm>
              <a:off x="1627188" y="3549378"/>
              <a:ext cx="60662" cy="108280"/>
            </a:xfrm>
            <a:custGeom>
              <a:avLst/>
              <a:gdLst/>
              <a:ahLst/>
              <a:cxnLst/>
              <a:rect l="l" t="t" r="r" b="b"/>
              <a:pathLst>
                <a:path w="3097" h="5528" extrusionOk="0">
                  <a:moveTo>
                    <a:pt x="1676" y="1"/>
                  </a:moveTo>
                  <a:cubicBezTo>
                    <a:pt x="1657" y="1"/>
                    <a:pt x="1638" y="3"/>
                    <a:pt x="1620" y="7"/>
                  </a:cubicBezTo>
                  <a:cubicBezTo>
                    <a:pt x="1405" y="31"/>
                    <a:pt x="1239" y="293"/>
                    <a:pt x="1096" y="507"/>
                  </a:cubicBezTo>
                  <a:cubicBezTo>
                    <a:pt x="881" y="817"/>
                    <a:pt x="667" y="1150"/>
                    <a:pt x="524" y="1531"/>
                  </a:cubicBezTo>
                  <a:cubicBezTo>
                    <a:pt x="358" y="2008"/>
                    <a:pt x="286" y="2579"/>
                    <a:pt x="238" y="3127"/>
                  </a:cubicBezTo>
                  <a:cubicBezTo>
                    <a:pt x="215" y="3627"/>
                    <a:pt x="0" y="4865"/>
                    <a:pt x="238" y="5294"/>
                  </a:cubicBezTo>
                  <a:cubicBezTo>
                    <a:pt x="327" y="5450"/>
                    <a:pt x="494" y="5527"/>
                    <a:pt x="661" y="5527"/>
                  </a:cubicBezTo>
                  <a:cubicBezTo>
                    <a:pt x="852" y="5527"/>
                    <a:pt x="1043" y="5426"/>
                    <a:pt x="1120" y="5223"/>
                  </a:cubicBezTo>
                  <a:cubicBezTo>
                    <a:pt x="1167" y="5104"/>
                    <a:pt x="1167" y="4937"/>
                    <a:pt x="1167" y="4770"/>
                  </a:cubicBezTo>
                  <a:cubicBezTo>
                    <a:pt x="1191" y="3889"/>
                    <a:pt x="1263" y="2936"/>
                    <a:pt x="1596" y="2198"/>
                  </a:cubicBezTo>
                  <a:cubicBezTo>
                    <a:pt x="1953" y="1412"/>
                    <a:pt x="2525" y="888"/>
                    <a:pt x="3096" y="412"/>
                  </a:cubicBezTo>
                  <a:cubicBezTo>
                    <a:pt x="2691" y="293"/>
                    <a:pt x="2310" y="174"/>
                    <a:pt x="1906" y="55"/>
                  </a:cubicBezTo>
                  <a:cubicBezTo>
                    <a:pt x="1848" y="36"/>
                    <a:pt x="1759" y="1"/>
                    <a:pt x="1676" y="1"/>
                  </a:cubicBezTo>
                  <a:close/>
                </a:path>
              </a:pathLst>
            </a:custGeom>
            <a:solidFill>
              <a:srgbClr val="594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2"/>
            <p:cNvSpPr/>
            <p:nvPr/>
          </p:nvSpPr>
          <p:spPr>
            <a:xfrm>
              <a:off x="1476994" y="3677810"/>
              <a:ext cx="104029" cy="136231"/>
            </a:xfrm>
            <a:custGeom>
              <a:avLst/>
              <a:gdLst/>
              <a:ahLst/>
              <a:cxnLst/>
              <a:rect l="l" t="t" r="r" b="b"/>
              <a:pathLst>
                <a:path w="5311" h="6955" extrusionOk="0">
                  <a:moveTo>
                    <a:pt x="2549" y="0"/>
                  </a:moveTo>
                  <a:cubicBezTo>
                    <a:pt x="2442" y="0"/>
                    <a:pt x="2323" y="37"/>
                    <a:pt x="2191" y="118"/>
                  </a:cubicBezTo>
                  <a:cubicBezTo>
                    <a:pt x="0" y="1476"/>
                    <a:pt x="2334" y="5381"/>
                    <a:pt x="3620" y="6643"/>
                  </a:cubicBezTo>
                  <a:cubicBezTo>
                    <a:pt x="3715" y="6739"/>
                    <a:pt x="3810" y="6834"/>
                    <a:pt x="3906" y="6882"/>
                  </a:cubicBezTo>
                  <a:cubicBezTo>
                    <a:pt x="4011" y="6934"/>
                    <a:pt x="4122" y="6954"/>
                    <a:pt x="4235" y="6954"/>
                  </a:cubicBezTo>
                  <a:cubicBezTo>
                    <a:pt x="4430" y="6954"/>
                    <a:pt x="4630" y="6894"/>
                    <a:pt x="4811" y="6834"/>
                  </a:cubicBezTo>
                  <a:cubicBezTo>
                    <a:pt x="5025" y="6763"/>
                    <a:pt x="5311" y="6620"/>
                    <a:pt x="5287" y="6405"/>
                  </a:cubicBezTo>
                  <a:cubicBezTo>
                    <a:pt x="5287" y="6310"/>
                    <a:pt x="5215" y="6215"/>
                    <a:pt x="5168" y="6143"/>
                  </a:cubicBezTo>
                  <a:cubicBezTo>
                    <a:pt x="4311" y="4976"/>
                    <a:pt x="3715" y="3643"/>
                    <a:pt x="3525" y="2214"/>
                  </a:cubicBezTo>
                  <a:cubicBezTo>
                    <a:pt x="3442" y="1573"/>
                    <a:pt x="3252" y="0"/>
                    <a:pt x="2549" y="0"/>
                  </a:cubicBezTo>
                  <a:close/>
                </a:path>
              </a:pathLst>
            </a:custGeom>
            <a:solidFill>
              <a:srgbClr val="FFFFFF">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2"/>
            <p:cNvSpPr/>
            <p:nvPr/>
          </p:nvSpPr>
          <p:spPr>
            <a:xfrm>
              <a:off x="4764569" y="2302220"/>
              <a:ext cx="426831" cy="426831"/>
            </a:xfrm>
            <a:custGeom>
              <a:avLst/>
              <a:gdLst/>
              <a:ahLst/>
              <a:cxnLst/>
              <a:rect l="l" t="t" r="r" b="b"/>
              <a:pathLst>
                <a:path w="21791" h="21791" extrusionOk="0">
                  <a:moveTo>
                    <a:pt x="10908" y="1"/>
                  </a:moveTo>
                  <a:cubicBezTo>
                    <a:pt x="4883" y="1"/>
                    <a:pt x="1" y="4883"/>
                    <a:pt x="1" y="10884"/>
                  </a:cubicBezTo>
                  <a:cubicBezTo>
                    <a:pt x="1" y="16909"/>
                    <a:pt x="4883" y="21791"/>
                    <a:pt x="10908" y="21791"/>
                  </a:cubicBezTo>
                  <a:cubicBezTo>
                    <a:pt x="16909" y="21791"/>
                    <a:pt x="21791" y="16909"/>
                    <a:pt x="21791" y="10884"/>
                  </a:cubicBezTo>
                  <a:cubicBezTo>
                    <a:pt x="21791" y="4883"/>
                    <a:pt x="16909" y="1"/>
                    <a:pt x="10908" y="1"/>
                  </a:cubicBezTo>
                  <a:close/>
                </a:path>
              </a:pathLst>
            </a:cu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2"/>
            <p:cNvSpPr/>
            <p:nvPr/>
          </p:nvSpPr>
          <p:spPr>
            <a:xfrm>
              <a:off x="4875118" y="2497893"/>
              <a:ext cx="231857" cy="74746"/>
            </a:xfrm>
            <a:custGeom>
              <a:avLst/>
              <a:gdLst/>
              <a:ahLst/>
              <a:cxnLst/>
              <a:rect l="l" t="t" r="r" b="b"/>
              <a:pathLst>
                <a:path w="11837" h="3816" extrusionOk="0">
                  <a:moveTo>
                    <a:pt x="7033" y="1"/>
                  </a:moveTo>
                  <a:cubicBezTo>
                    <a:pt x="5880" y="1"/>
                    <a:pt x="4728" y="100"/>
                    <a:pt x="3597" y="298"/>
                  </a:cubicBezTo>
                  <a:cubicBezTo>
                    <a:pt x="3073" y="394"/>
                    <a:pt x="2573" y="513"/>
                    <a:pt x="2120" y="775"/>
                  </a:cubicBezTo>
                  <a:cubicBezTo>
                    <a:pt x="1453" y="1132"/>
                    <a:pt x="1" y="2370"/>
                    <a:pt x="572" y="3251"/>
                  </a:cubicBezTo>
                  <a:cubicBezTo>
                    <a:pt x="865" y="3690"/>
                    <a:pt x="1460" y="3815"/>
                    <a:pt x="2102" y="3815"/>
                  </a:cubicBezTo>
                  <a:cubicBezTo>
                    <a:pt x="2819" y="3815"/>
                    <a:pt x="3595" y="3659"/>
                    <a:pt x="4073" y="3609"/>
                  </a:cubicBezTo>
                  <a:cubicBezTo>
                    <a:pt x="4835" y="3513"/>
                    <a:pt x="5573" y="3418"/>
                    <a:pt x="6311" y="3299"/>
                  </a:cubicBezTo>
                  <a:cubicBezTo>
                    <a:pt x="7978" y="3013"/>
                    <a:pt x="9693" y="2656"/>
                    <a:pt x="10979" y="1608"/>
                  </a:cubicBezTo>
                  <a:cubicBezTo>
                    <a:pt x="11336" y="1322"/>
                    <a:pt x="11646" y="989"/>
                    <a:pt x="11836" y="584"/>
                  </a:cubicBezTo>
                  <a:cubicBezTo>
                    <a:pt x="10267" y="195"/>
                    <a:pt x="8648" y="1"/>
                    <a:pt x="70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2"/>
            <p:cNvSpPr/>
            <p:nvPr/>
          </p:nvSpPr>
          <p:spPr>
            <a:xfrm>
              <a:off x="4895646" y="2504768"/>
              <a:ext cx="174015" cy="51123"/>
            </a:xfrm>
            <a:custGeom>
              <a:avLst/>
              <a:gdLst/>
              <a:ahLst/>
              <a:cxnLst/>
              <a:rect l="l" t="t" r="r" b="b"/>
              <a:pathLst>
                <a:path w="8884" h="2610" extrusionOk="0">
                  <a:moveTo>
                    <a:pt x="6406" y="1"/>
                  </a:moveTo>
                  <a:cubicBezTo>
                    <a:pt x="4858" y="1"/>
                    <a:pt x="3307" y="186"/>
                    <a:pt x="1787" y="543"/>
                  </a:cubicBezTo>
                  <a:cubicBezTo>
                    <a:pt x="1596" y="567"/>
                    <a:pt x="1405" y="638"/>
                    <a:pt x="1239" y="757"/>
                  </a:cubicBezTo>
                  <a:cubicBezTo>
                    <a:pt x="1048" y="876"/>
                    <a:pt x="929" y="1043"/>
                    <a:pt x="810" y="1233"/>
                  </a:cubicBezTo>
                  <a:cubicBezTo>
                    <a:pt x="620" y="1519"/>
                    <a:pt x="0" y="2162"/>
                    <a:pt x="310" y="2448"/>
                  </a:cubicBezTo>
                  <a:cubicBezTo>
                    <a:pt x="456" y="2580"/>
                    <a:pt x="792" y="2610"/>
                    <a:pt x="1124" y="2610"/>
                  </a:cubicBezTo>
                  <a:cubicBezTo>
                    <a:pt x="1389" y="2610"/>
                    <a:pt x="1652" y="2591"/>
                    <a:pt x="1810" y="2591"/>
                  </a:cubicBezTo>
                  <a:cubicBezTo>
                    <a:pt x="3096" y="2591"/>
                    <a:pt x="4406" y="2519"/>
                    <a:pt x="5644" y="2162"/>
                  </a:cubicBezTo>
                  <a:cubicBezTo>
                    <a:pt x="6883" y="1829"/>
                    <a:pt x="8074" y="1162"/>
                    <a:pt x="8883" y="162"/>
                  </a:cubicBezTo>
                  <a:cubicBezTo>
                    <a:pt x="8062" y="54"/>
                    <a:pt x="7234" y="1"/>
                    <a:pt x="6406" y="1"/>
                  </a:cubicBezTo>
                  <a:close/>
                </a:path>
              </a:pathLst>
            </a:custGeom>
            <a:solidFill>
              <a:srgbClr val="9B7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2"/>
            <p:cNvSpPr/>
            <p:nvPr/>
          </p:nvSpPr>
          <p:spPr>
            <a:xfrm>
              <a:off x="4851340" y="2354478"/>
              <a:ext cx="271502" cy="206864"/>
            </a:xfrm>
            <a:custGeom>
              <a:avLst/>
              <a:gdLst/>
              <a:ahLst/>
              <a:cxnLst/>
              <a:rect l="l" t="t" r="r" b="b"/>
              <a:pathLst>
                <a:path w="13861" h="10561" extrusionOk="0">
                  <a:moveTo>
                    <a:pt x="5577" y="0"/>
                  </a:moveTo>
                  <a:cubicBezTo>
                    <a:pt x="5195" y="0"/>
                    <a:pt x="4773" y="21"/>
                    <a:pt x="4310" y="71"/>
                  </a:cubicBezTo>
                  <a:cubicBezTo>
                    <a:pt x="3882" y="119"/>
                    <a:pt x="3072" y="452"/>
                    <a:pt x="2691" y="619"/>
                  </a:cubicBezTo>
                  <a:cubicBezTo>
                    <a:pt x="2215" y="833"/>
                    <a:pt x="1881" y="1214"/>
                    <a:pt x="1572" y="1643"/>
                  </a:cubicBezTo>
                  <a:cubicBezTo>
                    <a:pt x="524" y="3096"/>
                    <a:pt x="0" y="4929"/>
                    <a:pt x="95" y="6739"/>
                  </a:cubicBezTo>
                  <a:cubicBezTo>
                    <a:pt x="167" y="7668"/>
                    <a:pt x="405" y="10383"/>
                    <a:pt x="1619" y="10550"/>
                  </a:cubicBezTo>
                  <a:cubicBezTo>
                    <a:pt x="1669" y="10557"/>
                    <a:pt x="1719" y="10561"/>
                    <a:pt x="1768" y="10561"/>
                  </a:cubicBezTo>
                  <a:cubicBezTo>
                    <a:pt x="2323" y="10561"/>
                    <a:pt x="2803" y="10088"/>
                    <a:pt x="3263" y="9716"/>
                  </a:cubicBezTo>
                  <a:cubicBezTo>
                    <a:pt x="4572" y="8668"/>
                    <a:pt x="6359" y="8383"/>
                    <a:pt x="8049" y="8383"/>
                  </a:cubicBezTo>
                  <a:cubicBezTo>
                    <a:pt x="8141" y="8381"/>
                    <a:pt x="8233" y="8381"/>
                    <a:pt x="8326" y="8381"/>
                  </a:cubicBezTo>
                  <a:cubicBezTo>
                    <a:pt x="9269" y="8381"/>
                    <a:pt x="10211" y="8443"/>
                    <a:pt x="11149" y="8443"/>
                  </a:cubicBezTo>
                  <a:cubicBezTo>
                    <a:pt x="11802" y="8443"/>
                    <a:pt x="12452" y="8413"/>
                    <a:pt x="13098" y="8311"/>
                  </a:cubicBezTo>
                  <a:cubicBezTo>
                    <a:pt x="13265" y="8287"/>
                    <a:pt x="13431" y="8263"/>
                    <a:pt x="13551" y="8144"/>
                  </a:cubicBezTo>
                  <a:cubicBezTo>
                    <a:pt x="13693" y="8025"/>
                    <a:pt x="13741" y="7811"/>
                    <a:pt x="13765" y="7620"/>
                  </a:cubicBezTo>
                  <a:cubicBezTo>
                    <a:pt x="13860" y="6215"/>
                    <a:pt x="13074" y="4953"/>
                    <a:pt x="12288" y="3786"/>
                  </a:cubicBezTo>
                  <a:cubicBezTo>
                    <a:pt x="11264" y="2310"/>
                    <a:pt x="10074" y="738"/>
                    <a:pt x="8335" y="381"/>
                  </a:cubicBezTo>
                  <a:cubicBezTo>
                    <a:pt x="7884" y="287"/>
                    <a:pt x="7004" y="0"/>
                    <a:pt x="55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2"/>
            <p:cNvSpPr/>
            <p:nvPr/>
          </p:nvSpPr>
          <p:spPr>
            <a:xfrm>
              <a:off x="4880720" y="2397589"/>
              <a:ext cx="40605" cy="107104"/>
            </a:xfrm>
            <a:custGeom>
              <a:avLst/>
              <a:gdLst/>
              <a:ahLst/>
              <a:cxnLst/>
              <a:rect l="l" t="t" r="r" b="b"/>
              <a:pathLst>
                <a:path w="2073" h="5468" extrusionOk="0">
                  <a:moveTo>
                    <a:pt x="1092" y="1"/>
                  </a:moveTo>
                  <a:cubicBezTo>
                    <a:pt x="884" y="1"/>
                    <a:pt x="686" y="24"/>
                    <a:pt x="548" y="109"/>
                  </a:cubicBezTo>
                  <a:cubicBezTo>
                    <a:pt x="286" y="252"/>
                    <a:pt x="143" y="776"/>
                    <a:pt x="96" y="1061"/>
                  </a:cubicBezTo>
                  <a:cubicBezTo>
                    <a:pt x="24" y="1395"/>
                    <a:pt x="0" y="1728"/>
                    <a:pt x="24" y="2062"/>
                  </a:cubicBezTo>
                  <a:cubicBezTo>
                    <a:pt x="24" y="3109"/>
                    <a:pt x="72" y="4181"/>
                    <a:pt x="167" y="5253"/>
                  </a:cubicBezTo>
                  <a:cubicBezTo>
                    <a:pt x="167" y="5324"/>
                    <a:pt x="191" y="5372"/>
                    <a:pt x="215" y="5419"/>
                  </a:cubicBezTo>
                  <a:cubicBezTo>
                    <a:pt x="262" y="5467"/>
                    <a:pt x="334" y="5467"/>
                    <a:pt x="405" y="5467"/>
                  </a:cubicBezTo>
                  <a:lnTo>
                    <a:pt x="977" y="5467"/>
                  </a:lnTo>
                  <a:cubicBezTo>
                    <a:pt x="1024" y="5467"/>
                    <a:pt x="1096" y="5467"/>
                    <a:pt x="1120" y="5419"/>
                  </a:cubicBezTo>
                  <a:cubicBezTo>
                    <a:pt x="1167" y="5396"/>
                    <a:pt x="1167" y="5348"/>
                    <a:pt x="1167" y="5277"/>
                  </a:cubicBezTo>
                  <a:cubicBezTo>
                    <a:pt x="1239" y="4300"/>
                    <a:pt x="1405" y="3348"/>
                    <a:pt x="1644" y="2395"/>
                  </a:cubicBezTo>
                  <a:cubicBezTo>
                    <a:pt x="1834" y="1657"/>
                    <a:pt x="2072" y="919"/>
                    <a:pt x="1977" y="180"/>
                  </a:cubicBezTo>
                  <a:cubicBezTo>
                    <a:pt x="1977" y="133"/>
                    <a:pt x="1953" y="85"/>
                    <a:pt x="1929" y="61"/>
                  </a:cubicBezTo>
                  <a:cubicBezTo>
                    <a:pt x="1906" y="37"/>
                    <a:pt x="1858" y="37"/>
                    <a:pt x="1810" y="37"/>
                  </a:cubicBezTo>
                  <a:cubicBezTo>
                    <a:pt x="1625" y="37"/>
                    <a:pt x="1352" y="1"/>
                    <a:pt x="1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2"/>
            <p:cNvSpPr/>
            <p:nvPr/>
          </p:nvSpPr>
          <p:spPr>
            <a:xfrm>
              <a:off x="4952546" y="2535618"/>
              <a:ext cx="125047" cy="149766"/>
            </a:xfrm>
            <a:custGeom>
              <a:avLst/>
              <a:gdLst/>
              <a:ahLst/>
              <a:cxnLst/>
              <a:rect l="l" t="t" r="r" b="b"/>
              <a:pathLst>
                <a:path w="6384" h="7646" extrusionOk="0">
                  <a:moveTo>
                    <a:pt x="2439" y="0"/>
                  </a:moveTo>
                  <a:cubicBezTo>
                    <a:pt x="2382" y="0"/>
                    <a:pt x="2322" y="6"/>
                    <a:pt x="2263" y="16"/>
                  </a:cubicBezTo>
                  <a:lnTo>
                    <a:pt x="1549" y="16"/>
                  </a:lnTo>
                  <a:cubicBezTo>
                    <a:pt x="1049" y="39"/>
                    <a:pt x="358" y="135"/>
                    <a:pt x="168" y="682"/>
                  </a:cubicBezTo>
                  <a:cubicBezTo>
                    <a:pt x="1" y="1135"/>
                    <a:pt x="406" y="1826"/>
                    <a:pt x="525" y="2254"/>
                  </a:cubicBezTo>
                  <a:cubicBezTo>
                    <a:pt x="906" y="3540"/>
                    <a:pt x="1144" y="4850"/>
                    <a:pt x="1239" y="6184"/>
                  </a:cubicBezTo>
                  <a:cubicBezTo>
                    <a:pt x="1263" y="6684"/>
                    <a:pt x="1334" y="7303"/>
                    <a:pt x="1811" y="7541"/>
                  </a:cubicBezTo>
                  <a:cubicBezTo>
                    <a:pt x="2001" y="7636"/>
                    <a:pt x="2192" y="7636"/>
                    <a:pt x="2406" y="7636"/>
                  </a:cubicBezTo>
                  <a:cubicBezTo>
                    <a:pt x="2546" y="7643"/>
                    <a:pt x="2685" y="7646"/>
                    <a:pt x="2823" y="7646"/>
                  </a:cubicBezTo>
                  <a:cubicBezTo>
                    <a:pt x="3200" y="7646"/>
                    <a:pt x="3570" y="7623"/>
                    <a:pt x="3954" y="7589"/>
                  </a:cubicBezTo>
                  <a:cubicBezTo>
                    <a:pt x="4549" y="7517"/>
                    <a:pt x="5145" y="7422"/>
                    <a:pt x="5621" y="7065"/>
                  </a:cubicBezTo>
                  <a:cubicBezTo>
                    <a:pt x="6097" y="6707"/>
                    <a:pt x="6383" y="6065"/>
                    <a:pt x="6145" y="5517"/>
                  </a:cubicBezTo>
                  <a:cubicBezTo>
                    <a:pt x="5954" y="5112"/>
                    <a:pt x="5550" y="4898"/>
                    <a:pt x="5216" y="4612"/>
                  </a:cubicBezTo>
                  <a:cubicBezTo>
                    <a:pt x="4478" y="3969"/>
                    <a:pt x="4097" y="2992"/>
                    <a:pt x="3811" y="2064"/>
                  </a:cubicBezTo>
                  <a:cubicBezTo>
                    <a:pt x="3644" y="1468"/>
                    <a:pt x="3478" y="873"/>
                    <a:pt x="3097" y="397"/>
                  </a:cubicBezTo>
                  <a:cubicBezTo>
                    <a:pt x="3001" y="254"/>
                    <a:pt x="2859" y="87"/>
                    <a:pt x="2668" y="39"/>
                  </a:cubicBezTo>
                  <a:cubicBezTo>
                    <a:pt x="2598" y="12"/>
                    <a:pt x="2520" y="0"/>
                    <a:pt x="24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2"/>
            <p:cNvSpPr/>
            <p:nvPr/>
          </p:nvSpPr>
          <p:spPr>
            <a:xfrm>
              <a:off x="5770248" y="2709902"/>
              <a:ext cx="426831" cy="426831"/>
            </a:xfrm>
            <a:custGeom>
              <a:avLst/>
              <a:gdLst/>
              <a:ahLst/>
              <a:cxnLst/>
              <a:rect l="l" t="t" r="r" b="b"/>
              <a:pathLst>
                <a:path w="21791" h="21791" extrusionOk="0">
                  <a:moveTo>
                    <a:pt x="10908" y="0"/>
                  </a:moveTo>
                  <a:cubicBezTo>
                    <a:pt x="4883" y="0"/>
                    <a:pt x="1" y="4859"/>
                    <a:pt x="1" y="10884"/>
                  </a:cubicBezTo>
                  <a:cubicBezTo>
                    <a:pt x="1" y="16909"/>
                    <a:pt x="4883" y="21791"/>
                    <a:pt x="10908" y="21791"/>
                  </a:cubicBezTo>
                  <a:cubicBezTo>
                    <a:pt x="16933" y="21791"/>
                    <a:pt x="21791" y="16909"/>
                    <a:pt x="21791" y="10884"/>
                  </a:cubicBezTo>
                  <a:cubicBezTo>
                    <a:pt x="21791" y="4859"/>
                    <a:pt x="16933" y="0"/>
                    <a:pt x="10908"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2"/>
            <p:cNvSpPr/>
            <p:nvPr/>
          </p:nvSpPr>
          <p:spPr>
            <a:xfrm>
              <a:off x="5646634" y="2982748"/>
              <a:ext cx="301354" cy="87928"/>
            </a:xfrm>
            <a:custGeom>
              <a:avLst/>
              <a:gdLst/>
              <a:ahLst/>
              <a:cxnLst/>
              <a:rect l="l" t="t" r="r" b="b"/>
              <a:pathLst>
                <a:path w="15385" h="4489" extrusionOk="0">
                  <a:moveTo>
                    <a:pt x="14834" y="1"/>
                  </a:moveTo>
                  <a:cubicBezTo>
                    <a:pt x="14605" y="1"/>
                    <a:pt x="14311" y="299"/>
                    <a:pt x="14075" y="383"/>
                  </a:cubicBezTo>
                  <a:cubicBezTo>
                    <a:pt x="13675" y="535"/>
                    <a:pt x="13244" y="581"/>
                    <a:pt x="12820" y="581"/>
                  </a:cubicBezTo>
                  <a:cubicBezTo>
                    <a:pt x="12714" y="581"/>
                    <a:pt x="12608" y="578"/>
                    <a:pt x="12503" y="573"/>
                  </a:cubicBezTo>
                  <a:cubicBezTo>
                    <a:pt x="10552" y="573"/>
                    <a:pt x="8592" y="339"/>
                    <a:pt x="6646" y="339"/>
                  </a:cubicBezTo>
                  <a:cubicBezTo>
                    <a:pt x="5552" y="339"/>
                    <a:pt x="4463" y="413"/>
                    <a:pt x="3382" y="645"/>
                  </a:cubicBezTo>
                  <a:cubicBezTo>
                    <a:pt x="2644" y="812"/>
                    <a:pt x="1930" y="1026"/>
                    <a:pt x="1287" y="1431"/>
                  </a:cubicBezTo>
                  <a:cubicBezTo>
                    <a:pt x="906" y="1669"/>
                    <a:pt x="548" y="1978"/>
                    <a:pt x="310" y="2407"/>
                  </a:cubicBezTo>
                  <a:cubicBezTo>
                    <a:pt x="72" y="2812"/>
                    <a:pt x="1" y="3336"/>
                    <a:pt x="144" y="3765"/>
                  </a:cubicBezTo>
                  <a:cubicBezTo>
                    <a:pt x="295" y="4176"/>
                    <a:pt x="683" y="4489"/>
                    <a:pt x="1092" y="4489"/>
                  </a:cubicBezTo>
                  <a:cubicBezTo>
                    <a:pt x="1133" y="4489"/>
                    <a:pt x="1174" y="4485"/>
                    <a:pt x="1215" y="4479"/>
                  </a:cubicBezTo>
                  <a:cubicBezTo>
                    <a:pt x="1525" y="4407"/>
                    <a:pt x="1811" y="4169"/>
                    <a:pt x="2073" y="3979"/>
                  </a:cubicBezTo>
                  <a:cubicBezTo>
                    <a:pt x="2525" y="3645"/>
                    <a:pt x="3049" y="3479"/>
                    <a:pt x="3597" y="3407"/>
                  </a:cubicBezTo>
                  <a:cubicBezTo>
                    <a:pt x="3812" y="3379"/>
                    <a:pt x="4029" y="3367"/>
                    <a:pt x="4247" y="3367"/>
                  </a:cubicBezTo>
                  <a:cubicBezTo>
                    <a:pt x="4753" y="3367"/>
                    <a:pt x="5264" y="3429"/>
                    <a:pt x="5764" y="3479"/>
                  </a:cubicBezTo>
                  <a:lnTo>
                    <a:pt x="8193" y="3788"/>
                  </a:lnTo>
                  <a:cubicBezTo>
                    <a:pt x="8917" y="3874"/>
                    <a:pt x="9622" y="3959"/>
                    <a:pt x="10343" y="3959"/>
                  </a:cubicBezTo>
                  <a:cubicBezTo>
                    <a:pt x="10428" y="3959"/>
                    <a:pt x="10513" y="3958"/>
                    <a:pt x="10598" y="3955"/>
                  </a:cubicBezTo>
                  <a:cubicBezTo>
                    <a:pt x="11408" y="3907"/>
                    <a:pt x="12218" y="3741"/>
                    <a:pt x="12980" y="3431"/>
                  </a:cubicBezTo>
                  <a:cubicBezTo>
                    <a:pt x="13408" y="3264"/>
                    <a:pt x="13813" y="3050"/>
                    <a:pt x="14147" y="2717"/>
                  </a:cubicBezTo>
                  <a:cubicBezTo>
                    <a:pt x="14599" y="2288"/>
                    <a:pt x="15385" y="883"/>
                    <a:pt x="15075" y="192"/>
                  </a:cubicBezTo>
                  <a:cubicBezTo>
                    <a:pt x="15012" y="52"/>
                    <a:pt x="14929" y="1"/>
                    <a:pt x="14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2"/>
            <p:cNvSpPr/>
            <p:nvPr/>
          </p:nvSpPr>
          <p:spPr>
            <a:xfrm>
              <a:off x="5987626" y="2691236"/>
              <a:ext cx="142754" cy="196404"/>
            </a:xfrm>
            <a:custGeom>
              <a:avLst/>
              <a:gdLst/>
              <a:ahLst/>
              <a:cxnLst/>
              <a:rect l="l" t="t" r="r" b="b"/>
              <a:pathLst>
                <a:path w="7288" h="10027" extrusionOk="0">
                  <a:moveTo>
                    <a:pt x="3429" y="1"/>
                  </a:moveTo>
                  <a:cubicBezTo>
                    <a:pt x="2548" y="763"/>
                    <a:pt x="1834" y="1787"/>
                    <a:pt x="1358" y="2930"/>
                  </a:cubicBezTo>
                  <a:cubicBezTo>
                    <a:pt x="1000" y="3764"/>
                    <a:pt x="0" y="6478"/>
                    <a:pt x="405" y="7455"/>
                  </a:cubicBezTo>
                  <a:cubicBezTo>
                    <a:pt x="594" y="7899"/>
                    <a:pt x="1130" y="7986"/>
                    <a:pt x="1725" y="7986"/>
                  </a:cubicBezTo>
                  <a:cubicBezTo>
                    <a:pt x="2107" y="7986"/>
                    <a:pt x="2514" y="7950"/>
                    <a:pt x="2869" y="7950"/>
                  </a:cubicBezTo>
                  <a:cubicBezTo>
                    <a:pt x="3147" y="7950"/>
                    <a:pt x="3394" y="7972"/>
                    <a:pt x="3572" y="8050"/>
                  </a:cubicBezTo>
                  <a:cubicBezTo>
                    <a:pt x="4049" y="8264"/>
                    <a:pt x="7240" y="9550"/>
                    <a:pt x="7287" y="10027"/>
                  </a:cubicBezTo>
                  <a:cubicBezTo>
                    <a:pt x="7168" y="8193"/>
                    <a:pt x="6549" y="6383"/>
                    <a:pt x="5906" y="4621"/>
                  </a:cubicBezTo>
                  <a:cubicBezTo>
                    <a:pt x="5311" y="2954"/>
                    <a:pt x="4644" y="1215"/>
                    <a:pt x="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2"/>
            <p:cNvSpPr/>
            <p:nvPr/>
          </p:nvSpPr>
          <p:spPr>
            <a:xfrm>
              <a:off x="6003942" y="2719696"/>
              <a:ext cx="85852" cy="134370"/>
            </a:xfrm>
            <a:custGeom>
              <a:avLst/>
              <a:gdLst/>
              <a:ahLst/>
              <a:cxnLst/>
              <a:rect l="l" t="t" r="r" b="b"/>
              <a:pathLst>
                <a:path w="4383" h="6860" extrusionOk="0">
                  <a:moveTo>
                    <a:pt x="2620" y="1"/>
                  </a:moveTo>
                  <a:cubicBezTo>
                    <a:pt x="2001" y="477"/>
                    <a:pt x="1691" y="1263"/>
                    <a:pt x="1430" y="2001"/>
                  </a:cubicBezTo>
                  <a:cubicBezTo>
                    <a:pt x="1239" y="2453"/>
                    <a:pt x="1072" y="2930"/>
                    <a:pt x="906" y="3382"/>
                  </a:cubicBezTo>
                  <a:cubicBezTo>
                    <a:pt x="477" y="4501"/>
                    <a:pt x="1" y="5287"/>
                    <a:pt x="1382" y="5692"/>
                  </a:cubicBezTo>
                  <a:cubicBezTo>
                    <a:pt x="1834" y="5811"/>
                    <a:pt x="4287" y="6288"/>
                    <a:pt x="4383" y="6859"/>
                  </a:cubicBezTo>
                  <a:cubicBezTo>
                    <a:pt x="4025" y="4525"/>
                    <a:pt x="3430" y="2215"/>
                    <a:pt x="2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2"/>
            <p:cNvSpPr/>
            <p:nvPr/>
          </p:nvSpPr>
          <p:spPr>
            <a:xfrm>
              <a:off x="5647104" y="2771346"/>
              <a:ext cx="607369" cy="334378"/>
            </a:xfrm>
            <a:custGeom>
              <a:avLst/>
              <a:gdLst/>
              <a:ahLst/>
              <a:cxnLst/>
              <a:rect l="l" t="t" r="r" b="b"/>
              <a:pathLst>
                <a:path w="31008" h="17071" extrusionOk="0">
                  <a:moveTo>
                    <a:pt x="4015" y="0"/>
                  </a:moveTo>
                  <a:cubicBezTo>
                    <a:pt x="3170" y="0"/>
                    <a:pt x="2324" y="25"/>
                    <a:pt x="1477" y="78"/>
                  </a:cubicBezTo>
                  <a:cubicBezTo>
                    <a:pt x="239" y="1936"/>
                    <a:pt x="1" y="4436"/>
                    <a:pt x="882" y="6508"/>
                  </a:cubicBezTo>
                  <a:cubicBezTo>
                    <a:pt x="1048" y="5722"/>
                    <a:pt x="2811" y="5722"/>
                    <a:pt x="2811" y="5722"/>
                  </a:cubicBezTo>
                  <a:lnTo>
                    <a:pt x="4430" y="7794"/>
                  </a:lnTo>
                  <a:cubicBezTo>
                    <a:pt x="5811" y="7223"/>
                    <a:pt x="6454" y="6699"/>
                    <a:pt x="7859" y="6127"/>
                  </a:cubicBezTo>
                  <a:cubicBezTo>
                    <a:pt x="7955" y="7032"/>
                    <a:pt x="8383" y="7889"/>
                    <a:pt x="9026" y="8556"/>
                  </a:cubicBezTo>
                  <a:cubicBezTo>
                    <a:pt x="9931" y="7961"/>
                    <a:pt x="10836" y="7366"/>
                    <a:pt x="11741" y="6794"/>
                  </a:cubicBezTo>
                  <a:cubicBezTo>
                    <a:pt x="12336" y="7866"/>
                    <a:pt x="12932" y="8937"/>
                    <a:pt x="13503" y="10033"/>
                  </a:cubicBezTo>
                  <a:cubicBezTo>
                    <a:pt x="14170" y="9604"/>
                    <a:pt x="14813" y="9152"/>
                    <a:pt x="15456" y="8723"/>
                  </a:cubicBezTo>
                  <a:lnTo>
                    <a:pt x="15456" y="8723"/>
                  </a:lnTo>
                  <a:cubicBezTo>
                    <a:pt x="15266" y="10366"/>
                    <a:pt x="14313" y="11914"/>
                    <a:pt x="12932" y="12795"/>
                  </a:cubicBezTo>
                  <a:cubicBezTo>
                    <a:pt x="12456" y="12390"/>
                    <a:pt x="12003" y="11962"/>
                    <a:pt x="11527" y="11533"/>
                  </a:cubicBezTo>
                  <a:cubicBezTo>
                    <a:pt x="11217" y="12057"/>
                    <a:pt x="10931" y="12581"/>
                    <a:pt x="10622" y="13105"/>
                  </a:cubicBezTo>
                  <a:cubicBezTo>
                    <a:pt x="9455" y="12509"/>
                    <a:pt x="8288" y="11938"/>
                    <a:pt x="7121" y="11366"/>
                  </a:cubicBezTo>
                  <a:cubicBezTo>
                    <a:pt x="6859" y="11938"/>
                    <a:pt x="6573" y="12509"/>
                    <a:pt x="6288" y="13081"/>
                  </a:cubicBezTo>
                  <a:cubicBezTo>
                    <a:pt x="5811" y="12557"/>
                    <a:pt x="5335" y="12033"/>
                    <a:pt x="4859" y="11509"/>
                  </a:cubicBezTo>
                  <a:cubicBezTo>
                    <a:pt x="4216" y="12390"/>
                    <a:pt x="3597" y="13295"/>
                    <a:pt x="2977" y="14200"/>
                  </a:cubicBezTo>
                  <a:cubicBezTo>
                    <a:pt x="4406" y="15415"/>
                    <a:pt x="6359" y="15891"/>
                    <a:pt x="8240" y="16010"/>
                  </a:cubicBezTo>
                  <a:cubicBezTo>
                    <a:pt x="8627" y="16030"/>
                    <a:pt x="9013" y="16037"/>
                    <a:pt x="9399" y="16037"/>
                  </a:cubicBezTo>
                  <a:cubicBezTo>
                    <a:pt x="10679" y="16037"/>
                    <a:pt x="11959" y="15955"/>
                    <a:pt x="13239" y="15955"/>
                  </a:cubicBezTo>
                  <a:cubicBezTo>
                    <a:pt x="13454" y="15955"/>
                    <a:pt x="13669" y="15957"/>
                    <a:pt x="13884" y="15963"/>
                  </a:cubicBezTo>
                  <a:cubicBezTo>
                    <a:pt x="17239" y="16097"/>
                    <a:pt x="20530" y="17071"/>
                    <a:pt x="23877" y="17071"/>
                  </a:cubicBezTo>
                  <a:cubicBezTo>
                    <a:pt x="24094" y="17071"/>
                    <a:pt x="24312" y="17067"/>
                    <a:pt x="24530" y="17058"/>
                  </a:cubicBezTo>
                  <a:cubicBezTo>
                    <a:pt x="26220" y="16987"/>
                    <a:pt x="27959" y="16582"/>
                    <a:pt x="29197" y="15439"/>
                  </a:cubicBezTo>
                  <a:cubicBezTo>
                    <a:pt x="30555" y="14176"/>
                    <a:pt x="31007" y="12152"/>
                    <a:pt x="30745" y="10319"/>
                  </a:cubicBezTo>
                  <a:cubicBezTo>
                    <a:pt x="30483" y="8461"/>
                    <a:pt x="29554" y="6794"/>
                    <a:pt x="28459" y="5270"/>
                  </a:cubicBezTo>
                  <a:cubicBezTo>
                    <a:pt x="27649" y="4127"/>
                    <a:pt x="23148" y="2698"/>
                    <a:pt x="21767" y="2555"/>
                  </a:cubicBezTo>
                  <a:lnTo>
                    <a:pt x="21767" y="2555"/>
                  </a:lnTo>
                  <a:lnTo>
                    <a:pt x="22910" y="2817"/>
                  </a:lnTo>
                  <a:cubicBezTo>
                    <a:pt x="16688" y="1409"/>
                    <a:pt x="10374" y="0"/>
                    <a:pt x="40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2"/>
            <p:cNvSpPr/>
            <p:nvPr/>
          </p:nvSpPr>
          <p:spPr>
            <a:xfrm>
              <a:off x="5648514" y="2763942"/>
              <a:ext cx="79310" cy="50947"/>
            </a:xfrm>
            <a:custGeom>
              <a:avLst/>
              <a:gdLst/>
              <a:ahLst/>
              <a:cxnLst/>
              <a:rect l="l" t="t" r="r" b="b"/>
              <a:pathLst>
                <a:path w="4049" h="2601" extrusionOk="0">
                  <a:moveTo>
                    <a:pt x="1072" y="1"/>
                  </a:moveTo>
                  <a:cubicBezTo>
                    <a:pt x="905" y="1"/>
                    <a:pt x="740" y="21"/>
                    <a:pt x="595" y="99"/>
                  </a:cubicBezTo>
                  <a:cubicBezTo>
                    <a:pt x="0" y="385"/>
                    <a:pt x="286" y="1361"/>
                    <a:pt x="548" y="1790"/>
                  </a:cubicBezTo>
                  <a:cubicBezTo>
                    <a:pt x="847" y="2273"/>
                    <a:pt x="1368" y="2601"/>
                    <a:pt x="1919" y="2601"/>
                  </a:cubicBezTo>
                  <a:cubicBezTo>
                    <a:pt x="1938" y="2601"/>
                    <a:pt x="1957" y="2600"/>
                    <a:pt x="1977" y="2600"/>
                  </a:cubicBezTo>
                  <a:cubicBezTo>
                    <a:pt x="2381" y="2576"/>
                    <a:pt x="2739" y="2362"/>
                    <a:pt x="3048" y="2100"/>
                  </a:cubicBezTo>
                  <a:cubicBezTo>
                    <a:pt x="3334" y="1838"/>
                    <a:pt x="3572" y="1504"/>
                    <a:pt x="3787" y="1195"/>
                  </a:cubicBezTo>
                  <a:cubicBezTo>
                    <a:pt x="3929" y="1004"/>
                    <a:pt x="4048" y="790"/>
                    <a:pt x="4001" y="552"/>
                  </a:cubicBezTo>
                  <a:cubicBezTo>
                    <a:pt x="3977" y="385"/>
                    <a:pt x="3810" y="242"/>
                    <a:pt x="3620" y="171"/>
                  </a:cubicBezTo>
                  <a:cubicBezTo>
                    <a:pt x="3453" y="99"/>
                    <a:pt x="3263" y="99"/>
                    <a:pt x="3072" y="75"/>
                  </a:cubicBezTo>
                  <a:cubicBezTo>
                    <a:pt x="2596" y="75"/>
                    <a:pt x="2120" y="52"/>
                    <a:pt x="1619" y="28"/>
                  </a:cubicBezTo>
                  <a:cubicBezTo>
                    <a:pt x="1454" y="28"/>
                    <a:pt x="1262" y="1"/>
                    <a:pt x="1072" y="1"/>
                  </a:cubicBezTo>
                  <a:close/>
                </a:path>
              </a:pathLst>
            </a:custGeom>
            <a:solidFill>
              <a:srgbClr val="35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2"/>
            <p:cNvSpPr/>
            <p:nvPr/>
          </p:nvSpPr>
          <p:spPr>
            <a:xfrm>
              <a:off x="5980613" y="2873414"/>
              <a:ext cx="162361" cy="53337"/>
            </a:xfrm>
            <a:custGeom>
              <a:avLst/>
              <a:gdLst/>
              <a:ahLst/>
              <a:cxnLst/>
              <a:rect l="l" t="t" r="r" b="b"/>
              <a:pathLst>
                <a:path w="8289" h="2723" extrusionOk="0">
                  <a:moveTo>
                    <a:pt x="1189" y="1"/>
                  </a:moveTo>
                  <a:cubicBezTo>
                    <a:pt x="660" y="1"/>
                    <a:pt x="25" y="11"/>
                    <a:pt x="25" y="11"/>
                  </a:cubicBezTo>
                  <a:cubicBezTo>
                    <a:pt x="1" y="440"/>
                    <a:pt x="1120" y="1250"/>
                    <a:pt x="1406" y="1488"/>
                  </a:cubicBezTo>
                  <a:cubicBezTo>
                    <a:pt x="1858" y="1845"/>
                    <a:pt x="2359" y="2083"/>
                    <a:pt x="2906" y="2297"/>
                  </a:cubicBezTo>
                  <a:cubicBezTo>
                    <a:pt x="3533" y="2530"/>
                    <a:pt x="4201" y="2723"/>
                    <a:pt x="4858" y="2723"/>
                  </a:cubicBezTo>
                  <a:cubicBezTo>
                    <a:pt x="5074" y="2723"/>
                    <a:pt x="5290" y="2702"/>
                    <a:pt x="5502" y="2655"/>
                  </a:cubicBezTo>
                  <a:cubicBezTo>
                    <a:pt x="5764" y="2607"/>
                    <a:pt x="6002" y="2512"/>
                    <a:pt x="6193" y="2345"/>
                  </a:cubicBezTo>
                  <a:cubicBezTo>
                    <a:pt x="6336" y="2250"/>
                    <a:pt x="8026" y="845"/>
                    <a:pt x="8288" y="202"/>
                  </a:cubicBezTo>
                  <a:cubicBezTo>
                    <a:pt x="7574" y="202"/>
                    <a:pt x="3025" y="59"/>
                    <a:pt x="1811" y="11"/>
                  </a:cubicBezTo>
                  <a:cubicBezTo>
                    <a:pt x="1692" y="3"/>
                    <a:pt x="1454" y="1"/>
                    <a:pt x="1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2"/>
            <p:cNvSpPr/>
            <p:nvPr/>
          </p:nvSpPr>
          <p:spPr>
            <a:xfrm>
              <a:off x="6032872" y="2879682"/>
              <a:ext cx="17276" cy="17276"/>
            </a:xfrm>
            <a:custGeom>
              <a:avLst/>
              <a:gdLst/>
              <a:ahLst/>
              <a:cxnLst/>
              <a:rect l="l" t="t" r="r" b="b"/>
              <a:pathLst>
                <a:path w="882" h="882" extrusionOk="0">
                  <a:moveTo>
                    <a:pt x="453" y="1"/>
                  </a:moveTo>
                  <a:cubicBezTo>
                    <a:pt x="214" y="1"/>
                    <a:pt x="0" y="191"/>
                    <a:pt x="0" y="430"/>
                  </a:cubicBezTo>
                  <a:cubicBezTo>
                    <a:pt x="0" y="691"/>
                    <a:pt x="214" y="882"/>
                    <a:pt x="453" y="882"/>
                  </a:cubicBezTo>
                  <a:cubicBezTo>
                    <a:pt x="691" y="882"/>
                    <a:pt x="881" y="691"/>
                    <a:pt x="881" y="430"/>
                  </a:cubicBezTo>
                  <a:cubicBezTo>
                    <a:pt x="881" y="191"/>
                    <a:pt x="691" y="1"/>
                    <a:pt x="453" y="1"/>
                  </a:cubicBezTo>
                  <a:close/>
                </a:path>
              </a:pathLst>
            </a:custGeom>
            <a:solidFill>
              <a:srgbClr val="35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2"/>
            <p:cNvSpPr/>
            <p:nvPr/>
          </p:nvSpPr>
          <p:spPr>
            <a:xfrm>
              <a:off x="6115901" y="2714094"/>
              <a:ext cx="122226" cy="210409"/>
            </a:xfrm>
            <a:custGeom>
              <a:avLst/>
              <a:gdLst/>
              <a:ahLst/>
              <a:cxnLst/>
              <a:rect l="l" t="t" r="r" b="b"/>
              <a:pathLst>
                <a:path w="6240" h="10742" extrusionOk="0">
                  <a:moveTo>
                    <a:pt x="5311" y="1"/>
                  </a:moveTo>
                  <a:cubicBezTo>
                    <a:pt x="4215" y="453"/>
                    <a:pt x="3215" y="1191"/>
                    <a:pt x="2382" y="2120"/>
                  </a:cubicBezTo>
                  <a:cubicBezTo>
                    <a:pt x="1786" y="2811"/>
                    <a:pt x="0" y="5049"/>
                    <a:pt x="72" y="6121"/>
                  </a:cubicBezTo>
                  <a:cubicBezTo>
                    <a:pt x="143" y="7145"/>
                    <a:pt x="2263" y="7121"/>
                    <a:pt x="2882" y="7693"/>
                  </a:cubicBezTo>
                  <a:cubicBezTo>
                    <a:pt x="3262" y="8025"/>
                    <a:pt x="5867" y="10252"/>
                    <a:pt x="5741" y="10737"/>
                  </a:cubicBezTo>
                  <a:lnTo>
                    <a:pt x="5741" y="10737"/>
                  </a:lnTo>
                  <a:cubicBezTo>
                    <a:pt x="6239" y="8952"/>
                    <a:pt x="6216" y="7048"/>
                    <a:pt x="6168" y="5192"/>
                  </a:cubicBezTo>
                  <a:cubicBezTo>
                    <a:pt x="6144" y="3406"/>
                    <a:pt x="6073" y="1549"/>
                    <a:pt x="5311" y="1"/>
                  </a:cubicBezTo>
                  <a:close/>
                  <a:moveTo>
                    <a:pt x="5741" y="10737"/>
                  </a:moveTo>
                  <a:cubicBezTo>
                    <a:pt x="5740" y="10738"/>
                    <a:pt x="5740" y="10740"/>
                    <a:pt x="5739" y="10741"/>
                  </a:cubicBezTo>
                  <a:cubicBezTo>
                    <a:pt x="5740" y="10740"/>
                    <a:pt x="5740" y="10738"/>
                    <a:pt x="5741" y="107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2"/>
            <p:cNvSpPr/>
            <p:nvPr/>
          </p:nvSpPr>
          <p:spPr>
            <a:xfrm>
              <a:off x="6129416" y="2741143"/>
              <a:ext cx="83051" cy="138562"/>
            </a:xfrm>
            <a:custGeom>
              <a:avLst/>
              <a:gdLst/>
              <a:ahLst/>
              <a:cxnLst/>
              <a:rect l="l" t="t" r="r" b="b"/>
              <a:pathLst>
                <a:path w="4240" h="7074" extrusionOk="0">
                  <a:moveTo>
                    <a:pt x="4168" y="1"/>
                  </a:moveTo>
                  <a:lnTo>
                    <a:pt x="4168" y="1"/>
                  </a:lnTo>
                  <a:cubicBezTo>
                    <a:pt x="3430" y="287"/>
                    <a:pt x="2906" y="906"/>
                    <a:pt x="2406" y="1525"/>
                  </a:cubicBezTo>
                  <a:cubicBezTo>
                    <a:pt x="2096" y="1906"/>
                    <a:pt x="1763" y="2287"/>
                    <a:pt x="1453" y="2668"/>
                  </a:cubicBezTo>
                  <a:cubicBezTo>
                    <a:pt x="715" y="3597"/>
                    <a:pt x="1" y="4192"/>
                    <a:pt x="1168" y="5002"/>
                  </a:cubicBezTo>
                  <a:cubicBezTo>
                    <a:pt x="1573" y="5264"/>
                    <a:pt x="3740" y="6526"/>
                    <a:pt x="3644" y="7074"/>
                  </a:cubicBezTo>
                  <a:cubicBezTo>
                    <a:pt x="4049" y="4740"/>
                    <a:pt x="4240" y="2382"/>
                    <a:pt x="4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2"/>
            <p:cNvSpPr/>
            <p:nvPr/>
          </p:nvSpPr>
          <p:spPr>
            <a:xfrm>
              <a:off x="3642268" y="2594692"/>
              <a:ext cx="497287" cy="497738"/>
            </a:xfrm>
            <a:custGeom>
              <a:avLst/>
              <a:gdLst/>
              <a:ahLst/>
              <a:cxnLst/>
              <a:rect l="l" t="t" r="r" b="b"/>
              <a:pathLst>
                <a:path w="25388" h="25411" extrusionOk="0">
                  <a:moveTo>
                    <a:pt x="12694" y="0"/>
                  </a:moveTo>
                  <a:cubicBezTo>
                    <a:pt x="5693" y="0"/>
                    <a:pt x="1" y="5692"/>
                    <a:pt x="1" y="12717"/>
                  </a:cubicBezTo>
                  <a:cubicBezTo>
                    <a:pt x="1" y="19719"/>
                    <a:pt x="5693" y="25410"/>
                    <a:pt x="12694" y="25410"/>
                  </a:cubicBezTo>
                  <a:cubicBezTo>
                    <a:pt x="19719" y="25410"/>
                    <a:pt x="25387" y="19719"/>
                    <a:pt x="25387" y="12717"/>
                  </a:cubicBezTo>
                  <a:cubicBezTo>
                    <a:pt x="25387" y="5692"/>
                    <a:pt x="19719" y="0"/>
                    <a:pt x="12694"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2"/>
            <p:cNvSpPr/>
            <p:nvPr/>
          </p:nvSpPr>
          <p:spPr>
            <a:xfrm>
              <a:off x="3868969" y="2879212"/>
              <a:ext cx="301824" cy="87576"/>
            </a:xfrm>
            <a:custGeom>
              <a:avLst/>
              <a:gdLst/>
              <a:ahLst/>
              <a:cxnLst/>
              <a:rect l="l" t="t" r="r" b="b"/>
              <a:pathLst>
                <a:path w="15409" h="4471" extrusionOk="0">
                  <a:moveTo>
                    <a:pt x="556" y="0"/>
                  </a:moveTo>
                  <a:cubicBezTo>
                    <a:pt x="459" y="0"/>
                    <a:pt x="373" y="52"/>
                    <a:pt x="310" y="192"/>
                  </a:cubicBezTo>
                  <a:cubicBezTo>
                    <a:pt x="1" y="858"/>
                    <a:pt x="787" y="2263"/>
                    <a:pt x="1239" y="2716"/>
                  </a:cubicBezTo>
                  <a:cubicBezTo>
                    <a:pt x="1573" y="3049"/>
                    <a:pt x="1977" y="3240"/>
                    <a:pt x="2406" y="3406"/>
                  </a:cubicBezTo>
                  <a:cubicBezTo>
                    <a:pt x="3168" y="3716"/>
                    <a:pt x="3978" y="3907"/>
                    <a:pt x="4787" y="3930"/>
                  </a:cubicBezTo>
                  <a:cubicBezTo>
                    <a:pt x="4936" y="3939"/>
                    <a:pt x="5085" y="3943"/>
                    <a:pt x="5233" y="3943"/>
                  </a:cubicBezTo>
                  <a:cubicBezTo>
                    <a:pt x="5894" y="3943"/>
                    <a:pt x="6551" y="3865"/>
                    <a:pt x="7193" y="3788"/>
                  </a:cubicBezTo>
                  <a:cubicBezTo>
                    <a:pt x="8002" y="3668"/>
                    <a:pt x="8812" y="3573"/>
                    <a:pt x="9622" y="3478"/>
                  </a:cubicBezTo>
                  <a:cubicBezTo>
                    <a:pt x="10098" y="3414"/>
                    <a:pt x="10585" y="3351"/>
                    <a:pt x="11068" y="3351"/>
                  </a:cubicBezTo>
                  <a:cubicBezTo>
                    <a:pt x="11310" y="3351"/>
                    <a:pt x="11551" y="3367"/>
                    <a:pt x="11789" y="3406"/>
                  </a:cubicBezTo>
                  <a:cubicBezTo>
                    <a:pt x="12337" y="3478"/>
                    <a:pt x="12861" y="3645"/>
                    <a:pt x="13313" y="3954"/>
                  </a:cubicBezTo>
                  <a:cubicBezTo>
                    <a:pt x="13599" y="4145"/>
                    <a:pt x="13861" y="4407"/>
                    <a:pt x="14170" y="4454"/>
                  </a:cubicBezTo>
                  <a:cubicBezTo>
                    <a:pt x="14223" y="4465"/>
                    <a:pt x="14275" y="4471"/>
                    <a:pt x="14327" y="4471"/>
                  </a:cubicBezTo>
                  <a:cubicBezTo>
                    <a:pt x="14724" y="4471"/>
                    <a:pt x="15095" y="4164"/>
                    <a:pt x="15242" y="3764"/>
                  </a:cubicBezTo>
                  <a:cubicBezTo>
                    <a:pt x="15409" y="3311"/>
                    <a:pt x="15313" y="2787"/>
                    <a:pt x="15075" y="2382"/>
                  </a:cubicBezTo>
                  <a:cubicBezTo>
                    <a:pt x="14861" y="1978"/>
                    <a:pt x="14504" y="1668"/>
                    <a:pt x="14099" y="1430"/>
                  </a:cubicBezTo>
                  <a:cubicBezTo>
                    <a:pt x="13456" y="1025"/>
                    <a:pt x="12742" y="787"/>
                    <a:pt x="12003" y="644"/>
                  </a:cubicBezTo>
                  <a:cubicBezTo>
                    <a:pt x="10911" y="408"/>
                    <a:pt x="9803" y="332"/>
                    <a:pt x="8686" y="332"/>
                  </a:cubicBezTo>
                  <a:cubicBezTo>
                    <a:pt x="6761" y="332"/>
                    <a:pt x="4812" y="558"/>
                    <a:pt x="2882" y="573"/>
                  </a:cubicBezTo>
                  <a:cubicBezTo>
                    <a:pt x="2358" y="573"/>
                    <a:pt x="1811" y="573"/>
                    <a:pt x="1311" y="382"/>
                  </a:cubicBezTo>
                  <a:cubicBezTo>
                    <a:pt x="1092" y="298"/>
                    <a:pt x="790" y="0"/>
                    <a:pt x="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2"/>
            <p:cNvSpPr/>
            <p:nvPr/>
          </p:nvSpPr>
          <p:spPr>
            <a:xfrm>
              <a:off x="3687064" y="2587229"/>
              <a:ext cx="142284" cy="196854"/>
            </a:xfrm>
            <a:custGeom>
              <a:avLst/>
              <a:gdLst/>
              <a:ahLst/>
              <a:cxnLst/>
              <a:rect l="l" t="t" r="r" b="b"/>
              <a:pathLst>
                <a:path w="7264" h="10050" extrusionOk="0">
                  <a:moveTo>
                    <a:pt x="3834" y="0"/>
                  </a:moveTo>
                  <a:cubicBezTo>
                    <a:pt x="2620" y="1239"/>
                    <a:pt x="1953" y="2977"/>
                    <a:pt x="1358" y="4644"/>
                  </a:cubicBezTo>
                  <a:cubicBezTo>
                    <a:pt x="715" y="6406"/>
                    <a:pt x="95" y="8192"/>
                    <a:pt x="0" y="10050"/>
                  </a:cubicBezTo>
                  <a:cubicBezTo>
                    <a:pt x="24" y="9550"/>
                    <a:pt x="3215" y="8264"/>
                    <a:pt x="3691" y="8073"/>
                  </a:cubicBezTo>
                  <a:cubicBezTo>
                    <a:pt x="3870" y="7995"/>
                    <a:pt x="4116" y="7973"/>
                    <a:pt x="4394" y="7973"/>
                  </a:cubicBezTo>
                  <a:cubicBezTo>
                    <a:pt x="4750" y="7973"/>
                    <a:pt x="5156" y="8009"/>
                    <a:pt x="5538" y="8009"/>
                  </a:cubicBezTo>
                  <a:cubicBezTo>
                    <a:pt x="6134" y="8009"/>
                    <a:pt x="6670" y="7922"/>
                    <a:pt x="6859" y="7478"/>
                  </a:cubicBezTo>
                  <a:cubicBezTo>
                    <a:pt x="7264" y="6478"/>
                    <a:pt x="6263" y="3787"/>
                    <a:pt x="5906" y="2953"/>
                  </a:cubicBezTo>
                  <a:cubicBezTo>
                    <a:pt x="5430" y="1810"/>
                    <a:pt x="4715" y="786"/>
                    <a:pt x="3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2"/>
            <p:cNvSpPr/>
            <p:nvPr/>
          </p:nvSpPr>
          <p:spPr>
            <a:xfrm>
              <a:off x="3727178" y="2616140"/>
              <a:ext cx="85852" cy="134370"/>
            </a:xfrm>
            <a:custGeom>
              <a:avLst/>
              <a:gdLst/>
              <a:ahLst/>
              <a:cxnLst/>
              <a:rect l="l" t="t" r="r" b="b"/>
              <a:pathLst>
                <a:path w="4383" h="6860" extrusionOk="0">
                  <a:moveTo>
                    <a:pt x="1762" y="1"/>
                  </a:moveTo>
                  <a:cubicBezTo>
                    <a:pt x="953" y="2215"/>
                    <a:pt x="357" y="4502"/>
                    <a:pt x="0" y="6859"/>
                  </a:cubicBezTo>
                  <a:cubicBezTo>
                    <a:pt x="95" y="6288"/>
                    <a:pt x="2548" y="5811"/>
                    <a:pt x="3025" y="5669"/>
                  </a:cubicBezTo>
                  <a:cubicBezTo>
                    <a:pt x="4382" y="5288"/>
                    <a:pt x="3906" y="4478"/>
                    <a:pt x="3501" y="3382"/>
                  </a:cubicBezTo>
                  <a:cubicBezTo>
                    <a:pt x="3310" y="2906"/>
                    <a:pt x="3144" y="2454"/>
                    <a:pt x="2953" y="1977"/>
                  </a:cubicBezTo>
                  <a:cubicBezTo>
                    <a:pt x="2691" y="1239"/>
                    <a:pt x="2382" y="477"/>
                    <a:pt x="17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2"/>
            <p:cNvSpPr/>
            <p:nvPr/>
          </p:nvSpPr>
          <p:spPr>
            <a:xfrm>
              <a:off x="3562510" y="2667477"/>
              <a:ext cx="607369" cy="334319"/>
            </a:xfrm>
            <a:custGeom>
              <a:avLst/>
              <a:gdLst/>
              <a:ahLst/>
              <a:cxnLst/>
              <a:rect l="l" t="t" r="r" b="b"/>
              <a:pathLst>
                <a:path w="31008" h="17068" extrusionOk="0">
                  <a:moveTo>
                    <a:pt x="27104" y="0"/>
                  </a:moveTo>
                  <a:cubicBezTo>
                    <a:pt x="20708" y="0"/>
                    <a:pt x="14356" y="1417"/>
                    <a:pt x="8098" y="2833"/>
                  </a:cubicBezTo>
                  <a:lnTo>
                    <a:pt x="9241" y="2571"/>
                  </a:lnTo>
                  <a:lnTo>
                    <a:pt x="9241" y="2571"/>
                  </a:lnTo>
                  <a:cubicBezTo>
                    <a:pt x="7859" y="2690"/>
                    <a:pt x="3358" y="4143"/>
                    <a:pt x="2549" y="5286"/>
                  </a:cubicBezTo>
                  <a:cubicBezTo>
                    <a:pt x="1453" y="6786"/>
                    <a:pt x="548" y="8477"/>
                    <a:pt x="263" y="10311"/>
                  </a:cubicBezTo>
                  <a:cubicBezTo>
                    <a:pt x="1" y="12145"/>
                    <a:pt x="453" y="14169"/>
                    <a:pt x="1811" y="15455"/>
                  </a:cubicBezTo>
                  <a:cubicBezTo>
                    <a:pt x="3049" y="16598"/>
                    <a:pt x="4811" y="16979"/>
                    <a:pt x="6478" y="17050"/>
                  </a:cubicBezTo>
                  <a:cubicBezTo>
                    <a:pt x="6725" y="17062"/>
                    <a:pt x="6971" y="17067"/>
                    <a:pt x="7217" y="17067"/>
                  </a:cubicBezTo>
                  <a:cubicBezTo>
                    <a:pt x="10534" y="17067"/>
                    <a:pt x="13798" y="16090"/>
                    <a:pt x="17123" y="15979"/>
                  </a:cubicBezTo>
                  <a:cubicBezTo>
                    <a:pt x="17404" y="15968"/>
                    <a:pt x="17684" y="15964"/>
                    <a:pt x="17965" y="15964"/>
                  </a:cubicBezTo>
                  <a:cubicBezTo>
                    <a:pt x="19140" y="15964"/>
                    <a:pt x="20316" y="16039"/>
                    <a:pt x="21492" y="16039"/>
                  </a:cubicBezTo>
                  <a:cubicBezTo>
                    <a:pt x="21917" y="16039"/>
                    <a:pt x="22342" y="16029"/>
                    <a:pt x="22767" y="16003"/>
                  </a:cubicBezTo>
                  <a:cubicBezTo>
                    <a:pt x="24649" y="15884"/>
                    <a:pt x="26601" y="15431"/>
                    <a:pt x="28030" y="14193"/>
                  </a:cubicBezTo>
                  <a:cubicBezTo>
                    <a:pt x="27411" y="13312"/>
                    <a:pt x="26792" y="12407"/>
                    <a:pt x="26173" y="11502"/>
                  </a:cubicBezTo>
                  <a:cubicBezTo>
                    <a:pt x="25673" y="12049"/>
                    <a:pt x="25196" y="12573"/>
                    <a:pt x="24720" y="13097"/>
                  </a:cubicBezTo>
                  <a:cubicBezTo>
                    <a:pt x="24434" y="12526"/>
                    <a:pt x="24172" y="11954"/>
                    <a:pt x="23887" y="11359"/>
                  </a:cubicBezTo>
                  <a:cubicBezTo>
                    <a:pt x="22720" y="11954"/>
                    <a:pt x="21553" y="12526"/>
                    <a:pt x="20386" y="13097"/>
                  </a:cubicBezTo>
                  <a:cubicBezTo>
                    <a:pt x="20076" y="12597"/>
                    <a:pt x="19790" y="12073"/>
                    <a:pt x="19481" y="11549"/>
                  </a:cubicBezTo>
                  <a:cubicBezTo>
                    <a:pt x="19028" y="11978"/>
                    <a:pt x="18552" y="12383"/>
                    <a:pt x="18100" y="12811"/>
                  </a:cubicBezTo>
                  <a:cubicBezTo>
                    <a:pt x="16695" y="11906"/>
                    <a:pt x="15742" y="10382"/>
                    <a:pt x="15552" y="8739"/>
                  </a:cubicBezTo>
                  <a:lnTo>
                    <a:pt x="15552" y="8739"/>
                  </a:lnTo>
                  <a:cubicBezTo>
                    <a:pt x="16194" y="9168"/>
                    <a:pt x="16861" y="9597"/>
                    <a:pt x="17504" y="10025"/>
                  </a:cubicBezTo>
                  <a:cubicBezTo>
                    <a:pt x="18100" y="8954"/>
                    <a:pt x="18671" y="7882"/>
                    <a:pt x="19267" y="6786"/>
                  </a:cubicBezTo>
                  <a:cubicBezTo>
                    <a:pt x="20172" y="7382"/>
                    <a:pt x="21076" y="7977"/>
                    <a:pt x="21981" y="8549"/>
                  </a:cubicBezTo>
                  <a:cubicBezTo>
                    <a:pt x="22624" y="7906"/>
                    <a:pt x="23053" y="7025"/>
                    <a:pt x="23148" y="6120"/>
                  </a:cubicBezTo>
                  <a:cubicBezTo>
                    <a:pt x="24553" y="6691"/>
                    <a:pt x="25196" y="7215"/>
                    <a:pt x="26601" y="7787"/>
                  </a:cubicBezTo>
                  <a:lnTo>
                    <a:pt x="28197" y="5739"/>
                  </a:lnTo>
                  <a:cubicBezTo>
                    <a:pt x="28197" y="5739"/>
                    <a:pt x="28202" y="5738"/>
                    <a:pt x="28213" y="5738"/>
                  </a:cubicBezTo>
                  <a:cubicBezTo>
                    <a:pt x="28388" y="5738"/>
                    <a:pt x="29969" y="5760"/>
                    <a:pt x="30126" y="6524"/>
                  </a:cubicBezTo>
                  <a:cubicBezTo>
                    <a:pt x="31007" y="4453"/>
                    <a:pt x="30769" y="1952"/>
                    <a:pt x="29531" y="71"/>
                  </a:cubicBezTo>
                  <a:cubicBezTo>
                    <a:pt x="28721" y="23"/>
                    <a:pt x="27912" y="0"/>
                    <a:pt x="271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2"/>
            <p:cNvSpPr/>
            <p:nvPr/>
          </p:nvSpPr>
          <p:spPr>
            <a:xfrm>
              <a:off x="4089147" y="2660151"/>
              <a:ext cx="79310" cy="50790"/>
            </a:xfrm>
            <a:custGeom>
              <a:avLst/>
              <a:gdLst/>
              <a:ahLst/>
              <a:cxnLst/>
              <a:rect l="l" t="t" r="r" b="b"/>
              <a:pathLst>
                <a:path w="4049" h="2593" extrusionOk="0">
                  <a:moveTo>
                    <a:pt x="2978" y="1"/>
                  </a:moveTo>
                  <a:cubicBezTo>
                    <a:pt x="2787" y="1"/>
                    <a:pt x="2595" y="27"/>
                    <a:pt x="2429" y="40"/>
                  </a:cubicBezTo>
                  <a:cubicBezTo>
                    <a:pt x="1953" y="40"/>
                    <a:pt x="1453" y="64"/>
                    <a:pt x="977" y="88"/>
                  </a:cubicBezTo>
                  <a:cubicBezTo>
                    <a:pt x="786" y="88"/>
                    <a:pt x="596" y="111"/>
                    <a:pt x="429" y="159"/>
                  </a:cubicBezTo>
                  <a:cubicBezTo>
                    <a:pt x="238" y="230"/>
                    <a:pt x="95" y="373"/>
                    <a:pt x="48" y="564"/>
                  </a:cubicBezTo>
                  <a:cubicBezTo>
                    <a:pt x="0" y="778"/>
                    <a:pt x="119" y="992"/>
                    <a:pt x="262" y="1183"/>
                  </a:cubicBezTo>
                  <a:cubicBezTo>
                    <a:pt x="476" y="1516"/>
                    <a:pt x="715" y="1850"/>
                    <a:pt x="1000" y="2112"/>
                  </a:cubicBezTo>
                  <a:cubicBezTo>
                    <a:pt x="1310" y="2374"/>
                    <a:pt x="1667" y="2564"/>
                    <a:pt x="2072" y="2588"/>
                  </a:cubicBezTo>
                  <a:cubicBezTo>
                    <a:pt x="2106" y="2591"/>
                    <a:pt x="2141" y="2592"/>
                    <a:pt x="2175" y="2592"/>
                  </a:cubicBezTo>
                  <a:cubicBezTo>
                    <a:pt x="2709" y="2592"/>
                    <a:pt x="3210" y="2250"/>
                    <a:pt x="3501" y="1802"/>
                  </a:cubicBezTo>
                  <a:cubicBezTo>
                    <a:pt x="3763" y="1350"/>
                    <a:pt x="4049" y="397"/>
                    <a:pt x="3453" y="88"/>
                  </a:cubicBezTo>
                  <a:cubicBezTo>
                    <a:pt x="3309" y="21"/>
                    <a:pt x="3144" y="1"/>
                    <a:pt x="2978" y="1"/>
                  </a:cubicBezTo>
                  <a:close/>
                </a:path>
              </a:pathLst>
            </a:custGeom>
            <a:solidFill>
              <a:srgbClr val="35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2"/>
            <p:cNvSpPr/>
            <p:nvPr/>
          </p:nvSpPr>
          <p:spPr>
            <a:xfrm>
              <a:off x="3673999" y="2769603"/>
              <a:ext cx="162341" cy="53396"/>
            </a:xfrm>
            <a:custGeom>
              <a:avLst/>
              <a:gdLst/>
              <a:ahLst/>
              <a:cxnLst/>
              <a:rect l="l" t="t" r="r" b="b"/>
              <a:pathLst>
                <a:path w="8288" h="2726" extrusionOk="0">
                  <a:moveTo>
                    <a:pt x="6478" y="1"/>
                  </a:moveTo>
                  <a:cubicBezTo>
                    <a:pt x="5263" y="72"/>
                    <a:pt x="715" y="215"/>
                    <a:pt x="0" y="215"/>
                  </a:cubicBezTo>
                  <a:cubicBezTo>
                    <a:pt x="262" y="858"/>
                    <a:pt x="1953" y="2239"/>
                    <a:pt x="2096" y="2358"/>
                  </a:cubicBezTo>
                  <a:cubicBezTo>
                    <a:pt x="2310" y="2501"/>
                    <a:pt x="2548" y="2596"/>
                    <a:pt x="2787" y="2644"/>
                  </a:cubicBezTo>
                  <a:cubicBezTo>
                    <a:pt x="3013" y="2701"/>
                    <a:pt x="3245" y="2726"/>
                    <a:pt x="3479" y="2726"/>
                  </a:cubicBezTo>
                  <a:cubicBezTo>
                    <a:pt x="4128" y="2726"/>
                    <a:pt x="4793" y="2532"/>
                    <a:pt x="5406" y="2287"/>
                  </a:cubicBezTo>
                  <a:cubicBezTo>
                    <a:pt x="5930" y="2096"/>
                    <a:pt x="6430" y="1858"/>
                    <a:pt x="6883" y="1501"/>
                  </a:cubicBezTo>
                  <a:cubicBezTo>
                    <a:pt x="7168" y="1263"/>
                    <a:pt x="8288" y="429"/>
                    <a:pt x="8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2"/>
            <p:cNvSpPr/>
            <p:nvPr/>
          </p:nvSpPr>
          <p:spPr>
            <a:xfrm>
              <a:off x="3766822" y="2776145"/>
              <a:ext cx="17276" cy="17276"/>
            </a:xfrm>
            <a:custGeom>
              <a:avLst/>
              <a:gdLst/>
              <a:ahLst/>
              <a:cxnLst/>
              <a:rect l="l" t="t" r="r" b="b"/>
              <a:pathLst>
                <a:path w="882" h="882" extrusionOk="0">
                  <a:moveTo>
                    <a:pt x="429" y="0"/>
                  </a:moveTo>
                  <a:cubicBezTo>
                    <a:pt x="191" y="0"/>
                    <a:pt x="0" y="191"/>
                    <a:pt x="0" y="429"/>
                  </a:cubicBezTo>
                  <a:cubicBezTo>
                    <a:pt x="0" y="667"/>
                    <a:pt x="191" y="881"/>
                    <a:pt x="429" y="881"/>
                  </a:cubicBezTo>
                  <a:cubicBezTo>
                    <a:pt x="691" y="881"/>
                    <a:pt x="882" y="667"/>
                    <a:pt x="882" y="429"/>
                  </a:cubicBezTo>
                  <a:cubicBezTo>
                    <a:pt x="882" y="191"/>
                    <a:pt x="691" y="0"/>
                    <a:pt x="429" y="0"/>
                  </a:cubicBezTo>
                  <a:close/>
                </a:path>
              </a:pathLst>
            </a:custGeom>
            <a:solidFill>
              <a:srgbClr val="35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2"/>
            <p:cNvSpPr/>
            <p:nvPr/>
          </p:nvSpPr>
          <p:spPr>
            <a:xfrm>
              <a:off x="3578845" y="2610538"/>
              <a:ext cx="122226" cy="209939"/>
            </a:xfrm>
            <a:custGeom>
              <a:avLst/>
              <a:gdLst/>
              <a:ahLst/>
              <a:cxnLst/>
              <a:rect l="l" t="t" r="r" b="b"/>
              <a:pathLst>
                <a:path w="6240" h="10718" extrusionOk="0">
                  <a:moveTo>
                    <a:pt x="953" y="1"/>
                  </a:moveTo>
                  <a:cubicBezTo>
                    <a:pt x="191" y="1549"/>
                    <a:pt x="95" y="3383"/>
                    <a:pt x="72" y="5169"/>
                  </a:cubicBezTo>
                  <a:cubicBezTo>
                    <a:pt x="24" y="7048"/>
                    <a:pt x="0" y="8951"/>
                    <a:pt x="499" y="10711"/>
                  </a:cubicBezTo>
                  <a:lnTo>
                    <a:pt x="499" y="10711"/>
                  </a:lnTo>
                  <a:cubicBezTo>
                    <a:pt x="381" y="10245"/>
                    <a:pt x="2979" y="8025"/>
                    <a:pt x="3358" y="7669"/>
                  </a:cubicBezTo>
                  <a:cubicBezTo>
                    <a:pt x="3977" y="7121"/>
                    <a:pt x="6097" y="7121"/>
                    <a:pt x="6168" y="6097"/>
                  </a:cubicBezTo>
                  <a:cubicBezTo>
                    <a:pt x="6240" y="5050"/>
                    <a:pt x="4453" y="2787"/>
                    <a:pt x="3858" y="2120"/>
                  </a:cubicBezTo>
                  <a:cubicBezTo>
                    <a:pt x="3025" y="1192"/>
                    <a:pt x="2024" y="453"/>
                    <a:pt x="953" y="1"/>
                  </a:cubicBezTo>
                  <a:close/>
                  <a:moveTo>
                    <a:pt x="499" y="10711"/>
                  </a:moveTo>
                  <a:cubicBezTo>
                    <a:pt x="499" y="10713"/>
                    <a:pt x="500" y="10715"/>
                    <a:pt x="500" y="10717"/>
                  </a:cubicBezTo>
                  <a:cubicBezTo>
                    <a:pt x="500" y="10715"/>
                    <a:pt x="499" y="10713"/>
                    <a:pt x="499" y="1071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2"/>
            <p:cNvSpPr/>
            <p:nvPr/>
          </p:nvSpPr>
          <p:spPr>
            <a:xfrm>
              <a:off x="3604955" y="2637607"/>
              <a:ext cx="82581" cy="138562"/>
            </a:xfrm>
            <a:custGeom>
              <a:avLst/>
              <a:gdLst/>
              <a:ahLst/>
              <a:cxnLst/>
              <a:rect l="l" t="t" r="r" b="b"/>
              <a:pathLst>
                <a:path w="4216" h="7074" extrusionOk="0">
                  <a:moveTo>
                    <a:pt x="48" y="0"/>
                  </a:moveTo>
                  <a:lnTo>
                    <a:pt x="48" y="0"/>
                  </a:lnTo>
                  <a:cubicBezTo>
                    <a:pt x="1" y="2358"/>
                    <a:pt x="167" y="4739"/>
                    <a:pt x="572" y="7073"/>
                  </a:cubicBezTo>
                  <a:cubicBezTo>
                    <a:pt x="477" y="6502"/>
                    <a:pt x="2668" y="5263"/>
                    <a:pt x="3049" y="5001"/>
                  </a:cubicBezTo>
                  <a:cubicBezTo>
                    <a:pt x="4216" y="4192"/>
                    <a:pt x="3501" y="3572"/>
                    <a:pt x="2763" y="2667"/>
                  </a:cubicBezTo>
                  <a:cubicBezTo>
                    <a:pt x="2454" y="2286"/>
                    <a:pt x="2144" y="1882"/>
                    <a:pt x="1811" y="1500"/>
                  </a:cubicBezTo>
                  <a:cubicBezTo>
                    <a:pt x="1334" y="905"/>
                    <a:pt x="787" y="262"/>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2"/>
            <p:cNvSpPr/>
            <p:nvPr/>
          </p:nvSpPr>
          <p:spPr>
            <a:xfrm>
              <a:off x="4482358" y="3610626"/>
              <a:ext cx="24289" cy="55981"/>
            </a:xfrm>
            <a:custGeom>
              <a:avLst/>
              <a:gdLst/>
              <a:ahLst/>
              <a:cxnLst/>
              <a:rect l="l" t="t" r="r" b="b"/>
              <a:pathLst>
                <a:path w="1240" h="2858" fill="none" extrusionOk="0">
                  <a:moveTo>
                    <a:pt x="1" y="0"/>
                  </a:moveTo>
                  <a:cubicBezTo>
                    <a:pt x="358" y="976"/>
                    <a:pt x="763" y="1929"/>
                    <a:pt x="1239" y="2858"/>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2"/>
            <p:cNvSpPr/>
            <p:nvPr/>
          </p:nvSpPr>
          <p:spPr>
            <a:xfrm>
              <a:off x="4532266" y="3633014"/>
              <a:ext cx="4231" cy="50399"/>
            </a:xfrm>
            <a:custGeom>
              <a:avLst/>
              <a:gdLst/>
              <a:ahLst/>
              <a:cxnLst/>
              <a:rect l="l" t="t" r="r" b="b"/>
              <a:pathLst>
                <a:path w="216" h="2573" fill="none" extrusionOk="0">
                  <a:moveTo>
                    <a:pt x="1" y="0"/>
                  </a:moveTo>
                  <a:cubicBezTo>
                    <a:pt x="1" y="857"/>
                    <a:pt x="72" y="1715"/>
                    <a:pt x="215" y="2572"/>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2"/>
            <p:cNvSpPr/>
            <p:nvPr/>
          </p:nvSpPr>
          <p:spPr>
            <a:xfrm>
              <a:off x="4573791" y="3577035"/>
              <a:ext cx="1410" cy="46657"/>
            </a:xfrm>
            <a:custGeom>
              <a:avLst/>
              <a:gdLst/>
              <a:ahLst/>
              <a:cxnLst/>
              <a:rect l="l" t="t" r="r" b="b"/>
              <a:pathLst>
                <a:path w="72" h="2382" fill="none" extrusionOk="0">
                  <a:moveTo>
                    <a:pt x="0" y="0"/>
                  </a:moveTo>
                  <a:cubicBezTo>
                    <a:pt x="24" y="810"/>
                    <a:pt x="48" y="1596"/>
                    <a:pt x="72" y="2382"/>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2"/>
            <p:cNvSpPr/>
            <p:nvPr/>
          </p:nvSpPr>
          <p:spPr>
            <a:xfrm>
              <a:off x="4633492" y="3616209"/>
              <a:ext cx="5152" cy="51809"/>
            </a:xfrm>
            <a:custGeom>
              <a:avLst/>
              <a:gdLst/>
              <a:ahLst/>
              <a:cxnLst/>
              <a:rect l="l" t="t" r="r" b="b"/>
              <a:pathLst>
                <a:path w="263" h="2645" fill="none" extrusionOk="0">
                  <a:moveTo>
                    <a:pt x="263" y="1"/>
                  </a:moveTo>
                  <a:cubicBezTo>
                    <a:pt x="239" y="882"/>
                    <a:pt x="144" y="1763"/>
                    <a:pt x="1" y="2644"/>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2"/>
            <p:cNvSpPr/>
            <p:nvPr/>
          </p:nvSpPr>
          <p:spPr>
            <a:xfrm>
              <a:off x="4678738" y="3638146"/>
              <a:ext cx="20" cy="40135"/>
            </a:xfrm>
            <a:custGeom>
              <a:avLst/>
              <a:gdLst/>
              <a:ahLst/>
              <a:cxnLst/>
              <a:rect l="l" t="t" r="r" b="b"/>
              <a:pathLst>
                <a:path w="1" h="2049" fill="none" extrusionOk="0">
                  <a:moveTo>
                    <a:pt x="1" y="0"/>
                  </a:moveTo>
                  <a:lnTo>
                    <a:pt x="1" y="2048"/>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2"/>
            <p:cNvSpPr/>
            <p:nvPr/>
          </p:nvSpPr>
          <p:spPr>
            <a:xfrm>
              <a:off x="4720263" y="3653522"/>
              <a:ext cx="20" cy="14495"/>
            </a:xfrm>
            <a:custGeom>
              <a:avLst/>
              <a:gdLst/>
              <a:ahLst/>
              <a:cxnLst/>
              <a:rect l="l" t="t" r="r" b="b"/>
              <a:pathLst>
                <a:path w="1" h="740" fill="none" extrusionOk="0">
                  <a:moveTo>
                    <a:pt x="0" y="1"/>
                  </a:moveTo>
                  <a:lnTo>
                    <a:pt x="0" y="739"/>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2"/>
            <p:cNvSpPr/>
            <p:nvPr/>
          </p:nvSpPr>
          <p:spPr>
            <a:xfrm>
              <a:off x="5078961" y="3981446"/>
              <a:ext cx="10754" cy="38744"/>
            </a:xfrm>
            <a:custGeom>
              <a:avLst/>
              <a:gdLst/>
              <a:ahLst/>
              <a:cxnLst/>
              <a:rect l="l" t="t" r="r" b="b"/>
              <a:pathLst>
                <a:path w="549" h="1978" fill="none" extrusionOk="0">
                  <a:moveTo>
                    <a:pt x="1" y="0"/>
                  </a:moveTo>
                  <a:cubicBezTo>
                    <a:pt x="143" y="667"/>
                    <a:pt x="334" y="1334"/>
                    <a:pt x="548" y="1977"/>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2"/>
            <p:cNvSpPr/>
            <p:nvPr/>
          </p:nvSpPr>
          <p:spPr>
            <a:xfrm>
              <a:off x="5121876" y="3945053"/>
              <a:ext cx="5622" cy="24759"/>
            </a:xfrm>
            <a:custGeom>
              <a:avLst/>
              <a:gdLst/>
              <a:ahLst/>
              <a:cxnLst/>
              <a:rect l="l" t="t" r="r" b="b"/>
              <a:pathLst>
                <a:path w="287" h="1264" fill="none" extrusionOk="0">
                  <a:moveTo>
                    <a:pt x="0" y="1"/>
                  </a:moveTo>
                  <a:cubicBezTo>
                    <a:pt x="24" y="430"/>
                    <a:pt x="120" y="858"/>
                    <a:pt x="286" y="1263"/>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2"/>
            <p:cNvSpPr/>
            <p:nvPr/>
          </p:nvSpPr>
          <p:spPr>
            <a:xfrm>
              <a:off x="5164792" y="3961859"/>
              <a:ext cx="20" cy="37804"/>
            </a:xfrm>
            <a:custGeom>
              <a:avLst/>
              <a:gdLst/>
              <a:ahLst/>
              <a:cxnLst/>
              <a:rect l="l" t="t" r="r" b="b"/>
              <a:pathLst>
                <a:path w="1" h="1930" fill="none" extrusionOk="0">
                  <a:moveTo>
                    <a:pt x="0" y="0"/>
                  </a:moveTo>
                  <a:lnTo>
                    <a:pt x="0" y="1929"/>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2"/>
            <p:cNvSpPr/>
            <p:nvPr/>
          </p:nvSpPr>
          <p:spPr>
            <a:xfrm>
              <a:off x="5202105" y="3976314"/>
              <a:ext cx="20" cy="27070"/>
            </a:xfrm>
            <a:custGeom>
              <a:avLst/>
              <a:gdLst/>
              <a:ahLst/>
              <a:cxnLst/>
              <a:rect l="l" t="t" r="r" b="b"/>
              <a:pathLst>
                <a:path w="1" h="1382" fill="none" extrusionOk="0">
                  <a:moveTo>
                    <a:pt x="1" y="0"/>
                  </a:moveTo>
                  <a:lnTo>
                    <a:pt x="1" y="1382"/>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2"/>
            <p:cNvSpPr/>
            <p:nvPr/>
          </p:nvSpPr>
          <p:spPr>
            <a:xfrm>
              <a:off x="5248762" y="3972573"/>
              <a:ext cx="0" cy="32221"/>
            </a:xfrm>
            <a:custGeom>
              <a:avLst/>
              <a:gdLst/>
              <a:ahLst/>
              <a:cxnLst/>
              <a:rect l="l" t="t" r="r" b="b"/>
              <a:pathLst>
                <a:path h="1645" fill="none" extrusionOk="0">
                  <a:moveTo>
                    <a:pt x="0" y="1"/>
                  </a:moveTo>
                  <a:lnTo>
                    <a:pt x="0" y="1644"/>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2"/>
            <p:cNvSpPr/>
            <p:nvPr/>
          </p:nvSpPr>
          <p:spPr>
            <a:xfrm>
              <a:off x="5627047" y="3478611"/>
              <a:ext cx="20" cy="19607"/>
            </a:xfrm>
            <a:custGeom>
              <a:avLst/>
              <a:gdLst/>
              <a:ahLst/>
              <a:cxnLst/>
              <a:rect l="l" t="t" r="r" b="b"/>
              <a:pathLst>
                <a:path w="1" h="1001" fill="none" extrusionOk="0">
                  <a:moveTo>
                    <a:pt x="1" y="1"/>
                  </a:moveTo>
                  <a:lnTo>
                    <a:pt x="1" y="1001"/>
                  </a:lnTo>
                </a:path>
              </a:pathLst>
            </a:custGeom>
            <a:solidFill>
              <a:srgbClr val="ABD164"/>
            </a:solid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2"/>
            <p:cNvSpPr/>
            <p:nvPr/>
          </p:nvSpPr>
          <p:spPr>
            <a:xfrm>
              <a:off x="5653176" y="3482802"/>
              <a:ext cx="3741" cy="33612"/>
            </a:xfrm>
            <a:custGeom>
              <a:avLst/>
              <a:gdLst/>
              <a:ahLst/>
              <a:cxnLst/>
              <a:rect l="l" t="t" r="r" b="b"/>
              <a:pathLst>
                <a:path w="191" h="1716" fill="none" extrusionOk="0">
                  <a:moveTo>
                    <a:pt x="191" y="1"/>
                  </a:moveTo>
                  <a:cubicBezTo>
                    <a:pt x="167" y="572"/>
                    <a:pt x="119" y="1144"/>
                    <a:pt x="0" y="1715"/>
                  </a:cubicBezTo>
                </a:path>
              </a:pathLst>
            </a:custGeom>
            <a:solidFill>
              <a:srgbClr val="ABD164"/>
            </a:solid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2"/>
            <p:cNvSpPr/>
            <p:nvPr/>
          </p:nvSpPr>
          <p:spPr>
            <a:xfrm>
              <a:off x="5594865" y="3508461"/>
              <a:ext cx="20" cy="21938"/>
            </a:xfrm>
            <a:custGeom>
              <a:avLst/>
              <a:gdLst/>
              <a:ahLst/>
              <a:cxnLst/>
              <a:rect l="l" t="t" r="r" b="b"/>
              <a:pathLst>
                <a:path w="1" h="1120" fill="none" extrusionOk="0">
                  <a:moveTo>
                    <a:pt x="0" y="1"/>
                  </a:moveTo>
                  <a:lnTo>
                    <a:pt x="0" y="1120"/>
                  </a:lnTo>
                </a:path>
              </a:pathLst>
            </a:custGeom>
            <a:solidFill>
              <a:srgbClr val="ABD164"/>
            </a:solid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2"/>
            <p:cNvSpPr/>
            <p:nvPr/>
          </p:nvSpPr>
          <p:spPr>
            <a:xfrm>
              <a:off x="5697952" y="3673128"/>
              <a:ext cx="3291" cy="21938"/>
            </a:xfrm>
            <a:custGeom>
              <a:avLst/>
              <a:gdLst/>
              <a:ahLst/>
              <a:cxnLst/>
              <a:rect l="l" t="t" r="r" b="b"/>
              <a:pathLst>
                <a:path w="168" h="1120" fill="none" extrusionOk="0">
                  <a:moveTo>
                    <a:pt x="0" y="0"/>
                  </a:moveTo>
                  <a:cubicBezTo>
                    <a:pt x="72" y="381"/>
                    <a:pt x="119" y="738"/>
                    <a:pt x="167" y="1119"/>
                  </a:cubicBezTo>
                </a:path>
              </a:pathLst>
            </a:custGeom>
            <a:solidFill>
              <a:srgbClr val="ABD164"/>
            </a:solid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2"/>
            <p:cNvSpPr/>
            <p:nvPr/>
          </p:nvSpPr>
          <p:spPr>
            <a:xfrm>
              <a:off x="5729664" y="3666586"/>
              <a:ext cx="20" cy="32202"/>
            </a:xfrm>
            <a:custGeom>
              <a:avLst/>
              <a:gdLst/>
              <a:ahLst/>
              <a:cxnLst/>
              <a:rect l="l" t="t" r="r" b="b"/>
              <a:pathLst>
                <a:path w="1" h="1644" fill="none" extrusionOk="0">
                  <a:moveTo>
                    <a:pt x="1" y="1"/>
                  </a:moveTo>
                  <a:lnTo>
                    <a:pt x="1" y="1644"/>
                  </a:lnTo>
                </a:path>
              </a:pathLst>
            </a:custGeom>
            <a:solidFill>
              <a:srgbClr val="ABD164"/>
            </a:solid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2"/>
            <p:cNvSpPr/>
            <p:nvPr/>
          </p:nvSpPr>
          <p:spPr>
            <a:xfrm>
              <a:off x="5764646" y="3662865"/>
              <a:ext cx="2821" cy="35003"/>
            </a:xfrm>
            <a:custGeom>
              <a:avLst/>
              <a:gdLst/>
              <a:ahLst/>
              <a:cxnLst/>
              <a:rect l="l" t="t" r="r" b="b"/>
              <a:pathLst>
                <a:path w="144" h="1787" fill="none" extrusionOk="0">
                  <a:moveTo>
                    <a:pt x="144" y="0"/>
                  </a:moveTo>
                  <a:cubicBezTo>
                    <a:pt x="96" y="596"/>
                    <a:pt x="48" y="1191"/>
                    <a:pt x="1" y="1786"/>
                  </a:cubicBezTo>
                </a:path>
              </a:pathLst>
            </a:custGeom>
            <a:solidFill>
              <a:srgbClr val="ABD164"/>
            </a:solid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2"/>
            <p:cNvSpPr/>
            <p:nvPr/>
          </p:nvSpPr>
          <p:spPr>
            <a:xfrm>
              <a:off x="5660639" y="3693636"/>
              <a:ext cx="2821" cy="26149"/>
            </a:xfrm>
            <a:custGeom>
              <a:avLst/>
              <a:gdLst/>
              <a:ahLst/>
              <a:cxnLst/>
              <a:rect l="l" t="t" r="r" b="b"/>
              <a:pathLst>
                <a:path w="144" h="1335" fill="none" extrusionOk="0">
                  <a:moveTo>
                    <a:pt x="0" y="1"/>
                  </a:moveTo>
                  <a:cubicBezTo>
                    <a:pt x="48" y="453"/>
                    <a:pt x="95" y="882"/>
                    <a:pt x="143" y="1335"/>
                  </a:cubicBezTo>
                </a:path>
              </a:pathLst>
            </a:custGeom>
            <a:solidFill>
              <a:srgbClr val="ABD164"/>
            </a:solid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2"/>
            <p:cNvSpPr/>
            <p:nvPr/>
          </p:nvSpPr>
          <p:spPr>
            <a:xfrm>
              <a:off x="5259006" y="2700109"/>
              <a:ext cx="25679" cy="46187"/>
            </a:xfrm>
            <a:custGeom>
              <a:avLst/>
              <a:gdLst/>
              <a:ahLst/>
              <a:cxnLst/>
              <a:rect l="l" t="t" r="r" b="b"/>
              <a:pathLst>
                <a:path w="1311" h="2358" fill="none" extrusionOk="0">
                  <a:moveTo>
                    <a:pt x="1" y="0"/>
                  </a:moveTo>
                  <a:cubicBezTo>
                    <a:pt x="477" y="762"/>
                    <a:pt x="930" y="1548"/>
                    <a:pt x="1311" y="2358"/>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2"/>
            <p:cNvSpPr/>
            <p:nvPr/>
          </p:nvSpPr>
          <p:spPr>
            <a:xfrm>
              <a:off x="5299590" y="2682853"/>
              <a:ext cx="11224" cy="39195"/>
            </a:xfrm>
            <a:custGeom>
              <a:avLst/>
              <a:gdLst/>
              <a:ahLst/>
              <a:cxnLst/>
              <a:rect l="l" t="t" r="r" b="b"/>
              <a:pathLst>
                <a:path w="573" h="2001" fill="none" extrusionOk="0">
                  <a:moveTo>
                    <a:pt x="1" y="0"/>
                  </a:moveTo>
                  <a:cubicBezTo>
                    <a:pt x="239" y="667"/>
                    <a:pt x="429" y="1334"/>
                    <a:pt x="572" y="2001"/>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2"/>
            <p:cNvSpPr/>
            <p:nvPr/>
          </p:nvSpPr>
          <p:spPr>
            <a:xfrm>
              <a:off x="5338784" y="2685654"/>
              <a:ext cx="3271" cy="57391"/>
            </a:xfrm>
            <a:custGeom>
              <a:avLst/>
              <a:gdLst/>
              <a:ahLst/>
              <a:cxnLst/>
              <a:rect l="l" t="t" r="r" b="b"/>
              <a:pathLst>
                <a:path w="167" h="2930" fill="none" extrusionOk="0">
                  <a:moveTo>
                    <a:pt x="0" y="0"/>
                  </a:moveTo>
                  <a:cubicBezTo>
                    <a:pt x="24" y="881"/>
                    <a:pt x="48" y="1739"/>
                    <a:pt x="48" y="2620"/>
                  </a:cubicBezTo>
                  <a:cubicBezTo>
                    <a:pt x="48" y="2739"/>
                    <a:pt x="72" y="2882"/>
                    <a:pt x="167" y="2929"/>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2"/>
            <p:cNvSpPr/>
            <p:nvPr/>
          </p:nvSpPr>
          <p:spPr>
            <a:xfrm>
              <a:off x="5380759" y="2703830"/>
              <a:ext cx="4211" cy="40135"/>
            </a:xfrm>
            <a:custGeom>
              <a:avLst/>
              <a:gdLst/>
              <a:ahLst/>
              <a:cxnLst/>
              <a:rect l="l" t="t" r="r" b="b"/>
              <a:pathLst>
                <a:path w="215" h="2049" fill="none" extrusionOk="0">
                  <a:moveTo>
                    <a:pt x="1" y="1"/>
                  </a:moveTo>
                  <a:cubicBezTo>
                    <a:pt x="143" y="668"/>
                    <a:pt x="215" y="1358"/>
                    <a:pt x="215" y="2049"/>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2"/>
            <p:cNvSpPr/>
            <p:nvPr/>
          </p:nvSpPr>
          <p:spPr>
            <a:xfrm>
              <a:off x="5431607" y="2689845"/>
              <a:ext cx="3741" cy="22878"/>
            </a:xfrm>
            <a:custGeom>
              <a:avLst/>
              <a:gdLst/>
              <a:ahLst/>
              <a:cxnLst/>
              <a:rect l="l" t="t" r="r" b="b"/>
              <a:pathLst>
                <a:path w="191" h="1168" fill="none" extrusionOk="0">
                  <a:moveTo>
                    <a:pt x="0" y="0"/>
                  </a:moveTo>
                  <a:cubicBezTo>
                    <a:pt x="24" y="381"/>
                    <a:pt x="96" y="786"/>
                    <a:pt x="191" y="1167"/>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2"/>
            <p:cNvSpPr/>
            <p:nvPr/>
          </p:nvSpPr>
          <p:spPr>
            <a:xfrm>
              <a:off x="5758124" y="1961251"/>
              <a:ext cx="10283" cy="40135"/>
            </a:xfrm>
            <a:custGeom>
              <a:avLst/>
              <a:gdLst/>
              <a:ahLst/>
              <a:cxnLst/>
              <a:rect l="l" t="t" r="r" b="b"/>
              <a:pathLst>
                <a:path w="525" h="2049" fill="none" extrusionOk="0">
                  <a:moveTo>
                    <a:pt x="0" y="0"/>
                  </a:moveTo>
                  <a:cubicBezTo>
                    <a:pt x="119" y="715"/>
                    <a:pt x="286" y="1405"/>
                    <a:pt x="524" y="2048"/>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2"/>
            <p:cNvSpPr/>
            <p:nvPr/>
          </p:nvSpPr>
          <p:spPr>
            <a:xfrm>
              <a:off x="5815024" y="1958920"/>
              <a:ext cx="4231" cy="46657"/>
            </a:xfrm>
            <a:custGeom>
              <a:avLst/>
              <a:gdLst/>
              <a:ahLst/>
              <a:cxnLst/>
              <a:rect l="l" t="t" r="r" b="b"/>
              <a:pathLst>
                <a:path w="216" h="2382" fill="none" extrusionOk="0">
                  <a:moveTo>
                    <a:pt x="1" y="0"/>
                  </a:moveTo>
                  <a:cubicBezTo>
                    <a:pt x="144" y="786"/>
                    <a:pt x="215" y="1572"/>
                    <a:pt x="215" y="2382"/>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2"/>
            <p:cNvSpPr/>
            <p:nvPr/>
          </p:nvSpPr>
          <p:spPr>
            <a:xfrm>
              <a:off x="5856549" y="1952378"/>
              <a:ext cx="20" cy="50399"/>
            </a:xfrm>
            <a:custGeom>
              <a:avLst/>
              <a:gdLst/>
              <a:ahLst/>
              <a:cxnLst/>
              <a:rect l="l" t="t" r="r" b="b"/>
              <a:pathLst>
                <a:path w="1" h="2573" fill="none" extrusionOk="0">
                  <a:moveTo>
                    <a:pt x="0" y="1"/>
                  </a:moveTo>
                  <a:lnTo>
                    <a:pt x="0" y="2573"/>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2"/>
            <p:cNvSpPr/>
            <p:nvPr/>
          </p:nvSpPr>
          <p:spPr>
            <a:xfrm>
              <a:off x="5882658" y="1943525"/>
              <a:ext cx="20" cy="29401"/>
            </a:xfrm>
            <a:custGeom>
              <a:avLst/>
              <a:gdLst/>
              <a:ahLst/>
              <a:cxnLst/>
              <a:rect l="l" t="t" r="r" b="b"/>
              <a:pathLst>
                <a:path w="1" h="1501" fill="none" extrusionOk="0">
                  <a:moveTo>
                    <a:pt x="1" y="0"/>
                  </a:moveTo>
                  <a:lnTo>
                    <a:pt x="1" y="1501"/>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2"/>
            <p:cNvSpPr/>
            <p:nvPr/>
          </p:nvSpPr>
          <p:spPr>
            <a:xfrm>
              <a:off x="5898054" y="1971984"/>
              <a:ext cx="19607" cy="42466"/>
            </a:xfrm>
            <a:custGeom>
              <a:avLst/>
              <a:gdLst/>
              <a:ahLst/>
              <a:cxnLst/>
              <a:rect l="l" t="t" r="r" b="b"/>
              <a:pathLst>
                <a:path w="1001" h="2168" fill="none" extrusionOk="0">
                  <a:moveTo>
                    <a:pt x="1001" y="0"/>
                  </a:moveTo>
                  <a:cubicBezTo>
                    <a:pt x="810" y="786"/>
                    <a:pt x="477" y="1524"/>
                    <a:pt x="1" y="2167"/>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2"/>
            <p:cNvSpPr/>
            <p:nvPr/>
          </p:nvSpPr>
          <p:spPr>
            <a:xfrm>
              <a:off x="5709136" y="2000425"/>
              <a:ext cx="16826" cy="49008"/>
            </a:xfrm>
            <a:custGeom>
              <a:avLst/>
              <a:gdLst/>
              <a:ahLst/>
              <a:cxnLst/>
              <a:rect l="l" t="t" r="r" b="b"/>
              <a:pathLst>
                <a:path w="859" h="2502" fill="none" extrusionOk="0">
                  <a:moveTo>
                    <a:pt x="1" y="1"/>
                  </a:moveTo>
                  <a:cubicBezTo>
                    <a:pt x="334" y="810"/>
                    <a:pt x="620" y="1644"/>
                    <a:pt x="858" y="2501"/>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2"/>
            <p:cNvSpPr/>
            <p:nvPr/>
          </p:nvSpPr>
          <p:spPr>
            <a:xfrm>
              <a:off x="4480497" y="2461755"/>
              <a:ext cx="11674" cy="69986"/>
            </a:xfrm>
            <a:custGeom>
              <a:avLst/>
              <a:gdLst/>
              <a:ahLst/>
              <a:cxnLst/>
              <a:rect l="l" t="t" r="r" b="b"/>
              <a:pathLst>
                <a:path w="596" h="3573" fill="none" extrusionOk="0">
                  <a:moveTo>
                    <a:pt x="1" y="0"/>
                  </a:moveTo>
                  <a:cubicBezTo>
                    <a:pt x="96" y="1191"/>
                    <a:pt x="286" y="2405"/>
                    <a:pt x="596" y="3572"/>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2"/>
            <p:cNvSpPr/>
            <p:nvPr/>
          </p:nvSpPr>
          <p:spPr>
            <a:xfrm>
              <a:off x="4535067" y="2495327"/>
              <a:ext cx="3291" cy="43876"/>
            </a:xfrm>
            <a:custGeom>
              <a:avLst/>
              <a:gdLst/>
              <a:ahLst/>
              <a:cxnLst/>
              <a:rect l="l" t="t" r="r" b="b"/>
              <a:pathLst>
                <a:path w="168" h="2240" fill="none" extrusionOk="0">
                  <a:moveTo>
                    <a:pt x="1" y="1"/>
                  </a:moveTo>
                  <a:cubicBezTo>
                    <a:pt x="144" y="739"/>
                    <a:pt x="168" y="1501"/>
                    <a:pt x="120" y="2239"/>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2"/>
            <p:cNvSpPr/>
            <p:nvPr/>
          </p:nvSpPr>
          <p:spPr>
            <a:xfrm>
              <a:off x="4586855" y="2453823"/>
              <a:ext cx="20" cy="36394"/>
            </a:xfrm>
            <a:custGeom>
              <a:avLst/>
              <a:gdLst/>
              <a:ahLst/>
              <a:cxnLst/>
              <a:rect l="l" t="t" r="r" b="b"/>
              <a:pathLst>
                <a:path w="1" h="1858" fill="none" extrusionOk="0">
                  <a:moveTo>
                    <a:pt x="0" y="0"/>
                  </a:moveTo>
                  <a:lnTo>
                    <a:pt x="0" y="1858"/>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2"/>
            <p:cNvSpPr/>
            <p:nvPr/>
          </p:nvSpPr>
          <p:spPr>
            <a:xfrm>
              <a:off x="4617646" y="2490196"/>
              <a:ext cx="0" cy="36413"/>
            </a:xfrm>
            <a:custGeom>
              <a:avLst/>
              <a:gdLst/>
              <a:ahLst/>
              <a:cxnLst/>
              <a:rect l="l" t="t" r="r" b="b"/>
              <a:pathLst>
                <a:path h="1859" fill="none" extrusionOk="0">
                  <a:moveTo>
                    <a:pt x="0" y="1"/>
                  </a:moveTo>
                  <a:lnTo>
                    <a:pt x="0" y="1858"/>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2"/>
            <p:cNvSpPr/>
            <p:nvPr/>
          </p:nvSpPr>
          <p:spPr>
            <a:xfrm>
              <a:off x="6180265" y="1427625"/>
              <a:ext cx="15415" cy="69986"/>
            </a:xfrm>
            <a:custGeom>
              <a:avLst/>
              <a:gdLst/>
              <a:ahLst/>
              <a:cxnLst/>
              <a:rect l="l" t="t" r="r" b="b"/>
              <a:pathLst>
                <a:path w="787" h="3573" fill="none" extrusionOk="0">
                  <a:moveTo>
                    <a:pt x="1" y="1"/>
                  </a:moveTo>
                  <a:cubicBezTo>
                    <a:pt x="72" y="1215"/>
                    <a:pt x="334" y="2430"/>
                    <a:pt x="786" y="3573"/>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2"/>
            <p:cNvSpPr/>
            <p:nvPr/>
          </p:nvSpPr>
          <p:spPr>
            <a:xfrm>
              <a:off x="6253031" y="1445821"/>
              <a:ext cx="20" cy="54590"/>
            </a:xfrm>
            <a:custGeom>
              <a:avLst/>
              <a:gdLst/>
              <a:ahLst/>
              <a:cxnLst/>
              <a:rect l="l" t="t" r="r" b="b"/>
              <a:pathLst>
                <a:path w="1" h="2787" fill="none" extrusionOk="0">
                  <a:moveTo>
                    <a:pt x="1" y="0"/>
                  </a:moveTo>
                  <a:lnTo>
                    <a:pt x="1" y="2787"/>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2"/>
            <p:cNvSpPr/>
            <p:nvPr/>
          </p:nvSpPr>
          <p:spPr>
            <a:xfrm>
              <a:off x="6296886" y="1445821"/>
              <a:ext cx="20" cy="48988"/>
            </a:xfrm>
            <a:custGeom>
              <a:avLst/>
              <a:gdLst/>
              <a:ahLst/>
              <a:cxnLst/>
              <a:rect l="l" t="t" r="r" b="b"/>
              <a:pathLst>
                <a:path w="1" h="2501" fill="none" extrusionOk="0">
                  <a:moveTo>
                    <a:pt x="0" y="0"/>
                  </a:moveTo>
                  <a:lnTo>
                    <a:pt x="0" y="2501"/>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2"/>
            <p:cNvSpPr/>
            <p:nvPr/>
          </p:nvSpPr>
          <p:spPr>
            <a:xfrm>
              <a:off x="6122894" y="1466348"/>
              <a:ext cx="3291" cy="49458"/>
            </a:xfrm>
            <a:custGeom>
              <a:avLst/>
              <a:gdLst/>
              <a:ahLst/>
              <a:cxnLst/>
              <a:rect l="l" t="t" r="r" b="b"/>
              <a:pathLst>
                <a:path w="168" h="2525" fill="none" extrusionOk="0">
                  <a:moveTo>
                    <a:pt x="24" y="0"/>
                  </a:moveTo>
                  <a:cubicBezTo>
                    <a:pt x="0" y="858"/>
                    <a:pt x="48" y="1691"/>
                    <a:pt x="167" y="2525"/>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2"/>
            <p:cNvSpPr/>
            <p:nvPr/>
          </p:nvSpPr>
          <p:spPr>
            <a:xfrm>
              <a:off x="6045466" y="1450953"/>
              <a:ext cx="2821" cy="26130"/>
            </a:xfrm>
            <a:custGeom>
              <a:avLst/>
              <a:gdLst/>
              <a:ahLst/>
              <a:cxnLst/>
              <a:rect l="l" t="t" r="r" b="b"/>
              <a:pathLst>
                <a:path w="144" h="1334" fill="none" extrusionOk="0">
                  <a:moveTo>
                    <a:pt x="0" y="0"/>
                  </a:moveTo>
                  <a:cubicBezTo>
                    <a:pt x="48" y="453"/>
                    <a:pt x="95" y="882"/>
                    <a:pt x="143" y="1334"/>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2"/>
            <p:cNvSpPr/>
            <p:nvPr/>
          </p:nvSpPr>
          <p:spPr>
            <a:xfrm>
              <a:off x="5985745" y="1502721"/>
              <a:ext cx="14495" cy="38274"/>
            </a:xfrm>
            <a:custGeom>
              <a:avLst/>
              <a:gdLst/>
              <a:ahLst/>
              <a:cxnLst/>
              <a:rect l="l" t="t" r="r" b="b"/>
              <a:pathLst>
                <a:path w="740" h="1954" fill="none" extrusionOk="0">
                  <a:moveTo>
                    <a:pt x="1" y="1"/>
                  </a:moveTo>
                  <a:cubicBezTo>
                    <a:pt x="1" y="715"/>
                    <a:pt x="263" y="1406"/>
                    <a:pt x="739" y="1954"/>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2"/>
            <p:cNvSpPr/>
            <p:nvPr/>
          </p:nvSpPr>
          <p:spPr>
            <a:xfrm>
              <a:off x="2352517" y="3166552"/>
              <a:ext cx="16826" cy="59272"/>
            </a:xfrm>
            <a:custGeom>
              <a:avLst/>
              <a:gdLst/>
              <a:ahLst/>
              <a:cxnLst/>
              <a:rect l="l" t="t" r="r" b="b"/>
              <a:pathLst>
                <a:path w="859" h="3026" fill="none" extrusionOk="0">
                  <a:moveTo>
                    <a:pt x="1" y="1"/>
                  </a:moveTo>
                  <a:cubicBezTo>
                    <a:pt x="287" y="1001"/>
                    <a:pt x="572" y="2025"/>
                    <a:pt x="858" y="3025"/>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2"/>
            <p:cNvSpPr/>
            <p:nvPr/>
          </p:nvSpPr>
          <p:spPr>
            <a:xfrm>
              <a:off x="2405696" y="3135311"/>
              <a:ext cx="8893" cy="46657"/>
            </a:xfrm>
            <a:custGeom>
              <a:avLst/>
              <a:gdLst/>
              <a:ahLst/>
              <a:cxnLst/>
              <a:rect l="l" t="t" r="r" b="b"/>
              <a:pathLst>
                <a:path w="454" h="2382" fill="none" extrusionOk="0">
                  <a:moveTo>
                    <a:pt x="1" y="0"/>
                  </a:moveTo>
                  <a:cubicBezTo>
                    <a:pt x="167" y="786"/>
                    <a:pt x="310" y="1596"/>
                    <a:pt x="453" y="2382"/>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2"/>
            <p:cNvSpPr/>
            <p:nvPr/>
          </p:nvSpPr>
          <p:spPr>
            <a:xfrm>
              <a:off x="2456544" y="3156288"/>
              <a:ext cx="20" cy="59272"/>
            </a:xfrm>
            <a:custGeom>
              <a:avLst/>
              <a:gdLst/>
              <a:ahLst/>
              <a:cxnLst/>
              <a:rect l="l" t="t" r="r" b="b"/>
              <a:pathLst>
                <a:path w="1" h="3026" fill="none" extrusionOk="0">
                  <a:moveTo>
                    <a:pt x="0" y="1"/>
                  </a:moveTo>
                  <a:lnTo>
                    <a:pt x="0" y="3025"/>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2"/>
            <p:cNvSpPr/>
            <p:nvPr/>
          </p:nvSpPr>
          <p:spPr>
            <a:xfrm>
              <a:off x="2495268" y="3155818"/>
              <a:ext cx="12144" cy="64874"/>
            </a:xfrm>
            <a:custGeom>
              <a:avLst/>
              <a:gdLst/>
              <a:ahLst/>
              <a:cxnLst/>
              <a:rect l="l" t="t" r="r" b="b"/>
              <a:pathLst>
                <a:path w="620" h="3312" fill="none" extrusionOk="0">
                  <a:moveTo>
                    <a:pt x="548" y="1"/>
                  </a:moveTo>
                  <a:cubicBezTo>
                    <a:pt x="619" y="1144"/>
                    <a:pt x="429" y="2263"/>
                    <a:pt x="0" y="3311"/>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2"/>
            <p:cNvSpPr/>
            <p:nvPr/>
          </p:nvSpPr>
          <p:spPr>
            <a:xfrm>
              <a:off x="2547507" y="3130179"/>
              <a:ext cx="20" cy="51789"/>
            </a:xfrm>
            <a:custGeom>
              <a:avLst/>
              <a:gdLst/>
              <a:ahLst/>
              <a:cxnLst/>
              <a:rect l="l" t="t" r="r" b="b"/>
              <a:pathLst>
                <a:path w="1" h="2644" fill="none" extrusionOk="0">
                  <a:moveTo>
                    <a:pt x="0" y="0"/>
                  </a:moveTo>
                  <a:lnTo>
                    <a:pt x="0" y="2644"/>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2"/>
            <p:cNvSpPr/>
            <p:nvPr/>
          </p:nvSpPr>
          <p:spPr>
            <a:xfrm>
              <a:off x="2573166" y="3166552"/>
              <a:ext cx="7933" cy="59272"/>
            </a:xfrm>
            <a:custGeom>
              <a:avLst/>
              <a:gdLst/>
              <a:ahLst/>
              <a:cxnLst/>
              <a:rect l="l" t="t" r="r" b="b"/>
              <a:pathLst>
                <a:path w="405" h="3026" fill="none" extrusionOk="0">
                  <a:moveTo>
                    <a:pt x="405" y="1"/>
                  </a:moveTo>
                  <a:cubicBezTo>
                    <a:pt x="381" y="1025"/>
                    <a:pt x="238" y="2049"/>
                    <a:pt x="0" y="3025"/>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2"/>
            <p:cNvSpPr/>
            <p:nvPr/>
          </p:nvSpPr>
          <p:spPr>
            <a:xfrm>
              <a:off x="1112675" y="3368532"/>
              <a:ext cx="14495" cy="56451"/>
            </a:xfrm>
            <a:custGeom>
              <a:avLst/>
              <a:gdLst/>
              <a:ahLst/>
              <a:cxnLst/>
              <a:rect l="l" t="t" r="r" b="b"/>
              <a:pathLst>
                <a:path w="740" h="2882" fill="none" extrusionOk="0">
                  <a:moveTo>
                    <a:pt x="1" y="0"/>
                  </a:moveTo>
                  <a:cubicBezTo>
                    <a:pt x="144" y="834"/>
                    <a:pt x="287" y="1667"/>
                    <a:pt x="453" y="2501"/>
                  </a:cubicBezTo>
                  <a:cubicBezTo>
                    <a:pt x="477" y="2668"/>
                    <a:pt x="620" y="2882"/>
                    <a:pt x="739" y="2763"/>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2"/>
            <p:cNvSpPr/>
            <p:nvPr/>
          </p:nvSpPr>
          <p:spPr>
            <a:xfrm>
              <a:off x="1151398" y="3345204"/>
              <a:ext cx="3761" cy="41545"/>
            </a:xfrm>
            <a:custGeom>
              <a:avLst/>
              <a:gdLst/>
              <a:ahLst/>
              <a:cxnLst/>
              <a:rect l="l" t="t" r="r" b="b"/>
              <a:pathLst>
                <a:path w="192" h="2121" fill="none" extrusionOk="0">
                  <a:moveTo>
                    <a:pt x="1" y="1"/>
                  </a:moveTo>
                  <a:cubicBezTo>
                    <a:pt x="72" y="715"/>
                    <a:pt x="120" y="1406"/>
                    <a:pt x="191" y="2120"/>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2"/>
            <p:cNvSpPr/>
            <p:nvPr/>
          </p:nvSpPr>
          <p:spPr>
            <a:xfrm>
              <a:off x="1199916" y="3324677"/>
              <a:ext cx="20" cy="85382"/>
            </a:xfrm>
            <a:custGeom>
              <a:avLst/>
              <a:gdLst/>
              <a:ahLst/>
              <a:cxnLst/>
              <a:rect l="l" t="t" r="r" b="b"/>
              <a:pathLst>
                <a:path w="1" h="4359" fill="none" extrusionOk="0">
                  <a:moveTo>
                    <a:pt x="0" y="1"/>
                  </a:moveTo>
                  <a:lnTo>
                    <a:pt x="0" y="4359"/>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2"/>
            <p:cNvSpPr/>
            <p:nvPr/>
          </p:nvSpPr>
          <p:spPr>
            <a:xfrm>
              <a:off x="1238169" y="3363400"/>
              <a:ext cx="5152" cy="60192"/>
            </a:xfrm>
            <a:custGeom>
              <a:avLst/>
              <a:gdLst/>
              <a:ahLst/>
              <a:cxnLst/>
              <a:rect l="l" t="t" r="r" b="b"/>
              <a:pathLst>
                <a:path w="263" h="3073" fill="none" extrusionOk="0">
                  <a:moveTo>
                    <a:pt x="119" y="0"/>
                  </a:moveTo>
                  <a:cubicBezTo>
                    <a:pt x="262" y="1024"/>
                    <a:pt x="238" y="2072"/>
                    <a:pt x="0" y="3072"/>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2"/>
            <p:cNvSpPr/>
            <p:nvPr/>
          </p:nvSpPr>
          <p:spPr>
            <a:xfrm>
              <a:off x="1303472" y="3340072"/>
              <a:ext cx="14475" cy="56941"/>
            </a:xfrm>
            <a:custGeom>
              <a:avLst/>
              <a:gdLst/>
              <a:ahLst/>
              <a:cxnLst/>
              <a:rect l="l" t="t" r="r" b="b"/>
              <a:pathLst>
                <a:path w="739" h="2907" fill="none" extrusionOk="0">
                  <a:moveTo>
                    <a:pt x="667" y="1"/>
                  </a:moveTo>
                  <a:cubicBezTo>
                    <a:pt x="738" y="1001"/>
                    <a:pt x="524" y="2049"/>
                    <a:pt x="0" y="2906"/>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2"/>
            <p:cNvSpPr/>
            <p:nvPr/>
          </p:nvSpPr>
          <p:spPr>
            <a:xfrm>
              <a:off x="1378569" y="3376465"/>
              <a:ext cx="20" cy="25660"/>
            </a:xfrm>
            <a:custGeom>
              <a:avLst/>
              <a:gdLst/>
              <a:ahLst/>
              <a:cxnLst/>
              <a:rect l="l" t="t" r="r" b="b"/>
              <a:pathLst>
                <a:path w="1" h="1310" fill="none" extrusionOk="0">
                  <a:moveTo>
                    <a:pt x="0" y="0"/>
                  </a:moveTo>
                  <a:lnTo>
                    <a:pt x="0" y="1310"/>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2"/>
            <p:cNvSpPr/>
            <p:nvPr/>
          </p:nvSpPr>
          <p:spPr>
            <a:xfrm>
              <a:off x="2334791" y="3759879"/>
              <a:ext cx="3291" cy="51789"/>
            </a:xfrm>
            <a:custGeom>
              <a:avLst/>
              <a:gdLst/>
              <a:ahLst/>
              <a:cxnLst/>
              <a:rect l="l" t="t" r="r" b="b"/>
              <a:pathLst>
                <a:path w="168" h="2644" fill="none" extrusionOk="0">
                  <a:moveTo>
                    <a:pt x="1" y="1"/>
                  </a:moveTo>
                  <a:cubicBezTo>
                    <a:pt x="49" y="882"/>
                    <a:pt x="96" y="1763"/>
                    <a:pt x="168" y="2644"/>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2"/>
            <p:cNvSpPr/>
            <p:nvPr/>
          </p:nvSpPr>
          <p:spPr>
            <a:xfrm>
              <a:off x="2384249" y="3780406"/>
              <a:ext cx="2821" cy="39195"/>
            </a:xfrm>
            <a:custGeom>
              <a:avLst/>
              <a:gdLst/>
              <a:ahLst/>
              <a:cxnLst/>
              <a:rect l="l" t="t" r="r" b="b"/>
              <a:pathLst>
                <a:path w="144" h="2001" fill="none" extrusionOk="0">
                  <a:moveTo>
                    <a:pt x="0" y="0"/>
                  </a:moveTo>
                  <a:cubicBezTo>
                    <a:pt x="48" y="667"/>
                    <a:pt x="96" y="1334"/>
                    <a:pt x="143" y="2001"/>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2"/>
            <p:cNvSpPr/>
            <p:nvPr/>
          </p:nvSpPr>
          <p:spPr>
            <a:xfrm>
              <a:off x="2441149" y="3751946"/>
              <a:ext cx="20" cy="31281"/>
            </a:xfrm>
            <a:custGeom>
              <a:avLst/>
              <a:gdLst/>
              <a:ahLst/>
              <a:cxnLst/>
              <a:rect l="l" t="t" r="r" b="b"/>
              <a:pathLst>
                <a:path w="1" h="1597" fill="none" extrusionOk="0">
                  <a:moveTo>
                    <a:pt x="1" y="1"/>
                  </a:moveTo>
                  <a:lnTo>
                    <a:pt x="1" y="1596"/>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2"/>
            <p:cNvSpPr/>
            <p:nvPr/>
          </p:nvSpPr>
          <p:spPr>
            <a:xfrm>
              <a:off x="3784079" y="4011296"/>
              <a:ext cx="9813" cy="54590"/>
            </a:xfrm>
            <a:custGeom>
              <a:avLst/>
              <a:gdLst/>
              <a:ahLst/>
              <a:cxnLst/>
              <a:rect l="l" t="t" r="r" b="b"/>
              <a:pathLst>
                <a:path w="501" h="2787" fill="none" extrusionOk="0">
                  <a:moveTo>
                    <a:pt x="96" y="1"/>
                  </a:moveTo>
                  <a:cubicBezTo>
                    <a:pt x="1" y="929"/>
                    <a:pt x="143" y="1906"/>
                    <a:pt x="501" y="2787"/>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2"/>
            <p:cNvSpPr/>
            <p:nvPr/>
          </p:nvSpPr>
          <p:spPr>
            <a:xfrm>
              <a:off x="3855905" y="4015038"/>
              <a:ext cx="20" cy="74178"/>
            </a:xfrm>
            <a:custGeom>
              <a:avLst/>
              <a:gdLst/>
              <a:ahLst/>
              <a:cxnLst/>
              <a:rect l="l" t="t" r="r" b="b"/>
              <a:pathLst>
                <a:path w="1" h="3787" fill="none" extrusionOk="0">
                  <a:moveTo>
                    <a:pt x="1" y="0"/>
                  </a:moveTo>
                  <a:lnTo>
                    <a:pt x="1" y="3787"/>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2"/>
            <p:cNvSpPr/>
            <p:nvPr/>
          </p:nvSpPr>
          <p:spPr>
            <a:xfrm>
              <a:off x="3927750" y="4007575"/>
              <a:ext cx="3741" cy="54590"/>
            </a:xfrm>
            <a:custGeom>
              <a:avLst/>
              <a:gdLst/>
              <a:ahLst/>
              <a:cxnLst/>
              <a:rect l="l" t="t" r="r" b="b"/>
              <a:pathLst>
                <a:path w="191" h="2787" fill="none" extrusionOk="0">
                  <a:moveTo>
                    <a:pt x="96" y="0"/>
                  </a:moveTo>
                  <a:cubicBezTo>
                    <a:pt x="191" y="929"/>
                    <a:pt x="143" y="1858"/>
                    <a:pt x="0" y="2786"/>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2"/>
            <p:cNvSpPr/>
            <p:nvPr/>
          </p:nvSpPr>
          <p:spPr>
            <a:xfrm>
              <a:off x="3444027" y="3062996"/>
              <a:ext cx="3761" cy="85382"/>
            </a:xfrm>
            <a:custGeom>
              <a:avLst/>
              <a:gdLst/>
              <a:ahLst/>
              <a:cxnLst/>
              <a:rect l="l" t="t" r="r" b="b"/>
              <a:pathLst>
                <a:path w="192" h="4359" fill="none" extrusionOk="0">
                  <a:moveTo>
                    <a:pt x="191" y="1"/>
                  </a:moveTo>
                  <a:cubicBezTo>
                    <a:pt x="120" y="1454"/>
                    <a:pt x="72" y="2906"/>
                    <a:pt x="1" y="4359"/>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2"/>
            <p:cNvSpPr/>
            <p:nvPr/>
          </p:nvSpPr>
          <p:spPr>
            <a:xfrm>
              <a:off x="3374062" y="3101719"/>
              <a:ext cx="20" cy="62053"/>
            </a:xfrm>
            <a:custGeom>
              <a:avLst/>
              <a:gdLst/>
              <a:ahLst/>
              <a:cxnLst/>
              <a:rect l="l" t="t" r="r" b="b"/>
              <a:pathLst>
                <a:path w="1" h="3168" fill="none" extrusionOk="0">
                  <a:moveTo>
                    <a:pt x="1" y="1"/>
                  </a:moveTo>
                  <a:lnTo>
                    <a:pt x="1" y="3168"/>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2"/>
            <p:cNvSpPr/>
            <p:nvPr/>
          </p:nvSpPr>
          <p:spPr>
            <a:xfrm>
              <a:off x="3318082" y="3093786"/>
              <a:ext cx="5152" cy="42936"/>
            </a:xfrm>
            <a:custGeom>
              <a:avLst/>
              <a:gdLst/>
              <a:ahLst/>
              <a:cxnLst/>
              <a:rect l="l" t="t" r="r" b="b"/>
              <a:pathLst>
                <a:path w="263" h="2192" fill="none" extrusionOk="0">
                  <a:moveTo>
                    <a:pt x="72" y="1"/>
                  </a:moveTo>
                  <a:cubicBezTo>
                    <a:pt x="1" y="739"/>
                    <a:pt x="48" y="1477"/>
                    <a:pt x="263" y="2192"/>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2"/>
            <p:cNvSpPr/>
            <p:nvPr/>
          </p:nvSpPr>
          <p:spPr>
            <a:xfrm>
              <a:off x="3480420" y="3109652"/>
              <a:ext cx="16806" cy="74178"/>
            </a:xfrm>
            <a:custGeom>
              <a:avLst/>
              <a:gdLst/>
              <a:ahLst/>
              <a:cxnLst/>
              <a:rect l="l" t="t" r="r" b="b"/>
              <a:pathLst>
                <a:path w="858" h="3787" fill="none" extrusionOk="0">
                  <a:moveTo>
                    <a:pt x="715" y="0"/>
                  </a:moveTo>
                  <a:cubicBezTo>
                    <a:pt x="858" y="1286"/>
                    <a:pt x="619" y="2644"/>
                    <a:pt x="0" y="3787"/>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2"/>
            <p:cNvSpPr/>
            <p:nvPr/>
          </p:nvSpPr>
          <p:spPr>
            <a:xfrm>
              <a:off x="1402818" y="2137572"/>
              <a:ext cx="10754" cy="50849"/>
            </a:xfrm>
            <a:custGeom>
              <a:avLst/>
              <a:gdLst/>
              <a:ahLst/>
              <a:cxnLst/>
              <a:rect l="l" t="t" r="r" b="b"/>
              <a:pathLst>
                <a:path w="549" h="2596" fill="none" extrusionOk="0">
                  <a:moveTo>
                    <a:pt x="1" y="0"/>
                  </a:moveTo>
                  <a:cubicBezTo>
                    <a:pt x="167" y="881"/>
                    <a:pt x="358" y="1739"/>
                    <a:pt x="548" y="2596"/>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2"/>
            <p:cNvSpPr/>
            <p:nvPr/>
          </p:nvSpPr>
          <p:spPr>
            <a:xfrm>
              <a:off x="1465791" y="2145485"/>
              <a:ext cx="13084" cy="73727"/>
            </a:xfrm>
            <a:custGeom>
              <a:avLst/>
              <a:gdLst/>
              <a:ahLst/>
              <a:cxnLst/>
              <a:rect l="l" t="t" r="r" b="b"/>
              <a:pathLst>
                <a:path w="668" h="3764" fill="none" extrusionOk="0">
                  <a:moveTo>
                    <a:pt x="572" y="1"/>
                  </a:moveTo>
                  <a:cubicBezTo>
                    <a:pt x="667" y="1287"/>
                    <a:pt x="477" y="2573"/>
                    <a:pt x="1" y="3764"/>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2"/>
            <p:cNvSpPr/>
            <p:nvPr/>
          </p:nvSpPr>
          <p:spPr>
            <a:xfrm>
              <a:off x="1305803" y="2200074"/>
              <a:ext cx="12144" cy="38724"/>
            </a:xfrm>
            <a:custGeom>
              <a:avLst/>
              <a:gdLst/>
              <a:ahLst/>
              <a:cxnLst/>
              <a:rect l="l" t="t" r="r" b="b"/>
              <a:pathLst>
                <a:path w="620" h="1977" fill="none" extrusionOk="0">
                  <a:moveTo>
                    <a:pt x="0" y="0"/>
                  </a:moveTo>
                  <a:cubicBezTo>
                    <a:pt x="334" y="596"/>
                    <a:pt x="548" y="1286"/>
                    <a:pt x="619" y="1977"/>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2"/>
            <p:cNvSpPr/>
            <p:nvPr/>
          </p:nvSpPr>
          <p:spPr>
            <a:xfrm>
              <a:off x="1330522" y="2137572"/>
              <a:ext cx="26130" cy="85832"/>
            </a:xfrm>
            <a:custGeom>
              <a:avLst/>
              <a:gdLst/>
              <a:ahLst/>
              <a:cxnLst/>
              <a:rect l="l" t="t" r="r" b="b"/>
              <a:pathLst>
                <a:path w="1334" h="4382" fill="none" extrusionOk="0">
                  <a:moveTo>
                    <a:pt x="0" y="0"/>
                  </a:moveTo>
                  <a:cubicBezTo>
                    <a:pt x="238" y="1500"/>
                    <a:pt x="691" y="2977"/>
                    <a:pt x="1334" y="4382"/>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2"/>
            <p:cNvSpPr/>
            <p:nvPr/>
          </p:nvSpPr>
          <p:spPr>
            <a:xfrm rot="8997256">
              <a:off x="2497939" y="2414501"/>
              <a:ext cx="205516" cy="205516"/>
            </a:xfrm>
            <a:prstGeom prst="halfFrame">
              <a:avLst>
                <a:gd name="adj1" fmla="val 33333"/>
                <a:gd name="adj2" fmla="val 3333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2"/>
            <p:cNvSpPr/>
            <p:nvPr/>
          </p:nvSpPr>
          <p:spPr>
            <a:xfrm>
              <a:off x="5158937" y="3108048"/>
              <a:ext cx="593834" cy="886804"/>
            </a:xfrm>
            <a:custGeom>
              <a:avLst/>
              <a:gdLst/>
              <a:ahLst/>
              <a:cxnLst/>
              <a:rect l="l" t="t" r="r" b="b"/>
              <a:pathLst>
                <a:path w="30317" h="45274" extrusionOk="0">
                  <a:moveTo>
                    <a:pt x="12716" y="1"/>
                  </a:moveTo>
                  <a:cubicBezTo>
                    <a:pt x="8481" y="1"/>
                    <a:pt x="4209" y="216"/>
                    <a:pt x="1" y="645"/>
                  </a:cubicBezTo>
                  <a:lnTo>
                    <a:pt x="739" y="7766"/>
                  </a:lnTo>
                  <a:cubicBezTo>
                    <a:pt x="4607" y="7359"/>
                    <a:pt x="8540" y="7145"/>
                    <a:pt x="12435" y="7145"/>
                  </a:cubicBezTo>
                  <a:cubicBezTo>
                    <a:pt x="12640" y="7145"/>
                    <a:pt x="12846" y="7146"/>
                    <a:pt x="13051" y="7147"/>
                  </a:cubicBezTo>
                  <a:cubicBezTo>
                    <a:pt x="13075" y="7218"/>
                    <a:pt x="13051" y="7313"/>
                    <a:pt x="13075" y="7385"/>
                  </a:cubicBezTo>
                  <a:lnTo>
                    <a:pt x="13051" y="7385"/>
                  </a:lnTo>
                  <a:cubicBezTo>
                    <a:pt x="13003" y="7933"/>
                    <a:pt x="12979" y="8480"/>
                    <a:pt x="12932" y="9004"/>
                  </a:cubicBezTo>
                  <a:cubicBezTo>
                    <a:pt x="12908" y="9219"/>
                    <a:pt x="12884" y="9409"/>
                    <a:pt x="12837" y="9623"/>
                  </a:cubicBezTo>
                  <a:lnTo>
                    <a:pt x="12908" y="9623"/>
                  </a:lnTo>
                  <a:cubicBezTo>
                    <a:pt x="12575" y="14910"/>
                    <a:pt x="12194" y="20149"/>
                    <a:pt x="11789" y="25412"/>
                  </a:cubicBezTo>
                  <a:cubicBezTo>
                    <a:pt x="11479" y="29389"/>
                    <a:pt x="11074" y="34367"/>
                    <a:pt x="13337" y="38796"/>
                  </a:cubicBezTo>
                  <a:cubicBezTo>
                    <a:pt x="14813" y="41701"/>
                    <a:pt x="17671" y="44059"/>
                    <a:pt x="20791" y="44916"/>
                  </a:cubicBezTo>
                  <a:cubicBezTo>
                    <a:pt x="21672" y="45154"/>
                    <a:pt x="22577" y="45274"/>
                    <a:pt x="23434" y="45274"/>
                  </a:cubicBezTo>
                  <a:cubicBezTo>
                    <a:pt x="25125" y="45274"/>
                    <a:pt x="26744" y="44821"/>
                    <a:pt x="28149" y="43940"/>
                  </a:cubicBezTo>
                  <a:cubicBezTo>
                    <a:pt x="29816" y="42892"/>
                    <a:pt x="30316" y="40677"/>
                    <a:pt x="29245" y="39010"/>
                  </a:cubicBezTo>
                  <a:cubicBezTo>
                    <a:pt x="28568" y="37933"/>
                    <a:pt x="27403" y="37343"/>
                    <a:pt x="26215" y="37343"/>
                  </a:cubicBezTo>
                  <a:cubicBezTo>
                    <a:pt x="25564" y="37343"/>
                    <a:pt x="24905" y="37520"/>
                    <a:pt x="24315" y="37891"/>
                  </a:cubicBezTo>
                  <a:cubicBezTo>
                    <a:pt x="24075" y="38061"/>
                    <a:pt x="23776" y="38138"/>
                    <a:pt x="23433" y="38138"/>
                  </a:cubicBezTo>
                  <a:cubicBezTo>
                    <a:pt x="23198" y="38138"/>
                    <a:pt x="22943" y="38102"/>
                    <a:pt x="22672" y="38034"/>
                  </a:cubicBezTo>
                  <a:cubicBezTo>
                    <a:pt x="21481" y="37701"/>
                    <a:pt x="20290" y="36700"/>
                    <a:pt x="19695" y="35581"/>
                  </a:cubicBezTo>
                  <a:cubicBezTo>
                    <a:pt x="18361" y="32914"/>
                    <a:pt x="18647" y="29223"/>
                    <a:pt x="18909" y="25960"/>
                  </a:cubicBezTo>
                  <a:cubicBezTo>
                    <a:pt x="19338" y="20578"/>
                    <a:pt x="19695" y="15172"/>
                    <a:pt x="20052" y="9766"/>
                  </a:cubicBezTo>
                  <a:cubicBezTo>
                    <a:pt x="20195" y="8695"/>
                    <a:pt x="20314" y="7480"/>
                    <a:pt x="20148" y="6194"/>
                  </a:cubicBezTo>
                  <a:cubicBezTo>
                    <a:pt x="19814" y="3694"/>
                    <a:pt x="18504" y="1622"/>
                    <a:pt x="16599" y="645"/>
                  </a:cubicBezTo>
                  <a:cubicBezTo>
                    <a:pt x="15313" y="26"/>
                    <a:pt x="14099" y="2"/>
                    <a:pt x="13384" y="2"/>
                  </a:cubicBezTo>
                  <a:cubicBezTo>
                    <a:pt x="13162" y="1"/>
                    <a:pt x="12939" y="1"/>
                    <a:pt x="127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4" name="Google Shape;2844;p32"/>
          <p:cNvSpPr/>
          <p:nvPr/>
        </p:nvSpPr>
        <p:spPr>
          <a:xfrm>
            <a:off x="6836475" y="1328751"/>
            <a:ext cx="898500" cy="28686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2"/>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Find the Path</a:t>
            </a:r>
            <a:endParaRPr/>
          </a:p>
        </p:txBody>
      </p:sp>
      <p:grpSp>
        <p:nvGrpSpPr>
          <p:cNvPr id="2846" name="Google Shape;2846;p32"/>
          <p:cNvGrpSpPr/>
          <p:nvPr/>
        </p:nvGrpSpPr>
        <p:grpSpPr>
          <a:xfrm>
            <a:off x="7148123" y="2972008"/>
            <a:ext cx="275193" cy="340947"/>
            <a:chOff x="2083044" y="3775133"/>
            <a:chExt cx="348433" cy="431688"/>
          </a:xfrm>
        </p:grpSpPr>
        <p:sp>
          <p:nvSpPr>
            <p:cNvPr id="2847" name="Google Shape;2847;p32"/>
            <p:cNvSpPr/>
            <p:nvPr/>
          </p:nvSpPr>
          <p:spPr>
            <a:xfrm>
              <a:off x="2300989" y="3775133"/>
              <a:ext cx="130488" cy="162272"/>
            </a:xfrm>
            <a:custGeom>
              <a:avLst/>
              <a:gdLst/>
              <a:ahLst/>
              <a:cxnLst/>
              <a:rect l="l" t="t" r="r" b="b"/>
              <a:pathLst>
                <a:path w="7669" h="9537" extrusionOk="0">
                  <a:moveTo>
                    <a:pt x="2572" y="1"/>
                  </a:moveTo>
                  <a:lnTo>
                    <a:pt x="2572" y="1"/>
                  </a:lnTo>
                  <a:cubicBezTo>
                    <a:pt x="2573" y="1"/>
                    <a:pt x="2573" y="1"/>
                    <a:pt x="2573" y="2"/>
                  </a:cubicBezTo>
                  <a:lnTo>
                    <a:pt x="2573" y="2"/>
                  </a:lnTo>
                  <a:cubicBezTo>
                    <a:pt x="2573" y="1"/>
                    <a:pt x="2573" y="1"/>
                    <a:pt x="2572" y="1"/>
                  </a:cubicBezTo>
                  <a:close/>
                  <a:moveTo>
                    <a:pt x="2573" y="2"/>
                  </a:moveTo>
                  <a:cubicBezTo>
                    <a:pt x="2658" y="115"/>
                    <a:pt x="857" y="3717"/>
                    <a:pt x="691" y="4240"/>
                  </a:cubicBezTo>
                  <a:cubicBezTo>
                    <a:pt x="382" y="5335"/>
                    <a:pt x="1" y="6716"/>
                    <a:pt x="286" y="7859"/>
                  </a:cubicBezTo>
                  <a:cubicBezTo>
                    <a:pt x="574" y="9100"/>
                    <a:pt x="1360" y="9536"/>
                    <a:pt x="2328" y="9536"/>
                  </a:cubicBezTo>
                  <a:cubicBezTo>
                    <a:pt x="3926" y="9536"/>
                    <a:pt x="6021" y="8348"/>
                    <a:pt x="7192" y="7621"/>
                  </a:cubicBezTo>
                  <a:cubicBezTo>
                    <a:pt x="7407" y="7478"/>
                    <a:pt x="7669" y="7288"/>
                    <a:pt x="7621" y="7026"/>
                  </a:cubicBezTo>
                  <a:cubicBezTo>
                    <a:pt x="7585" y="6739"/>
                    <a:pt x="7278" y="6641"/>
                    <a:pt x="6976" y="6641"/>
                  </a:cubicBezTo>
                  <a:cubicBezTo>
                    <a:pt x="6878" y="6641"/>
                    <a:pt x="6780" y="6651"/>
                    <a:pt x="6692" y="6669"/>
                  </a:cubicBezTo>
                  <a:cubicBezTo>
                    <a:pt x="6097" y="6812"/>
                    <a:pt x="5525" y="6978"/>
                    <a:pt x="4978" y="7216"/>
                  </a:cubicBezTo>
                  <a:cubicBezTo>
                    <a:pt x="6192" y="6573"/>
                    <a:pt x="6835" y="5049"/>
                    <a:pt x="6478" y="3740"/>
                  </a:cubicBezTo>
                  <a:lnTo>
                    <a:pt x="6478" y="3740"/>
                  </a:lnTo>
                  <a:cubicBezTo>
                    <a:pt x="5406" y="4263"/>
                    <a:pt x="4573" y="5240"/>
                    <a:pt x="4192" y="6359"/>
                  </a:cubicBezTo>
                  <a:cubicBezTo>
                    <a:pt x="4430" y="5502"/>
                    <a:pt x="4930" y="4787"/>
                    <a:pt x="5311" y="3978"/>
                  </a:cubicBezTo>
                  <a:cubicBezTo>
                    <a:pt x="5668" y="3192"/>
                    <a:pt x="5907" y="2239"/>
                    <a:pt x="5549" y="1453"/>
                  </a:cubicBezTo>
                  <a:cubicBezTo>
                    <a:pt x="5525" y="1358"/>
                    <a:pt x="5454" y="1263"/>
                    <a:pt x="5359" y="1239"/>
                  </a:cubicBezTo>
                  <a:cubicBezTo>
                    <a:pt x="5346" y="1237"/>
                    <a:pt x="5334" y="1235"/>
                    <a:pt x="5322" y="1235"/>
                  </a:cubicBezTo>
                  <a:cubicBezTo>
                    <a:pt x="5220" y="1235"/>
                    <a:pt x="5134" y="1321"/>
                    <a:pt x="5049" y="1406"/>
                  </a:cubicBezTo>
                  <a:cubicBezTo>
                    <a:pt x="3978" y="2573"/>
                    <a:pt x="3096" y="3978"/>
                    <a:pt x="2549" y="5478"/>
                  </a:cubicBezTo>
                  <a:cubicBezTo>
                    <a:pt x="2834" y="4121"/>
                    <a:pt x="2977" y="2716"/>
                    <a:pt x="2930" y="1334"/>
                  </a:cubicBezTo>
                  <a:cubicBezTo>
                    <a:pt x="2930" y="858"/>
                    <a:pt x="2882" y="359"/>
                    <a:pt x="2573" y="2"/>
                  </a:cubicBezTo>
                  <a:close/>
                </a:path>
              </a:pathLst>
            </a:custGeom>
            <a:solidFill>
              <a:srgbClr val="8F9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2"/>
            <p:cNvSpPr/>
            <p:nvPr/>
          </p:nvSpPr>
          <p:spPr>
            <a:xfrm>
              <a:off x="2083044" y="3893303"/>
              <a:ext cx="288472" cy="313518"/>
            </a:xfrm>
            <a:custGeom>
              <a:avLst/>
              <a:gdLst/>
              <a:ahLst/>
              <a:cxnLst/>
              <a:rect l="l" t="t" r="r" b="b"/>
              <a:pathLst>
                <a:path w="16954" h="18426" extrusionOk="0">
                  <a:moveTo>
                    <a:pt x="13054" y="0"/>
                  </a:moveTo>
                  <a:cubicBezTo>
                    <a:pt x="11439" y="0"/>
                    <a:pt x="9804" y="725"/>
                    <a:pt x="8571" y="1796"/>
                  </a:cubicBezTo>
                  <a:cubicBezTo>
                    <a:pt x="6975" y="3224"/>
                    <a:pt x="5903" y="5153"/>
                    <a:pt x="4998" y="7106"/>
                  </a:cubicBezTo>
                  <a:cubicBezTo>
                    <a:pt x="4468" y="8237"/>
                    <a:pt x="0" y="18426"/>
                    <a:pt x="3626" y="18426"/>
                  </a:cubicBezTo>
                  <a:cubicBezTo>
                    <a:pt x="3742" y="18426"/>
                    <a:pt x="3866" y="18416"/>
                    <a:pt x="3998" y="18394"/>
                  </a:cubicBezTo>
                  <a:cubicBezTo>
                    <a:pt x="4427" y="18323"/>
                    <a:pt x="4808" y="18037"/>
                    <a:pt x="5165" y="17751"/>
                  </a:cubicBezTo>
                  <a:cubicBezTo>
                    <a:pt x="6665" y="16537"/>
                    <a:pt x="8190" y="15322"/>
                    <a:pt x="9714" y="14108"/>
                  </a:cubicBezTo>
                  <a:cubicBezTo>
                    <a:pt x="11452" y="12703"/>
                    <a:pt x="13238" y="11298"/>
                    <a:pt x="14596" y="9535"/>
                  </a:cubicBezTo>
                  <a:cubicBezTo>
                    <a:pt x="15977" y="7749"/>
                    <a:pt x="16953" y="5582"/>
                    <a:pt x="16858" y="3344"/>
                  </a:cubicBezTo>
                  <a:cubicBezTo>
                    <a:pt x="16834" y="2653"/>
                    <a:pt x="16691" y="1938"/>
                    <a:pt x="16286" y="1367"/>
                  </a:cubicBezTo>
                  <a:cubicBezTo>
                    <a:pt x="15858" y="795"/>
                    <a:pt x="15215" y="414"/>
                    <a:pt x="14548" y="224"/>
                  </a:cubicBezTo>
                  <a:cubicBezTo>
                    <a:pt x="14060" y="71"/>
                    <a:pt x="13558" y="0"/>
                    <a:pt x="13054" y="0"/>
                  </a:cubicBezTo>
                  <a:close/>
                </a:path>
              </a:pathLst>
            </a:custGeom>
            <a:solidFill>
              <a:srgbClr val="F78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2"/>
            <p:cNvSpPr/>
            <p:nvPr/>
          </p:nvSpPr>
          <p:spPr>
            <a:xfrm>
              <a:off x="2250335" y="3927894"/>
              <a:ext cx="49054" cy="35680"/>
            </a:xfrm>
            <a:custGeom>
              <a:avLst/>
              <a:gdLst/>
              <a:ahLst/>
              <a:cxnLst/>
              <a:rect l="l" t="t" r="r" b="b"/>
              <a:pathLst>
                <a:path w="2883" h="2097" fill="none" extrusionOk="0">
                  <a:moveTo>
                    <a:pt x="1" y="1"/>
                  </a:moveTo>
                  <a:cubicBezTo>
                    <a:pt x="1191" y="286"/>
                    <a:pt x="2239" y="1049"/>
                    <a:pt x="2882" y="2096"/>
                  </a:cubicBezTo>
                </a:path>
              </a:pathLst>
            </a:custGeom>
            <a:noFill/>
            <a:ln w="107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2"/>
            <p:cNvSpPr/>
            <p:nvPr/>
          </p:nvSpPr>
          <p:spPr>
            <a:xfrm>
              <a:off x="2247902" y="3970857"/>
              <a:ext cx="49463" cy="43371"/>
            </a:xfrm>
            <a:custGeom>
              <a:avLst/>
              <a:gdLst/>
              <a:ahLst/>
              <a:cxnLst/>
              <a:rect l="l" t="t" r="r" b="b"/>
              <a:pathLst>
                <a:path w="2907" h="2549" fill="none" extrusionOk="0">
                  <a:moveTo>
                    <a:pt x="1" y="0"/>
                  </a:moveTo>
                  <a:cubicBezTo>
                    <a:pt x="668" y="48"/>
                    <a:pt x="1287" y="429"/>
                    <a:pt x="1739" y="905"/>
                  </a:cubicBezTo>
                  <a:cubicBezTo>
                    <a:pt x="2216" y="1381"/>
                    <a:pt x="2573" y="1953"/>
                    <a:pt x="2906" y="2548"/>
                  </a:cubicBezTo>
                </a:path>
              </a:pathLst>
            </a:custGeom>
            <a:noFill/>
            <a:ln w="107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2"/>
            <p:cNvSpPr/>
            <p:nvPr/>
          </p:nvSpPr>
          <p:spPr>
            <a:xfrm>
              <a:off x="2238187" y="4027585"/>
              <a:ext cx="40938" cy="47012"/>
            </a:xfrm>
            <a:custGeom>
              <a:avLst/>
              <a:gdLst/>
              <a:ahLst/>
              <a:cxnLst/>
              <a:rect l="l" t="t" r="r" b="b"/>
              <a:pathLst>
                <a:path w="2406" h="2763" fill="none" extrusionOk="0">
                  <a:moveTo>
                    <a:pt x="0" y="0"/>
                  </a:moveTo>
                  <a:cubicBezTo>
                    <a:pt x="1048" y="667"/>
                    <a:pt x="1882" y="1643"/>
                    <a:pt x="2406" y="2763"/>
                  </a:cubicBezTo>
                </a:path>
              </a:pathLst>
            </a:custGeom>
            <a:noFill/>
            <a:ln w="107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2"/>
            <p:cNvSpPr/>
            <p:nvPr/>
          </p:nvSpPr>
          <p:spPr>
            <a:xfrm>
              <a:off x="2163627" y="4064457"/>
              <a:ext cx="75785" cy="63636"/>
            </a:xfrm>
            <a:custGeom>
              <a:avLst/>
              <a:gdLst/>
              <a:ahLst/>
              <a:cxnLst/>
              <a:rect l="l" t="t" r="r" b="b"/>
              <a:pathLst>
                <a:path w="4454" h="3740" fill="none" extrusionOk="0">
                  <a:moveTo>
                    <a:pt x="0" y="0"/>
                  </a:moveTo>
                  <a:cubicBezTo>
                    <a:pt x="1929" y="524"/>
                    <a:pt x="3573" y="1929"/>
                    <a:pt x="4454" y="3739"/>
                  </a:cubicBezTo>
                </a:path>
              </a:pathLst>
            </a:custGeom>
            <a:noFill/>
            <a:ln w="107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2"/>
            <p:cNvSpPr/>
            <p:nvPr/>
          </p:nvSpPr>
          <p:spPr>
            <a:xfrm>
              <a:off x="2168493" y="4109836"/>
              <a:ext cx="45804" cy="39730"/>
            </a:xfrm>
            <a:custGeom>
              <a:avLst/>
              <a:gdLst/>
              <a:ahLst/>
              <a:cxnLst/>
              <a:rect l="l" t="t" r="r" b="b"/>
              <a:pathLst>
                <a:path w="2692" h="2335" fill="none" extrusionOk="0">
                  <a:moveTo>
                    <a:pt x="0" y="0"/>
                  </a:moveTo>
                  <a:cubicBezTo>
                    <a:pt x="1119" y="453"/>
                    <a:pt x="2096" y="1286"/>
                    <a:pt x="2691" y="2334"/>
                  </a:cubicBezTo>
                </a:path>
              </a:pathLst>
            </a:custGeom>
            <a:noFill/>
            <a:ln w="107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2"/>
            <p:cNvSpPr/>
            <p:nvPr/>
          </p:nvSpPr>
          <p:spPr>
            <a:xfrm>
              <a:off x="2163627" y="4140633"/>
              <a:ext cx="20282" cy="17032"/>
            </a:xfrm>
            <a:custGeom>
              <a:avLst/>
              <a:gdLst/>
              <a:ahLst/>
              <a:cxnLst/>
              <a:rect l="l" t="t" r="r" b="b"/>
              <a:pathLst>
                <a:path w="1192" h="1001" fill="none" extrusionOk="0">
                  <a:moveTo>
                    <a:pt x="0" y="0"/>
                  </a:moveTo>
                  <a:cubicBezTo>
                    <a:pt x="453" y="238"/>
                    <a:pt x="858" y="596"/>
                    <a:pt x="1191" y="1000"/>
                  </a:cubicBezTo>
                </a:path>
              </a:pathLst>
            </a:custGeom>
            <a:noFill/>
            <a:ln w="107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2"/>
            <p:cNvSpPr/>
            <p:nvPr/>
          </p:nvSpPr>
          <p:spPr>
            <a:xfrm>
              <a:off x="2296939" y="3922228"/>
              <a:ext cx="57153" cy="60386"/>
            </a:xfrm>
            <a:custGeom>
              <a:avLst/>
              <a:gdLst/>
              <a:ahLst/>
              <a:cxnLst/>
              <a:rect l="l" t="t" r="r" b="b"/>
              <a:pathLst>
                <a:path w="3359" h="3549" fill="none" extrusionOk="0">
                  <a:moveTo>
                    <a:pt x="0" y="0"/>
                  </a:moveTo>
                  <a:cubicBezTo>
                    <a:pt x="310" y="238"/>
                    <a:pt x="643" y="453"/>
                    <a:pt x="977" y="691"/>
                  </a:cubicBezTo>
                  <a:cubicBezTo>
                    <a:pt x="1286" y="929"/>
                    <a:pt x="1572" y="1143"/>
                    <a:pt x="1858" y="1382"/>
                  </a:cubicBezTo>
                  <a:cubicBezTo>
                    <a:pt x="2525" y="1977"/>
                    <a:pt x="3049" y="2739"/>
                    <a:pt x="3358" y="3549"/>
                  </a:cubicBezTo>
                </a:path>
              </a:pathLst>
            </a:custGeom>
            <a:noFill/>
            <a:ln w="107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32"/>
          <p:cNvGrpSpPr/>
          <p:nvPr/>
        </p:nvGrpSpPr>
        <p:grpSpPr>
          <a:xfrm>
            <a:off x="7158020" y="3429682"/>
            <a:ext cx="255398" cy="251581"/>
            <a:chOff x="2489005" y="3854440"/>
            <a:chExt cx="323370" cy="318538"/>
          </a:xfrm>
        </p:grpSpPr>
        <p:sp>
          <p:nvSpPr>
            <p:cNvPr id="2857" name="Google Shape;2857;p32"/>
            <p:cNvSpPr/>
            <p:nvPr/>
          </p:nvSpPr>
          <p:spPr>
            <a:xfrm>
              <a:off x="2489005" y="3911100"/>
              <a:ext cx="323370" cy="261878"/>
            </a:xfrm>
            <a:custGeom>
              <a:avLst/>
              <a:gdLst/>
              <a:ahLst/>
              <a:cxnLst/>
              <a:rect l="l" t="t" r="r" b="b"/>
              <a:pathLst>
                <a:path w="19005" h="15391" extrusionOk="0">
                  <a:moveTo>
                    <a:pt x="4874" y="1"/>
                  </a:moveTo>
                  <a:cubicBezTo>
                    <a:pt x="4763" y="1"/>
                    <a:pt x="4647" y="4"/>
                    <a:pt x="4525" y="11"/>
                  </a:cubicBezTo>
                  <a:cubicBezTo>
                    <a:pt x="3382" y="83"/>
                    <a:pt x="2215" y="535"/>
                    <a:pt x="1501" y="1512"/>
                  </a:cubicBezTo>
                  <a:cubicBezTo>
                    <a:pt x="572" y="2726"/>
                    <a:pt x="0" y="3798"/>
                    <a:pt x="72" y="5370"/>
                  </a:cubicBezTo>
                  <a:cubicBezTo>
                    <a:pt x="143" y="7108"/>
                    <a:pt x="858" y="9585"/>
                    <a:pt x="1691" y="11085"/>
                  </a:cubicBezTo>
                  <a:cubicBezTo>
                    <a:pt x="2048" y="11728"/>
                    <a:pt x="2549" y="12300"/>
                    <a:pt x="3096" y="12823"/>
                  </a:cubicBezTo>
                  <a:cubicBezTo>
                    <a:pt x="4120" y="13752"/>
                    <a:pt x="5287" y="14443"/>
                    <a:pt x="6549" y="14895"/>
                  </a:cubicBezTo>
                  <a:cubicBezTo>
                    <a:pt x="7510" y="15226"/>
                    <a:pt x="8519" y="15390"/>
                    <a:pt x="9529" y="15390"/>
                  </a:cubicBezTo>
                  <a:cubicBezTo>
                    <a:pt x="11499" y="15390"/>
                    <a:pt x="13469" y="14766"/>
                    <a:pt x="15075" y="13538"/>
                  </a:cubicBezTo>
                  <a:cubicBezTo>
                    <a:pt x="17504" y="11657"/>
                    <a:pt x="19004" y="8442"/>
                    <a:pt x="18838" y="5227"/>
                  </a:cubicBezTo>
                  <a:cubicBezTo>
                    <a:pt x="18766" y="3726"/>
                    <a:pt x="18266" y="2131"/>
                    <a:pt x="17075" y="1297"/>
                  </a:cubicBezTo>
                  <a:cubicBezTo>
                    <a:pt x="16305" y="763"/>
                    <a:pt x="15362" y="650"/>
                    <a:pt x="14419" y="650"/>
                  </a:cubicBezTo>
                  <a:cubicBezTo>
                    <a:pt x="14312" y="650"/>
                    <a:pt x="14205" y="652"/>
                    <a:pt x="14099" y="654"/>
                  </a:cubicBezTo>
                  <a:cubicBezTo>
                    <a:pt x="13360" y="654"/>
                    <a:pt x="12598" y="726"/>
                    <a:pt x="11884" y="988"/>
                  </a:cubicBezTo>
                  <a:cubicBezTo>
                    <a:pt x="10901" y="1340"/>
                    <a:pt x="10243" y="1683"/>
                    <a:pt x="9527" y="1683"/>
                  </a:cubicBezTo>
                  <a:cubicBezTo>
                    <a:pt x="9081" y="1683"/>
                    <a:pt x="8611" y="1550"/>
                    <a:pt x="8026" y="1202"/>
                  </a:cubicBezTo>
                  <a:cubicBezTo>
                    <a:pt x="6860" y="520"/>
                    <a:pt x="6222" y="1"/>
                    <a:pt x="4874" y="1"/>
                  </a:cubicBezTo>
                  <a:close/>
                </a:path>
              </a:pathLst>
            </a:custGeom>
            <a:solidFill>
              <a:srgbClr val="AAC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2"/>
            <p:cNvSpPr/>
            <p:nvPr/>
          </p:nvSpPr>
          <p:spPr>
            <a:xfrm>
              <a:off x="2592337" y="3947478"/>
              <a:ext cx="106174" cy="26441"/>
            </a:xfrm>
            <a:custGeom>
              <a:avLst/>
              <a:gdLst/>
              <a:ahLst/>
              <a:cxnLst/>
              <a:rect l="l" t="t" r="r" b="b"/>
              <a:pathLst>
                <a:path w="6240" h="1554" extrusionOk="0">
                  <a:moveTo>
                    <a:pt x="2658" y="0"/>
                  </a:moveTo>
                  <a:cubicBezTo>
                    <a:pt x="2300" y="0"/>
                    <a:pt x="2029" y="13"/>
                    <a:pt x="1929" y="40"/>
                  </a:cubicBezTo>
                  <a:cubicBezTo>
                    <a:pt x="0" y="636"/>
                    <a:pt x="2977" y="1303"/>
                    <a:pt x="3572" y="1398"/>
                  </a:cubicBezTo>
                  <a:cubicBezTo>
                    <a:pt x="3954" y="1464"/>
                    <a:pt x="4335" y="1554"/>
                    <a:pt x="4716" y="1554"/>
                  </a:cubicBezTo>
                  <a:cubicBezTo>
                    <a:pt x="4883" y="1554"/>
                    <a:pt x="5049" y="1537"/>
                    <a:pt x="5216" y="1493"/>
                  </a:cubicBezTo>
                  <a:cubicBezTo>
                    <a:pt x="5763" y="1374"/>
                    <a:pt x="6240" y="779"/>
                    <a:pt x="6025" y="279"/>
                  </a:cubicBezTo>
                  <a:cubicBezTo>
                    <a:pt x="5952" y="133"/>
                    <a:pt x="3835" y="0"/>
                    <a:pt x="2658" y="0"/>
                  </a:cubicBezTo>
                  <a:close/>
                </a:path>
              </a:pathLst>
            </a:custGeom>
            <a:solidFill>
              <a:srgbClr val="90A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2"/>
            <p:cNvSpPr/>
            <p:nvPr/>
          </p:nvSpPr>
          <p:spPr>
            <a:xfrm>
              <a:off x="2640557" y="3854440"/>
              <a:ext cx="60386" cy="108028"/>
            </a:xfrm>
            <a:custGeom>
              <a:avLst/>
              <a:gdLst/>
              <a:ahLst/>
              <a:cxnLst/>
              <a:rect l="l" t="t" r="r" b="b"/>
              <a:pathLst>
                <a:path w="3549" h="6349" extrusionOk="0">
                  <a:moveTo>
                    <a:pt x="1947" y="1"/>
                  </a:moveTo>
                  <a:cubicBezTo>
                    <a:pt x="1926" y="1"/>
                    <a:pt x="1904" y="3"/>
                    <a:pt x="1881" y="7"/>
                  </a:cubicBezTo>
                  <a:cubicBezTo>
                    <a:pt x="1619" y="31"/>
                    <a:pt x="1429" y="317"/>
                    <a:pt x="1262" y="579"/>
                  </a:cubicBezTo>
                  <a:cubicBezTo>
                    <a:pt x="1024" y="960"/>
                    <a:pt x="786" y="1317"/>
                    <a:pt x="619" y="1746"/>
                  </a:cubicBezTo>
                  <a:cubicBezTo>
                    <a:pt x="405" y="2317"/>
                    <a:pt x="333" y="2960"/>
                    <a:pt x="286" y="3603"/>
                  </a:cubicBezTo>
                  <a:cubicBezTo>
                    <a:pt x="238" y="4151"/>
                    <a:pt x="0" y="5604"/>
                    <a:pt x="286" y="6080"/>
                  </a:cubicBezTo>
                  <a:cubicBezTo>
                    <a:pt x="387" y="6259"/>
                    <a:pt x="577" y="6349"/>
                    <a:pt x="768" y="6349"/>
                  </a:cubicBezTo>
                  <a:cubicBezTo>
                    <a:pt x="983" y="6349"/>
                    <a:pt x="1198" y="6235"/>
                    <a:pt x="1286" y="6009"/>
                  </a:cubicBezTo>
                  <a:cubicBezTo>
                    <a:pt x="1357" y="5842"/>
                    <a:pt x="1357" y="5651"/>
                    <a:pt x="1357" y="5485"/>
                  </a:cubicBezTo>
                  <a:cubicBezTo>
                    <a:pt x="1357" y="4461"/>
                    <a:pt x="1453" y="3389"/>
                    <a:pt x="1858" y="2508"/>
                  </a:cubicBezTo>
                  <a:cubicBezTo>
                    <a:pt x="2239" y="1627"/>
                    <a:pt x="2905" y="1031"/>
                    <a:pt x="3548" y="484"/>
                  </a:cubicBezTo>
                  <a:cubicBezTo>
                    <a:pt x="3120" y="341"/>
                    <a:pt x="2667" y="198"/>
                    <a:pt x="2215" y="55"/>
                  </a:cubicBezTo>
                  <a:cubicBezTo>
                    <a:pt x="2118" y="36"/>
                    <a:pt x="2038" y="1"/>
                    <a:pt x="1947" y="1"/>
                  </a:cubicBezTo>
                  <a:close/>
                </a:path>
              </a:pathLst>
            </a:custGeom>
            <a:solidFill>
              <a:srgbClr val="594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2"/>
            <p:cNvSpPr/>
            <p:nvPr/>
          </p:nvSpPr>
          <p:spPr>
            <a:xfrm>
              <a:off x="2491030" y="3982699"/>
              <a:ext cx="103349" cy="135678"/>
            </a:xfrm>
            <a:custGeom>
              <a:avLst/>
              <a:gdLst/>
              <a:ahLst/>
              <a:cxnLst/>
              <a:rect l="l" t="t" r="r" b="b"/>
              <a:pathLst>
                <a:path w="6074" h="7974" extrusionOk="0">
                  <a:moveTo>
                    <a:pt x="2913" y="0"/>
                  </a:moveTo>
                  <a:cubicBezTo>
                    <a:pt x="2790" y="0"/>
                    <a:pt x="2653" y="43"/>
                    <a:pt x="2501" y="138"/>
                  </a:cubicBezTo>
                  <a:cubicBezTo>
                    <a:pt x="1" y="1685"/>
                    <a:pt x="2668" y="6186"/>
                    <a:pt x="4144" y="7639"/>
                  </a:cubicBezTo>
                  <a:cubicBezTo>
                    <a:pt x="4239" y="7734"/>
                    <a:pt x="4359" y="7853"/>
                    <a:pt x="4478" y="7901"/>
                  </a:cubicBezTo>
                  <a:cubicBezTo>
                    <a:pt x="4600" y="7954"/>
                    <a:pt x="4729" y="7974"/>
                    <a:pt x="4860" y="7974"/>
                  </a:cubicBezTo>
                  <a:cubicBezTo>
                    <a:pt x="5085" y="7974"/>
                    <a:pt x="5315" y="7914"/>
                    <a:pt x="5525" y="7853"/>
                  </a:cubicBezTo>
                  <a:cubicBezTo>
                    <a:pt x="5764" y="7758"/>
                    <a:pt x="6073" y="7615"/>
                    <a:pt x="6049" y="7353"/>
                  </a:cubicBezTo>
                  <a:cubicBezTo>
                    <a:pt x="6049" y="7234"/>
                    <a:pt x="5978" y="7139"/>
                    <a:pt x="5907" y="7044"/>
                  </a:cubicBezTo>
                  <a:cubicBezTo>
                    <a:pt x="4954" y="5734"/>
                    <a:pt x="4239" y="4186"/>
                    <a:pt x="4049" y="2543"/>
                  </a:cubicBezTo>
                  <a:cubicBezTo>
                    <a:pt x="3946" y="1800"/>
                    <a:pt x="3717" y="0"/>
                    <a:pt x="2913" y="0"/>
                  </a:cubicBezTo>
                  <a:close/>
                </a:path>
              </a:pathLst>
            </a:custGeom>
            <a:solidFill>
              <a:srgbClr val="C6DD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1" name="Google Shape;2861;p32"/>
          <p:cNvGrpSpPr/>
          <p:nvPr/>
        </p:nvGrpSpPr>
        <p:grpSpPr>
          <a:xfrm>
            <a:off x="7177539" y="3797990"/>
            <a:ext cx="216359" cy="263797"/>
            <a:chOff x="2903116" y="3852433"/>
            <a:chExt cx="273942" cy="334004"/>
          </a:xfrm>
        </p:grpSpPr>
        <p:sp>
          <p:nvSpPr>
            <p:cNvPr id="2862" name="Google Shape;2862;p32"/>
            <p:cNvSpPr/>
            <p:nvPr/>
          </p:nvSpPr>
          <p:spPr>
            <a:xfrm>
              <a:off x="2927022" y="3997349"/>
              <a:ext cx="233429" cy="75291"/>
            </a:xfrm>
            <a:custGeom>
              <a:avLst/>
              <a:gdLst/>
              <a:ahLst/>
              <a:cxnLst/>
              <a:rect l="l" t="t" r="r" b="b"/>
              <a:pathLst>
                <a:path w="13719" h="4425" extrusionOk="0">
                  <a:moveTo>
                    <a:pt x="8203" y="0"/>
                  </a:moveTo>
                  <a:cubicBezTo>
                    <a:pt x="6843" y="0"/>
                    <a:pt x="5483" y="117"/>
                    <a:pt x="4145" y="348"/>
                  </a:cubicBezTo>
                  <a:cubicBezTo>
                    <a:pt x="3573" y="443"/>
                    <a:pt x="2978" y="586"/>
                    <a:pt x="2454" y="872"/>
                  </a:cubicBezTo>
                  <a:cubicBezTo>
                    <a:pt x="1692" y="1325"/>
                    <a:pt x="1" y="2753"/>
                    <a:pt x="668" y="3754"/>
                  </a:cubicBezTo>
                  <a:cubicBezTo>
                    <a:pt x="1008" y="4276"/>
                    <a:pt x="1705" y="4425"/>
                    <a:pt x="2458" y="4425"/>
                  </a:cubicBezTo>
                  <a:cubicBezTo>
                    <a:pt x="3285" y="4425"/>
                    <a:pt x="4179" y="4245"/>
                    <a:pt x="4740" y="4182"/>
                  </a:cubicBezTo>
                  <a:cubicBezTo>
                    <a:pt x="5597" y="4087"/>
                    <a:pt x="6455" y="3944"/>
                    <a:pt x="7336" y="3801"/>
                  </a:cubicBezTo>
                  <a:cubicBezTo>
                    <a:pt x="9241" y="3492"/>
                    <a:pt x="11241" y="3087"/>
                    <a:pt x="12742" y="1849"/>
                  </a:cubicBezTo>
                  <a:cubicBezTo>
                    <a:pt x="13146" y="1515"/>
                    <a:pt x="13528" y="1134"/>
                    <a:pt x="13718" y="658"/>
                  </a:cubicBezTo>
                  <a:cubicBezTo>
                    <a:pt x="11917" y="218"/>
                    <a:pt x="10060" y="0"/>
                    <a:pt x="8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2"/>
            <p:cNvSpPr/>
            <p:nvPr/>
          </p:nvSpPr>
          <p:spPr>
            <a:xfrm>
              <a:off x="2947287" y="4004053"/>
              <a:ext cx="175884" cy="51521"/>
            </a:xfrm>
            <a:custGeom>
              <a:avLst/>
              <a:gdLst/>
              <a:ahLst/>
              <a:cxnLst/>
              <a:rect l="l" t="t" r="r" b="b"/>
              <a:pathLst>
                <a:path w="10337" h="3028" extrusionOk="0">
                  <a:moveTo>
                    <a:pt x="7383" y="1"/>
                  </a:moveTo>
                  <a:cubicBezTo>
                    <a:pt x="5605" y="1"/>
                    <a:pt x="3826" y="208"/>
                    <a:pt x="2096" y="621"/>
                  </a:cubicBezTo>
                  <a:cubicBezTo>
                    <a:pt x="1882" y="669"/>
                    <a:pt x="1644" y="740"/>
                    <a:pt x="1429" y="859"/>
                  </a:cubicBezTo>
                  <a:cubicBezTo>
                    <a:pt x="1239" y="1002"/>
                    <a:pt x="1096" y="1216"/>
                    <a:pt x="953" y="1431"/>
                  </a:cubicBezTo>
                  <a:cubicBezTo>
                    <a:pt x="739" y="1764"/>
                    <a:pt x="1" y="2502"/>
                    <a:pt x="358" y="2836"/>
                  </a:cubicBezTo>
                  <a:cubicBezTo>
                    <a:pt x="540" y="2992"/>
                    <a:pt x="927" y="3027"/>
                    <a:pt x="1307" y="3027"/>
                  </a:cubicBezTo>
                  <a:cubicBezTo>
                    <a:pt x="1624" y="3027"/>
                    <a:pt x="1936" y="3002"/>
                    <a:pt x="2120" y="3002"/>
                  </a:cubicBezTo>
                  <a:cubicBezTo>
                    <a:pt x="3620" y="3002"/>
                    <a:pt x="5121" y="2931"/>
                    <a:pt x="6573" y="2526"/>
                  </a:cubicBezTo>
                  <a:cubicBezTo>
                    <a:pt x="8026" y="2121"/>
                    <a:pt x="9407" y="1359"/>
                    <a:pt x="10336" y="192"/>
                  </a:cubicBezTo>
                  <a:cubicBezTo>
                    <a:pt x="9358" y="65"/>
                    <a:pt x="8371" y="1"/>
                    <a:pt x="7383" y="1"/>
                  </a:cubicBezTo>
                  <a:close/>
                </a:path>
              </a:pathLst>
            </a:custGeom>
            <a:solidFill>
              <a:srgbClr val="9B7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2"/>
            <p:cNvSpPr/>
            <p:nvPr/>
          </p:nvSpPr>
          <p:spPr>
            <a:xfrm>
              <a:off x="2903116" y="3852433"/>
              <a:ext cx="273942" cy="208961"/>
            </a:xfrm>
            <a:custGeom>
              <a:avLst/>
              <a:gdLst/>
              <a:ahLst/>
              <a:cxnLst/>
              <a:rect l="l" t="t" r="r" b="b"/>
              <a:pathLst>
                <a:path w="16100" h="12281" extrusionOk="0">
                  <a:moveTo>
                    <a:pt x="6445" y="0"/>
                  </a:moveTo>
                  <a:cubicBezTo>
                    <a:pt x="6004" y="0"/>
                    <a:pt x="5516" y="23"/>
                    <a:pt x="4978" y="78"/>
                  </a:cubicBezTo>
                  <a:cubicBezTo>
                    <a:pt x="4478" y="149"/>
                    <a:pt x="3549" y="530"/>
                    <a:pt x="3097" y="721"/>
                  </a:cubicBezTo>
                  <a:cubicBezTo>
                    <a:pt x="2573" y="959"/>
                    <a:pt x="2144" y="1411"/>
                    <a:pt x="1811" y="1888"/>
                  </a:cubicBezTo>
                  <a:cubicBezTo>
                    <a:pt x="596" y="3602"/>
                    <a:pt x="1" y="5722"/>
                    <a:pt x="96" y="7817"/>
                  </a:cubicBezTo>
                  <a:cubicBezTo>
                    <a:pt x="168" y="8913"/>
                    <a:pt x="453" y="12056"/>
                    <a:pt x="1858" y="12271"/>
                  </a:cubicBezTo>
                  <a:cubicBezTo>
                    <a:pt x="1910" y="12277"/>
                    <a:pt x="1961" y="12280"/>
                    <a:pt x="2011" y="12280"/>
                  </a:cubicBezTo>
                  <a:cubicBezTo>
                    <a:pt x="2679" y="12280"/>
                    <a:pt x="3232" y="11715"/>
                    <a:pt x="3764" y="11294"/>
                  </a:cubicBezTo>
                  <a:cubicBezTo>
                    <a:pt x="5288" y="10056"/>
                    <a:pt x="7360" y="9746"/>
                    <a:pt x="9336" y="9723"/>
                  </a:cubicBezTo>
                  <a:cubicBezTo>
                    <a:pt x="10520" y="9723"/>
                    <a:pt x="11712" y="9810"/>
                    <a:pt x="12902" y="9810"/>
                  </a:cubicBezTo>
                  <a:cubicBezTo>
                    <a:pt x="13676" y="9810"/>
                    <a:pt x="14449" y="9773"/>
                    <a:pt x="15218" y="9651"/>
                  </a:cubicBezTo>
                  <a:cubicBezTo>
                    <a:pt x="15385" y="9627"/>
                    <a:pt x="15576" y="9603"/>
                    <a:pt x="15718" y="9461"/>
                  </a:cubicBezTo>
                  <a:cubicBezTo>
                    <a:pt x="15885" y="9318"/>
                    <a:pt x="15957" y="9080"/>
                    <a:pt x="15957" y="8841"/>
                  </a:cubicBezTo>
                  <a:cubicBezTo>
                    <a:pt x="16099" y="7222"/>
                    <a:pt x="15147" y="5746"/>
                    <a:pt x="14242" y="4412"/>
                  </a:cubicBezTo>
                  <a:cubicBezTo>
                    <a:pt x="13075" y="2697"/>
                    <a:pt x="11694" y="864"/>
                    <a:pt x="9646" y="435"/>
                  </a:cubicBezTo>
                  <a:cubicBezTo>
                    <a:pt x="9118" y="322"/>
                    <a:pt x="8114" y="0"/>
                    <a:pt x="64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2"/>
            <p:cNvSpPr/>
            <p:nvPr/>
          </p:nvSpPr>
          <p:spPr>
            <a:xfrm>
              <a:off x="2932705" y="3895906"/>
              <a:ext cx="40938" cy="108181"/>
            </a:xfrm>
            <a:custGeom>
              <a:avLst/>
              <a:gdLst/>
              <a:ahLst/>
              <a:cxnLst/>
              <a:rect l="l" t="t" r="r" b="b"/>
              <a:pathLst>
                <a:path w="2406" h="6358" extrusionOk="0">
                  <a:moveTo>
                    <a:pt x="1223" y="0"/>
                  </a:moveTo>
                  <a:cubicBezTo>
                    <a:pt x="991" y="0"/>
                    <a:pt x="773" y="27"/>
                    <a:pt x="619" y="118"/>
                  </a:cubicBezTo>
                  <a:cubicBezTo>
                    <a:pt x="310" y="309"/>
                    <a:pt x="167" y="904"/>
                    <a:pt x="96" y="1238"/>
                  </a:cubicBezTo>
                  <a:cubicBezTo>
                    <a:pt x="0" y="1619"/>
                    <a:pt x="0" y="2000"/>
                    <a:pt x="0" y="2381"/>
                  </a:cubicBezTo>
                  <a:cubicBezTo>
                    <a:pt x="0" y="3619"/>
                    <a:pt x="72" y="4858"/>
                    <a:pt x="167" y="6096"/>
                  </a:cubicBezTo>
                  <a:cubicBezTo>
                    <a:pt x="191" y="6167"/>
                    <a:pt x="191" y="6239"/>
                    <a:pt x="238" y="6286"/>
                  </a:cubicBezTo>
                  <a:cubicBezTo>
                    <a:pt x="286" y="6334"/>
                    <a:pt x="381" y="6358"/>
                    <a:pt x="453" y="6358"/>
                  </a:cubicBezTo>
                  <a:lnTo>
                    <a:pt x="1096" y="6358"/>
                  </a:lnTo>
                  <a:cubicBezTo>
                    <a:pt x="1167" y="6358"/>
                    <a:pt x="1262" y="6358"/>
                    <a:pt x="1310" y="6310"/>
                  </a:cubicBezTo>
                  <a:cubicBezTo>
                    <a:pt x="1334" y="6263"/>
                    <a:pt x="1358" y="6191"/>
                    <a:pt x="1358" y="6143"/>
                  </a:cubicBezTo>
                  <a:cubicBezTo>
                    <a:pt x="1429" y="5000"/>
                    <a:pt x="1620" y="3881"/>
                    <a:pt x="1905" y="2786"/>
                  </a:cubicBezTo>
                  <a:cubicBezTo>
                    <a:pt x="2120" y="1928"/>
                    <a:pt x="2406" y="1071"/>
                    <a:pt x="2286" y="214"/>
                  </a:cubicBezTo>
                  <a:cubicBezTo>
                    <a:pt x="2286" y="166"/>
                    <a:pt x="2263" y="118"/>
                    <a:pt x="2239" y="71"/>
                  </a:cubicBezTo>
                  <a:cubicBezTo>
                    <a:pt x="2191" y="47"/>
                    <a:pt x="2144" y="47"/>
                    <a:pt x="2096" y="47"/>
                  </a:cubicBezTo>
                  <a:cubicBezTo>
                    <a:pt x="1865" y="47"/>
                    <a:pt x="1532" y="0"/>
                    <a:pt x="12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2"/>
            <p:cNvSpPr/>
            <p:nvPr/>
          </p:nvSpPr>
          <p:spPr>
            <a:xfrm>
              <a:off x="3004831" y="4035276"/>
              <a:ext cx="126438" cy="151161"/>
            </a:xfrm>
            <a:custGeom>
              <a:avLst/>
              <a:gdLst/>
              <a:ahLst/>
              <a:cxnLst/>
              <a:rect l="l" t="t" r="r" b="b"/>
              <a:pathLst>
                <a:path w="7431" h="8884" extrusionOk="0">
                  <a:moveTo>
                    <a:pt x="2644" y="1"/>
                  </a:moveTo>
                  <a:cubicBezTo>
                    <a:pt x="2358" y="1"/>
                    <a:pt x="2096" y="24"/>
                    <a:pt x="1810" y="24"/>
                  </a:cubicBezTo>
                  <a:cubicBezTo>
                    <a:pt x="1215" y="48"/>
                    <a:pt x="429" y="143"/>
                    <a:pt x="191" y="786"/>
                  </a:cubicBezTo>
                  <a:cubicBezTo>
                    <a:pt x="0" y="1310"/>
                    <a:pt x="477" y="2120"/>
                    <a:pt x="619" y="2620"/>
                  </a:cubicBezTo>
                  <a:cubicBezTo>
                    <a:pt x="1048" y="4097"/>
                    <a:pt x="1334" y="5621"/>
                    <a:pt x="1429" y="7169"/>
                  </a:cubicBezTo>
                  <a:cubicBezTo>
                    <a:pt x="1477" y="7764"/>
                    <a:pt x="1572" y="8478"/>
                    <a:pt x="2096" y="8764"/>
                  </a:cubicBezTo>
                  <a:cubicBezTo>
                    <a:pt x="2310" y="8859"/>
                    <a:pt x="2548" y="8859"/>
                    <a:pt x="2787" y="8883"/>
                  </a:cubicBezTo>
                  <a:cubicBezTo>
                    <a:pt x="3406" y="8883"/>
                    <a:pt x="4001" y="8859"/>
                    <a:pt x="4596" y="8788"/>
                  </a:cubicBezTo>
                  <a:cubicBezTo>
                    <a:pt x="5287" y="8740"/>
                    <a:pt x="5978" y="8598"/>
                    <a:pt x="6525" y="8193"/>
                  </a:cubicBezTo>
                  <a:cubicBezTo>
                    <a:pt x="7073" y="7788"/>
                    <a:pt x="7430" y="7026"/>
                    <a:pt x="7145" y="6407"/>
                  </a:cubicBezTo>
                  <a:cubicBezTo>
                    <a:pt x="6930" y="5930"/>
                    <a:pt x="6454" y="5668"/>
                    <a:pt x="6073" y="5335"/>
                  </a:cubicBezTo>
                  <a:cubicBezTo>
                    <a:pt x="5192" y="4597"/>
                    <a:pt x="4763" y="3477"/>
                    <a:pt x="4430" y="2382"/>
                  </a:cubicBezTo>
                  <a:cubicBezTo>
                    <a:pt x="4215" y="1715"/>
                    <a:pt x="4025" y="1025"/>
                    <a:pt x="3620" y="453"/>
                  </a:cubicBezTo>
                  <a:cubicBezTo>
                    <a:pt x="3477" y="286"/>
                    <a:pt x="3310" y="120"/>
                    <a:pt x="3096" y="48"/>
                  </a:cubicBezTo>
                  <a:cubicBezTo>
                    <a:pt x="2953" y="1"/>
                    <a:pt x="2787" y="1"/>
                    <a:pt x="26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32"/>
          <p:cNvGrpSpPr/>
          <p:nvPr/>
        </p:nvGrpSpPr>
        <p:grpSpPr>
          <a:xfrm>
            <a:off x="7127606" y="2571440"/>
            <a:ext cx="316214" cy="316214"/>
            <a:chOff x="1655079" y="3811611"/>
            <a:chExt cx="400372" cy="400372"/>
          </a:xfrm>
        </p:grpSpPr>
        <p:sp>
          <p:nvSpPr>
            <p:cNvPr id="2868" name="Google Shape;2868;p32"/>
            <p:cNvSpPr/>
            <p:nvPr/>
          </p:nvSpPr>
          <p:spPr>
            <a:xfrm>
              <a:off x="1655079" y="3811611"/>
              <a:ext cx="400372" cy="400372"/>
            </a:xfrm>
            <a:custGeom>
              <a:avLst/>
              <a:gdLst/>
              <a:ahLst/>
              <a:cxnLst/>
              <a:rect l="l" t="t" r="r" b="b"/>
              <a:pathLst>
                <a:path w="18957" h="18957" extrusionOk="0">
                  <a:moveTo>
                    <a:pt x="9479" y="0"/>
                  </a:moveTo>
                  <a:cubicBezTo>
                    <a:pt x="4239" y="0"/>
                    <a:pt x="0" y="4239"/>
                    <a:pt x="0" y="9478"/>
                  </a:cubicBezTo>
                  <a:cubicBezTo>
                    <a:pt x="0" y="14694"/>
                    <a:pt x="4239" y="18956"/>
                    <a:pt x="9479" y="18956"/>
                  </a:cubicBezTo>
                  <a:cubicBezTo>
                    <a:pt x="14718" y="18956"/>
                    <a:pt x="18957" y="14694"/>
                    <a:pt x="18957" y="9478"/>
                  </a:cubicBezTo>
                  <a:cubicBezTo>
                    <a:pt x="18957" y="4239"/>
                    <a:pt x="14718" y="0"/>
                    <a:pt x="94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2"/>
            <p:cNvSpPr/>
            <p:nvPr/>
          </p:nvSpPr>
          <p:spPr>
            <a:xfrm>
              <a:off x="1738575" y="3938835"/>
              <a:ext cx="228954" cy="142654"/>
            </a:xfrm>
            <a:custGeom>
              <a:avLst/>
              <a:gdLst/>
              <a:ahLst/>
              <a:cxnLst/>
              <a:rect l="l" t="t" r="r" b="b"/>
              <a:pathLst>
                <a:path w="13456" h="8384" fill="none" extrusionOk="0">
                  <a:moveTo>
                    <a:pt x="0" y="3073"/>
                  </a:moveTo>
                  <a:lnTo>
                    <a:pt x="4334" y="8383"/>
                  </a:lnTo>
                  <a:lnTo>
                    <a:pt x="13455" y="1"/>
                  </a:lnTo>
                </a:path>
              </a:pathLst>
            </a:custGeom>
            <a:noFill/>
            <a:ln w="6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0" name="Google Shape;2870;p32"/>
          <p:cNvGrpSpPr/>
          <p:nvPr/>
        </p:nvGrpSpPr>
        <p:grpSpPr>
          <a:xfrm>
            <a:off x="7132606" y="1585469"/>
            <a:ext cx="306222" cy="306594"/>
            <a:chOff x="6464654" y="1565173"/>
            <a:chExt cx="387721" cy="388192"/>
          </a:xfrm>
        </p:grpSpPr>
        <p:sp>
          <p:nvSpPr>
            <p:cNvPr id="2871" name="Google Shape;2871;p32"/>
            <p:cNvSpPr/>
            <p:nvPr/>
          </p:nvSpPr>
          <p:spPr>
            <a:xfrm>
              <a:off x="6464654" y="1565173"/>
              <a:ext cx="387721" cy="388192"/>
            </a:xfrm>
            <a:custGeom>
              <a:avLst/>
              <a:gdLst/>
              <a:ahLst/>
              <a:cxnLst/>
              <a:rect l="l" t="t" r="r" b="b"/>
              <a:pathLst>
                <a:path w="18934" h="18957" extrusionOk="0">
                  <a:moveTo>
                    <a:pt x="9455" y="0"/>
                  </a:moveTo>
                  <a:cubicBezTo>
                    <a:pt x="4240" y="0"/>
                    <a:pt x="1" y="4239"/>
                    <a:pt x="1" y="9478"/>
                  </a:cubicBezTo>
                  <a:cubicBezTo>
                    <a:pt x="1" y="14718"/>
                    <a:pt x="4240" y="18957"/>
                    <a:pt x="9455" y="18957"/>
                  </a:cubicBezTo>
                  <a:cubicBezTo>
                    <a:pt x="14694" y="18957"/>
                    <a:pt x="18933" y="14718"/>
                    <a:pt x="18933" y="9478"/>
                  </a:cubicBezTo>
                  <a:cubicBezTo>
                    <a:pt x="18933" y="4239"/>
                    <a:pt x="14694" y="0"/>
                    <a:pt x="94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2"/>
            <p:cNvSpPr/>
            <p:nvPr/>
          </p:nvSpPr>
          <p:spPr>
            <a:xfrm>
              <a:off x="6563897" y="1679445"/>
              <a:ext cx="170201" cy="170592"/>
            </a:xfrm>
            <a:custGeom>
              <a:avLst/>
              <a:gdLst/>
              <a:ahLst/>
              <a:cxnLst/>
              <a:rect l="l" t="t" r="r" b="b"/>
              <a:pathLst>
                <a:path w="10003" h="10026" fill="none" extrusionOk="0">
                  <a:moveTo>
                    <a:pt x="0" y="0"/>
                  </a:moveTo>
                  <a:lnTo>
                    <a:pt x="10002" y="10026"/>
                  </a:lnTo>
                </a:path>
              </a:pathLst>
            </a:custGeom>
            <a:noFill/>
            <a:ln w="6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2"/>
            <p:cNvSpPr/>
            <p:nvPr/>
          </p:nvSpPr>
          <p:spPr>
            <a:xfrm>
              <a:off x="6577270" y="1679445"/>
              <a:ext cx="170609" cy="170592"/>
            </a:xfrm>
            <a:custGeom>
              <a:avLst/>
              <a:gdLst/>
              <a:ahLst/>
              <a:cxnLst/>
              <a:rect l="l" t="t" r="r" b="b"/>
              <a:pathLst>
                <a:path w="10027" h="10026" fill="none" extrusionOk="0">
                  <a:moveTo>
                    <a:pt x="10026" y="0"/>
                  </a:moveTo>
                  <a:lnTo>
                    <a:pt x="0" y="10026"/>
                  </a:lnTo>
                </a:path>
              </a:pathLst>
            </a:custGeom>
            <a:noFill/>
            <a:ln w="6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4" name="Google Shape;2874;p32"/>
          <p:cNvGrpSpPr/>
          <p:nvPr/>
        </p:nvGrpSpPr>
        <p:grpSpPr>
          <a:xfrm>
            <a:off x="7088068" y="2097355"/>
            <a:ext cx="394675" cy="268818"/>
            <a:chOff x="6903448" y="1538833"/>
            <a:chExt cx="565681" cy="385237"/>
          </a:xfrm>
        </p:grpSpPr>
        <p:sp>
          <p:nvSpPr>
            <p:cNvPr id="2875" name="Google Shape;2875;p32"/>
            <p:cNvSpPr/>
            <p:nvPr/>
          </p:nvSpPr>
          <p:spPr>
            <a:xfrm>
              <a:off x="6903448" y="1810120"/>
              <a:ext cx="280424" cy="81519"/>
            </a:xfrm>
            <a:custGeom>
              <a:avLst/>
              <a:gdLst/>
              <a:ahLst/>
              <a:cxnLst/>
              <a:rect l="l" t="t" r="r" b="b"/>
              <a:pathLst>
                <a:path w="16481" h="4791" extrusionOk="0">
                  <a:moveTo>
                    <a:pt x="15894" y="1"/>
                  </a:moveTo>
                  <a:cubicBezTo>
                    <a:pt x="15652" y="1"/>
                    <a:pt x="15334" y="309"/>
                    <a:pt x="15099" y="393"/>
                  </a:cubicBezTo>
                  <a:cubicBezTo>
                    <a:pt x="14551" y="607"/>
                    <a:pt x="13956" y="607"/>
                    <a:pt x="13408" y="607"/>
                  </a:cubicBezTo>
                  <a:cubicBezTo>
                    <a:pt x="11314" y="607"/>
                    <a:pt x="9200" y="352"/>
                    <a:pt x="7110" y="352"/>
                  </a:cubicBezTo>
                  <a:cubicBezTo>
                    <a:pt x="5945" y="352"/>
                    <a:pt x="4787" y="432"/>
                    <a:pt x="3644" y="679"/>
                  </a:cubicBezTo>
                  <a:cubicBezTo>
                    <a:pt x="2859" y="846"/>
                    <a:pt x="2073" y="1108"/>
                    <a:pt x="1382" y="1536"/>
                  </a:cubicBezTo>
                  <a:cubicBezTo>
                    <a:pt x="977" y="1798"/>
                    <a:pt x="596" y="2108"/>
                    <a:pt x="334" y="2560"/>
                  </a:cubicBezTo>
                  <a:cubicBezTo>
                    <a:pt x="96" y="2989"/>
                    <a:pt x="1" y="3560"/>
                    <a:pt x="191" y="4037"/>
                  </a:cubicBezTo>
                  <a:cubicBezTo>
                    <a:pt x="340" y="4461"/>
                    <a:pt x="734" y="4790"/>
                    <a:pt x="1154" y="4790"/>
                  </a:cubicBezTo>
                  <a:cubicBezTo>
                    <a:pt x="1206" y="4790"/>
                    <a:pt x="1258" y="4785"/>
                    <a:pt x="1311" y="4775"/>
                  </a:cubicBezTo>
                  <a:cubicBezTo>
                    <a:pt x="1668" y="4727"/>
                    <a:pt x="1954" y="4442"/>
                    <a:pt x="2239" y="4227"/>
                  </a:cubicBezTo>
                  <a:cubicBezTo>
                    <a:pt x="2716" y="3894"/>
                    <a:pt x="3287" y="3703"/>
                    <a:pt x="3859" y="3632"/>
                  </a:cubicBezTo>
                  <a:cubicBezTo>
                    <a:pt x="4089" y="3604"/>
                    <a:pt x="4317" y="3592"/>
                    <a:pt x="4544" y="3592"/>
                  </a:cubicBezTo>
                  <a:cubicBezTo>
                    <a:pt x="5093" y="3592"/>
                    <a:pt x="5637" y="3660"/>
                    <a:pt x="6193" y="3727"/>
                  </a:cubicBezTo>
                  <a:cubicBezTo>
                    <a:pt x="7050" y="3822"/>
                    <a:pt x="7931" y="3941"/>
                    <a:pt x="8788" y="4037"/>
                  </a:cubicBezTo>
                  <a:cubicBezTo>
                    <a:pt x="9556" y="4143"/>
                    <a:pt x="10324" y="4231"/>
                    <a:pt x="11092" y="4231"/>
                  </a:cubicBezTo>
                  <a:cubicBezTo>
                    <a:pt x="11181" y="4231"/>
                    <a:pt x="11271" y="4230"/>
                    <a:pt x="11360" y="4227"/>
                  </a:cubicBezTo>
                  <a:cubicBezTo>
                    <a:pt x="12241" y="4180"/>
                    <a:pt x="13099" y="3989"/>
                    <a:pt x="13908" y="3656"/>
                  </a:cubicBezTo>
                  <a:cubicBezTo>
                    <a:pt x="14361" y="3489"/>
                    <a:pt x="14813" y="3251"/>
                    <a:pt x="15171" y="2917"/>
                  </a:cubicBezTo>
                  <a:cubicBezTo>
                    <a:pt x="15647" y="2441"/>
                    <a:pt x="16480" y="917"/>
                    <a:pt x="16147" y="203"/>
                  </a:cubicBezTo>
                  <a:cubicBezTo>
                    <a:pt x="16084" y="55"/>
                    <a:pt x="15995" y="1"/>
                    <a:pt x="15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2"/>
            <p:cNvSpPr/>
            <p:nvPr/>
          </p:nvSpPr>
          <p:spPr>
            <a:xfrm>
              <a:off x="7220727" y="1538833"/>
              <a:ext cx="132513" cy="182758"/>
            </a:xfrm>
            <a:custGeom>
              <a:avLst/>
              <a:gdLst/>
              <a:ahLst/>
              <a:cxnLst/>
              <a:rect l="l" t="t" r="r" b="b"/>
              <a:pathLst>
                <a:path w="7788" h="10741" extrusionOk="0">
                  <a:moveTo>
                    <a:pt x="3668" y="0"/>
                  </a:moveTo>
                  <a:cubicBezTo>
                    <a:pt x="2715" y="834"/>
                    <a:pt x="1977" y="1929"/>
                    <a:pt x="1453" y="3144"/>
                  </a:cubicBezTo>
                  <a:cubicBezTo>
                    <a:pt x="1072" y="4049"/>
                    <a:pt x="1" y="6930"/>
                    <a:pt x="453" y="7978"/>
                  </a:cubicBezTo>
                  <a:cubicBezTo>
                    <a:pt x="654" y="8458"/>
                    <a:pt x="1231" y="8551"/>
                    <a:pt x="1871" y="8551"/>
                  </a:cubicBezTo>
                  <a:cubicBezTo>
                    <a:pt x="2276" y="8551"/>
                    <a:pt x="2706" y="8514"/>
                    <a:pt x="3082" y="8514"/>
                  </a:cubicBezTo>
                  <a:cubicBezTo>
                    <a:pt x="3380" y="8514"/>
                    <a:pt x="3644" y="8537"/>
                    <a:pt x="3835" y="8621"/>
                  </a:cubicBezTo>
                  <a:cubicBezTo>
                    <a:pt x="4334" y="8835"/>
                    <a:pt x="7749" y="10211"/>
                    <a:pt x="7788" y="10737"/>
                  </a:cubicBezTo>
                  <a:lnTo>
                    <a:pt x="7788" y="10737"/>
                  </a:lnTo>
                  <a:cubicBezTo>
                    <a:pt x="7668" y="8762"/>
                    <a:pt x="7002" y="6834"/>
                    <a:pt x="6335" y="4954"/>
                  </a:cubicBezTo>
                  <a:cubicBezTo>
                    <a:pt x="5692" y="3168"/>
                    <a:pt x="4978" y="1310"/>
                    <a:pt x="3668" y="0"/>
                  </a:cubicBezTo>
                  <a:close/>
                  <a:moveTo>
                    <a:pt x="7788" y="10737"/>
                  </a:moveTo>
                  <a:cubicBezTo>
                    <a:pt x="7788" y="10738"/>
                    <a:pt x="7788" y="10740"/>
                    <a:pt x="7788" y="10741"/>
                  </a:cubicBezTo>
                  <a:cubicBezTo>
                    <a:pt x="7788" y="10740"/>
                    <a:pt x="7788" y="10738"/>
                    <a:pt x="7788" y="107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2"/>
            <p:cNvSpPr/>
            <p:nvPr/>
          </p:nvSpPr>
          <p:spPr>
            <a:xfrm>
              <a:off x="7236125" y="1565580"/>
              <a:ext cx="79443" cy="124805"/>
            </a:xfrm>
            <a:custGeom>
              <a:avLst/>
              <a:gdLst/>
              <a:ahLst/>
              <a:cxnLst/>
              <a:rect l="l" t="t" r="r" b="b"/>
              <a:pathLst>
                <a:path w="4669" h="7335" extrusionOk="0">
                  <a:moveTo>
                    <a:pt x="2787" y="0"/>
                  </a:moveTo>
                  <a:cubicBezTo>
                    <a:pt x="2120" y="524"/>
                    <a:pt x="1810" y="1334"/>
                    <a:pt x="1501" y="2120"/>
                  </a:cubicBezTo>
                  <a:cubicBezTo>
                    <a:pt x="1334" y="2620"/>
                    <a:pt x="1144" y="3120"/>
                    <a:pt x="953" y="3620"/>
                  </a:cubicBezTo>
                  <a:cubicBezTo>
                    <a:pt x="501" y="4787"/>
                    <a:pt x="1" y="5668"/>
                    <a:pt x="1453" y="6073"/>
                  </a:cubicBezTo>
                  <a:cubicBezTo>
                    <a:pt x="1950" y="6215"/>
                    <a:pt x="4557" y="6732"/>
                    <a:pt x="4666" y="7322"/>
                  </a:cubicBezTo>
                  <a:lnTo>
                    <a:pt x="4666" y="7322"/>
                  </a:lnTo>
                  <a:cubicBezTo>
                    <a:pt x="4285" y="4826"/>
                    <a:pt x="3666" y="2354"/>
                    <a:pt x="2787" y="0"/>
                  </a:cubicBezTo>
                  <a:close/>
                  <a:moveTo>
                    <a:pt x="4666" y="7322"/>
                  </a:moveTo>
                  <a:cubicBezTo>
                    <a:pt x="4667" y="7326"/>
                    <a:pt x="4667" y="7331"/>
                    <a:pt x="4668" y="7335"/>
                  </a:cubicBezTo>
                  <a:cubicBezTo>
                    <a:pt x="4668" y="7331"/>
                    <a:pt x="4667" y="7326"/>
                    <a:pt x="4666" y="73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2"/>
            <p:cNvSpPr/>
            <p:nvPr/>
          </p:nvSpPr>
          <p:spPr>
            <a:xfrm>
              <a:off x="6904265" y="1613222"/>
              <a:ext cx="564864" cy="310847"/>
            </a:xfrm>
            <a:custGeom>
              <a:avLst/>
              <a:gdLst/>
              <a:ahLst/>
              <a:cxnLst/>
              <a:rect l="l" t="t" r="r" b="b"/>
              <a:pathLst>
                <a:path w="33198" h="18269" extrusionOk="0">
                  <a:moveTo>
                    <a:pt x="4248" y="1"/>
                  </a:moveTo>
                  <a:cubicBezTo>
                    <a:pt x="3357" y="1"/>
                    <a:pt x="2465" y="27"/>
                    <a:pt x="1572" y="82"/>
                  </a:cubicBezTo>
                  <a:cubicBezTo>
                    <a:pt x="262" y="2082"/>
                    <a:pt x="0" y="4773"/>
                    <a:pt x="953" y="6988"/>
                  </a:cubicBezTo>
                  <a:cubicBezTo>
                    <a:pt x="1111" y="6176"/>
                    <a:pt x="2808" y="6154"/>
                    <a:pt x="2986" y="6154"/>
                  </a:cubicBezTo>
                  <a:cubicBezTo>
                    <a:pt x="2996" y="6154"/>
                    <a:pt x="3001" y="6154"/>
                    <a:pt x="3001" y="6154"/>
                  </a:cubicBezTo>
                  <a:lnTo>
                    <a:pt x="4716" y="8345"/>
                  </a:lnTo>
                  <a:cubicBezTo>
                    <a:pt x="6216" y="7726"/>
                    <a:pt x="6907" y="7178"/>
                    <a:pt x="8407" y="6559"/>
                  </a:cubicBezTo>
                  <a:cubicBezTo>
                    <a:pt x="8526" y="7536"/>
                    <a:pt x="8979" y="8464"/>
                    <a:pt x="9669" y="9155"/>
                  </a:cubicBezTo>
                  <a:cubicBezTo>
                    <a:pt x="10622" y="8536"/>
                    <a:pt x="11598" y="7893"/>
                    <a:pt x="12574" y="7274"/>
                  </a:cubicBezTo>
                  <a:cubicBezTo>
                    <a:pt x="13194" y="8441"/>
                    <a:pt x="13813" y="9584"/>
                    <a:pt x="14456" y="10727"/>
                  </a:cubicBezTo>
                  <a:cubicBezTo>
                    <a:pt x="15146" y="10274"/>
                    <a:pt x="15837" y="9822"/>
                    <a:pt x="16552" y="9369"/>
                  </a:cubicBezTo>
                  <a:lnTo>
                    <a:pt x="16552" y="9369"/>
                  </a:lnTo>
                  <a:cubicBezTo>
                    <a:pt x="16337" y="11108"/>
                    <a:pt x="15313" y="12751"/>
                    <a:pt x="13813" y="13704"/>
                  </a:cubicBezTo>
                  <a:cubicBezTo>
                    <a:pt x="13337" y="13251"/>
                    <a:pt x="12836" y="12822"/>
                    <a:pt x="12336" y="12370"/>
                  </a:cubicBezTo>
                  <a:cubicBezTo>
                    <a:pt x="12003" y="12918"/>
                    <a:pt x="11693" y="13465"/>
                    <a:pt x="11360" y="14037"/>
                  </a:cubicBezTo>
                  <a:cubicBezTo>
                    <a:pt x="10122" y="13418"/>
                    <a:pt x="8859" y="12799"/>
                    <a:pt x="7621" y="12179"/>
                  </a:cubicBezTo>
                  <a:cubicBezTo>
                    <a:pt x="7335" y="12799"/>
                    <a:pt x="7026" y="13394"/>
                    <a:pt x="6740" y="14013"/>
                  </a:cubicBezTo>
                  <a:cubicBezTo>
                    <a:pt x="6216" y="13465"/>
                    <a:pt x="5692" y="12894"/>
                    <a:pt x="5192" y="12322"/>
                  </a:cubicBezTo>
                  <a:cubicBezTo>
                    <a:pt x="4525" y="13275"/>
                    <a:pt x="3858" y="14251"/>
                    <a:pt x="3192" y="15204"/>
                  </a:cubicBezTo>
                  <a:cubicBezTo>
                    <a:pt x="4716" y="16514"/>
                    <a:pt x="6788" y="17014"/>
                    <a:pt x="8812" y="17133"/>
                  </a:cubicBezTo>
                  <a:cubicBezTo>
                    <a:pt x="9264" y="17160"/>
                    <a:pt x="9717" y="17170"/>
                    <a:pt x="10171" y="17170"/>
                  </a:cubicBezTo>
                  <a:cubicBezTo>
                    <a:pt x="11428" y="17170"/>
                    <a:pt x="12691" y="17094"/>
                    <a:pt x="13955" y="17094"/>
                  </a:cubicBezTo>
                  <a:cubicBezTo>
                    <a:pt x="14257" y="17094"/>
                    <a:pt x="14559" y="17098"/>
                    <a:pt x="14861" y="17109"/>
                  </a:cubicBezTo>
                  <a:cubicBezTo>
                    <a:pt x="18418" y="17242"/>
                    <a:pt x="21934" y="18268"/>
                    <a:pt x="25486" y="18268"/>
                  </a:cubicBezTo>
                  <a:cubicBezTo>
                    <a:pt x="25738" y="18268"/>
                    <a:pt x="25991" y="18263"/>
                    <a:pt x="26244" y="18252"/>
                  </a:cubicBezTo>
                  <a:cubicBezTo>
                    <a:pt x="28054" y="18181"/>
                    <a:pt x="29935" y="17776"/>
                    <a:pt x="31245" y="16537"/>
                  </a:cubicBezTo>
                  <a:cubicBezTo>
                    <a:pt x="32698" y="15180"/>
                    <a:pt x="33198" y="13013"/>
                    <a:pt x="32888" y="11036"/>
                  </a:cubicBezTo>
                  <a:cubicBezTo>
                    <a:pt x="32602" y="9084"/>
                    <a:pt x="31626" y="7274"/>
                    <a:pt x="30459" y="5654"/>
                  </a:cubicBezTo>
                  <a:cubicBezTo>
                    <a:pt x="29578" y="4440"/>
                    <a:pt x="24768" y="2892"/>
                    <a:pt x="23291" y="2749"/>
                  </a:cubicBezTo>
                  <a:lnTo>
                    <a:pt x="23291" y="2749"/>
                  </a:lnTo>
                  <a:lnTo>
                    <a:pt x="24529" y="3035"/>
                  </a:lnTo>
                  <a:cubicBezTo>
                    <a:pt x="17851" y="1518"/>
                    <a:pt x="11079" y="1"/>
                    <a:pt x="4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2"/>
            <p:cNvSpPr/>
            <p:nvPr/>
          </p:nvSpPr>
          <p:spPr>
            <a:xfrm>
              <a:off x="6905473" y="1606484"/>
              <a:ext cx="73777" cy="47455"/>
            </a:xfrm>
            <a:custGeom>
              <a:avLst/>
              <a:gdLst/>
              <a:ahLst/>
              <a:cxnLst/>
              <a:rect l="l" t="t" r="r" b="b"/>
              <a:pathLst>
                <a:path w="4336" h="2789" extrusionOk="0">
                  <a:moveTo>
                    <a:pt x="1117" y="0"/>
                  </a:moveTo>
                  <a:cubicBezTo>
                    <a:pt x="946" y="0"/>
                    <a:pt x="781" y="23"/>
                    <a:pt x="644" y="97"/>
                  </a:cubicBezTo>
                  <a:cubicBezTo>
                    <a:pt x="1" y="430"/>
                    <a:pt x="310" y="1454"/>
                    <a:pt x="596" y="1907"/>
                  </a:cubicBezTo>
                  <a:cubicBezTo>
                    <a:pt x="897" y="2415"/>
                    <a:pt x="1466" y="2789"/>
                    <a:pt x="2065" y="2789"/>
                  </a:cubicBezTo>
                  <a:cubicBezTo>
                    <a:pt x="2084" y="2789"/>
                    <a:pt x="2102" y="2788"/>
                    <a:pt x="2120" y="2788"/>
                  </a:cubicBezTo>
                  <a:cubicBezTo>
                    <a:pt x="2549" y="2764"/>
                    <a:pt x="2954" y="2550"/>
                    <a:pt x="3263" y="2264"/>
                  </a:cubicBezTo>
                  <a:cubicBezTo>
                    <a:pt x="3573" y="1978"/>
                    <a:pt x="3835" y="1621"/>
                    <a:pt x="4073" y="1264"/>
                  </a:cubicBezTo>
                  <a:cubicBezTo>
                    <a:pt x="4192" y="1073"/>
                    <a:pt x="4335" y="835"/>
                    <a:pt x="4288" y="597"/>
                  </a:cubicBezTo>
                  <a:cubicBezTo>
                    <a:pt x="4240" y="406"/>
                    <a:pt x="4073" y="263"/>
                    <a:pt x="3883" y="192"/>
                  </a:cubicBezTo>
                  <a:cubicBezTo>
                    <a:pt x="3692" y="121"/>
                    <a:pt x="3502" y="97"/>
                    <a:pt x="3287" y="97"/>
                  </a:cubicBezTo>
                  <a:cubicBezTo>
                    <a:pt x="2763" y="73"/>
                    <a:pt x="2263" y="49"/>
                    <a:pt x="1739" y="49"/>
                  </a:cubicBezTo>
                  <a:cubicBezTo>
                    <a:pt x="1554" y="36"/>
                    <a:pt x="1331" y="0"/>
                    <a:pt x="1117" y="0"/>
                  </a:cubicBezTo>
                  <a:close/>
                </a:path>
              </a:pathLst>
            </a:custGeom>
            <a:solidFill>
              <a:srgbClr val="35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2"/>
            <p:cNvSpPr/>
            <p:nvPr/>
          </p:nvSpPr>
          <p:spPr>
            <a:xfrm>
              <a:off x="7214244" y="1708438"/>
              <a:ext cx="150753" cy="49395"/>
            </a:xfrm>
            <a:custGeom>
              <a:avLst/>
              <a:gdLst/>
              <a:ahLst/>
              <a:cxnLst/>
              <a:rect l="l" t="t" r="r" b="b"/>
              <a:pathLst>
                <a:path w="8860" h="2903" extrusionOk="0">
                  <a:moveTo>
                    <a:pt x="1266" y="0"/>
                  </a:moveTo>
                  <a:cubicBezTo>
                    <a:pt x="702" y="0"/>
                    <a:pt x="24" y="11"/>
                    <a:pt x="24" y="11"/>
                  </a:cubicBezTo>
                  <a:cubicBezTo>
                    <a:pt x="1" y="463"/>
                    <a:pt x="1215" y="1344"/>
                    <a:pt x="1525" y="1582"/>
                  </a:cubicBezTo>
                  <a:cubicBezTo>
                    <a:pt x="1977" y="1963"/>
                    <a:pt x="2525" y="2225"/>
                    <a:pt x="3096" y="2440"/>
                  </a:cubicBezTo>
                  <a:cubicBezTo>
                    <a:pt x="3764" y="2703"/>
                    <a:pt x="4458" y="2902"/>
                    <a:pt x="5158" y="2902"/>
                  </a:cubicBezTo>
                  <a:cubicBezTo>
                    <a:pt x="5407" y="2902"/>
                    <a:pt x="5657" y="2877"/>
                    <a:pt x="5907" y="2821"/>
                  </a:cubicBezTo>
                  <a:cubicBezTo>
                    <a:pt x="6168" y="2773"/>
                    <a:pt x="6407" y="2678"/>
                    <a:pt x="6621" y="2511"/>
                  </a:cubicBezTo>
                  <a:cubicBezTo>
                    <a:pt x="6788" y="2392"/>
                    <a:pt x="8574" y="892"/>
                    <a:pt x="8860" y="201"/>
                  </a:cubicBezTo>
                  <a:cubicBezTo>
                    <a:pt x="8121" y="201"/>
                    <a:pt x="3239" y="58"/>
                    <a:pt x="1930" y="11"/>
                  </a:cubicBezTo>
                  <a:cubicBezTo>
                    <a:pt x="1802" y="3"/>
                    <a:pt x="1548" y="0"/>
                    <a:pt x="12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2"/>
            <p:cNvSpPr/>
            <p:nvPr/>
          </p:nvSpPr>
          <p:spPr>
            <a:xfrm>
              <a:off x="7262873" y="1714291"/>
              <a:ext cx="16215" cy="15807"/>
            </a:xfrm>
            <a:custGeom>
              <a:avLst/>
              <a:gdLst/>
              <a:ahLst/>
              <a:cxnLst/>
              <a:rect l="l" t="t" r="r" b="b"/>
              <a:pathLst>
                <a:path w="953" h="929" extrusionOk="0">
                  <a:moveTo>
                    <a:pt x="477" y="0"/>
                  </a:moveTo>
                  <a:cubicBezTo>
                    <a:pt x="215" y="0"/>
                    <a:pt x="0" y="191"/>
                    <a:pt x="0" y="453"/>
                  </a:cubicBezTo>
                  <a:cubicBezTo>
                    <a:pt x="0" y="714"/>
                    <a:pt x="215" y="929"/>
                    <a:pt x="477" y="929"/>
                  </a:cubicBezTo>
                  <a:cubicBezTo>
                    <a:pt x="739" y="929"/>
                    <a:pt x="953" y="714"/>
                    <a:pt x="953" y="453"/>
                  </a:cubicBezTo>
                  <a:cubicBezTo>
                    <a:pt x="953" y="191"/>
                    <a:pt x="739" y="0"/>
                    <a:pt x="477" y="0"/>
                  </a:cubicBezTo>
                  <a:close/>
                </a:path>
              </a:pathLst>
            </a:custGeom>
            <a:solidFill>
              <a:srgbClr val="35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2"/>
            <p:cNvSpPr/>
            <p:nvPr/>
          </p:nvSpPr>
          <p:spPr>
            <a:xfrm>
              <a:off x="7339866" y="1560306"/>
              <a:ext cx="113864" cy="195332"/>
            </a:xfrm>
            <a:custGeom>
              <a:avLst/>
              <a:gdLst/>
              <a:ahLst/>
              <a:cxnLst/>
              <a:rect l="l" t="t" r="r" b="b"/>
              <a:pathLst>
                <a:path w="6692" h="11480" extrusionOk="0">
                  <a:moveTo>
                    <a:pt x="5692" y="1"/>
                  </a:moveTo>
                  <a:cubicBezTo>
                    <a:pt x="4525" y="477"/>
                    <a:pt x="3453" y="1263"/>
                    <a:pt x="2572" y="2263"/>
                  </a:cubicBezTo>
                  <a:cubicBezTo>
                    <a:pt x="1929" y="3001"/>
                    <a:pt x="0" y="5406"/>
                    <a:pt x="71" y="6550"/>
                  </a:cubicBezTo>
                  <a:cubicBezTo>
                    <a:pt x="167" y="7645"/>
                    <a:pt x="2429" y="7621"/>
                    <a:pt x="3096" y="8217"/>
                  </a:cubicBezTo>
                  <a:cubicBezTo>
                    <a:pt x="3500" y="8597"/>
                    <a:pt x="6302" y="10972"/>
                    <a:pt x="6169" y="11477"/>
                  </a:cubicBezTo>
                  <a:lnTo>
                    <a:pt x="6169" y="11477"/>
                  </a:lnTo>
                  <a:cubicBezTo>
                    <a:pt x="6692" y="9572"/>
                    <a:pt x="6668" y="7549"/>
                    <a:pt x="6620" y="5549"/>
                  </a:cubicBezTo>
                  <a:cubicBezTo>
                    <a:pt x="6573" y="3644"/>
                    <a:pt x="6501" y="1644"/>
                    <a:pt x="5692" y="1"/>
                  </a:cubicBezTo>
                  <a:close/>
                  <a:moveTo>
                    <a:pt x="6169" y="11477"/>
                  </a:moveTo>
                  <a:lnTo>
                    <a:pt x="6169" y="11477"/>
                  </a:lnTo>
                  <a:cubicBezTo>
                    <a:pt x="6168" y="11478"/>
                    <a:pt x="6168" y="11478"/>
                    <a:pt x="6168" y="11479"/>
                  </a:cubicBezTo>
                  <a:cubicBezTo>
                    <a:pt x="6168" y="11478"/>
                    <a:pt x="6168" y="11478"/>
                    <a:pt x="6169" y="114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2"/>
            <p:cNvSpPr/>
            <p:nvPr/>
          </p:nvSpPr>
          <p:spPr>
            <a:xfrm>
              <a:off x="7352831" y="1585437"/>
              <a:ext cx="76585" cy="128872"/>
            </a:xfrm>
            <a:custGeom>
              <a:avLst/>
              <a:gdLst/>
              <a:ahLst/>
              <a:cxnLst/>
              <a:rect l="l" t="t" r="r" b="b"/>
              <a:pathLst>
                <a:path w="4501" h="7574" extrusionOk="0">
                  <a:moveTo>
                    <a:pt x="4430" y="0"/>
                  </a:moveTo>
                  <a:lnTo>
                    <a:pt x="4430" y="0"/>
                  </a:lnTo>
                  <a:cubicBezTo>
                    <a:pt x="3644" y="286"/>
                    <a:pt x="3072" y="976"/>
                    <a:pt x="2548" y="1619"/>
                  </a:cubicBezTo>
                  <a:cubicBezTo>
                    <a:pt x="2215" y="2024"/>
                    <a:pt x="1881" y="2429"/>
                    <a:pt x="1548" y="2858"/>
                  </a:cubicBezTo>
                  <a:cubicBezTo>
                    <a:pt x="738" y="3834"/>
                    <a:pt x="0" y="4477"/>
                    <a:pt x="1238" y="5335"/>
                  </a:cubicBezTo>
                  <a:cubicBezTo>
                    <a:pt x="1665" y="5643"/>
                    <a:pt x="3980" y="6966"/>
                    <a:pt x="3883" y="7565"/>
                  </a:cubicBezTo>
                  <a:lnTo>
                    <a:pt x="3883" y="7565"/>
                  </a:lnTo>
                  <a:cubicBezTo>
                    <a:pt x="4335" y="5067"/>
                    <a:pt x="4501" y="2522"/>
                    <a:pt x="4430" y="0"/>
                  </a:cubicBezTo>
                  <a:close/>
                  <a:moveTo>
                    <a:pt x="3883" y="7565"/>
                  </a:moveTo>
                  <a:cubicBezTo>
                    <a:pt x="3883" y="7568"/>
                    <a:pt x="3882" y="7570"/>
                    <a:pt x="3882" y="7573"/>
                  </a:cubicBezTo>
                  <a:cubicBezTo>
                    <a:pt x="3882" y="7570"/>
                    <a:pt x="3883" y="7568"/>
                    <a:pt x="3883" y="75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4" name="Google Shape;2884;p32"/>
          <p:cNvSpPr/>
          <p:nvPr/>
        </p:nvSpPr>
        <p:spPr>
          <a:xfrm rot="2148686">
            <a:off x="7002850" y="1096019"/>
            <a:ext cx="561712" cy="485411"/>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2885" name="Google Shape;2885;p32">
            <a:hlinkClick r:id="rId3"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2">
            <a:hlinkClick r:id="rId4"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2">
            <a:hlinkClick r:id="rId4" action="ppaction://hlinksldjump"/>
          </p:cNvPr>
          <p:cNvSpPr txBox="1"/>
          <p:nvPr/>
        </p:nvSpPr>
        <p:spPr>
          <a:xfrm>
            <a:off x="3370350" y="4252438"/>
            <a:ext cx="24033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Check the answers</a:t>
            </a:r>
            <a:endParaRPr sz="2000">
              <a:solidFill>
                <a:schemeClr val="accent1"/>
              </a:solidFill>
              <a:latin typeface="Jua"/>
              <a:ea typeface="Jua"/>
              <a:cs typeface="Jua"/>
              <a:sym typeface="Jua"/>
            </a:endParaRPr>
          </a:p>
        </p:txBody>
      </p:sp>
      <p:grpSp>
        <p:nvGrpSpPr>
          <p:cNvPr id="2888" name="Google Shape;2888;p32"/>
          <p:cNvGrpSpPr/>
          <p:nvPr/>
        </p:nvGrpSpPr>
        <p:grpSpPr>
          <a:xfrm>
            <a:off x="8569288" y="4423863"/>
            <a:ext cx="194021" cy="191487"/>
            <a:chOff x="6232000" y="1435050"/>
            <a:chExt cx="488225" cy="481850"/>
          </a:xfrm>
        </p:grpSpPr>
        <p:sp>
          <p:nvSpPr>
            <p:cNvPr id="2889" name="Google Shape;2889;p3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90" name="Google Shape;2890;p3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91" name="Google Shape;2891;p3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92" name="Google Shape;2892;p3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93" name="Google Shape;2893;p3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894" name="Google Shape;2894;p32">
            <a:hlinkClick r:id="rId5"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2895" name="Google Shape;2895;p32">
            <a:hlinkClick r:id="rId6"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2896" name="Google Shape;2896;p32">
            <a:hlinkClick r:id="rId7"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2897" name="Google Shape;2897;p32">
            <a:hlinkClick r:id="rId8"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2898" name="Google Shape;2898;p32">
            <a:hlinkClick r:id="rId9"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2899" name="Google Shape;2899;p32">
            <a:hlinkClick r:id="rId10"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2900" name="Google Shape;2900;p32">
            <a:hlinkClick r:id="rId11"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2"/>
          <p:cNvSpPr/>
          <p:nvPr/>
        </p:nvSpPr>
        <p:spPr>
          <a:xfrm>
            <a:off x="5453838" y="1451077"/>
            <a:ext cx="386400" cy="386400"/>
          </a:xfrm>
          <a:prstGeom prst="ellipse">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Quicksand"/>
                <a:ea typeface="Quicksand"/>
                <a:cs typeface="Quicksand"/>
                <a:sym typeface="Quicksand"/>
              </a:rPr>
              <a:t>2</a:t>
            </a:r>
            <a:endParaRPr sz="1700">
              <a:solidFill>
                <a:schemeClr val="dk1"/>
              </a:solidFill>
              <a:latin typeface="Quicksand"/>
              <a:ea typeface="Quicksand"/>
              <a:cs typeface="Quicksand"/>
              <a:sym typeface="Quicksand"/>
            </a:endParaRPr>
          </a:p>
        </p:txBody>
      </p:sp>
      <p:sp>
        <p:nvSpPr>
          <p:cNvPr id="2902" name="Google Shape;2902;p32"/>
          <p:cNvSpPr/>
          <p:nvPr/>
        </p:nvSpPr>
        <p:spPr>
          <a:xfrm>
            <a:off x="4378788" y="3043277"/>
            <a:ext cx="386400" cy="386400"/>
          </a:xfrm>
          <a:prstGeom prst="ellipse">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Quicksand"/>
                <a:ea typeface="Quicksand"/>
                <a:cs typeface="Quicksand"/>
                <a:sym typeface="Quicksand"/>
              </a:rPr>
              <a:t>6</a:t>
            </a:r>
            <a:endParaRPr sz="1700">
              <a:solidFill>
                <a:schemeClr val="dk1"/>
              </a:solidFill>
              <a:latin typeface="Quicksand"/>
              <a:ea typeface="Quicksand"/>
              <a:cs typeface="Quicksand"/>
              <a:sym typeface="Quicksand"/>
            </a:endParaRPr>
          </a:p>
        </p:txBody>
      </p:sp>
      <p:sp>
        <p:nvSpPr>
          <p:cNvPr id="2903" name="Google Shape;2903;p32"/>
          <p:cNvSpPr/>
          <p:nvPr/>
        </p:nvSpPr>
        <p:spPr>
          <a:xfrm>
            <a:off x="2424988" y="3370277"/>
            <a:ext cx="386400" cy="386400"/>
          </a:xfrm>
          <a:prstGeom prst="ellipse">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Quicksand"/>
                <a:ea typeface="Quicksand"/>
                <a:cs typeface="Quicksand"/>
                <a:sym typeface="Quicksand"/>
              </a:rPr>
              <a:t>1</a:t>
            </a:r>
            <a:endParaRPr sz="1700">
              <a:solidFill>
                <a:schemeClr val="dk1"/>
              </a:solidFill>
              <a:latin typeface="Quicksand"/>
              <a:ea typeface="Quicksand"/>
              <a:cs typeface="Quicksand"/>
              <a:sym typeface="Quicksand"/>
            </a:endParaRPr>
          </a:p>
        </p:txBody>
      </p:sp>
      <p:sp>
        <p:nvSpPr>
          <p:cNvPr id="2904" name="Google Shape;2904;p32"/>
          <p:cNvSpPr/>
          <p:nvPr/>
        </p:nvSpPr>
        <p:spPr>
          <a:xfrm>
            <a:off x="3083638" y="3736689"/>
            <a:ext cx="386400" cy="386400"/>
          </a:xfrm>
          <a:prstGeom prst="ellipse">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Quicksand"/>
                <a:ea typeface="Quicksand"/>
                <a:cs typeface="Quicksand"/>
                <a:sym typeface="Quicksand"/>
              </a:rPr>
              <a:t>3</a:t>
            </a:r>
            <a:endParaRPr sz="1700">
              <a:solidFill>
                <a:schemeClr val="dk1"/>
              </a:solidFill>
              <a:latin typeface="Quicksand"/>
              <a:ea typeface="Quicksand"/>
              <a:cs typeface="Quicksand"/>
              <a:sym typeface="Quicksan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8"/>
        <p:cNvGrpSpPr/>
        <p:nvPr/>
      </p:nvGrpSpPr>
      <p:grpSpPr>
        <a:xfrm>
          <a:off x="0" y="0"/>
          <a:ext cx="0" cy="0"/>
          <a:chOff x="0" y="0"/>
          <a:chExt cx="0" cy="0"/>
        </a:xfrm>
      </p:grpSpPr>
      <p:grpSp>
        <p:nvGrpSpPr>
          <p:cNvPr id="2909" name="Google Shape;2909;p33"/>
          <p:cNvGrpSpPr/>
          <p:nvPr/>
        </p:nvGrpSpPr>
        <p:grpSpPr>
          <a:xfrm>
            <a:off x="1112675" y="1328750"/>
            <a:ext cx="5286857" cy="2984263"/>
            <a:chOff x="1112675" y="1328750"/>
            <a:chExt cx="5286857" cy="2984263"/>
          </a:xfrm>
        </p:grpSpPr>
        <p:sp>
          <p:nvSpPr>
            <p:cNvPr id="2910" name="Google Shape;2910;p33"/>
            <p:cNvSpPr/>
            <p:nvPr/>
          </p:nvSpPr>
          <p:spPr>
            <a:xfrm>
              <a:off x="2026941" y="2448652"/>
              <a:ext cx="289699" cy="128220"/>
            </a:xfrm>
            <a:custGeom>
              <a:avLst/>
              <a:gdLst/>
              <a:ahLst/>
              <a:cxnLst/>
              <a:rect l="l" t="t" r="r" b="b"/>
              <a:pathLst>
                <a:path w="14790" h="6546" extrusionOk="0">
                  <a:moveTo>
                    <a:pt x="1197" y="0"/>
                  </a:moveTo>
                  <a:cubicBezTo>
                    <a:pt x="1005" y="0"/>
                    <a:pt x="816" y="64"/>
                    <a:pt x="620" y="240"/>
                  </a:cubicBezTo>
                  <a:cubicBezTo>
                    <a:pt x="167" y="645"/>
                    <a:pt x="0" y="1431"/>
                    <a:pt x="119" y="2003"/>
                  </a:cubicBezTo>
                  <a:cubicBezTo>
                    <a:pt x="239" y="2622"/>
                    <a:pt x="667" y="3146"/>
                    <a:pt x="1167" y="3527"/>
                  </a:cubicBezTo>
                  <a:cubicBezTo>
                    <a:pt x="1691" y="3908"/>
                    <a:pt x="2287" y="4170"/>
                    <a:pt x="2858" y="4408"/>
                  </a:cubicBezTo>
                  <a:cubicBezTo>
                    <a:pt x="4454" y="5099"/>
                    <a:pt x="6049" y="5765"/>
                    <a:pt x="7740" y="6170"/>
                  </a:cubicBezTo>
                  <a:cubicBezTo>
                    <a:pt x="8700" y="6400"/>
                    <a:pt x="9683" y="6545"/>
                    <a:pt x="10662" y="6545"/>
                  </a:cubicBezTo>
                  <a:cubicBezTo>
                    <a:pt x="11409" y="6545"/>
                    <a:pt x="12153" y="6461"/>
                    <a:pt x="12884" y="6266"/>
                  </a:cubicBezTo>
                  <a:cubicBezTo>
                    <a:pt x="13551" y="6099"/>
                    <a:pt x="14265" y="5789"/>
                    <a:pt x="14575" y="5170"/>
                  </a:cubicBezTo>
                  <a:cubicBezTo>
                    <a:pt x="14765" y="4789"/>
                    <a:pt x="14789" y="4360"/>
                    <a:pt x="14789" y="3932"/>
                  </a:cubicBezTo>
                  <a:cubicBezTo>
                    <a:pt x="14789" y="3146"/>
                    <a:pt x="14718" y="2265"/>
                    <a:pt x="14122" y="1741"/>
                  </a:cubicBezTo>
                  <a:cubicBezTo>
                    <a:pt x="13646" y="1265"/>
                    <a:pt x="12908" y="1193"/>
                    <a:pt x="12241" y="1169"/>
                  </a:cubicBezTo>
                  <a:cubicBezTo>
                    <a:pt x="11606" y="1138"/>
                    <a:pt x="10971" y="1130"/>
                    <a:pt x="10336" y="1130"/>
                  </a:cubicBezTo>
                  <a:cubicBezTo>
                    <a:pt x="9701" y="1130"/>
                    <a:pt x="9066" y="1138"/>
                    <a:pt x="8431" y="1138"/>
                  </a:cubicBezTo>
                  <a:cubicBezTo>
                    <a:pt x="7796" y="1138"/>
                    <a:pt x="7161" y="1130"/>
                    <a:pt x="6526" y="1098"/>
                  </a:cubicBezTo>
                  <a:cubicBezTo>
                    <a:pt x="5001" y="1026"/>
                    <a:pt x="3501" y="788"/>
                    <a:pt x="2072" y="240"/>
                  </a:cubicBezTo>
                  <a:cubicBezTo>
                    <a:pt x="1751" y="129"/>
                    <a:pt x="1470"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3"/>
            <p:cNvSpPr/>
            <p:nvPr/>
          </p:nvSpPr>
          <p:spPr>
            <a:xfrm>
              <a:off x="1727004" y="2345605"/>
              <a:ext cx="358275" cy="284646"/>
            </a:xfrm>
            <a:custGeom>
              <a:avLst/>
              <a:gdLst/>
              <a:ahLst/>
              <a:cxnLst/>
              <a:rect l="l" t="t" r="r" b="b"/>
              <a:pathLst>
                <a:path w="18291" h="14532" extrusionOk="0">
                  <a:moveTo>
                    <a:pt x="16456" y="0"/>
                  </a:moveTo>
                  <a:cubicBezTo>
                    <a:pt x="12622" y="429"/>
                    <a:pt x="7169" y="358"/>
                    <a:pt x="3358" y="786"/>
                  </a:cubicBezTo>
                  <a:cubicBezTo>
                    <a:pt x="1" y="1143"/>
                    <a:pt x="525" y="4263"/>
                    <a:pt x="453" y="6907"/>
                  </a:cubicBezTo>
                  <a:cubicBezTo>
                    <a:pt x="453" y="7478"/>
                    <a:pt x="120" y="13456"/>
                    <a:pt x="310" y="13503"/>
                  </a:cubicBezTo>
                  <a:cubicBezTo>
                    <a:pt x="3597" y="14313"/>
                    <a:pt x="7002" y="14408"/>
                    <a:pt x="10360" y="14503"/>
                  </a:cubicBezTo>
                  <a:cubicBezTo>
                    <a:pt x="10914" y="14519"/>
                    <a:pt x="11474" y="14532"/>
                    <a:pt x="12035" y="14532"/>
                  </a:cubicBezTo>
                  <a:cubicBezTo>
                    <a:pt x="14074" y="14532"/>
                    <a:pt x="16121" y="14357"/>
                    <a:pt x="17933" y="13479"/>
                  </a:cubicBezTo>
                  <a:cubicBezTo>
                    <a:pt x="18028" y="13432"/>
                    <a:pt x="18147" y="13384"/>
                    <a:pt x="18195" y="13289"/>
                  </a:cubicBezTo>
                  <a:cubicBezTo>
                    <a:pt x="18266" y="13170"/>
                    <a:pt x="18266" y="13051"/>
                    <a:pt x="18290" y="12908"/>
                  </a:cubicBezTo>
                  <a:cubicBezTo>
                    <a:pt x="18290" y="12146"/>
                    <a:pt x="18290" y="11384"/>
                    <a:pt x="18195" y="10645"/>
                  </a:cubicBezTo>
                  <a:cubicBezTo>
                    <a:pt x="18052" y="9431"/>
                    <a:pt x="17266" y="2382"/>
                    <a:pt x="164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3"/>
            <p:cNvSpPr/>
            <p:nvPr/>
          </p:nvSpPr>
          <p:spPr>
            <a:xfrm>
              <a:off x="1596397" y="1388803"/>
              <a:ext cx="229996" cy="623744"/>
            </a:xfrm>
            <a:custGeom>
              <a:avLst/>
              <a:gdLst/>
              <a:ahLst/>
              <a:cxnLst/>
              <a:rect l="l" t="t" r="r" b="b"/>
              <a:pathLst>
                <a:path w="11742" h="31844" extrusionOk="0">
                  <a:moveTo>
                    <a:pt x="4696" y="0"/>
                  </a:moveTo>
                  <a:cubicBezTo>
                    <a:pt x="3746" y="0"/>
                    <a:pt x="2727" y="496"/>
                    <a:pt x="2049" y="1221"/>
                  </a:cubicBezTo>
                  <a:cubicBezTo>
                    <a:pt x="48" y="3292"/>
                    <a:pt x="1" y="6507"/>
                    <a:pt x="167" y="9389"/>
                  </a:cubicBezTo>
                  <a:cubicBezTo>
                    <a:pt x="501" y="14533"/>
                    <a:pt x="3978" y="27274"/>
                    <a:pt x="4454" y="28869"/>
                  </a:cubicBezTo>
                  <a:cubicBezTo>
                    <a:pt x="5177" y="31304"/>
                    <a:pt x="5639" y="31843"/>
                    <a:pt x="7059" y="31843"/>
                  </a:cubicBezTo>
                  <a:cubicBezTo>
                    <a:pt x="7556" y="31843"/>
                    <a:pt x="8171" y="31777"/>
                    <a:pt x="8955" y="31703"/>
                  </a:cubicBezTo>
                  <a:cubicBezTo>
                    <a:pt x="9360" y="31655"/>
                    <a:pt x="9788" y="31608"/>
                    <a:pt x="10098" y="31346"/>
                  </a:cubicBezTo>
                  <a:cubicBezTo>
                    <a:pt x="10503" y="31012"/>
                    <a:pt x="10598" y="30465"/>
                    <a:pt x="10669" y="29941"/>
                  </a:cubicBezTo>
                  <a:cubicBezTo>
                    <a:pt x="11741" y="20606"/>
                    <a:pt x="10550" y="11032"/>
                    <a:pt x="7193" y="2268"/>
                  </a:cubicBezTo>
                  <a:cubicBezTo>
                    <a:pt x="6954" y="1602"/>
                    <a:pt x="6669" y="935"/>
                    <a:pt x="6121" y="482"/>
                  </a:cubicBezTo>
                  <a:cubicBezTo>
                    <a:pt x="5710" y="147"/>
                    <a:pt x="5213" y="0"/>
                    <a:pt x="46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3"/>
            <p:cNvSpPr/>
            <p:nvPr/>
          </p:nvSpPr>
          <p:spPr>
            <a:xfrm>
              <a:off x="1622997" y="1514571"/>
              <a:ext cx="157209" cy="461384"/>
            </a:xfrm>
            <a:custGeom>
              <a:avLst/>
              <a:gdLst/>
              <a:ahLst/>
              <a:cxnLst/>
              <a:rect l="l" t="t" r="r" b="b"/>
              <a:pathLst>
                <a:path w="8026" h="23555" extrusionOk="0">
                  <a:moveTo>
                    <a:pt x="3006" y="1"/>
                  </a:moveTo>
                  <a:cubicBezTo>
                    <a:pt x="2312" y="1"/>
                    <a:pt x="1626" y="427"/>
                    <a:pt x="1215" y="1015"/>
                  </a:cubicBezTo>
                  <a:cubicBezTo>
                    <a:pt x="738" y="1706"/>
                    <a:pt x="572" y="2611"/>
                    <a:pt x="500" y="3468"/>
                  </a:cubicBezTo>
                  <a:cubicBezTo>
                    <a:pt x="0" y="9493"/>
                    <a:pt x="2739" y="15232"/>
                    <a:pt x="4215" y="21114"/>
                  </a:cubicBezTo>
                  <a:cubicBezTo>
                    <a:pt x="4442" y="22040"/>
                    <a:pt x="5169" y="23555"/>
                    <a:pt x="6057" y="23555"/>
                  </a:cubicBezTo>
                  <a:cubicBezTo>
                    <a:pt x="6379" y="23555"/>
                    <a:pt x="6724" y="23355"/>
                    <a:pt x="7073" y="22853"/>
                  </a:cubicBezTo>
                  <a:cubicBezTo>
                    <a:pt x="8025" y="21472"/>
                    <a:pt x="7025" y="17900"/>
                    <a:pt x="6930" y="16328"/>
                  </a:cubicBezTo>
                  <a:cubicBezTo>
                    <a:pt x="6620" y="11660"/>
                    <a:pt x="6430" y="6969"/>
                    <a:pt x="5168" y="2444"/>
                  </a:cubicBezTo>
                  <a:cubicBezTo>
                    <a:pt x="4882" y="1468"/>
                    <a:pt x="4430" y="348"/>
                    <a:pt x="3453" y="63"/>
                  </a:cubicBezTo>
                  <a:cubicBezTo>
                    <a:pt x="3305" y="20"/>
                    <a:pt x="3156" y="1"/>
                    <a:pt x="3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3"/>
            <p:cNvSpPr/>
            <p:nvPr/>
          </p:nvSpPr>
          <p:spPr>
            <a:xfrm>
              <a:off x="1960697" y="1393073"/>
              <a:ext cx="249584" cy="614989"/>
            </a:xfrm>
            <a:custGeom>
              <a:avLst/>
              <a:gdLst/>
              <a:ahLst/>
              <a:cxnLst/>
              <a:rect l="l" t="t" r="r" b="b"/>
              <a:pathLst>
                <a:path w="12742" h="31397" extrusionOk="0">
                  <a:moveTo>
                    <a:pt x="10023" y="1"/>
                  </a:moveTo>
                  <a:cubicBezTo>
                    <a:pt x="9444" y="1"/>
                    <a:pt x="8850" y="129"/>
                    <a:pt x="8336" y="360"/>
                  </a:cubicBezTo>
                  <a:cubicBezTo>
                    <a:pt x="5716" y="1550"/>
                    <a:pt x="4454" y="4527"/>
                    <a:pt x="3573" y="7266"/>
                  </a:cubicBezTo>
                  <a:cubicBezTo>
                    <a:pt x="1977" y="12172"/>
                    <a:pt x="477" y="25293"/>
                    <a:pt x="310" y="26960"/>
                  </a:cubicBezTo>
                  <a:cubicBezTo>
                    <a:pt x="1" y="30342"/>
                    <a:pt x="525" y="30390"/>
                    <a:pt x="3454" y="31247"/>
                  </a:cubicBezTo>
                  <a:cubicBezTo>
                    <a:pt x="3727" y="31327"/>
                    <a:pt x="4001" y="31397"/>
                    <a:pt x="4267" y="31397"/>
                  </a:cubicBezTo>
                  <a:cubicBezTo>
                    <a:pt x="4395" y="31397"/>
                    <a:pt x="4521" y="31381"/>
                    <a:pt x="4645" y="31342"/>
                  </a:cubicBezTo>
                  <a:cubicBezTo>
                    <a:pt x="5145" y="31199"/>
                    <a:pt x="5454" y="30699"/>
                    <a:pt x="5692" y="30247"/>
                  </a:cubicBezTo>
                  <a:cubicBezTo>
                    <a:pt x="10146" y="21983"/>
                    <a:pt x="12575" y="12648"/>
                    <a:pt x="12718" y="3241"/>
                  </a:cubicBezTo>
                  <a:cubicBezTo>
                    <a:pt x="12741" y="2551"/>
                    <a:pt x="12718" y="1812"/>
                    <a:pt x="12384" y="1217"/>
                  </a:cubicBezTo>
                  <a:cubicBezTo>
                    <a:pt x="11936" y="365"/>
                    <a:pt x="11000" y="1"/>
                    <a:pt x="100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3"/>
            <p:cNvSpPr/>
            <p:nvPr/>
          </p:nvSpPr>
          <p:spPr>
            <a:xfrm>
              <a:off x="1994035" y="1509067"/>
              <a:ext cx="157934" cy="454528"/>
            </a:xfrm>
            <a:custGeom>
              <a:avLst/>
              <a:gdLst/>
              <a:ahLst/>
              <a:cxnLst/>
              <a:rect l="l" t="t" r="r" b="b"/>
              <a:pathLst>
                <a:path w="8063" h="23205" extrusionOk="0">
                  <a:moveTo>
                    <a:pt x="6165" y="1"/>
                  </a:moveTo>
                  <a:cubicBezTo>
                    <a:pt x="5698" y="1"/>
                    <a:pt x="5215" y="154"/>
                    <a:pt x="4824" y="415"/>
                  </a:cubicBezTo>
                  <a:cubicBezTo>
                    <a:pt x="4109" y="891"/>
                    <a:pt x="3633" y="1653"/>
                    <a:pt x="3252" y="2415"/>
                  </a:cubicBezTo>
                  <a:cubicBezTo>
                    <a:pt x="537" y="7845"/>
                    <a:pt x="966" y="14204"/>
                    <a:pt x="156" y="20181"/>
                  </a:cubicBezTo>
                  <a:cubicBezTo>
                    <a:pt x="1" y="21249"/>
                    <a:pt x="162" y="23205"/>
                    <a:pt x="1261" y="23205"/>
                  </a:cubicBezTo>
                  <a:cubicBezTo>
                    <a:pt x="1509" y="23205"/>
                    <a:pt x="1805" y="23105"/>
                    <a:pt x="2157" y="22872"/>
                  </a:cubicBezTo>
                  <a:cubicBezTo>
                    <a:pt x="3562" y="21943"/>
                    <a:pt x="3943" y="18252"/>
                    <a:pt x="4443" y="16752"/>
                  </a:cubicBezTo>
                  <a:cubicBezTo>
                    <a:pt x="5896" y="12322"/>
                    <a:pt x="7443" y="7869"/>
                    <a:pt x="7944" y="3201"/>
                  </a:cubicBezTo>
                  <a:cubicBezTo>
                    <a:pt x="8063" y="2201"/>
                    <a:pt x="8039" y="987"/>
                    <a:pt x="7229" y="344"/>
                  </a:cubicBezTo>
                  <a:cubicBezTo>
                    <a:pt x="6927" y="106"/>
                    <a:pt x="6552" y="1"/>
                    <a:pt x="61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3"/>
            <p:cNvSpPr/>
            <p:nvPr/>
          </p:nvSpPr>
          <p:spPr>
            <a:xfrm>
              <a:off x="1558614" y="1928599"/>
              <a:ext cx="674535" cy="530821"/>
            </a:xfrm>
            <a:custGeom>
              <a:avLst/>
              <a:gdLst/>
              <a:ahLst/>
              <a:cxnLst/>
              <a:rect l="l" t="t" r="r" b="b"/>
              <a:pathLst>
                <a:path w="34437" h="27100" extrusionOk="0">
                  <a:moveTo>
                    <a:pt x="15728" y="214"/>
                  </a:moveTo>
                  <a:cubicBezTo>
                    <a:pt x="12432" y="214"/>
                    <a:pt x="7816" y="1680"/>
                    <a:pt x="5287" y="3477"/>
                  </a:cubicBezTo>
                  <a:cubicBezTo>
                    <a:pt x="4692" y="3906"/>
                    <a:pt x="4311" y="4835"/>
                    <a:pt x="3835" y="5430"/>
                  </a:cubicBezTo>
                  <a:cubicBezTo>
                    <a:pt x="3192" y="6263"/>
                    <a:pt x="2715" y="7073"/>
                    <a:pt x="2334" y="8073"/>
                  </a:cubicBezTo>
                  <a:cubicBezTo>
                    <a:pt x="1025" y="11526"/>
                    <a:pt x="1" y="16718"/>
                    <a:pt x="1048" y="20243"/>
                  </a:cubicBezTo>
                  <a:cubicBezTo>
                    <a:pt x="2120" y="23791"/>
                    <a:pt x="5430" y="25553"/>
                    <a:pt x="8955" y="26601"/>
                  </a:cubicBezTo>
                  <a:cubicBezTo>
                    <a:pt x="10322" y="27009"/>
                    <a:pt x="11742" y="27100"/>
                    <a:pt x="13155" y="27100"/>
                  </a:cubicBezTo>
                  <a:cubicBezTo>
                    <a:pt x="13638" y="27100"/>
                    <a:pt x="14120" y="27089"/>
                    <a:pt x="14599" y="27077"/>
                  </a:cubicBezTo>
                  <a:cubicBezTo>
                    <a:pt x="17195" y="27030"/>
                    <a:pt x="19767" y="26958"/>
                    <a:pt x="22339" y="26863"/>
                  </a:cubicBezTo>
                  <a:cubicBezTo>
                    <a:pt x="25244" y="26744"/>
                    <a:pt x="30078" y="26101"/>
                    <a:pt x="32245" y="24148"/>
                  </a:cubicBezTo>
                  <a:cubicBezTo>
                    <a:pt x="33770" y="22791"/>
                    <a:pt x="34151" y="20766"/>
                    <a:pt x="34293" y="18742"/>
                  </a:cubicBezTo>
                  <a:cubicBezTo>
                    <a:pt x="34436" y="16694"/>
                    <a:pt x="33698" y="12789"/>
                    <a:pt x="33055" y="10836"/>
                  </a:cubicBezTo>
                  <a:cubicBezTo>
                    <a:pt x="32126" y="8050"/>
                    <a:pt x="31531" y="5882"/>
                    <a:pt x="29221" y="4049"/>
                  </a:cubicBezTo>
                  <a:cubicBezTo>
                    <a:pt x="28268" y="3311"/>
                    <a:pt x="25482" y="1977"/>
                    <a:pt x="24387" y="1453"/>
                  </a:cubicBezTo>
                  <a:cubicBezTo>
                    <a:pt x="21386" y="0"/>
                    <a:pt x="19767" y="477"/>
                    <a:pt x="16433" y="238"/>
                  </a:cubicBezTo>
                  <a:cubicBezTo>
                    <a:pt x="16206" y="222"/>
                    <a:pt x="15971" y="214"/>
                    <a:pt x="15728" y="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3"/>
            <p:cNvSpPr/>
            <p:nvPr/>
          </p:nvSpPr>
          <p:spPr>
            <a:xfrm>
              <a:off x="1781574" y="2148286"/>
              <a:ext cx="48068" cy="47598"/>
            </a:xfrm>
            <a:custGeom>
              <a:avLst/>
              <a:gdLst/>
              <a:ahLst/>
              <a:cxnLst/>
              <a:rect l="l" t="t" r="r" b="b"/>
              <a:pathLst>
                <a:path w="2454" h="2430" extrusionOk="0">
                  <a:moveTo>
                    <a:pt x="1239" y="1"/>
                  </a:moveTo>
                  <a:cubicBezTo>
                    <a:pt x="549" y="1"/>
                    <a:pt x="1" y="549"/>
                    <a:pt x="1" y="1215"/>
                  </a:cubicBezTo>
                  <a:cubicBezTo>
                    <a:pt x="1" y="1906"/>
                    <a:pt x="549" y="2430"/>
                    <a:pt x="1239" y="2430"/>
                  </a:cubicBezTo>
                  <a:cubicBezTo>
                    <a:pt x="1906" y="2430"/>
                    <a:pt x="2454" y="1906"/>
                    <a:pt x="2454" y="1215"/>
                  </a:cubicBezTo>
                  <a:cubicBezTo>
                    <a:pt x="2454" y="549"/>
                    <a:pt x="1906" y="1"/>
                    <a:pt x="1239" y="1"/>
                  </a:cubicBezTo>
                  <a:close/>
                </a:path>
              </a:pathLst>
            </a:custGeom>
            <a:solidFill>
              <a:srgbClr val="5E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3"/>
            <p:cNvSpPr/>
            <p:nvPr/>
          </p:nvSpPr>
          <p:spPr>
            <a:xfrm>
              <a:off x="2004553" y="2148286"/>
              <a:ext cx="47598" cy="47598"/>
            </a:xfrm>
            <a:custGeom>
              <a:avLst/>
              <a:gdLst/>
              <a:ahLst/>
              <a:cxnLst/>
              <a:rect l="l" t="t" r="r" b="b"/>
              <a:pathLst>
                <a:path w="2430" h="2430" extrusionOk="0">
                  <a:moveTo>
                    <a:pt x="1215" y="1"/>
                  </a:moveTo>
                  <a:cubicBezTo>
                    <a:pt x="548" y="1"/>
                    <a:pt x="0" y="549"/>
                    <a:pt x="0" y="1215"/>
                  </a:cubicBezTo>
                  <a:cubicBezTo>
                    <a:pt x="0" y="1906"/>
                    <a:pt x="548" y="2430"/>
                    <a:pt x="1215" y="2430"/>
                  </a:cubicBezTo>
                  <a:cubicBezTo>
                    <a:pt x="1905" y="2430"/>
                    <a:pt x="2429" y="1906"/>
                    <a:pt x="2429" y="1215"/>
                  </a:cubicBezTo>
                  <a:cubicBezTo>
                    <a:pt x="2429" y="549"/>
                    <a:pt x="1905" y="1"/>
                    <a:pt x="1215" y="1"/>
                  </a:cubicBezTo>
                  <a:close/>
                </a:path>
              </a:pathLst>
            </a:custGeom>
            <a:solidFill>
              <a:srgbClr val="5E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3"/>
            <p:cNvSpPr/>
            <p:nvPr/>
          </p:nvSpPr>
          <p:spPr>
            <a:xfrm>
              <a:off x="1878608" y="2208927"/>
              <a:ext cx="40605" cy="120835"/>
            </a:xfrm>
            <a:custGeom>
              <a:avLst/>
              <a:gdLst/>
              <a:ahLst/>
              <a:cxnLst/>
              <a:rect l="l" t="t" r="r" b="b"/>
              <a:pathLst>
                <a:path w="2073" h="6169" fill="none" extrusionOk="0">
                  <a:moveTo>
                    <a:pt x="0" y="4835"/>
                  </a:moveTo>
                  <a:cubicBezTo>
                    <a:pt x="96" y="5145"/>
                    <a:pt x="191" y="5478"/>
                    <a:pt x="405" y="5740"/>
                  </a:cubicBezTo>
                  <a:cubicBezTo>
                    <a:pt x="596" y="5978"/>
                    <a:pt x="929" y="6169"/>
                    <a:pt x="1263" y="6097"/>
                  </a:cubicBezTo>
                  <a:cubicBezTo>
                    <a:pt x="1548" y="6026"/>
                    <a:pt x="1763" y="5788"/>
                    <a:pt x="1858" y="5502"/>
                  </a:cubicBezTo>
                  <a:cubicBezTo>
                    <a:pt x="1953" y="5240"/>
                    <a:pt x="1977" y="4930"/>
                    <a:pt x="1977" y="4645"/>
                  </a:cubicBezTo>
                  <a:cubicBezTo>
                    <a:pt x="2001" y="3097"/>
                    <a:pt x="2048" y="1549"/>
                    <a:pt x="2072" y="1"/>
                  </a:cubicBezTo>
                </a:path>
              </a:pathLst>
            </a:custGeom>
            <a:noFill/>
            <a:ln w="107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3"/>
            <p:cNvSpPr/>
            <p:nvPr/>
          </p:nvSpPr>
          <p:spPr>
            <a:xfrm>
              <a:off x="1890732" y="2186481"/>
              <a:ext cx="49008" cy="31830"/>
            </a:xfrm>
            <a:custGeom>
              <a:avLst/>
              <a:gdLst/>
              <a:ahLst/>
              <a:cxnLst/>
              <a:rect l="l" t="t" r="r" b="b"/>
              <a:pathLst>
                <a:path w="2502" h="1625" extrusionOk="0">
                  <a:moveTo>
                    <a:pt x="1196" y="1"/>
                  </a:moveTo>
                  <a:cubicBezTo>
                    <a:pt x="800" y="1"/>
                    <a:pt x="421" y="57"/>
                    <a:pt x="286" y="289"/>
                  </a:cubicBezTo>
                  <a:cubicBezTo>
                    <a:pt x="1" y="742"/>
                    <a:pt x="644" y="1337"/>
                    <a:pt x="1001" y="1528"/>
                  </a:cubicBezTo>
                  <a:cubicBezTo>
                    <a:pt x="1096" y="1575"/>
                    <a:pt x="1191" y="1623"/>
                    <a:pt x="1310" y="1623"/>
                  </a:cubicBezTo>
                  <a:cubicBezTo>
                    <a:pt x="1324" y="1624"/>
                    <a:pt x="1337" y="1625"/>
                    <a:pt x="1350" y="1625"/>
                  </a:cubicBezTo>
                  <a:cubicBezTo>
                    <a:pt x="1594" y="1625"/>
                    <a:pt x="1796" y="1422"/>
                    <a:pt x="1977" y="1218"/>
                  </a:cubicBezTo>
                  <a:cubicBezTo>
                    <a:pt x="2215" y="932"/>
                    <a:pt x="2501" y="575"/>
                    <a:pt x="2406" y="218"/>
                  </a:cubicBezTo>
                  <a:cubicBezTo>
                    <a:pt x="2382" y="147"/>
                    <a:pt x="2358" y="99"/>
                    <a:pt x="2311" y="75"/>
                  </a:cubicBezTo>
                  <a:cubicBezTo>
                    <a:pt x="2263" y="51"/>
                    <a:pt x="2215" y="51"/>
                    <a:pt x="2168" y="51"/>
                  </a:cubicBezTo>
                  <a:cubicBezTo>
                    <a:pt x="1959" y="51"/>
                    <a:pt x="1570" y="1"/>
                    <a:pt x="1196" y="1"/>
                  </a:cubicBezTo>
                  <a:close/>
                </a:path>
              </a:pathLst>
            </a:custGeom>
            <a:solidFill>
              <a:srgbClr val="5E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3"/>
            <p:cNvSpPr/>
            <p:nvPr/>
          </p:nvSpPr>
          <p:spPr>
            <a:xfrm>
              <a:off x="1919192" y="2289626"/>
              <a:ext cx="41055" cy="40605"/>
            </a:xfrm>
            <a:custGeom>
              <a:avLst/>
              <a:gdLst/>
              <a:ahLst/>
              <a:cxnLst/>
              <a:rect l="l" t="t" r="r" b="b"/>
              <a:pathLst>
                <a:path w="2096" h="2073" fill="none" extrusionOk="0">
                  <a:moveTo>
                    <a:pt x="0" y="1"/>
                  </a:moveTo>
                  <a:cubicBezTo>
                    <a:pt x="0" y="358"/>
                    <a:pt x="0" y="715"/>
                    <a:pt x="95" y="1048"/>
                  </a:cubicBezTo>
                  <a:cubicBezTo>
                    <a:pt x="191" y="1382"/>
                    <a:pt x="381" y="1715"/>
                    <a:pt x="691" y="1882"/>
                  </a:cubicBezTo>
                  <a:cubicBezTo>
                    <a:pt x="1000" y="2072"/>
                    <a:pt x="1429" y="2049"/>
                    <a:pt x="1667" y="1811"/>
                  </a:cubicBezTo>
                  <a:cubicBezTo>
                    <a:pt x="1739" y="1739"/>
                    <a:pt x="1810" y="1644"/>
                    <a:pt x="1858" y="1549"/>
                  </a:cubicBezTo>
                  <a:cubicBezTo>
                    <a:pt x="2024" y="1239"/>
                    <a:pt x="2096" y="882"/>
                    <a:pt x="2096" y="525"/>
                  </a:cubicBezTo>
                </a:path>
              </a:pathLst>
            </a:custGeom>
            <a:noFill/>
            <a:ln w="107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3"/>
            <p:cNvSpPr/>
            <p:nvPr/>
          </p:nvSpPr>
          <p:spPr>
            <a:xfrm>
              <a:off x="1636042" y="2186540"/>
              <a:ext cx="145555" cy="146025"/>
            </a:xfrm>
            <a:custGeom>
              <a:avLst/>
              <a:gdLst/>
              <a:ahLst/>
              <a:cxnLst/>
              <a:rect l="l" t="t" r="r" b="b"/>
              <a:pathLst>
                <a:path w="7431" h="7455" extrusionOk="0">
                  <a:moveTo>
                    <a:pt x="3716" y="1"/>
                  </a:moveTo>
                  <a:cubicBezTo>
                    <a:pt x="1668" y="1"/>
                    <a:pt x="1" y="1668"/>
                    <a:pt x="1" y="3716"/>
                  </a:cubicBezTo>
                  <a:cubicBezTo>
                    <a:pt x="1" y="5788"/>
                    <a:pt x="1668" y="7455"/>
                    <a:pt x="3716" y="7455"/>
                  </a:cubicBezTo>
                  <a:cubicBezTo>
                    <a:pt x="5764" y="7455"/>
                    <a:pt x="7431" y="5788"/>
                    <a:pt x="7431" y="3716"/>
                  </a:cubicBezTo>
                  <a:cubicBezTo>
                    <a:pt x="7431" y="1668"/>
                    <a:pt x="5764" y="1"/>
                    <a:pt x="37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3"/>
            <p:cNvSpPr/>
            <p:nvPr/>
          </p:nvSpPr>
          <p:spPr>
            <a:xfrm>
              <a:off x="2041866" y="2176746"/>
              <a:ext cx="146025" cy="146025"/>
            </a:xfrm>
            <a:custGeom>
              <a:avLst/>
              <a:gdLst/>
              <a:ahLst/>
              <a:cxnLst/>
              <a:rect l="l" t="t" r="r" b="b"/>
              <a:pathLst>
                <a:path w="7455" h="7455" extrusionOk="0">
                  <a:moveTo>
                    <a:pt x="3715" y="1"/>
                  </a:moveTo>
                  <a:cubicBezTo>
                    <a:pt x="1667" y="1"/>
                    <a:pt x="0" y="1668"/>
                    <a:pt x="0" y="3739"/>
                  </a:cubicBezTo>
                  <a:cubicBezTo>
                    <a:pt x="0" y="5787"/>
                    <a:pt x="1667" y="7454"/>
                    <a:pt x="3715" y="7454"/>
                  </a:cubicBezTo>
                  <a:cubicBezTo>
                    <a:pt x="5787" y="7454"/>
                    <a:pt x="7454" y="5787"/>
                    <a:pt x="7454" y="3739"/>
                  </a:cubicBezTo>
                  <a:cubicBezTo>
                    <a:pt x="7454" y="1668"/>
                    <a:pt x="5787" y="1"/>
                    <a:pt x="37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3"/>
            <p:cNvSpPr/>
            <p:nvPr/>
          </p:nvSpPr>
          <p:spPr>
            <a:xfrm>
              <a:off x="1991978" y="2931940"/>
              <a:ext cx="392769" cy="463793"/>
            </a:xfrm>
            <a:custGeom>
              <a:avLst/>
              <a:gdLst/>
              <a:ahLst/>
              <a:cxnLst/>
              <a:rect l="l" t="t" r="r" b="b"/>
              <a:pathLst>
                <a:path w="20052" h="23678" extrusionOk="0">
                  <a:moveTo>
                    <a:pt x="7977" y="0"/>
                  </a:moveTo>
                  <a:cubicBezTo>
                    <a:pt x="5453" y="595"/>
                    <a:pt x="2952" y="1286"/>
                    <a:pt x="476" y="2048"/>
                  </a:cubicBezTo>
                  <a:cubicBezTo>
                    <a:pt x="333" y="2096"/>
                    <a:pt x="166" y="2167"/>
                    <a:pt x="47" y="2286"/>
                  </a:cubicBezTo>
                  <a:cubicBezTo>
                    <a:pt x="1" y="2343"/>
                    <a:pt x="62" y="2363"/>
                    <a:pt x="188" y="2363"/>
                  </a:cubicBezTo>
                  <a:cubicBezTo>
                    <a:pt x="485" y="2363"/>
                    <a:pt x="1140" y="2252"/>
                    <a:pt x="1576" y="2252"/>
                  </a:cubicBezTo>
                  <a:cubicBezTo>
                    <a:pt x="1809" y="2252"/>
                    <a:pt x="1980" y="2284"/>
                    <a:pt x="2000" y="2382"/>
                  </a:cubicBezTo>
                  <a:cubicBezTo>
                    <a:pt x="3238" y="8002"/>
                    <a:pt x="3952" y="9454"/>
                    <a:pt x="5119" y="15122"/>
                  </a:cubicBezTo>
                  <a:cubicBezTo>
                    <a:pt x="5786" y="18290"/>
                    <a:pt x="8168" y="21743"/>
                    <a:pt x="9454" y="22576"/>
                  </a:cubicBezTo>
                  <a:cubicBezTo>
                    <a:pt x="10694" y="23412"/>
                    <a:pt x="12113" y="23677"/>
                    <a:pt x="13564" y="23677"/>
                  </a:cubicBezTo>
                  <a:cubicBezTo>
                    <a:pt x="14593" y="23677"/>
                    <a:pt x="15638" y="23544"/>
                    <a:pt x="16646" y="23386"/>
                  </a:cubicBezTo>
                  <a:cubicBezTo>
                    <a:pt x="17431" y="23267"/>
                    <a:pt x="18217" y="23124"/>
                    <a:pt x="18884" y="22648"/>
                  </a:cubicBezTo>
                  <a:cubicBezTo>
                    <a:pt x="19551" y="22171"/>
                    <a:pt x="20051" y="21266"/>
                    <a:pt x="19908" y="20361"/>
                  </a:cubicBezTo>
                  <a:cubicBezTo>
                    <a:pt x="19813" y="19742"/>
                    <a:pt x="19408" y="19218"/>
                    <a:pt x="19027" y="18790"/>
                  </a:cubicBezTo>
                  <a:cubicBezTo>
                    <a:pt x="18241" y="17908"/>
                    <a:pt x="17384" y="17099"/>
                    <a:pt x="16574" y="16265"/>
                  </a:cubicBezTo>
                  <a:cubicBezTo>
                    <a:pt x="12788" y="12312"/>
                    <a:pt x="9930" y="7121"/>
                    <a:pt x="8406" y="1453"/>
                  </a:cubicBezTo>
                  <a:lnTo>
                    <a:pt x="79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3"/>
            <p:cNvSpPr/>
            <p:nvPr/>
          </p:nvSpPr>
          <p:spPr>
            <a:xfrm>
              <a:off x="1519910" y="2974561"/>
              <a:ext cx="376452" cy="232092"/>
            </a:xfrm>
            <a:custGeom>
              <a:avLst/>
              <a:gdLst/>
              <a:ahLst/>
              <a:cxnLst/>
              <a:rect l="l" t="t" r="r" b="b"/>
              <a:pathLst>
                <a:path w="19219" h="11849" extrusionOk="0">
                  <a:moveTo>
                    <a:pt x="16368" y="0"/>
                  </a:moveTo>
                  <a:cubicBezTo>
                    <a:pt x="15040" y="0"/>
                    <a:pt x="13665" y="101"/>
                    <a:pt x="13384" y="301"/>
                  </a:cubicBezTo>
                  <a:cubicBezTo>
                    <a:pt x="12098" y="1206"/>
                    <a:pt x="12907" y="3468"/>
                    <a:pt x="11645" y="4421"/>
                  </a:cubicBezTo>
                  <a:cubicBezTo>
                    <a:pt x="11431" y="4587"/>
                    <a:pt x="11145" y="4635"/>
                    <a:pt x="10859" y="4683"/>
                  </a:cubicBezTo>
                  <a:cubicBezTo>
                    <a:pt x="10564" y="4715"/>
                    <a:pt x="10269" y="4729"/>
                    <a:pt x="9973" y="4729"/>
                  </a:cubicBezTo>
                  <a:cubicBezTo>
                    <a:pt x="8077" y="4729"/>
                    <a:pt x="6179" y="4155"/>
                    <a:pt x="4263" y="4135"/>
                  </a:cubicBezTo>
                  <a:cubicBezTo>
                    <a:pt x="4199" y="4133"/>
                    <a:pt x="4134" y="4132"/>
                    <a:pt x="4070" y="4132"/>
                  </a:cubicBezTo>
                  <a:cubicBezTo>
                    <a:pt x="3200" y="4132"/>
                    <a:pt x="2302" y="4287"/>
                    <a:pt x="1548" y="4730"/>
                  </a:cubicBezTo>
                  <a:cubicBezTo>
                    <a:pt x="738" y="5183"/>
                    <a:pt x="95" y="6016"/>
                    <a:pt x="48" y="6969"/>
                  </a:cubicBezTo>
                  <a:cubicBezTo>
                    <a:pt x="0" y="7874"/>
                    <a:pt x="524" y="8755"/>
                    <a:pt x="1238" y="9350"/>
                  </a:cubicBezTo>
                  <a:cubicBezTo>
                    <a:pt x="1929" y="9946"/>
                    <a:pt x="2810" y="10279"/>
                    <a:pt x="3667" y="10612"/>
                  </a:cubicBezTo>
                  <a:cubicBezTo>
                    <a:pt x="4953" y="11065"/>
                    <a:pt x="6263" y="11494"/>
                    <a:pt x="7621" y="11684"/>
                  </a:cubicBezTo>
                  <a:cubicBezTo>
                    <a:pt x="8394" y="11804"/>
                    <a:pt x="9172" y="11849"/>
                    <a:pt x="9951" y="11849"/>
                  </a:cubicBezTo>
                  <a:cubicBezTo>
                    <a:pt x="10875" y="11849"/>
                    <a:pt x="11799" y="11785"/>
                    <a:pt x="12717" y="11708"/>
                  </a:cubicBezTo>
                  <a:cubicBezTo>
                    <a:pt x="13622" y="11636"/>
                    <a:pt x="14551" y="11541"/>
                    <a:pt x="15384" y="11160"/>
                  </a:cubicBezTo>
                  <a:cubicBezTo>
                    <a:pt x="17242" y="10303"/>
                    <a:pt x="18194" y="8207"/>
                    <a:pt x="18647" y="6183"/>
                  </a:cubicBezTo>
                  <a:cubicBezTo>
                    <a:pt x="19075" y="4254"/>
                    <a:pt x="19218" y="2277"/>
                    <a:pt x="19075" y="325"/>
                  </a:cubicBezTo>
                  <a:cubicBezTo>
                    <a:pt x="19051" y="107"/>
                    <a:pt x="17735" y="0"/>
                    <a:pt x="163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3"/>
            <p:cNvSpPr/>
            <p:nvPr/>
          </p:nvSpPr>
          <p:spPr>
            <a:xfrm>
              <a:off x="1570738" y="2588718"/>
              <a:ext cx="740780" cy="435156"/>
            </a:xfrm>
            <a:custGeom>
              <a:avLst/>
              <a:gdLst/>
              <a:ahLst/>
              <a:cxnLst/>
              <a:rect l="l" t="t" r="r" b="b"/>
              <a:pathLst>
                <a:path w="37819" h="22216" extrusionOk="0">
                  <a:moveTo>
                    <a:pt x="25931" y="0"/>
                  </a:moveTo>
                  <a:cubicBezTo>
                    <a:pt x="25683" y="0"/>
                    <a:pt x="25434" y="45"/>
                    <a:pt x="25197" y="139"/>
                  </a:cubicBezTo>
                  <a:cubicBezTo>
                    <a:pt x="24268" y="520"/>
                    <a:pt x="23172" y="591"/>
                    <a:pt x="22148" y="639"/>
                  </a:cubicBezTo>
                  <a:cubicBezTo>
                    <a:pt x="19934" y="734"/>
                    <a:pt x="17719" y="782"/>
                    <a:pt x="15528" y="782"/>
                  </a:cubicBezTo>
                  <a:cubicBezTo>
                    <a:pt x="14361" y="782"/>
                    <a:pt x="13218" y="782"/>
                    <a:pt x="12075" y="758"/>
                  </a:cubicBezTo>
                  <a:cubicBezTo>
                    <a:pt x="11441" y="741"/>
                    <a:pt x="10409" y="561"/>
                    <a:pt x="9562" y="561"/>
                  </a:cubicBezTo>
                  <a:cubicBezTo>
                    <a:pt x="9200" y="561"/>
                    <a:pt x="8871" y="594"/>
                    <a:pt x="8622" y="686"/>
                  </a:cubicBezTo>
                  <a:cubicBezTo>
                    <a:pt x="7336" y="1186"/>
                    <a:pt x="6193" y="3520"/>
                    <a:pt x="5454" y="4616"/>
                  </a:cubicBezTo>
                  <a:cubicBezTo>
                    <a:pt x="4264" y="6283"/>
                    <a:pt x="3192" y="8021"/>
                    <a:pt x="2382" y="9879"/>
                  </a:cubicBezTo>
                  <a:cubicBezTo>
                    <a:pt x="1144" y="12617"/>
                    <a:pt x="525" y="15546"/>
                    <a:pt x="1" y="18476"/>
                  </a:cubicBezTo>
                  <a:cubicBezTo>
                    <a:pt x="4727" y="21541"/>
                    <a:pt x="10764" y="22215"/>
                    <a:pt x="16553" y="22215"/>
                  </a:cubicBezTo>
                  <a:cubicBezTo>
                    <a:pt x="16656" y="22215"/>
                    <a:pt x="16759" y="22215"/>
                    <a:pt x="16861" y="22214"/>
                  </a:cubicBezTo>
                  <a:cubicBezTo>
                    <a:pt x="23982" y="22167"/>
                    <a:pt x="31364" y="21143"/>
                    <a:pt x="37342" y="17547"/>
                  </a:cubicBezTo>
                  <a:cubicBezTo>
                    <a:pt x="37509" y="17452"/>
                    <a:pt x="37651" y="17333"/>
                    <a:pt x="37747" y="17190"/>
                  </a:cubicBezTo>
                  <a:cubicBezTo>
                    <a:pt x="37818" y="17023"/>
                    <a:pt x="37794" y="16832"/>
                    <a:pt x="37747" y="16666"/>
                  </a:cubicBezTo>
                  <a:cubicBezTo>
                    <a:pt x="37556" y="15761"/>
                    <a:pt x="37151" y="14927"/>
                    <a:pt x="36747" y="14094"/>
                  </a:cubicBezTo>
                  <a:cubicBezTo>
                    <a:pt x="34365" y="9093"/>
                    <a:pt x="31745" y="3854"/>
                    <a:pt x="27197" y="424"/>
                  </a:cubicBezTo>
                  <a:cubicBezTo>
                    <a:pt x="26829" y="148"/>
                    <a:pt x="26381" y="0"/>
                    <a:pt x="259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3"/>
            <p:cNvSpPr/>
            <p:nvPr/>
          </p:nvSpPr>
          <p:spPr>
            <a:xfrm>
              <a:off x="1757325" y="2646460"/>
              <a:ext cx="27070" cy="280826"/>
            </a:xfrm>
            <a:custGeom>
              <a:avLst/>
              <a:gdLst/>
              <a:ahLst/>
              <a:cxnLst/>
              <a:rect l="l" t="t" r="r" b="b"/>
              <a:pathLst>
                <a:path w="1382" h="14337" fill="none" extrusionOk="0">
                  <a:moveTo>
                    <a:pt x="1382" y="1"/>
                  </a:moveTo>
                  <a:cubicBezTo>
                    <a:pt x="358" y="4692"/>
                    <a:pt x="1" y="9526"/>
                    <a:pt x="334" y="14337"/>
                  </a:cubicBezTo>
                </a:path>
              </a:pathLst>
            </a:custGeom>
            <a:noFill/>
            <a:ln w="107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3"/>
            <p:cNvSpPr/>
            <p:nvPr/>
          </p:nvSpPr>
          <p:spPr>
            <a:xfrm>
              <a:off x="1699484" y="2718305"/>
              <a:ext cx="30811" cy="182399"/>
            </a:xfrm>
            <a:custGeom>
              <a:avLst/>
              <a:gdLst/>
              <a:ahLst/>
              <a:cxnLst/>
              <a:rect l="l" t="t" r="r" b="b"/>
              <a:pathLst>
                <a:path w="1573" h="9312" fill="none" extrusionOk="0">
                  <a:moveTo>
                    <a:pt x="1572" y="0"/>
                  </a:moveTo>
                  <a:cubicBezTo>
                    <a:pt x="548" y="3001"/>
                    <a:pt x="1" y="6144"/>
                    <a:pt x="1" y="9311"/>
                  </a:cubicBezTo>
                </a:path>
              </a:pathLst>
            </a:custGeom>
            <a:noFill/>
            <a:ln w="107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3"/>
            <p:cNvSpPr/>
            <p:nvPr/>
          </p:nvSpPr>
          <p:spPr>
            <a:xfrm>
              <a:off x="1859471" y="2675841"/>
              <a:ext cx="20" cy="91454"/>
            </a:xfrm>
            <a:custGeom>
              <a:avLst/>
              <a:gdLst/>
              <a:ahLst/>
              <a:cxnLst/>
              <a:rect l="l" t="t" r="r" b="b"/>
              <a:pathLst>
                <a:path w="1" h="4669" fill="none" extrusionOk="0">
                  <a:moveTo>
                    <a:pt x="1" y="1"/>
                  </a:moveTo>
                  <a:lnTo>
                    <a:pt x="1" y="4669"/>
                  </a:lnTo>
                </a:path>
              </a:pathLst>
            </a:custGeom>
            <a:noFill/>
            <a:ln w="107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3"/>
            <p:cNvSpPr/>
            <p:nvPr/>
          </p:nvSpPr>
          <p:spPr>
            <a:xfrm>
              <a:off x="1922444" y="2645069"/>
              <a:ext cx="35943" cy="299023"/>
            </a:xfrm>
            <a:custGeom>
              <a:avLst/>
              <a:gdLst/>
              <a:ahLst/>
              <a:cxnLst/>
              <a:rect l="l" t="t" r="r" b="b"/>
              <a:pathLst>
                <a:path w="1835" h="15266" fill="none" extrusionOk="0">
                  <a:moveTo>
                    <a:pt x="1" y="0"/>
                  </a:moveTo>
                  <a:cubicBezTo>
                    <a:pt x="1263" y="4977"/>
                    <a:pt x="1835" y="10145"/>
                    <a:pt x="1716" y="15265"/>
                  </a:cubicBezTo>
                </a:path>
              </a:pathLst>
            </a:custGeom>
            <a:noFill/>
            <a:ln w="107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3"/>
            <p:cNvSpPr/>
            <p:nvPr/>
          </p:nvSpPr>
          <p:spPr>
            <a:xfrm>
              <a:off x="1988687" y="2743024"/>
              <a:ext cx="44797" cy="204317"/>
            </a:xfrm>
            <a:custGeom>
              <a:avLst/>
              <a:gdLst/>
              <a:ahLst/>
              <a:cxnLst/>
              <a:rect l="l" t="t" r="r" b="b"/>
              <a:pathLst>
                <a:path w="2287" h="10431" fill="none" extrusionOk="0">
                  <a:moveTo>
                    <a:pt x="1" y="0"/>
                  </a:moveTo>
                  <a:cubicBezTo>
                    <a:pt x="1334" y="3310"/>
                    <a:pt x="2120" y="6859"/>
                    <a:pt x="2287" y="10431"/>
                  </a:cubicBezTo>
                </a:path>
              </a:pathLst>
            </a:custGeom>
            <a:noFill/>
            <a:ln w="107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3"/>
            <p:cNvSpPr/>
            <p:nvPr/>
          </p:nvSpPr>
          <p:spPr>
            <a:xfrm>
              <a:off x="2067525" y="2635726"/>
              <a:ext cx="87243" cy="247723"/>
            </a:xfrm>
            <a:custGeom>
              <a:avLst/>
              <a:gdLst/>
              <a:ahLst/>
              <a:cxnLst/>
              <a:rect l="l" t="t" r="r" b="b"/>
              <a:pathLst>
                <a:path w="4454" h="12647" fill="none" extrusionOk="0">
                  <a:moveTo>
                    <a:pt x="0" y="1"/>
                  </a:moveTo>
                  <a:cubicBezTo>
                    <a:pt x="2072" y="3978"/>
                    <a:pt x="3572" y="8265"/>
                    <a:pt x="4454" y="12646"/>
                  </a:cubicBezTo>
                </a:path>
              </a:pathLst>
            </a:custGeom>
            <a:noFill/>
            <a:ln w="107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3"/>
            <p:cNvSpPr/>
            <p:nvPr/>
          </p:nvSpPr>
          <p:spPr>
            <a:xfrm>
              <a:off x="2158488" y="2713173"/>
              <a:ext cx="83972" cy="184260"/>
            </a:xfrm>
            <a:custGeom>
              <a:avLst/>
              <a:gdLst/>
              <a:ahLst/>
              <a:cxnLst/>
              <a:rect l="l" t="t" r="r" b="b"/>
              <a:pathLst>
                <a:path w="4287" h="9407" fill="none" extrusionOk="0">
                  <a:moveTo>
                    <a:pt x="0" y="0"/>
                  </a:moveTo>
                  <a:cubicBezTo>
                    <a:pt x="1715" y="3001"/>
                    <a:pt x="3144" y="6144"/>
                    <a:pt x="4287" y="9407"/>
                  </a:cubicBezTo>
                </a:path>
              </a:pathLst>
            </a:custGeom>
            <a:noFill/>
            <a:ln w="107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3"/>
            <p:cNvSpPr/>
            <p:nvPr/>
          </p:nvSpPr>
          <p:spPr>
            <a:xfrm>
              <a:off x="1473723" y="2457035"/>
              <a:ext cx="289699" cy="128514"/>
            </a:xfrm>
            <a:custGeom>
              <a:avLst/>
              <a:gdLst/>
              <a:ahLst/>
              <a:cxnLst/>
              <a:rect l="l" t="t" r="r" b="b"/>
              <a:pathLst>
                <a:path w="14790" h="6561" extrusionOk="0">
                  <a:moveTo>
                    <a:pt x="13586" y="1"/>
                  </a:moveTo>
                  <a:cubicBezTo>
                    <a:pt x="13308" y="1"/>
                    <a:pt x="13025" y="129"/>
                    <a:pt x="12717" y="241"/>
                  </a:cubicBezTo>
                  <a:cubicBezTo>
                    <a:pt x="11288" y="789"/>
                    <a:pt x="9788" y="1027"/>
                    <a:pt x="8264" y="1098"/>
                  </a:cubicBezTo>
                  <a:cubicBezTo>
                    <a:pt x="7629" y="1138"/>
                    <a:pt x="6994" y="1149"/>
                    <a:pt x="6358" y="1149"/>
                  </a:cubicBezTo>
                  <a:cubicBezTo>
                    <a:pt x="5631" y="1149"/>
                    <a:pt x="4903" y="1135"/>
                    <a:pt x="4173" y="1135"/>
                  </a:cubicBezTo>
                  <a:cubicBezTo>
                    <a:pt x="3625" y="1135"/>
                    <a:pt x="3076" y="1143"/>
                    <a:pt x="2525" y="1170"/>
                  </a:cubicBezTo>
                  <a:cubicBezTo>
                    <a:pt x="1858" y="1194"/>
                    <a:pt x="1143" y="1289"/>
                    <a:pt x="643" y="1741"/>
                  </a:cubicBezTo>
                  <a:cubicBezTo>
                    <a:pt x="72" y="2265"/>
                    <a:pt x="0" y="3147"/>
                    <a:pt x="0" y="3932"/>
                  </a:cubicBezTo>
                  <a:cubicBezTo>
                    <a:pt x="0" y="4361"/>
                    <a:pt x="24" y="4814"/>
                    <a:pt x="215" y="5195"/>
                  </a:cubicBezTo>
                  <a:cubicBezTo>
                    <a:pt x="524" y="5814"/>
                    <a:pt x="1239" y="6099"/>
                    <a:pt x="1906" y="6290"/>
                  </a:cubicBezTo>
                  <a:cubicBezTo>
                    <a:pt x="2634" y="6477"/>
                    <a:pt x="3385" y="6560"/>
                    <a:pt x="4141" y="6560"/>
                  </a:cubicBezTo>
                  <a:cubicBezTo>
                    <a:pt x="5115" y="6560"/>
                    <a:pt x="6097" y="6423"/>
                    <a:pt x="7049" y="6195"/>
                  </a:cubicBezTo>
                  <a:cubicBezTo>
                    <a:pt x="8716" y="5766"/>
                    <a:pt x="10336" y="5099"/>
                    <a:pt x="11908" y="4432"/>
                  </a:cubicBezTo>
                  <a:cubicBezTo>
                    <a:pt x="12503" y="4171"/>
                    <a:pt x="13098" y="3932"/>
                    <a:pt x="13598" y="3551"/>
                  </a:cubicBezTo>
                  <a:cubicBezTo>
                    <a:pt x="14122" y="3170"/>
                    <a:pt x="14527" y="2646"/>
                    <a:pt x="14670" y="2003"/>
                  </a:cubicBezTo>
                  <a:cubicBezTo>
                    <a:pt x="14789" y="1432"/>
                    <a:pt x="14622" y="646"/>
                    <a:pt x="14170" y="241"/>
                  </a:cubicBezTo>
                  <a:cubicBezTo>
                    <a:pt x="13973" y="64"/>
                    <a:pt x="13781" y="1"/>
                    <a:pt x="135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3"/>
            <p:cNvSpPr/>
            <p:nvPr/>
          </p:nvSpPr>
          <p:spPr>
            <a:xfrm>
              <a:off x="1305333" y="2525648"/>
              <a:ext cx="253776" cy="259378"/>
            </a:xfrm>
            <a:custGeom>
              <a:avLst/>
              <a:gdLst/>
              <a:ahLst/>
              <a:cxnLst/>
              <a:rect l="l" t="t" r="r" b="b"/>
              <a:pathLst>
                <a:path w="12956" h="13242" fill="none" extrusionOk="0">
                  <a:moveTo>
                    <a:pt x="0" y="5335"/>
                  </a:moveTo>
                  <a:cubicBezTo>
                    <a:pt x="691" y="2906"/>
                    <a:pt x="5478" y="691"/>
                    <a:pt x="6478" y="406"/>
                  </a:cubicBezTo>
                  <a:cubicBezTo>
                    <a:pt x="8002" y="1"/>
                    <a:pt x="9050" y="382"/>
                    <a:pt x="10169" y="953"/>
                  </a:cubicBezTo>
                  <a:cubicBezTo>
                    <a:pt x="11503" y="1620"/>
                    <a:pt x="12408" y="3049"/>
                    <a:pt x="12693" y="4525"/>
                  </a:cubicBezTo>
                  <a:cubicBezTo>
                    <a:pt x="12955" y="6002"/>
                    <a:pt x="12670" y="7550"/>
                    <a:pt x="12146" y="8979"/>
                  </a:cubicBezTo>
                  <a:cubicBezTo>
                    <a:pt x="11479" y="10670"/>
                    <a:pt x="10407" y="12265"/>
                    <a:pt x="8859" y="13242"/>
                  </a:cubicBezTo>
                </a:path>
              </a:pathLst>
            </a:custGeom>
            <a:noFill/>
            <a:ln w="32750" cap="rnd" cmpd="sng">
              <a:solidFill>
                <a:srgbClr val="C1A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3"/>
            <p:cNvSpPr/>
            <p:nvPr/>
          </p:nvSpPr>
          <p:spPr>
            <a:xfrm>
              <a:off x="1119687" y="2594692"/>
              <a:ext cx="368989" cy="346620"/>
            </a:xfrm>
            <a:custGeom>
              <a:avLst/>
              <a:gdLst/>
              <a:ahLst/>
              <a:cxnLst/>
              <a:rect l="l" t="t" r="r" b="b"/>
              <a:pathLst>
                <a:path w="18838" h="17696" extrusionOk="0">
                  <a:moveTo>
                    <a:pt x="9050" y="0"/>
                  </a:moveTo>
                  <a:lnTo>
                    <a:pt x="7859" y="143"/>
                  </a:lnTo>
                  <a:cubicBezTo>
                    <a:pt x="6978" y="191"/>
                    <a:pt x="6240" y="762"/>
                    <a:pt x="5573" y="1334"/>
                  </a:cubicBezTo>
                  <a:cubicBezTo>
                    <a:pt x="4525" y="2263"/>
                    <a:pt x="3191" y="3453"/>
                    <a:pt x="2429" y="4644"/>
                  </a:cubicBezTo>
                  <a:cubicBezTo>
                    <a:pt x="0" y="8431"/>
                    <a:pt x="1548" y="12670"/>
                    <a:pt x="2715" y="14003"/>
                  </a:cubicBezTo>
                  <a:cubicBezTo>
                    <a:pt x="4501" y="16051"/>
                    <a:pt x="6406" y="17480"/>
                    <a:pt x="9121" y="17671"/>
                  </a:cubicBezTo>
                  <a:cubicBezTo>
                    <a:pt x="9336" y="17688"/>
                    <a:pt x="9551" y="17696"/>
                    <a:pt x="9766" y="17696"/>
                  </a:cubicBezTo>
                  <a:cubicBezTo>
                    <a:pt x="12262" y="17696"/>
                    <a:pt x="14709" y="16573"/>
                    <a:pt x="16551" y="14884"/>
                  </a:cubicBezTo>
                  <a:cubicBezTo>
                    <a:pt x="17718" y="13860"/>
                    <a:pt x="18695" y="12503"/>
                    <a:pt x="18837" y="10955"/>
                  </a:cubicBezTo>
                  <a:cubicBezTo>
                    <a:pt x="18837" y="10883"/>
                    <a:pt x="18837" y="10788"/>
                    <a:pt x="18814" y="10717"/>
                  </a:cubicBezTo>
                  <a:cubicBezTo>
                    <a:pt x="18742" y="10574"/>
                    <a:pt x="18599" y="10526"/>
                    <a:pt x="18456" y="10479"/>
                  </a:cubicBezTo>
                  <a:cubicBezTo>
                    <a:pt x="16956" y="9907"/>
                    <a:pt x="15956" y="8526"/>
                    <a:pt x="14741" y="7454"/>
                  </a:cubicBezTo>
                  <a:cubicBezTo>
                    <a:pt x="14003" y="6787"/>
                    <a:pt x="13170" y="6240"/>
                    <a:pt x="12431" y="5549"/>
                  </a:cubicBezTo>
                  <a:cubicBezTo>
                    <a:pt x="10860" y="4049"/>
                    <a:pt x="9931" y="2001"/>
                    <a:pt x="9050" y="0"/>
                  </a:cubicBezTo>
                  <a:close/>
                </a:path>
              </a:pathLst>
            </a:custGeom>
            <a:solidFill>
              <a:srgbClr val="BA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3"/>
            <p:cNvSpPr/>
            <p:nvPr/>
          </p:nvSpPr>
          <p:spPr>
            <a:xfrm>
              <a:off x="1273152" y="2560846"/>
              <a:ext cx="246783" cy="265900"/>
            </a:xfrm>
            <a:custGeom>
              <a:avLst/>
              <a:gdLst/>
              <a:ahLst/>
              <a:cxnLst/>
              <a:rect l="l" t="t" r="r" b="b"/>
              <a:pathLst>
                <a:path w="12599" h="13575" extrusionOk="0">
                  <a:moveTo>
                    <a:pt x="621" y="0"/>
                  </a:moveTo>
                  <a:cubicBezTo>
                    <a:pt x="492" y="0"/>
                    <a:pt x="364" y="62"/>
                    <a:pt x="238" y="204"/>
                  </a:cubicBezTo>
                  <a:cubicBezTo>
                    <a:pt x="24" y="466"/>
                    <a:pt x="0" y="847"/>
                    <a:pt x="0" y="1204"/>
                  </a:cubicBezTo>
                  <a:cubicBezTo>
                    <a:pt x="95" y="3038"/>
                    <a:pt x="786" y="4824"/>
                    <a:pt x="1786" y="6396"/>
                  </a:cubicBezTo>
                  <a:cubicBezTo>
                    <a:pt x="2786" y="7944"/>
                    <a:pt x="4049" y="9325"/>
                    <a:pt x="5358" y="10611"/>
                  </a:cubicBezTo>
                  <a:cubicBezTo>
                    <a:pt x="6263" y="11492"/>
                    <a:pt x="7216" y="12373"/>
                    <a:pt x="8335" y="12945"/>
                  </a:cubicBezTo>
                  <a:cubicBezTo>
                    <a:pt x="9073" y="13337"/>
                    <a:pt x="9915" y="13575"/>
                    <a:pt x="10744" y="13575"/>
                  </a:cubicBezTo>
                  <a:cubicBezTo>
                    <a:pt x="11172" y="13575"/>
                    <a:pt x="11597" y="13511"/>
                    <a:pt x="12003" y="13373"/>
                  </a:cubicBezTo>
                  <a:cubicBezTo>
                    <a:pt x="12288" y="13278"/>
                    <a:pt x="12598" y="13088"/>
                    <a:pt x="12598" y="12802"/>
                  </a:cubicBezTo>
                  <a:cubicBezTo>
                    <a:pt x="12574" y="12516"/>
                    <a:pt x="12312" y="12349"/>
                    <a:pt x="12074" y="12230"/>
                  </a:cubicBezTo>
                  <a:cubicBezTo>
                    <a:pt x="9550" y="10873"/>
                    <a:pt x="7573" y="8730"/>
                    <a:pt x="5644" y="6610"/>
                  </a:cubicBezTo>
                  <a:cubicBezTo>
                    <a:pt x="4525" y="5396"/>
                    <a:pt x="3406" y="4181"/>
                    <a:pt x="2524" y="2800"/>
                  </a:cubicBezTo>
                  <a:cubicBezTo>
                    <a:pt x="2237" y="2390"/>
                    <a:pt x="1420" y="0"/>
                    <a:pt x="621" y="0"/>
                  </a:cubicBezTo>
                  <a:close/>
                </a:path>
              </a:pathLst>
            </a:custGeom>
            <a:solidFill>
              <a:srgbClr val="9B7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3"/>
            <p:cNvSpPr/>
            <p:nvPr/>
          </p:nvSpPr>
          <p:spPr>
            <a:xfrm>
              <a:off x="1202717" y="2631065"/>
              <a:ext cx="48988" cy="239790"/>
            </a:xfrm>
            <a:custGeom>
              <a:avLst/>
              <a:gdLst/>
              <a:ahLst/>
              <a:cxnLst/>
              <a:rect l="l" t="t" r="r" b="b"/>
              <a:pathLst>
                <a:path w="2501" h="12242" fill="none" extrusionOk="0">
                  <a:moveTo>
                    <a:pt x="2501" y="1"/>
                  </a:moveTo>
                  <a:cubicBezTo>
                    <a:pt x="667" y="3168"/>
                    <a:pt x="0" y="8598"/>
                    <a:pt x="357" y="12241"/>
                  </a:cubicBezTo>
                </a:path>
              </a:pathLst>
            </a:custGeom>
            <a:noFill/>
            <a:ln w="21425" cap="rnd" cmpd="sng">
              <a:solidFill>
                <a:srgbClr val="9B7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3"/>
            <p:cNvSpPr/>
            <p:nvPr/>
          </p:nvSpPr>
          <p:spPr>
            <a:xfrm>
              <a:off x="1240951" y="2680522"/>
              <a:ext cx="47147" cy="228586"/>
            </a:xfrm>
            <a:custGeom>
              <a:avLst/>
              <a:gdLst/>
              <a:ahLst/>
              <a:cxnLst/>
              <a:rect l="l" t="t" r="r" b="b"/>
              <a:pathLst>
                <a:path w="2407" h="11670" fill="none" extrusionOk="0">
                  <a:moveTo>
                    <a:pt x="2406" y="0"/>
                  </a:moveTo>
                  <a:cubicBezTo>
                    <a:pt x="668" y="3596"/>
                    <a:pt x="1" y="7716"/>
                    <a:pt x="549" y="11669"/>
                  </a:cubicBezTo>
                </a:path>
              </a:pathLst>
            </a:custGeom>
            <a:noFill/>
            <a:ln w="21425" cap="rnd" cmpd="sng">
              <a:solidFill>
                <a:srgbClr val="9B7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3"/>
            <p:cNvSpPr/>
            <p:nvPr/>
          </p:nvSpPr>
          <p:spPr>
            <a:xfrm>
              <a:off x="1294129" y="2734621"/>
              <a:ext cx="30341" cy="193603"/>
            </a:xfrm>
            <a:custGeom>
              <a:avLst/>
              <a:gdLst/>
              <a:ahLst/>
              <a:cxnLst/>
              <a:rect l="l" t="t" r="r" b="b"/>
              <a:pathLst>
                <a:path w="1549" h="9884" fill="none" extrusionOk="0">
                  <a:moveTo>
                    <a:pt x="1549" y="1"/>
                  </a:moveTo>
                  <a:cubicBezTo>
                    <a:pt x="1358" y="429"/>
                    <a:pt x="1168" y="882"/>
                    <a:pt x="1001" y="1310"/>
                  </a:cubicBezTo>
                  <a:cubicBezTo>
                    <a:pt x="1" y="4025"/>
                    <a:pt x="144" y="7002"/>
                    <a:pt x="310" y="9884"/>
                  </a:cubicBezTo>
                </a:path>
              </a:pathLst>
            </a:custGeom>
            <a:noFill/>
            <a:ln w="21425" cap="rnd" cmpd="sng">
              <a:solidFill>
                <a:srgbClr val="9B7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3"/>
            <p:cNvSpPr/>
            <p:nvPr/>
          </p:nvSpPr>
          <p:spPr>
            <a:xfrm>
              <a:off x="1351500" y="2783608"/>
              <a:ext cx="24289" cy="131080"/>
            </a:xfrm>
            <a:custGeom>
              <a:avLst/>
              <a:gdLst/>
              <a:ahLst/>
              <a:cxnLst/>
              <a:rect l="l" t="t" r="r" b="b"/>
              <a:pathLst>
                <a:path w="1240" h="6692" fill="none" extrusionOk="0">
                  <a:moveTo>
                    <a:pt x="1239" y="0"/>
                  </a:moveTo>
                  <a:cubicBezTo>
                    <a:pt x="382" y="2096"/>
                    <a:pt x="1" y="4406"/>
                    <a:pt x="144" y="6692"/>
                  </a:cubicBezTo>
                </a:path>
              </a:pathLst>
            </a:custGeom>
            <a:noFill/>
            <a:ln w="21425" cap="rnd" cmpd="sng">
              <a:solidFill>
                <a:srgbClr val="9B7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3"/>
            <p:cNvSpPr/>
            <p:nvPr/>
          </p:nvSpPr>
          <p:spPr>
            <a:xfrm>
              <a:off x="1419604" y="2819041"/>
              <a:ext cx="3761" cy="62543"/>
            </a:xfrm>
            <a:custGeom>
              <a:avLst/>
              <a:gdLst/>
              <a:ahLst/>
              <a:cxnLst/>
              <a:rect l="l" t="t" r="r" b="b"/>
              <a:pathLst>
                <a:path w="192" h="3193" fill="none" extrusionOk="0">
                  <a:moveTo>
                    <a:pt x="191" y="1"/>
                  </a:moveTo>
                  <a:cubicBezTo>
                    <a:pt x="72" y="1073"/>
                    <a:pt x="1" y="2120"/>
                    <a:pt x="1" y="3192"/>
                  </a:cubicBezTo>
                </a:path>
              </a:pathLst>
            </a:custGeom>
            <a:noFill/>
            <a:ln w="21425" cap="rnd" cmpd="sng">
              <a:solidFill>
                <a:srgbClr val="9B7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3"/>
            <p:cNvSpPr/>
            <p:nvPr/>
          </p:nvSpPr>
          <p:spPr>
            <a:xfrm>
              <a:off x="1197585" y="2671179"/>
              <a:ext cx="96096" cy="11694"/>
            </a:xfrm>
            <a:custGeom>
              <a:avLst/>
              <a:gdLst/>
              <a:ahLst/>
              <a:cxnLst/>
              <a:rect l="l" t="t" r="r" b="b"/>
              <a:pathLst>
                <a:path w="4906" h="597" fill="none" extrusionOk="0">
                  <a:moveTo>
                    <a:pt x="0" y="1"/>
                  </a:moveTo>
                  <a:cubicBezTo>
                    <a:pt x="381" y="429"/>
                    <a:pt x="1024" y="525"/>
                    <a:pt x="1596" y="549"/>
                  </a:cubicBezTo>
                  <a:cubicBezTo>
                    <a:pt x="2691" y="596"/>
                    <a:pt x="3811" y="572"/>
                    <a:pt x="4906" y="572"/>
                  </a:cubicBezTo>
                </a:path>
              </a:pathLst>
            </a:custGeom>
            <a:noFill/>
            <a:ln w="21425" cap="rnd" cmpd="sng">
              <a:solidFill>
                <a:srgbClr val="9B7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3"/>
            <p:cNvSpPr/>
            <p:nvPr/>
          </p:nvSpPr>
          <p:spPr>
            <a:xfrm>
              <a:off x="1178918" y="2717365"/>
              <a:ext cx="146495" cy="24739"/>
            </a:xfrm>
            <a:custGeom>
              <a:avLst/>
              <a:gdLst/>
              <a:ahLst/>
              <a:cxnLst/>
              <a:rect l="l" t="t" r="r" b="b"/>
              <a:pathLst>
                <a:path w="7479" h="1263" fill="none" extrusionOk="0">
                  <a:moveTo>
                    <a:pt x="1" y="0"/>
                  </a:moveTo>
                  <a:cubicBezTo>
                    <a:pt x="882" y="620"/>
                    <a:pt x="2001" y="739"/>
                    <a:pt x="3073" y="834"/>
                  </a:cubicBezTo>
                  <a:cubicBezTo>
                    <a:pt x="4549" y="977"/>
                    <a:pt x="6002" y="1120"/>
                    <a:pt x="7478" y="1263"/>
                  </a:cubicBezTo>
                </a:path>
              </a:pathLst>
            </a:custGeom>
            <a:noFill/>
            <a:ln w="21425" cap="rnd" cmpd="sng">
              <a:solidFill>
                <a:srgbClr val="9B7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3"/>
            <p:cNvSpPr/>
            <p:nvPr/>
          </p:nvSpPr>
          <p:spPr>
            <a:xfrm>
              <a:off x="1159801" y="2776145"/>
              <a:ext cx="221593" cy="29871"/>
            </a:xfrm>
            <a:custGeom>
              <a:avLst/>
              <a:gdLst/>
              <a:ahLst/>
              <a:cxnLst/>
              <a:rect l="l" t="t" r="r" b="b"/>
              <a:pathLst>
                <a:path w="11313" h="1525" fill="none" extrusionOk="0">
                  <a:moveTo>
                    <a:pt x="0" y="0"/>
                  </a:moveTo>
                  <a:cubicBezTo>
                    <a:pt x="3644" y="1143"/>
                    <a:pt x="7526" y="1524"/>
                    <a:pt x="11312" y="1072"/>
                  </a:cubicBezTo>
                </a:path>
              </a:pathLst>
            </a:custGeom>
            <a:noFill/>
            <a:ln w="21425" cap="rnd" cmpd="sng">
              <a:solidFill>
                <a:srgbClr val="9B7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3"/>
            <p:cNvSpPr/>
            <p:nvPr/>
          </p:nvSpPr>
          <p:spPr>
            <a:xfrm>
              <a:off x="1178918" y="2831635"/>
              <a:ext cx="254716" cy="18686"/>
            </a:xfrm>
            <a:custGeom>
              <a:avLst/>
              <a:gdLst/>
              <a:ahLst/>
              <a:cxnLst/>
              <a:rect l="l" t="t" r="r" b="b"/>
              <a:pathLst>
                <a:path w="13004" h="954" fill="none" extrusionOk="0">
                  <a:moveTo>
                    <a:pt x="1" y="1"/>
                  </a:moveTo>
                  <a:cubicBezTo>
                    <a:pt x="525" y="287"/>
                    <a:pt x="2311" y="644"/>
                    <a:pt x="2882" y="692"/>
                  </a:cubicBezTo>
                  <a:cubicBezTo>
                    <a:pt x="6264" y="930"/>
                    <a:pt x="9645" y="954"/>
                    <a:pt x="13003" y="692"/>
                  </a:cubicBezTo>
                </a:path>
              </a:pathLst>
            </a:custGeom>
            <a:noFill/>
            <a:ln w="21425" cap="rnd" cmpd="sng">
              <a:solidFill>
                <a:srgbClr val="9B7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3"/>
            <p:cNvSpPr/>
            <p:nvPr/>
          </p:nvSpPr>
          <p:spPr>
            <a:xfrm>
              <a:off x="1239560" y="2890415"/>
              <a:ext cx="150687" cy="7482"/>
            </a:xfrm>
            <a:custGeom>
              <a:avLst/>
              <a:gdLst/>
              <a:ahLst/>
              <a:cxnLst/>
              <a:rect l="l" t="t" r="r" b="b"/>
              <a:pathLst>
                <a:path w="7693" h="382" fill="none" extrusionOk="0">
                  <a:moveTo>
                    <a:pt x="1" y="191"/>
                  </a:moveTo>
                  <a:cubicBezTo>
                    <a:pt x="2549" y="382"/>
                    <a:pt x="5144" y="334"/>
                    <a:pt x="7693" y="1"/>
                  </a:cubicBezTo>
                </a:path>
              </a:pathLst>
            </a:custGeom>
            <a:noFill/>
            <a:ln w="21425" cap="rnd" cmpd="sng">
              <a:solidFill>
                <a:srgbClr val="9B7D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33"/>
            <p:cNvGrpSpPr/>
            <p:nvPr/>
          </p:nvGrpSpPr>
          <p:grpSpPr>
            <a:xfrm>
              <a:off x="5826001" y="3249141"/>
              <a:ext cx="510427" cy="1063872"/>
              <a:chOff x="5867379" y="3145272"/>
              <a:chExt cx="482810" cy="1006311"/>
            </a:xfrm>
          </p:grpSpPr>
          <p:sp>
            <p:nvSpPr>
              <p:cNvPr id="2949" name="Google Shape;2949;p33"/>
              <p:cNvSpPr/>
              <p:nvPr/>
            </p:nvSpPr>
            <p:spPr>
              <a:xfrm>
                <a:off x="6208968" y="3892477"/>
                <a:ext cx="107536" cy="119199"/>
              </a:xfrm>
              <a:custGeom>
                <a:avLst/>
                <a:gdLst/>
                <a:ahLst/>
                <a:cxnLst/>
                <a:rect l="l" t="t" r="r" b="b"/>
                <a:pathLst>
                  <a:path w="8741" h="9691" extrusionOk="0">
                    <a:moveTo>
                      <a:pt x="4210" y="0"/>
                    </a:moveTo>
                    <a:cubicBezTo>
                      <a:pt x="3420" y="0"/>
                      <a:pt x="2642" y="537"/>
                      <a:pt x="2406" y="1283"/>
                    </a:cubicBezTo>
                    <a:cubicBezTo>
                      <a:pt x="2263" y="1712"/>
                      <a:pt x="2239" y="2141"/>
                      <a:pt x="2025" y="2545"/>
                    </a:cubicBezTo>
                    <a:cubicBezTo>
                      <a:pt x="1715" y="3117"/>
                      <a:pt x="1215" y="3546"/>
                      <a:pt x="834" y="4069"/>
                    </a:cubicBezTo>
                    <a:cubicBezTo>
                      <a:pt x="143" y="5070"/>
                      <a:pt x="0" y="6427"/>
                      <a:pt x="477" y="7546"/>
                    </a:cubicBezTo>
                    <a:cubicBezTo>
                      <a:pt x="953" y="8666"/>
                      <a:pt x="2025" y="9499"/>
                      <a:pt x="3239" y="9666"/>
                    </a:cubicBezTo>
                    <a:cubicBezTo>
                      <a:pt x="3347" y="9682"/>
                      <a:pt x="3460" y="9690"/>
                      <a:pt x="3574" y="9690"/>
                    </a:cubicBezTo>
                    <a:cubicBezTo>
                      <a:pt x="4290" y="9690"/>
                      <a:pt x="5069" y="9364"/>
                      <a:pt x="5192" y="8666"/>
                    </a:cubicBezTo>
                    <a:cubicBezTo>
                      <a:pt x="5380" y="8979"/>
                      <a:pt x="5750" y="9127"/>
                      <a:pt x="6111" y="9127"/>
                    </a:cubicBezTo>
                    <a:cubicBezTo>
                      <a:pt x="6162" y="9127"/>
                      <a:pt x="6213" y="9124"/>
                      <a:pt x="6264" y="9118"/>
                    </a:cubicBezTo>
                    <a:cubicBezTo>
                      <a:pt x="6668" y="9070"/>
                      <a:pt x="7026" y="8856"/>
                      <a:pt x="7335" y="8594"/>
                    </a:cubicBezTo>
                    <a:cubicBezTo>
                      <a:pt x="7478" y="8475"/>
                      <a:pt x="7621" y="8308"/>
                      <a:pt x="7669" y="8118"/>
                    </a:cubicBezTo>
                    <a:cubicBezTo>
                      <a:pt x="7716" y="7927"/>
                      <a:pt x="7645" y="7713"/>
                      <a:pt x="7550" y="7523"/>
                    </a:cubicBezTo>
                    <a:cubicBezTo>
                      <a:pt x="7407" y="7165"/>
                      <a:pt x="7264" y="6808"/>
                      <a:pt x="7121" y="6451"/>
                    </a:cubicBezTo>
                    <a:lnTo>
                      <a:pt x="7121" y="6451"/>
                    </a:lnTo>
                    <a:cubicBezTo>
                      <a:pt x="7187" y="6468"/>
                      <a:pt x="7253" y="6476"/>
                      <a:pt x="7317" y="6476"/>
                    </a:cubicBezTo>
                    <a:cubicBezTo>
                      <a:pt x="7878" y="6476"/>
                      <a:pt x="8358" y="5863"/>
                      <a:pt x="8550" y="5308"/>
                    </a:cubicBezTo>
                    <a:cubicBezTo>
                      <a:pt x="8669" y="4903"/>
                      <a:pt x="8740" y="4451"/>
                      <a:pt x="8597" y="4046"/>
                    </a:cubicBezTo>
                    <a:cubicBezTo>
                      <a:pt x="8459" y="3709"/>
                      <a:pt x="8140" y="3439"/>
                      <a:pt x="7803" y="3439"/>
                    </a:cubicBezTo>
                    <a:cubicBezTo>
                      <a:pt x="7735" y="3439"/>
                      <a:pt x="7666" y="3450"/>
                      <a:pt x="7597" y="3474"/>
                    </a:cubicBezTo>
                    <a:cubicBezTo>
                      <a:pt x="8050" y="3117"/>
                      <a:pt x="8574" y="2641"/>
                      <a:pt x="8431" y="2069"/>
                    </a:cubicBezTo>
                    <a:cubicBezTo>
                      <a:pt x="8335" y="1688"/>
                      <a:pt x="7954" y="1474"/>
                      <a:pt x="7597" y="1331"/>
                    </a:cubicBezTo>
                    <a:cubicBezTo>
                      <a:pt x="7281" y="1202"/>
                      <a:pt x="6925" y="1119"/>
                      <a:pt x="6577" y="1119"/>
                    </a:cubicBezTo>
                    <a:cubicBezTo>
                      <a:pt x="6216" y="1119"/>
                      <a:pt x="5864" y="1208"/>
                      <a:pt x="5573" y="1426"/>
                    </a:cubicBezTo>
                    <a:cubicBezTo>
                      <a:pt x="5692" y="950"/>
                      <a:pt x="5382" y="402"/>
                      <a:pt x="4930" y="164"/>
                    </a:cubicBezTo>
                    <a:cubicBezTo>
                      <a:pt x="4699" y="51"/>
                      <a:pt x="4454" y="0"/>
                      <a:pt x="42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3"/>
              <p:cNvSpPr/>
              <p:nvPr/>
            </p:nvSpPr>
            <p:spPr>
              <a:xfrm>
                <a:off x="5983395" y="3917632"/>
                <a:ext cx="264861" cy="93664"/>
              </a:xfrm>
              <a:custGeom>
                <a:avLst/>
                <a:gdLst/>
                <a:ahLst/>
                <a:cxnLst/>
                <a:rect l="l" t="t" r="r" b="b"/>
                <a:pathLst>
                  <a:path w="21529" h="7615" extrusionOk="0">
                    <a:moveTo>
                      <a:pt x="524" y="0"/>
                    </a:moveTo>
                    <a:lnTo>
                      <a:pt x="191" y="929"/>
                    </a:lnTo>
                    <a:cubicBezTo>
                      <a:pt x="0" y="2001"/>
                      <a:pt x="548" y="3096"/>
                      <a:pt x="1215" y="3953"/>
                    </a:cubicBezTo>
                    <a:cubicBezTo>
                      <a:pt x="2548" y="5644"/>
                      <a:pt x="4501" y="6811"/>
                      <a:pt x="6597" y="7192"/>
                    </a:cubicBezTo>
                    <a:cubicBezTo>
                      <a:pt x="8142" y="7470"/>
                      <a:pt x="9736" y="7615"/>
                      <a:pt x="11312" y="7615"/>
                    </a:cubicBezTo>
                    <a:cubicBezTo>
                      <a:pt x="11630" y="7615"/>
                      <a:pt x="11948" y="7609"/>
                      <a:pt x="12265" y="7597"/>
                    </a:cubicBezTo>
                    <a:cubicBezTo>
                      <a:pt x="18337" y="7430"/>
                      <a:pt x="21529" y="2763"/>
                      <a:pt x="21100" y="691"/>
                    </a:cubicBezTo>
                    <a:cubicBezTo>
                      <a:pt x="19266" y="667"/>
                      <a:pt x="17432" y="667"/>
                      <a:pt x="15623" y="667"/>
                    </a:cubicBezTo>
                    <a:cubicBezTo>
                      <a:pt x="14313" y="643"/>
                      <a:pt x="13027" y="643"/>
                      <a:pt x="11741" y="572"/>
                    </a:cubicBezTo>
                    <a:cubicBezTo>
                      <a:pt x="10741" y="500"/>
                      <a:pt x="9764" y="405"/>
                      <a:pt x="8764" y="310"/>
                    </a:cubicBezTo>
                    <a:cubicBezTo>
                      <a:pt x="6025" y="96"/>
                      <a:pt x="3263" y="48"/>
                      <a:pt x="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3"/>
              <p:cNvSpPr/>
              <p:nvPr/>
            </p:nvSpPr>
            <p:spPr>
              <a:xfrm>
                <a:off x="5867379" y="3753819"/>
                <a:ext cx="159686" cy="90946"/>
              </a:xfrm>
              <a:custGeom>
                <a:avLst/>
                <a:gdLst/>
                <a:ahLst/>
                <a:cxnLst/>
                <a:rect l="l" t="t" r="r" b="b"/>
                <a:pathLst>
                  <a:path w="12980" h="7394" extrusionOk="0">
                    <a:moveTo>
                      <a:pt x="1610" y="0"/>
                    </a:moveTo>
                    <a:cubicBezTo>
                      <a:pt x="1223" y="0"/>
                      <a:pt x="837" y="114"/>
                      <a:pt x="548" y="386"/>
                    </a:cubicBezTo>
                    <a:cubicBezTo>
                      <a:pt x="72" y="815"/>
                      <a:pt x="1" y="1529"/>
                      <a:pt x="48" y="2148"/>
                    </a:cubicBezTo>
                    <a:cubicBezTo>
                      <a:pt x="144" y="3482"/>
                      <a:pt x="668" y="4816"/>
                      <a:pt x="1668" y="5673"/>
                    </a:cubicBezTo>
                    <a:cubicBezTo>
                      <a:pt x="2287" y="6197"/>
                      <a:pt x="3049" y="6530"/>
                      <a:pt x="3811" y="6768"/>
                    </a:cubicBezTo>
                    <a:cubicBezTo>
                      <a:pt x="5109" y="7179"/>
                      <a:pt x="6487" y="7394"/>
                      <a:pt x="7853" y="7394"/>
                    </a:cubicBezTo>
                    <a:cubicBezTo>
                      <a:pt x="7990" y="7394"/>
                      <a:pt x="8127" y="7392"/>
                      <a:pt x="8264" y="7387"/>
                    </a:cubicBezTo>
                    <a:cubicBezTo>
                      <a:pt x="9265" y="7340"/>
                      <a:pt x="11979" y="7268"/>
                      <a:pt x="12527" y="6316"/>
                    </a:cubicBezTo>
                    <a:cubicBezTo>
                      <a:pt x="12980" y="5482"/>
                      <a:pt x="12741" y="4006"/>
                      <a:pt x="11908" y="3530"/>
                    </a:cubicBezTo>
                    <a:cubicBezTo>
                      <a:pt x="10955" y="2958"/>
                      <a:pt x="9598" y="2982"/>
                      <a:pt x="8550" y="2672"/>
                    </a:cubicBezTo>
                    <a:cubicBezTo>
                      <a:pt x="6835" y="2196"/>
                      <a:pt x="5168" y="1529"/>
                      <a:pt x="3573" y="696"/>
                    </a:cubicBezTo>
                    <a:cubicBezTo>
                      <a:pt x="3097" y="434"/>
                      <a:pt x="2620" y="172"/>
                      <a:pt x="2073" y="53"/>
                    </a:cubicBezTo>
                    <a:cubicBezTo>
                      <a:pt x="1922" y="18"/>
                      <a:pt x="1766" y="0"/>
                      <a:pt x="16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3"/>
              <p:cNvSpPr/>
              <p:nvPr/>
            </p:nvSpPr>
            <p:spPr>
              <a:xfrm>
                <a:off x="6190798" y="3747078"/>
                <a:ext cx="159391" cy="90749"/>
              </a:xfrm>
              <a:custGeom>
                <a:avLst/>
                <a:gdLst/>
                <a:ahLst/>
                <a:cxnLst/>
                <a:rect l="l" t="t" r="r" b="b"/>
                <a:pathLst>
                  <a:path w="12956" h="7378" extrusionOk="0">
                    <a:moveTo>
                      <a:pt x="11362" y="0"/>
                    </a:moveTo>
                    <a:cubicBezTo>
                      <a:pt x="11202" y="0"/>
                      <a:pt x="11041" y="19"/>
                      <a:pt x="10884" y="53"/>
                    </a:cubicBezTo>
                    <a:cubicBezTo>
                      <a:pt x="10360" y="172"/>
                      <a:pt x="9884" y="434"/>
                      <a:pt x="9384" y="696"/>
                    </a:cubicBezTo>
                    <a:cubicBezTo>
                      <a:pt x="7812" y="1529"/>
                      <a:pt x="6145" y="2196"/>
                      <a:pt x="4407" y="2672"/>
                    </a:cubicBezTo>
                    <a:cubicBezTo>
                      <a:pt x="3359" y="2982"/>
                      <a:pt x="2001" y="2958"/>
                      <a:pt x="1049" y="3506"/>
                    </a:cubicBezTo>
                    <a:cubicBezTo>
                      <a:pt x="239" y="4006"/>
                      <a:pt x="1" y="5483"/>
                      <a:pt x="453" y="6316"/>
                    </a:cubicBezTo>
                    <a:cubicBezTo>
                      <a:pt x="1001" y="7269"/>
                      <a:pt x="3692" y="7340"/>
                      <a:pt x="4692" y="7364"/>
                    </a:cubicBezTo>
                    <a:cubicBezTo>
                      <a:pt x="4885" y="7373"/>
                      <a:pt x="5077" y="7377"/>
                      <a:pt x="5269" y="7377"/>
                    </a:cubicBezTo>
                    <a:cubicBezTo>
                      <a:pt x="6595" y="7377"/>
                      <a:pt x="7900" y="7164"/>
                      <a:pt x="9170" y="6769"/>
                    </a:cubicBezTo>
                    <a:cubicBezTo>
                      <a:pt x="9932" y="6530"/>
                      <a:pt x="10694" y="6197"/>
                      <a:pt x="11289" y="5673"/>
                    </a:cubicBezTo>
                    <a:cubicBezTo>
                      <a:pt x="12313" y="4816"/>
                      <a:pt x="12837" y="3482"/>
                      <a:pt x="12932" y="2149"/>
                    </a:cubicBezTo>
                    <a:cubicBezTo>
                      <a:pt x="12956" y="1529"/>
                      <a:pt x="12885" y="815"/>
                      <a:pt x="12432" y="386"/>
                    </a:cubicBezTo>
                    <a:cubicBezTo>
                      <a:pt x="12143" y="115"/>
                      <a:pt x="11758" y="0"/>
                      <a:pt x="113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3"/>
              <p:cNvSpPr/>
              <p:nvPr/>
            </p:nvSpPr>
            <p:spPr>
              <a:xfrm>
                <a:off x="6149785" y="3145272"/>
                <a:ext cx="132153" cy="357684"/>
              </a:xfrm>
              <a:custGeom>
                <a:avLst/>
                <a:gdLst/>
                <a:ahLst/>
                <a:cxnLst/>
                <a:rect l="l" t="t" r="r" b="b"/>
                <a:pathLst>
                  <a:path w="10742" h="29080" extrusionOk="0">
                    <a:moveTo>
                      <a:pt x="6423" y="0"/>
                    </a:moveTo>
                    <a:cubicBezTo>
                      <a:pt x="5951" y="0"/>
                      <a:pt x="5496" y="134"/>
                      <a:pt x="5121" y="442"/>
                    </a:cubicBezTo>
                    <a:cubicBezTo>
                      <a:pt x="4645" y="847"/>
                      <a:pt x="4383" y="1466"/>
                      <a:pt x="4145" y="2062"/>
                    </a:cubicBezTo>
                    <a:cubicBezTo>
                      <a:pt x="1096" y="10087"/>
                      <a:pt x="1" y="18827"/>
                      <a:pt x="977" y="27352"/>
                    </a:cubicBezTo>
                    <a:cubicBezTo>
                      <a:pt x="1049" y="27829"/>
                      <a:pt x="1120" y="28329"/>
                      <a:pt x="1501" y="28638"/>
                    </a:cubicBezTo>
                    <a:cubicBezTo>
                      <a:pt x="1787" y="28877"/>
                      <a:pt x="2168" y="28924"/>
                      <a:pt x="2549" y="28948"/>
                    </a:cubicBezTo>
                    <a:cubicBezTo>
                      <a:pt x="3275" y="29017"/>
                      <a:pt x="3841" y="29079"/>
                      <a:pt x="4298" y="29079"/>
                    </a:cubicBezTo>
                    <a:cubicBezTo>
                      <a:pt x="5580" y="29079"/>
                      <a:pt x="6002" y="28589"/>
                      <a:pt x="6669" y="26376"/>
                    </a:cubicBezTo>
                    <a:cubicBezTo>
                      <a:pt x="7098" y="24923"/>
                      <a:pt x="10265" y="13278"/>
                      <a:pt x="10575" y="8563"/>
                    </a:cubicBezTo>
                    <a:cubicBezTo>
                      <a:pt x="10741" y="5943"/>
                      <a:pt x="10670" y="3014"/>
                      <a:pt x="8860" y="1109"/>
                    </a:cubicBezTo>
                    <a:cubicBezTo>
                      <a:pt x="8241" y="459"/>
                      <a:pt x="7300" y="0"/>
                      <a:pt x="6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3"/>
              <p:cNvSpPr/>
              <p:nvPr/>
            </p:nvSpPr>
            <p:spPr>
              <a:xfrm>
                <a:off x="6176455" y="3217394"/>
                <a:ext cx="89956" cy="264598"/>
              </a:xfrm>
              <a:custGeom>
                <a:avLst/>
                <a:gdLst/>
                <a:ahLst/>
                <a:cxnLst/>
                <a:rect l="l" t="t" r="r" b="b"/>
                <a:pathLst>
                  <a:path w="7312" h="21512" extrusionOk="0">
                    <a:moveTo>
                      <a:pt x="4577" y="1"/>
                    </a:moveTo>
                    <a:cubicBezTo>
                      <a:pt x="4440" y="1"/>
                      <a:pt x="4303" y="19"/>
                      <a:pt x="4168" y="56"/>
                    </a:cubicBezTo>
                    <a:cubicBezTo>
                      <a:pt x="3263" y="318"/>
                      <a:pt x="2858" y="1342"/>
                      <a:pt x="2596" y="2247"/>
                    </a:cubicBezTo>
                    <a:cubicBezTo>
                      <a:pt x="1453" y="6367"/>
                      <a:pt x="1262" y="10654"/>
                      <a:pt x="1000" y="14917"/>
                    </a:cubicBezTo>
                    <a:cubicBezTo>
                      <a:pt x="905" y="16369"/>
                      <a:pt x="0" y="19632"/>
                      <a:pt x="857" y="20870"/>
                    </a:cubicBezTo>
                    <a:cubicBezTo>
                      <a:pt x="1175" y="21328"/>
                      <a:pt x="1490" y="21511"/>
                      <a:pt x="1786" y="21511"/>
                    </a:cubicBezTo>
                    <a:cubicBezTo>
                      <a:pt x="2598" y="21511"/>
                      <a:pt x="3268" y="20136"/>
                      <a:pt x="3477" y="19299"/>
                    </a:cubicBezTo>
                    <a:cubicBezTo>
                      <a:pt x="4811" y="13916"/>
                      <a:pt x="7311" y="8677"/>
                      <a:pt x="6859" y="3152"/>
                    </a:cubicBezTo>
                    <a:cubicBezTo>
                      <a:pt x="6787" y="2390"/>
                      <a:pt x="6644" y="1581"/>
                      <a:pt x="6216" y="914"/>
                    </a:cubicBezTo>
                    <a:cubicBezTo>
                      <a:pt x="5843" y="385"/>
                      <a:pt x="5213" y="1"/>
                      <a:pt x="45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3"/>
              <p:cNvSpPr/>
              <p:nvPr/>
            </p:nvSpPr>
            <p:spPr>
              <a:xfrm>
                <a:off x="5929490" y="3147819"/>
                <a:ext cx="143275" cy="352727"/>
              </a:xfrm>
              <a:custGeom>
                <a:avLst/>
                <a:gdLst/>
                <a:ahLst/>
                <a:cxnLst/>
                <a:rect l="l" t="t" r="r" b="b"/>
                <a:pathLst>
                  <a:path w="11646" h="28677" extrusionOk="0">
                    <a:moveTo>
                      <a:pt x="2493" y="0"/>
                    </a:moveTo>
                    <a:cubicBezTo>
                      <a:pt x="1601" y="0"/>
                      <a:pt x="752" y="331"/>
                      <a:pt x="334" y="1092"/>
                    </a:cubicBezTo>
                    <a:cubicBezTo>
                      <a:pt x="24" y="1664"/>
                      <a:pt x="0" y="2331"/>
                      <a:pt x="24" y="2974"/>
                    </a:cubicBezTo>
                    <a:cubicBezTo>
                      <a:pt x="143" y="11547"/>
                      <a:pt x="2382" y="20073"/>
                      <a:pt x="6454" y="27622"/>
                    </a:cubicBezTo>
                    <a:cubicBezTo>
                      <a:pt x="6668" y="28027"/>
                      <a:pt x="6954" y="28479"/>
                      <a:pt x="7383" y="28622"/>
                    </a:cubicBezTo>
                    <a:cubicBezTo>
                      <a:pt x="7499" y="28661"/>
                      <a:pt x="7617" y="28677"/>
                      <a:pt x="7737" y="28677"/>
                    </a:cubicBezTo>
                    <a:cubicBezTo>
                      <a:pt x="7985" y="28677"/>
                      <a:pt x="8237" y="28607"/>
                      <a:pt x="8478" y="28527"/>
                    </a:cubicBezTo>
                    <a:cubicBezTo>
                      <a:pt x="11146" y="27741"/>
                      <a:pt x="11646" y="27717"/>
                      <a:pt x="11360" y="24621"/>
                    </a:cubicBezTo>
                    <a:cubicBezTo>
                      <a:pt x="11217" y="23097"/>
                      <a:pt x="9836" y="11118"/>
                      <a:pt x="8383" y="6617"/>
                    </a:cubicBezTo>
                    <a:cubicBezTo>
                      <a:pt x="7573" y="4117"/>
                      <a:pt x="6430" y="1426"/>
                      <a:pt x="4049" y="330"/>
                    </a:cubicBezTo>
                    <a:cubicBezTo>
                      <a:pt x="3569" y="117"/>
                      <a:pt x="3023" y="0"/>
                      <a:pt x="24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3"/>
              <p:cNvSpPr/>
              <p:nvPr/>
            </p:nvSpPr>
            <p:spPr>
              <a:xfrm>
                <a:off x="5962888" y="3214355"/>
                <a:ext cx="90743" cy="260649"/>
              </a:xfrm>
              <a:custGeom>
                <a:avLst/>
                <a:gdLst/>
                <a:ahLst/>
                <a:cxnLst/>
                <a:rect l="l" t="t" r="r" b="b"/>
                <a:pathLst>
                  <a:path w="7376" h="21191" extrusionOk="0">
                    <a:moveTo>
                      <a:pt x="1748" y="0"/>
                    </a:moveTo>
                    <a:cubicBezTo>
                      <a:pt x="1391" y="0"/>
                      <a:pt x="1045" y="99"/>
                      <a:pt x="762" y="327"/>
                    </a:cubicBezTo>
                    <a:cubicBezTo>
                      <a:pt x="24" y="899"/>
                      <a:pt x="0" y="1994"/>
                      <a:pt x="119" y="2923"/>
                    </a:cubicBezTo>
                    <a:cubicBezTo>
                      <a:pt x="572" y="7186"/>
                      <a:pt x="2001" y="11258"/>
                      <a:pt x="3310" y="15283"/>
                    </a:cubicBezTo>
                    <a:cubicBezTo>
                      <a:pt x="3763" y="16664"/>
                      <a:pt x="4120" y="20046"/>
                      <a:pt x="5406" y="20879"/>
                    </a:cubicBezTo>
                    <a:cubicBezTo>
                      <a:pt x="5731" y="21097"/>
                      <a:pt x="6004" y="21190"/>
                      <a:pt x="6232" y="21190"/>
                    </a:cubicBezTo>
                    <a:cubicBezTo>
                      <a:pt x="7227" y="21190"/>
                      <a:pt x="7375" y="19418"/>
                      <a:pt x="7240" y="18450"/>
                    </a:cubicBezTo>
                    <a:cubicBezTo>
                      <a:pt x="6502" y="12973"/>
                      <a:pt x="6883" y="7162"/>
                      <a:pt x="4406" y="2209"/>
                    </a:cubicBezTo>
                    <a:cubicBezTo>
                      <a:pt x="4049" y="1518"/>
                      <a:pt x="3620" y="804"/>
                      <a:pt x="2977" y="375"/>
                    </a:cubicBezTo>
                    <a:cubicBezTo>
                      <a:pt x="2614" y="142"/>
                      <a:pt x="2174" y="0"/>
                      <a:pt x="1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3"/>
              <p:cNvSpPr/>
              <p:nvPr/>
            </p:nvSpPr>
            <p:spPr>
              <a:xfrm>
                <a:off x="5980467" y="3741542"/>
                <a:ext cx="268379" cy="205262"/>
              </a:xfrm>
              <a:custGeom>
                <a:avLst/>
                <a:gdLst/>
                <a:ahLst/>
                <a:cxnLst/>
                <a:rect l="l" t="t" r="r" b="b"/>
                <a:pathLst>
                  <a:path w="21815" h="16688" extrusionOk="0">
                    <a:moveTo>
                      <a:pt x="14693" y="1"/>
                    </a:moveTo>
                    <a:cubicBezTo>
                      <a:pt x="14187" y="1"/>
                      <a:pt x="13665" y="69"/>
                      <a:pt x="13170" y="146"/>
                    </a:cubicBezTo>
                    <a:cubicBezTo>
                      <a:pt x="10812" y="479"/>
                      <a:pt x="8430" y="670"/>
                      <a:pt x="6049" y="693"/>
                    </a:cubicBezTo>
                    <a:cubicBezTo>
                      <a:pt x="5532" y="693"/>
                      <a:pt x="5066" y="661"/>
                      <a:pt x="4647" y="661"/>
                    </a:cubicBezTo>
                    <a:cubicBezTo>
                      <a:pt x="3639" y="661"/>
                      <a:pt x="2903" y="851"/>
                      <a:pt x="2382" y="2146"/>
                    </a:cubicBezTo>
                    <a:cubicBezTo>
                      <a:pt x="1548" y="4194"/>
                      <a:pt x="1072" y="6480"/>
                      <a:pt x="786" y="8695"/>
                    </a:cubicBezTo>
                    <a:cubicBezTo>
                      <a:pt x="691" y="9290"/>
                      <a:pt x="0" y="15196"/>
                      <a:pt x="524" y="15315"/>
                    </a:cubicBezTo>
                    <a:cubicBezTo>
                      <a:pt x="4618" y="16221"/>
                      <a:pt x="8826" y="16687"/>
                      <a:pt x="13027" y="16687"/>
                    </a:cubicBezTo>
                    <a:cubicBezTo>
                      <a:pt x="13909" y="16687"/>
                      <a:pt x="14790" y="16667"/>
                      <a:pt x="15670" y="16625"/>
                    </a:cubicBezTo>
                    <a:cubicBezTo>
                      <a:pt x="17551" y="16530"/>
                      <a:pt x="19480" y="16339"/>
                      <a:pt x="21219" y="15625"/>
                    </a:cubicBezTo>
                    <a:cubicBezTo>
                      <a:pt x="21409" y="15554"/>
                      <a:pt x="21624" y="15435"/>
                      <a:pt x="21719" y="15268"/>
                    </a:cubicBezTo>
                    <a:cubicBezTo>
                      <a:pt x="21814" y="15053"/>
                      <a:pt x="21767" y="14839"/>
                      <a:pt x="21695" y="14625"/>
                    </a:cubicBezTo>
                    <a:cubicBezTo>
                      <a:pt x="20600" y="10314"/>
                      <a:pt x="19195" y="6099"/>
                      <a:pt x="17504" y="2003"/>
                    </a:cubicBezTo>
                    <a:cubicBezTo>
                      <a:pt x="17289" y="1527"/>
                      <a:pt x="17075" y="1027"/>
                      <a:pt x="16718" y="670"/>
                    </a:cubicBezTo>
                    <a:cubicBezTo>
                      <a:pt x="16175" y="155"/>
                      <a:pt x="15452" y="1"/>
                      <a:pt x="14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3"/>
              <p:cNvSpPr/>
              <p:nvPr/>
            </p:nvSpPr>
            <p:spPr>
              <a:xfrm>
                <a:off x="5998034" y="3772037"/>
                <a:ext cx="215060" cy="41205"/>
              </a:xfrm>
              <a:custGeom>
                <a:avLst/>
                <a:gdLst/>
                <a:ahLst/>
                <a:cxnLst/>
                <a:rect l="l" t="t" r="r" b="b"/>
                <a:pathLst>
                  <a:path w="17481" h="3350" extrusionOk="0">
                    <a:moveTo>
                      <a:pt x="834" y="0"/>
                    </a:moveTo>
                    <a:cubicBezTo>
                      <a:pt x="501" y="858"/>
                      <a:pt x="239" y="1763"/>
                      <a:pt x="1" y="2668"/>
                    </a:cubicBezTo>
                    <a:cubicBezTo>
                      <a:pt x="168" y="2692"/>
                      <a:pt x="334" y="2692"/>
                      <a:pt x="501" y="2715"/>
                    </a:cubicBezTo>
                    <a:cubicBezTo>
                      <a:pt x="4474" y="3046"/>
                      <a:pt x="8475" y="3349"/>
                      <a:pt x="12471" y="3349"/>
                    </a:cubicBezTo>
                    <a:cubicBezTo>
                      <a:pt x="13650" y="3349"/>
                      <a:pt x="14828" y="3323"/>
                      <a:pt x="16004" y="3263"/>
                    </a:cubicBezTo>
                    <a:cubicBezTo>
                      <a:pt x="16504" y="3215"/>
                      <a:pt x="16981" y="3192"/>
                      <a:pt x="17481" y="3144"/>
                    </a:cubicBezTo>
                    <a:cubicBezTo>
                      <a:pt x="17219" y="2453"/>
                      <a:pt x="16957" y="1739"/>
                      <a:pt x="16695" y="1048"/>
                    </a:cubicBezTo>
                    <a:cubicBezTo>
                      <a:pt x="16100" y="1096"/>
                      <a:pt x="15528" y="1096"/>
                      <a:pt x="14933" y="1120"/>
                    </a:cubicBezTo>
                    <a:cubicBezTo>
                      <a:pt x="14218" y="1132"/>
                      <a:pt x="13504" y="1138"/>
                      <a:pt x="12786" y="1138"/>
                    </a:cubicBezTo>
                    <a:cubicBezTo>
                      <a:pt x="12069" y="1138"/>
                      <a:pt x="11349" y="1132"/>
                      <a:pt x="10622" y="1120"/>
                    </a:cubicBezTo>
                    <a:cubicBezTo>
                      <a:pt x="8050" y="1072"/>
                      <a:pt x="5455" y="905"/>
                      <a:pt x="2906" y="501"/>
                    </a:cubicBezTo>
                    <a:cubicBezTo>
                      <a:pt x="2287" y="405"/>
                      <a:pt x="1549" y="143"/>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3"/>
              <p:cNvSpPr/>
              <p:nvPr/>
            </p:nvSpPr>
            <p:spPr>
              <a:xfrm>
                <a:off x="5988377" y="3827109"/>
                <a:ext cx="243466" cy="42078"/>
              </a:xfrm>
              <a:custGeom>
                <a:avLst/>
                <a:gdLst/>
                <a:ahLst/>
                <a:cxnLst/>
                <a:rect l="l" t="t" r="r" b="b"/>
                <a:pathLst>
                  <a:path w="19790" h="3421" extrusionOk="0">
                    <a:moveTo>
                      <a:pt x="405" y="1"/>
                    </a:moveTo>
                    <a:cubicBezTo>
                      <a:pt x="310" y="572"/>
                      <a:pt x="214" y="1168"/>
                      <a:pt x="143" y="1739"/>
                    </a:cubicBezTo>
                    <a:cubicBezTo>
                      <a:pt x="119" y="1858"/>
                      <a:pt x="72" y="2239"/>
                      <a:pt x="0" y="2763"/>
                    </a:cubicBezTo>
                    <a:cubicBezTo>
                      <a:pt x="191" y="2763"/>
                      <a:pt x="357" y="2787"/>
                      <a:pt x="548" y="2787"/>
                    </a:cubicBezTo>
                    <a:cubicBezTo>
                      <a:pt x="5017" y="3118"/>
                      <a:pt x="9515" y="3421"/>
                      <a:pt x="14008" y="3421"/>
                    </a:cubicBezTo>
                    <a:cubicBezTo>
                      <a:pt x="15333" y="3421"/>
                      <a:pt x="16657" y="3394"/>
                      <a:pt x="17980" y="3335"/>
                    </a:cubicBezTo>
                    <a:cubicBezTo>
                      <a:pt x="18575" y="3311"/>
                      <a:pt x="19195" y="3287"/>
                      <a:pt x="19790" y="3216"/>
                    </a:cubicBezTo>
                    <a:cubicBezTo>
                      <a:pt x="19576" y="2525"/>
                      <a:pt x="19361" y="1810"/>
                      <a:pt x="19123" y="1120"/>
                    </a:cubicBezTo>
                    <a:cubicBezTo>
                      <a:pt x="18337" y="1168"/>
                      <a:pt x="17551" y="1191"/>
                      <a:pt x="16789" y="1191"/>
                    </a:cubicBezTo>
                    <a:cubicBezTo>
                      <a:pt x="15644" y="1208"/>
                      <a:pt x="14499" y="1225"/>
                      <a:pt x="13354" y="1225"/>
                    </a:cubicBezTo>
                    <a:cubicBezTo>
                      <a:pt x="12880" y="1225"/>
                      <a:pt x="12405" y="1222"/>
                      <a:pt x="11931" y="1215"/>
                    </a:cubicBezTo>
                    <a:cubicBezTo>
                      <a:pt x="9026" y="1168"/>
                      <a:pt x="6120" y="1001"/>
                      <a:pt x="3239" y="596"/>
                    </a:cubicBezTo>
                    <a:cubicBezTo>
                      <a:pt x="2405" y="477"/>
                      <a:pt x="1358" y="120"/>
                      <a:pt x="4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3"/>
              <p:cNvSpPr/>
              <p:nvPr/>
            </p:nvSpPr>
            <p:spPr>
              <a:xfrm>
                <a:off x="5984563" y="3875440"/>
                <a:ext cx="260764" cy="42669"/>
              </a:xfrm>
              <a:custGeom>
                <a:avLst/>
                <a:gdLst/>
                <a:ahLst/>
                <a:cxnLst/>
                <a:rect l="l" t="t" r="r" b="b"/>
                <a:pathLst>
                  <a:path w="21196" h="3469" extrusionOk="0">
                    <a:moveTo>
                      <a:pt x="191" y="1"/>
                    </a:moveTo>
                    <a:cubicBezTo>
                      <a:pt x="120" y="930"/>
                      <a:pt x="24" y="1954"/>
                      <a:pt x="1" y="2787"/>
                    </a:cubicBezTo>
                    <a:cubicBezTo>
                      <a:pt x="191" y="2811"/>
                      <a:pt x="358" y="2835"/>
                      <a:pt x="524" y="2835"/>
                    </a:cubicBezTo>
                    <a:cubicBezTo>
                      <a:pt x="5012" y="3166"/>
                      <a:pt x="9500" y="3469"/>
                      <a:pt x="13998" y="3469"/>
                    </a:cubicBezTo>
                    <a:cubicBezTo>
                      <a:pt x="15325" y="3469"/>
                      <a:pt x="16652" y="3442"/>
                      <a:pt x="17980" y="3383"/>
                    </a:cubicBezTo>
                    <a:cubicBezTo>
                      <a:pt x="19052" y="3335"/>
                      <a:pt x="20124" y="3264"/>
                      <a:pt x="21195" y="3049"/>
                    </a:cubicBezTo>
                    <a:cubicBezTo>
                      <a:pt x="21005" y="2382"/>
                      <a:pt x="20814" y="1692"/>
                      <a:pt x="20624" y="1025"/>
                    </a:cubicBezTo>
                    <a:cubicBezTo>
                      <a:pt x="19362" y="1192"/>
                      <a:pt x="18052" y="1216"/>
                      <a:pt x="16766" y="1239"/>
                    </a:cubicBezTo>
                    <a:cubicBezTo>
                      <a:pt x="15956" y="1251"/>
                      <a:pt x="15147" y="1257"/>
                      <a:pt x="14340" y="1257"/>
                    </a:cubicBezTo>
                    <a:cubicBezTo>
                      <a:pt x="13533" y="1257"/>
                      <a:pt x="12729" y="1251"/>
                      <a:pt x="11932" y="1239"/>
                    </a:cubicBezTo>
                    <a:cubicBezTo>
                      <a:pt x="9026" y="1192"/>
                      <a:pt x="6097" y="1049"/>
                      <a:pt x="3239" y="620"/>
                    </a:cubicBezTo>
                    <a:cubicBezTo>
                      <a:pt x="2358" y="501"/>
                      <a:pt x="1191" y="120"/>
                      <a:pt x="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3"/>
              <p:cNvSpPr/>
              <p:nvPr/>
            </p:nvSpPr>
            <p:spPr>
              <a:xfrm>
                <a:off x="5916302" y="3455075"/>
                <a:ext cx="387332" cy="304474"/>
              </a:xfrm>
              <a:custGeom>
                <a:avLst/>
                <a:gdLst/>
                <a:ahLst/>
                <a:cxnLst/>
                <a:rect l="l" t="t" r="r" b="b"/>
                <a:pathLst>
                  <a:path w="31484" h="24754" extrusionOk="0">
                    <a:moveTo>
                      <a:pt x="17095" y="193"/>
                    </a:moveTo>
                    <a:cubicBezTo>
                      <a:pt x="16875" y="193"/>
                      <a:pt x="16662" y="200"/>
                      <a:pt x="16457" y="215"/>
                    </a:cubicBezTo>
                    <a:cubicBezTo>
                      <a:pt x="13408" y="405"/>
                      <a:pt x="11932" y="0"/>
                      <a:pt x="9193" y="1310"/>
                    </a:cubicBezTo>
                    <a:cubicBezTo>
                      <a:pt x="8193" y="1786"/>
                      <a:pt x="5645" y="3025"/>
                      <a:pt x="4787" y="3692"/>
                    </a:cubicBezTo>
                    <a:cubicBezTo>
                      <a:pt x="2668" y="5359"/>
                      <a:pt x="2120" y="7335"/>
                      <a:pt x="1287" y="9883"/>
                    </a:cubicBezTo>
                    <a:cubicBezTo>
                      <a:pt x="691" y="11669"/>
                      <a:pt x="1" y="15242"/>
                      <a:pt x="144" y="17099"/>
                    </a:cubicBezTo>
                    <a:cubicBezTo>
                      <a:pt x="287" y="18980"/>
                      <a:pt x="620" y="20814"/>
                      <a:pt x="2025" y="22052"/>
                    </a:cubicBezTo>
                    <a:cubicBezTo>
                      <a:pt x="4002" y="23815"/>
                      <a:pt x="8407" y="24410"/>
                      <a:pt x="11074" y="24529"/>
                    </a:cubicBezTo>
                    <a:cubicBezTo>
                      <a:pt x="13408" y="24624"/>
                      <a:pt x="15766" y="24696"/>
                      <a:pt x="18124" y="24743"/>
                    </a:cubicBezTo>
                    <a:cubicBezTo>
                      <a:pt x="18494" y="24749"/>
                      <a:pt x="18866" y="24754"/>
                      <a:pt x="19238" y="24754"/>
                    </a:cubicBezTo>
                    <a:cubicBezTo>
                      <a:pt x="20609" y="24754"/>
                      <a:pt x="21980" y="24684"/>
                      <a:pt x="23291" y="24291"/>
                    </a:cubicBezTo>
                    <a:cubicBezTo>
                      <a:pt x="26506" y="23338"/>
                      <a:pt x="29531" y="21719"/>
                      <a:pt x="30507" y="18480"/>
                    </a:cubicBezTo>
                    <a:cubicBezTo>
                      <a:pt x="31484" y="15265"/>
                      <a:pt x="30531" y="10502"/>
                      <a:pt x="29340" y="7359"/>
                    </a:cubicBezTo>
                    <a:cubicBezTo>
                      <a:pt x="28983" y="6454"/>
                      <a:pt x="28554" y="5716"/>
                      <a:pt x="27959" y="4954"/>
                    </a:cubicBezTo>
                    <a:cubicBezTo>
                      <a:pt x="27530" y="4406"/>
                      <a:pt x="27173" y="3572"/>
                      <a:pt x="26625" y="3168"/>
                    </a:cubicBezTo>
                    <a:cubicBezTo>
                      <a:pt x="24317" y="1525"/>
                      <a:pt x="20105" y="193"/>
                      <a:pt x="17095" y="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3"/>
              <p:cNvSpPr/>
              <p:nvPr/>
            </p:nvSpPr>
            <p:spPr>
              <a:xfrm>
                <a:off x="6148038" y="3581038"/>
                <a:ext cx="27250" cy="27257"/>
              </a:xfrm>
              <a:custGeom>
                <a:avLst/>
                <a:gdLst/>
                <a:ahLst/>
                <a:cxnLst/>
                <a:rect l="l" t="t" r="r" b="b"/>
                <a:pathLst>
                  <a:path w="2215" h="2216" extrusionOk="0">
                    <a:moveTo>
                      <a:pt x="1119" y="1"/>
                    </a:moveTo>
                    <a:cubicBezTo>
                      <a:pt x="500" y="1"/>
                      <a:pt x="0" y="501"/>
                      <a:pt x="0" y="1120"/>
                    </a:cubicBezTo>
                    <a:cubicBezTo>
                      <a:pt x="0" y="1739"/>
                      <a:pt x="500" y="2215"/>
                      <a:pt x="1119" y="2215"/>
                    </a:cubicBezTo>
                    <a:cubicBezTo>
                      <a:pt x="1738" y="2215"/>
                      <a:pt x="2215" y="1739"/>
                      <a:pt x="2215" y="1120"/>
                    </a:cubicBezTo>
                    <a:cubicBezTo>
                      <a:pt x="2215" y="501"/>
                      <a:pt x="1738" y="1"/>
                      <a:pt x="1119" y="1"/>
                    </a:cubicBezTo>
                    <a:close/>
                  </a:path>
                </a:pathLst>
              </a:custGeom>
              <a:solidFill>
                <a:srgbClr val="5E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3"/>
              <p:cNvSpPr/>
              <p:nvPr/>
            </p:nvSpPr>
            <p:spPr>
              <a:xfrm>
                <a:off x="6020299" y="3581038"/>
                <a:ext cx="27262" cy="27257"/>
              </a:xfrm>
              <a:custGeom>
                <a:avLst/>
                <a:gdLst/>
                <a:ahLst/>
                <a:cxnLst/>
                <a:rect l="l" t="t" r="r" b="b"/>
                <a:pathLst>
                  <a:path w="2216" h="2216" extrusionOk="0">
                    <a:moveTo>
                      <a:pt x="1096" y="1"/>
                    </a:moveTo>
                    <a:cubicBezTo>
                      <a:pt x="477" y="1"/>
                      <a:pt x="1" y="501"/>
                      <a:pt x="1" y="1120"/>
                    </a:cubicBezTo>
                    <a:cubicBezTo>
                      <a:pt x="1" y="1739"/>
                      <a:pt x="477" y="2215"/>
                      <a:pt x="1096" y="2215"/>
                    </a:cubicBezTo>
                    <a:cubicBezTo>
                      <a:pt x="1716" y="2215"/>
                      <a:pt x="2216" y="1739"/>
                      <a:pt x="2216" y="1120"/>
                    </a:cubicBezTo>
                    <a:cubicBezTo>
                      <a:pt x="2216" y="501"/>
                      <a:pt x="1716" y="1"/>
                      <a:pt x="1096" y="1"/>
                    </a:cubicBezTo>
                    <a:close/>
                  </a:path>
                </a:pathLst>
              </a:custGeom>
              <a:solidFill>
                <a:srgbClr val="5E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3"/>
              <p:cNvSpPr/>
              <p:nvPr/>
            </p:nvSpPr>
            <p:spPr>
              <a:xfrm>
                <a:off x="6096470" y="3615604"/>
                <a:ext cx="23449" cy="69433"/>
              </a:xfrm>
              <a:custGeom>
                <a:avLst/>
                <a:gdLst/>
                <a:ahLst/>
                <a:cxnLst/>
                <a:rect l="l" t="t" r="r" b="b"/>
                <a:pathLst>
                  <a:path w="1906" h="5645" fill="none" extrusionOk="0">
                    <a:moveTo>
                      <a:pt x="1906" y="4430"/>
                    </a:moveTo>
                    <a:cubicBezTo>
                      <a:pt x="1811" y="4716"/>
                      <a:pt x="1715" y="5025"/>
                      <a:pt x="1549" y="5240"/>
                    </a:cubicBezTo>
                    <a:cubicBezTo>
                      <a:pt x="1358" y="5478"/>
                      <a:pt x="1048" y="5645"/>
                      <a:pt x="763" y="5597"/>
                    </a:cubicBezTo>
                    <a:cubicBezTo>
                      <a:pt x="501" y="5526"/>
                      <a:pt x="286" y="5287"/>
                      <a:pt x="191" y="5049"/>
                    </a:cubicBezTo>
                    <a:cubicBezTo>
                      <a:pt x="96" y="4787"/>
                      <a:pt x="96" y="4525"/>
                      <a:pt x="96" y="4240"/>
                    </a:cubicBezTo>
                    <a:cubicBezTo>
                      <a:pt x="72" y="2835"/>
                      <a:pt x="48" y="1429"/>
                      <a:pt x="1" y="1"/>
                    </a:cubicBezTo>
                  </a:path>
                </a:pathLst>
              </a:custGeom>
              <a:noFill/>
              <a:ln w="101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3"/>
              <p:cNvSpPr/>
              <p:nvPr/>
            </p:nvSpPr>
            <p:spPr>
              <a:xfrm>
                <a:off x="6084759" y="3603008"/>
                <a:ext cx="28136" cy="18192"/>
              </a:xfrm>
              <a:custGeom>
                <a:avLst/>
                <a:gdLst/>
                <a:ahLst/>
                <a:cxnLst/>
                <a:rect l="l" t="t" r="r" b="b"/>
                <a:pathLst>
                  <a:path w="2287" h="1479" extrusionOk="0">
                    <a:moveTo>
                      <a:pt x="1149" y="0"/>
                    </a:moveTo>
                    <a:cubicBezTo>
                      <a:pt x="865" y="0"/>
                      <a:pt x="577" y="27"/>
                      <a:pt x="390" y="27"/>
                    </a:cubicBezTo>
                    <a:cubicBezTo>
                      <a:pt x="361" y="27"/>
                      <a:pt x="334" y="26"/>
                      <a:pt x="310" y="24"/>
                    </a:cubicBezTo>
                    <a:cubicBezTo>
                      <a:pt x="262" y="24"/>
                      <a:pt x="214" y="24"/>
                      <a:pt x="191" y="48"/>
                    </a:cubicBezTo>
                    <a:cubicBezTo>
                      <a:pt x="143" y="72"/>
                      <a:pt x="119" y="120"/>
                      <a:pt x="95" y="191"/>
                    </a:cubicBezTo>
                    <a:cubicBezTo>
                      <a:pt x="0" y="525"/>
                      <a:pt x="262" y="834"/>
                      <a:pt x="476" y="1120"/>
                    </a:cubicBezTo>
                    <a:cubicBezTo>
                      <a:pt x="634" y="1278"/>
                      <a:pt x="814" y="1479"/>
                      <a:pt x="1056" y="1479"/>
                    </a:cubicBezTo>
                    <a:cubicBezTo>
                      <a:pt x="1069" y="1479"/>
                      <a:pt x="1082" y="1478"/>
                      <a:pt x="1096" y="1477"/>
                    </a:cubicBezTo>
                    <a:cubicBezTo>
                      <a:pt x="1191" y="1477"/>
                      <a:pt x="1286" y="1453"/>
                      <a:pt x="1381" y="1406"/>
                    </a:cubicBezTo>
                    <a:cubicBezTo>
                      <a:pt x="1691" y="1215"/>
                      <a:pt x="2286" y="667"/>
                      <a:pt x="2024" y="263"/>
                    </a:cubicBezTo>
                    <a:cubicBezTo>
                      <a:pt x="1897" y="47"/>
                      <a:pt x="1526" y="0"/>
                      <a:pt x="1149" y="0"/>
                    </a:cubicBezTo>
                    <a:close/>
                  </a:path>
                </a:pathLst>
              </a:custGeom>
              <a:solidFill>
                <a:srgbClr val="5E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3"/>
              <p:cNvSpPr/>
              <p:nvPr/>
            </p:nvSpPr>
            <p:spPr>
              <a:xfrm>
                <a:off x="6073036" y="3661893"/>
                <a:ext cx="23744" cy="23444"/>
              </a:xfrm>
              <a:custGeom>
                <a:avLst/>
                <a:gdLst/>
                <a:ahLst/>
                <a:cxnLst/>
                <a:rect l="l" t="t" r="r" b="b"/>
                <a:pathLst>
                  <a:path w="1930" h="1906" fill="none" extrusionOk="0">
                    <a:moveTo>
                      <a:pt x="1929" y="0"/>
                    </a:moveTo>
                    <a:cubicBezTo>
                      <a:pt x="1906" y="334"/>
                      <a:pt x="1906" y="667"/>
                      <a:pt x="1834" y="977"/>
                    </a:cubicBezTo>
                    <a:cubicBezTo>
                      <a:pt x="1739" y="1286"/>
                      <a:pt x="1572" y="1572"/>
                      <a:pt x="1286" y="1739"/>
                    </a:cubicBezTo>
                    <a:cubicBezTo>
                      <a:pt x="1001" y="1905"/>
                      <a:pt x="620" y="1882"/>
                      <a:pt x="382" y="1667"/>
                    </a:cubicBezTo>
                    <a:cubicBezTo>
                      <a:pt x="310" y="1596"/>
                      <a:pt x="262" y="1524"/>
                      <a:pt x="215" y="1429"/>
                    </a:cubicBezTo>
                    <a:cubicBezTo>
                      <a:pt x="72" y="1143"/>
                      <a:pt x="1" y="810"/>
                      <a:pt x="1" y="500"/>
                    </a:cubicBezTo>
                  </a:path>
                </a:pathLst>
              </a:custGeom>
              <a:noFill/>
              <a:ln w="101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3"/>
              <p:cNvSpPr/>
              <p:nvPr/>
            </p:nvSpPr>
            <p:spPr>
              <a:xfrm>
                <a:off x="6175274" y="3603008"/>
                <a:ext cx="83805" cy="83788"/>
              </a:xfrm>
              <a:custGeom>
                <a:avLst/>
                <a:gdLst/>
                <a:ahLst/>
                <a:cxnLst/>
                <a:rect l="l" t="t" r="r" b="b"/>
                <a:pathLst>
                  <a:path w="6812" h="6812" extrusionOk="0">
                    <a:moveTo>
                      <a:pt x="3406" y="1"/>
                    </a:moveTo>
                    <a:cubicBezTo>
                      <a:pt x="1525" y="1"/>
                      <a:pt x="1" y="1525"/>
                      <a:pt x="1" y="3406"/>
                    </a:cubicBezTo>
                    <a:cubicBezTo>
                      <a:pt x="1" y="5287"/>
                      <a:pt x="1525" y="6812"/>
                      <a:pt x="3406" y="6812"/>
                    </a:cubicBezTo>
                    <a:cubicBezTo>
                      <a:pt x="5288" y="6812"/>
                      <a:pt x="6812" y="5287"/>
                      <a:pt x="6812" y="3406"/>
                    </a:cubicBezTo>
                    <a:cubicBezTo>
                      <a:pt x="6812" y="1525"/>
                      <a:pt x="5288" y="1"/>
                      <a:pt x="34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3"/>
              <p:cNvSpPr/>
              <p:nvPr/>
            </p:nvSpPr>
            <p:spPr>
              <a:xfrm>
                <a:off x="5942677" y="3597448"/>
                <a:ext cx="83509" cy="83788"/>
              </a:xfrm>
              <a:custGeom>
                <a:avLst/>
                <a:gdLst/>
                <a:ahLst/>
                <a:cxnLst/>
                <a:rect l="l" t="t" r="r" b="b"/>
                <a:pathLst>
                  <a:path w="6788" h="6812" extrusionOk="0">
                    <a:moveTo>
                      <a:pt x="3382" y="0"/>
                    </a:moveTo>
                    <a:cubicBezTo>
                      <a:pt x="1524" y="0"/>
                      <a:pt x="0" y="1524"/>
                      <a:pt x="0" y="3406"/>
                    </a:cubicBezTo>
                    <a:cubicBezTo>
                      <a:pt x="0" y="5287"/>
                      <a:pt x="1524" y="6811"/>
                      <a:pt x="3382" y="6811"/>
                    </a:cubicBezTo>
                    <a:cubicBezTo>
                      <a:pt x="5263" y="6811"/>
                      <a:pt x="6787" y="5287"/>
                      <a:pt x="6787" y="3406"/>
                    </a:cubicBezTo>
                    <a:cubicBezTo>
                      <a:pt x="6787" y="1524"/>
                      <a:pt x="5263" y="0"/>
                      <a:pt x="33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3"/>
              <p:cNvSpPr/>
              <p:nvPr/>
            </p:nvSpPr>
            <p:spPr>
              <a:xfrm>
                <a:off x="5995401" y="3976468"/>
                <a:ext cx="86733" cy="171597"/>
              </a:xfrm>
              <a:custGeom>
                <a:avLst/>
                <a:gdLst/>
                <a:ahLst/>
                <a:cxnLst/>
                <a:rect l="l" t="t" r="r" b="b"/>
                <a:pathLst>
                  <a:path w="7050" h="13951" extrusionOk="0">
                    <a:moveTo>
                      <a:pt x="2681" y="0"/>
                    </a:moveTo>
                    <a:cubicBezTo>
                      <a:pt x="2482" y="0"/>
                      <a:pt x="2287" y="9"/>
                      <a:pt x="2096" y="28"/>
                    </a:cubicBezTo>
                    <a:cubicBezTo>
                      <a:pt x="2025" y="1218"/>
                      <a:pt x="2263" y="2481"/>
                      <a:pt x="2287" y="3671"/>
                    </a:cubicBezTo>
                    <a:cubicBezTo>
                      <a:pt x="2311" y="4910"/>
                      <a:pt x="2263" y="6148"/>
                      <a:pt x="2073" y="7386"/>
                    </a:cubicBezTo>
                    <a:cubicBezTo>
                      <a:pt x="1953" y="8196"/>
                      <a:pt x="1763" y="8982"/>
                      <a:pt x="1358" y="9696"/>
                    </a:cubicBezTo>
                    <a:cubicBezTo>
                      <a:pt x="1048" y="10292"/>
                      <a:pt x="620" y="10792"/>
                      <a:pt x="358" y="11387"/>
                    </a:cubicBezTo>
                    <a:cubicBezTo>
                      <a:pt x="72" y="11983"/>
                      <a:pt x="1" y="12721"/>
                      <a:pt x="406" y="13245"/>
                    </a:cubicBezTo>
                    <a:cubicBezTo>
                      <a:pt x="572" y="13459"/>
                      <a:pt x="787" y="13626"/>
                      <a:pt x="1048" y="13721"/>
                    </a:cubicBezTo>
                    <a:cubicBezTo>
                      <a:pt x="1401" y="13879"/>
                      <a:pt x="1785" y="13950"/>
                      <a:pt x="2175" y="13950"/>
                    </a:cubicBezTo>
                    <a:cubicBezTo>
                      <a:pt x="2548" y="13950"/>
                      <a:pt x="2926" y="13885"/>
                      <a:pt x="3287" y="13769"/>
                    </a:cubicBezTo>
                    <a:cubicBezTo>
                      <a:pt x="4001" y="13531"/>
                      <a:pt x="4644" y="13078"/>
                      <a:pt x="5216" y="12602"/>
                    </a:cubicBezTo>
                    <a:cubicBezTo>
                      <a:pt x="5621" y="12268"/>
                      <a:pt x="6002" y="11887"/>
                      <a:pt x="6288" y="11459"/>
                    </a:cubicBezTo>
                    <a:cubicBezTo>
                      <a:pt x="6954" y="10411"/>
                      <a:pt x="6978" y="9077"/>
                      <a:pt x="7002" y="7815"/>
                    </a:cubicBezTo>
                    <a:cubicBezTo>
                      <a:pt x="7002" y="5529"/>
                      <a:pt x="7026" y="3267"/>
                      <a:pt x="7050" y="980"/>
                    </a:cubicBezTo>
                    <a:cubicBezTo>
                      <a:pt x="7050" y="837"/>
                      <a:pt x="7026" y="695"/>
                      <a:pt x="6931" y="599"/>
                    </a:cubicBezTo>
                    <a:cubicBezTo>
                      <a:pt x="6859" y="528"/>
                      <a:pt x="6764" y="528"/>
                      <a:pt x="6669" y="504"/>
                    </a:cubicBezTo>
                    <a:cubicBezTo>
                      <a:pt x="5430" y="360"/>
                      <a:pt x="3977" y="0"/>
                      <a:pt x="2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3"/>
              <p:cNvSpPr/>
              <p:nvPr/>
            </p:nvSpPr>
            <p:spPr>
              <a:xfrm>
                <a:off x="6104085" y="3979704"/>
                <a:ext cx="86450" cy="171880"/>
              </a:xfrm>
              <a:custGeom>
                <a:avLst/>
                <a:gdLst/>
                <a:ahLst/>
                <a:cxnLst/>
                <a:rect l="l" t="t" r="r" b="b"/>
                <a:pathLst>
                  <a:path w="7027" h="13974" extrusionOk="0">
                    <a:moveTo>
                      <a:pt x="2649" y="0"/>
                    </a:moveTo>
                    <a:cubicBezTo>
                      <a:pt x="2460" y="0"/>
                      <a:pt x="2276" y="8"/>
                      <a:pt x="2097" y="27"/>
                    </a:cubicBezTo>
                    <a:cubicBezTo>
                      <a:pt x="2025" y="1217"/>
                      <a:pt x="2263" y="2480"/>
                      <a:pt x="2287" y="3694"/>
                    </a:cubicBezTo>
                    <a:cubicBezTo>
                      <a:pt x="2311" y="4932"/>
                      <a:pt x="2263" y="6171"/>
                      <a:pt x="2073" y="7385"/>
                    </a:cubicBezTo>
                    <a:cubicBezTo>
                      <a:pt x="1930" y="8195"/>
                      <a:pt x="1739" y="9005"/>
                      <a:pt x="1358" y="9719"/>
                    </a:cubicBezTo>
                    <a:cubicBezTo>
                      <a:pt x="1049" y="10291"/>
                      <a:pt x="620" y="10791"/>
                      <a:pt x="334" y="11386"/>
                    </a:cubicBezTo>
                    <a:cubicBezTo>
                      <a:pt x="72" y="11982"/>
                      <a:pt x="1" y="12744"/>
                      <a:pt x="382" y="13244"/>
                    </a:cubicBezTo>
                    <a:cubicBezTo>
                      <a:pt x="549" y="13458"/>
                      <a:pt x="787" y="13625"/>
                      <a:pt x="1025" y="13744"/>
                    </a:cubicBezTo>
                    <a:cubicBezTo>
                      <a:pt x="1390" y="13902"/>
                      <a:pt x="1780" y="13973"/>
                      <a:pt x="2169" y="13973"/>
                    </a:cubicBezTo>
                    <a:cubicBezTo>
                      <a:pt x="2542" y="13973"/>
                      <a:pt x="2914" y="13908"/>
                      <a:pt x="3263" y="13791"/>
                    </a:cubicBezTo>
                    <a:cubicBezTo>
                      <a:pt x="4002" y="13529"/>
                      <a:pt x="4645" y="13101"/>
                      <a:pt x="5216" y="12601"/>
                    </a:cubicBezTo>
                    <a:cubicBezTo>
                      <a:pt x="5621" y="12267"/>
                      <a:pt x="6002" y="11910"/>
                      <a:pt x="6264" y="11481"/>
                    </a:cubicBezTo>
                    <a:cubicBezTo>
                      <a:pt x="6955" y="10410"/>
                      <a:pt x="6978" y="9076"/>
                      <a:pt x="7002" y="7814"/>
                    </a:cubicBezTo>
                    <a:cubicBezTo>
                      <a:pt x="7002" y="5552"/>
                      <a:pt x="7026" y="3265"/>
                      <a:pt x="7026" y="1003"/>
                    </a:cubicBezTo>
                    <a:cubicBezTo>
                      <a:pt x="7026" y="860"/>
                      <a:pt x="7026" y="694"/>
                      <a:pt x="6931" y="598"/>
                    </a:cubicBezTo>
                    <a:cubicBezTo>
                      <a:pt x="6859" y="551"/>
                      <a:pt x="6740" y="527"/>
                      <a:pt x="6645" y="527"/>
                    </a:cubicBezTo>
                    <a:cubicBezTo>
                      <a:pt x="5419" y="381"/>
                      <a:pt x="3940" y="0"/>
                      <a:pt x="26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1" name="Google Shape;2971;p33"/>
            <p:cNvGrpSpPr/>
            <p:nvPr/>
          </p:nvGrpSpPr>
          <p:grpSpPr>
            <a:xfrm>
              <a:off x="2311566" y="1435484"/>
              <a:ext cx="1559884" cy="819614"/>
              <a:chOff x="2426202" y="1308673"/>
              <a:chExt cx="1355007" cy="712027"/>
            </a:xfrm>
          </p:grpSpPr>
          <p:sp>
            <p:nvSpPr>
              <p:cNvPr id="2972" name="Google Shape;2972;p33"/>
              <p:cNvSpPr/>
              <p:nvPr/>
            </p:nvSpPr>
            <p:spPr>
              <a:xfrm>
                <a:off x="2544116" y="1308673"/>
                <a:ext cx="1237093" cy="692528"/>
              </a:xfrm>
              <a:custGeom>
                <a:avLst/>
                <a:gdLst/>
                <a:ahLst/>
                <a:cxnLst/>
                <a:rect l="l" t="t" r="r" b="b"/>
                <a:pathLst>
                  <a:path w="72706" h="40701" extrusionOk="0">
                    <a:moveTo>
                      <a:pt x="36801" y="741"/>
                    </a:moveTo>
                    <a:cubicBezTo>
                      <a:pt x="28821" y="741"/>
                      <a:pt x="20834" y="1018"/>
                      <a:pt x="12884" y="1572"/>
                    </a:cubicBezTo>
                    <a:cubicBezTo>
                      <a:pt x="9240" y="1834"/>
                      <a:pt x="5216" y="2334"/>
                      <a:pt x="2787" y="5049"/>
                    </a:cubicBezTo>
                    <a:cubicBezTo>
                      <a:pt x="667" y="7431"/>
                      <a:pt x="357" y="10884"/>
                      <a:pt x="238" y="14075"/>
                    </a:cubicBezTo>
                    <a:cubicBezTo>
                      <a:pt x="0" y="19552"/>
                      <a:pt x="48" y="25101"/>
                      <a:pt x="1548" y="30364"/>
                    </a:cubicBezTo>
                    <a:cubicBezTo>
                      <a:pt x="2024" y="31959"/>
                      <a:pt x="2644" y="33555"/>
                      <a:pt x="3787" y="34770"/>
                    </a:cubicBezTo>
                    <a:cubicBezTo>
                      <a:pt x="5668" y="36770"/>
                      <a:pt x="8621" y="37318"/>
                      <a:pt x="11360" y="37699"/>
                    </a:cubicBezTo>
                    <a:cubicBezTo>
                      <a:pt x="20727" y="39023"/>
                      <a:pt x="30760" y="40700"/>
                      <a:pt x="40488" y="40700"/>
                    </a:cubicBezTo>
                    <a:cubicBezTo>
                      <a:pt x="47727" y="40700"/>
                      <a:pt x="54797" y="39772"/>
                      <a:pt x="61299" y="37080"/>
                    </a:cubicBezTo>
                    <a:cubicBezTo>
                      <a:pt x="63299" y="36270"/>
                      <a:pt x="66371" y="35055"/>
                      <a:pt x="67991" y="33626"/>
                    </a:cubicBezTo>
                    <a:cubicBezTo>
                      <a:pt x="72706" y="29435"/>
                      <a:pt x="70944" y="19504"/>
                      <a:pt x="70324" y="13217"/>
                    </a:cubicBezTo>
                    <a:cubicBezTo>
                      <a:pt x="70158" y="11384"/>
                      <a:pt x="69896" y="9550"/>
                      <a:pt x="69157" y="7883"/>
                    </a:cubicBezTo>
                    <a:cubicBezTo>
                      <a:pt x="65681" y="0"/>
                      <a:pt x="52773" y="1048"/>
                      <a:pt x="45772" y="858"/>
                    </a:cubicBezTo>
                    <a:cubicBezTo>
                      <a:pt x="42784" y="780"/>
                      <a:pt x="39793" y="741"/>
                      <a:pt x="36801" y="74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Quicksand Medium"/>
                    <a:ea typeface="Quicksand Medium"/>
                    <a:cs typeface="Quicksand Medium"/>
                    <a:sym typeface="Quicksand Medium"/>
                  </a:rPr>
                  <a:t>The answer is 12! </a:t>
                </a:r>
                <a:endParaRPr>
                  <a:solidFill>
                    <a:schemeClr val="dk1"/>
                  </a:solidFill>
                </a:endParaRPr>
              </a:p>
            </p:txBody>
          </p:sp>
          <p:sp>
            <p:nvSpPr>
              <p:cNvPr id="2973" name="Google Shape;2973;p33"/>
              <p:cNvSpPr/>
              <p:nvPr/>
            </p:nvSpPr>
            <p:spPr>
              <a:xfrm>
                <a:off x="2426202" y="1841838"/>
                <a:ext cx="394697" cy="178862"/>
              </a:xfrm>
              <a:custGeom>
                <a:avLst/>
                <a:gdLst/>
                <a:ahLst/>
                <a:cxnLst/>
                <a:rect l="l" t="t" r="r" b="b"/>
                <a:pathLst>
                  <a:path w="23197" h="10512" extrusionOk="0">
                    <a:moveTo>
                      <a:pt x="12370" y="0"/>
                    </a:moveTo>
                    <a:cubicBezTo>
                      <a:pt x="12072" y="0"/>
                      <a:pt x="11782" y="18"/>
                      <a:pt x="11503" y="53"/>
                    </a:cubicBezTo>
                    <a:cubicBezTo>
                      <a:pt x="6644" y="648"/>
                      <a:pt x="4906" y="6530"/>
                      <a:pt x="0" y="7721"/>
                    </a:cubicBezTo>
                    <a:cubicBezTo>
                      <a:pt x="2749" y="9624"/>
                      <a:pt x="6283" y="10512"/>
                      <a:pt x="9770" y="10512"/>
                    </a:cubicBezTo>
                    <a:cubicBezTo>
                      <a:pt x="11782" y="10512"/>
                      <a:pt x="13778" y="10216"/>
                      <a:pt x="15599" y="9650"/>
                    </a:cubicBezTo>
                    <a:cubicBezTo>
                      <a:pt x="16504" y="9364"/>
                      <a:pt x="17409" y="9007"/>
                      <a:pt x="18147" y="8388"/>
                    </a:cubicBezTo>
                    <a:cubicBezTo>
                      <a:pt x="23197" y="3964"/>
                      <a:pt x="16904" y="0"/>
                      <a:pt x="12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4" name="Google Shape;2974;p33"/>
            <p:cNvSpPr/>
            <p:nvPr/>
          </p:nvSpPr>
          <p:spPr>
            <a:xfrm>
              <a:off x="5158937" y="3108048"/>
              <a:ext cx="593834" cy="886804"/>
            </a:xfrm>
            <a:custGeom>
              <a:avLst/>
              <a:gdLst/>
              <a:ahLst/>
              <a:cxnLst/>
              <a:rect l="l" t="t" r="r" b="b"/>
              <a:pathLst>
                <a:path w="30317" h="45274" extrusionOk="0">
                  <a:moveTo>
                    <a:pt x="12716" y="1"/>
                  </a:moveTo>
                  <a:cubicBezTo>
                    <a:pt x="8481" y="1"/>
                    <a:pt x="4209" y="216"/>
                    <a:pt x="1" y="645"/>
                  </a:cubicBezTo>
                  <a:lnTo>
                    <a:pt x="739" y="7766"/>
                  </a:lnTo>
                  <a:cubicBezTo>
                    <a:pt x="4607" y="7359"/>
                    <a:pt x="8540" y="7145"/>
                    <a:pt x="12435" y="7145"/>
                  </a:cubicBezTo>
                  <a:cubicBezTo>
                    <a:pt x="12640" y="7145"/>
                    <a:pt x="12846" y="7146"/>
                    <a:pt x="13051" y="7147"/>
                  </a:cubicBezTo>
                  <a:cubicBezTo>
                    <a:pt x="13075" y="7218"/>
                    <a:pt x="13051" y="7313"/>
                    <a:pt x="13075" y="7385"/>
                  </a:cubicBezTo>
                  <a:lnTo>
                    <a:pt x="13051" y="7385"/>
                  </a:lnTo>
                  <a:cubicBezTo>
                    <a:pt x="13003" y="7933"/>
                    <a:pt x="12979" y="8480"/>
                    <a:pt x="12932" y="9004"/>
                  </a:cubicBezTo>
                  <a:cubicBezTo>
                    <a:pt x="12908" y="9219"/>
                    <a:pt x="12884" y="9409"/>
                    <a:pt x="12837" y="9623"/>
                  </a:cubicBezTo>
                  <a:lnTo>
                    <a:pt x="12908" y="9623"/>
                  </a:lnTo>
                  <a:cubicBezTo>
                    <a:pt x="12575" y="14910"/>
                    <a:pt x="12194" y="20149"/>
                    <a:pt x="11789" y="25412"/>
                  </a:cubicBezTo>
                  <a:cubicBezTo>
                    <a:pt x="11479" y="29389"/>
                    <a:pt x="11074" y="34367"/>
                    <a:pt x="13337" y="38796"/>
                  </a:cubicBezTo>
                  <a:cubicBezTo>
                    <a:pt x="14813" y="41701"/>
                    <a:pt x="17671" y="44059"/>
                    <a:pt x="20791" y="44916"/>
                  </a:cubicBezTo>
                  <a:cubicBezTo>
                    <a:pt x="21672" y="45154"/>
                    <a:pt x="22577" y="45274"/>
                    <a:pt x="23434" y="45274"/>
                  </a:cubicBezTo>
                  <a:cubicBezTo>
                    <a:pt x="25125" y="45274"/>
                    <a:pt x="26744" y="44821"/>
                    <a:pt x="28149" y="43940"/>
                  </a:cubicBezTo>
                  <a:cubicBezTo>
                    <a:pt x="29816" y="42892"/>
                    <a:pt x="30316" y="40677"/>
                    <a:pt x="29245" y="39010"/>
                  </a:cubicBezTo>
                  <a:cubicBezTo>
                    <a:pt x="28568" y="37933"/>
                    <a:pt x="27403" y="37343"/>
                    <a:pt x="26215" y="37343"/>
                  </a:cubicBezTo>
                  <a:cubicBezTo>
                    <a:pt x="25564" y="37343"/>
                    <a:pt x="24905" y="37520"/>
                    <a:pt x="24315" y="37891"/>
                  </a:cubicBezTo>
                  <a:cubicBezTo>
                    <a:pt x="24075" y="38061"/>
                    <a:pt x="23776" y="38138"/>
                    <a:pt x="23433" y="38138"/>
                  </a:cubicBezTo>
                  <a:cubicBezTo>
                    <a:pt x="23198" y="38138"/>
                    <a:pt x="22943" y="38102"/>
                    <a:pt x="22672" y="38034"/>
                  </a:cubicBezTo>
                  <a:cubicBezTo>
                    <a:pt x="21481" y="37701"/>
                    <a:pt x="20290" y="36700"/>
                    <a:pt x="19695" y="35581"/>
                  </a:cubicBezTo>
                  <a:cubicBezTo>
                    <a:pt x="18361" y="32914"/>
                    <a:pt x="18647" y="29223"/>
                    <a:pt x="18909" y="25960"/>
                  </a:cubicBezTo>
                  <a:cubicBezTo>
                    <a:pt x="19338" y="20578"/>
                    <a:pt x="19695" y="15172"/>
                    <a:pt x="20052" y="9766"/>
                  </a:cubicBezTo>
                  <a:cubicBezTo>
                    <a:pt x="20195" y="8695"/>
                    <a:pt x="20314" y="7480"/>
                    <a:pt x="20148" y="6194"/>
                  </a:cubicBezTo>
                  <a:cubicBezTo>
                    <a:pt x="19814" y="3694"/>
                    <a:pt x="18504" y="1622"/>
                    <a:pt x="16599" y="645"/>
                  </a:cubicBezTo>
                  <a:cubicBezTo>
                    <a:pt x="15313" y="26"/>
                    <a:pt x="14099" y="2"/>
                    <a:pt x="13384" y="2"/>
                  </a:cubicBezTo>
                  <a:cubicBezTo>
                    <a:pt x="13162" y="1"/>
                    <a:pt x="12939" y="1"/>
                    <a:pt x="127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3"/>
            <p:cNvSpPr/>
            <p:nvPr/>
          </p:nvSpPr>
          <p:spPr>
            <a:xfrm>
              <a:off x="1556283" y="1517490"/>
              <a:ext cx="4700138" cy="2499972"/>
            </a:xfrm>
            <a:custGeom>
              <a:avLst/>
              <a:gdLst/>
              <a:ahLst/>
              <a:cxnLst/>
              <a:rect l="l" t="t" r="r" b="b"/>
              <a:pathLst>
                <a:path w="239956" h="127631" extrusionOk="0">
                  <a:moveTo>
                    <a:pt x="168298" y="7272"/>
                  </a:moveTo>
                  <a:cubicBezTo>
                    <a:pt x="183610" y="7772"/>
                    <a:pt x="198971" y="9701"/>
                    <a:pt x="213950" y="11559"/>
                  </a:cubicBezTo>
                  <a:cubicBezTo>
                    <a:pt x="217070" y="11964"/>
                    <a:pt x="220285" y="12368"/>
                    <a:pt x="222856" y="13678"/>
                  </a:cubicBezTo>
                  <a:cubicBezTo>
                    <a:pt x="226405" y="15464"/>
                    <a:pt x="229263" y="19322"/>
                    <a:pt x="230715" y="24252"/>
                  </a:cubicBezTo>
                  <a:cubicBezTo>
                    <a:pt x="232144" y="29086"/>
                    <a:pt x="232216" y="34444"/>
                    <a:pt x="232311" y="39612"/>
                  </a:cubicBezTo>
                  <a:lnTo>
                    <a:pt x="232382" y="45566"/>
                  </a:lnTo>
                  <a:cubicBezTo>
                    <a:pt x="223238" y="46066"/>
                    <a:pt x="214021" y="46471"/>
                    <a:pt x="204805" y="46780"/>
                  </a:cubicBezTo>
                  <a:cubicBezTo>
                    <a:pt x="204877" y="42970"/>
                    <a:pt x="204924" y="39160"/>
                    <a:pt x="204948" y="35349"/>
                  </a:cubicBezTo>
                  <a:cubicBezTo>
                    <a:pt x="204972" y="32706"/>
                    <a:pt x="205019" y="27181"/>
                    <a:pt x="200828" y="24157"/>
                  </a:cubicBezTo>
                  <a:cubicBezTo>
                    <a:pt x="198661" y="22585"/>
                    <a:pt x="196208" y="22299"/>
                    <a:pt x="193874" y="22180"/>
                  </a:cubicBezTo>
                  <a:cubicBezTo>
                    <a:pt x="189490" y="21915"/>
                    <a:pt x="185099" y="21784"/>
                    <a:pt x="180705" y="21784"/>
                  </a:cubicBezTo>
                  <a:cubicBezTo>
                    <a:pt x="176412" y="21784"/>
                    <a:pt x="172117" y="21909"/>
                    <a:pt x="167821" y="22156"/>
                  </a:cubicBezTo>
                  <a:lnTo>
                    <a:pt x="168298" y="7272"/>
                  </a:lnTo>
                  <a:close/>
                  <a:moveTo>
                    <a:pt x="180829" y="28931"/>
                  </a:moveTo>
                  <a:cubicBezTo>
                    <a:pt x="185038" y="28931"/>
                    <a:pt x="189245" y="29056"/>
                    <a:pt x="193446" y="29301"/>
                  </a:cubicBezTo>
                  <a:cubicBezTo>
                    <a:pt x="194446" y="29372"/>
                    <a:pt x="195970" y="29443"/>
                    <a:pt x="196637" y="29944"/>
                  </a:cubicBezTo>
                  <a:cubicBezTo>
                    <a:pt x="197851" y="30801"/>
                    <a:pt x="197827" y="34087"/>
                    <a:pt x="197804" y="35326"/>
                  </a:cubicBezTo>
                  <a:cubicBezTo>
                    <a:pt x="197780" y="39207"/>
                    <a:pt x="197732" y="43089"/>
                    <a:pt x="197661" y="46995"/>
                  </a:cubicBezTo>
                  <a:cubicBezTo>
                    <a:pt x="192112" y="47161"/>
                    <a:pt x="186563" y="47280"/>
                    <a:pt x="181038" y="47376"/>
                  </a:cubicBezTo>
                  <a:cubicBezTo>
                    <a:pt x="180680" y="47381"/>
                    <a:pt x="180320" y="47384"/>
                    <a:pt x="179959" y="47384"/>
                  </a:cubicBezTo>
                  <a:cubicBezTo>
                    <a:pt x="175327" y="47384"/>
                    <a:pt x="170573" y="46881"/>
                    <a:pt x="168607" y="43899"/>
                  </a:cubicBezTo>
                  <a:cubicBezTo>
                    <a:pt x="167345" y="41970"/>
                    <a:pt x="167321" y="39112"/>
                    <a:pt x="167416" y="35826"/>
                  </a:cubicBezTo>
                  <a:lnTo>
                    <a:pt x="167607" y="29348"/>
                  </a:lnTo>
                  <a:cubicBezTo>
                    <a:pt x="172015" y="29068"/>
                    <a:pt x="176424" y="28931"/>
                    <a:pt x="180829" y="28931"/>
                  </a:cubicBezTo>
                  <a:close/>
                  <a:moveTo>
                    <a:pt x="106809" y="94671"/>
                  </a:moveTo>
                  <a:cubicBezTo>
                    <a:pt x="107261" y="94671"/>
                    <a:pt x="107666" y="94695"/>
                    <a:pt x="107952" y="94719"/>
                  </a:cubicBezTo>
                  <a:lnTo>
                    <a:pt x="123169" y="95243"/>
                  </a:lnTo>
                  <a:cubicBezTo>
                    <a:pt x="122764" y="97910"/>
                    <a:pt x="121955" y="99601"/>
                    <a:pt x="120716" y="100315"/>
                  </a:cubicBezTo>
                  <a:cubicBezTo>
                    <a:pt x="119781" y="100839"/>
                    <a:pt x="118391" y="100922"/>
                    <a:pt x="117007" y="100922"/>
                  </a:cubicBezTo>
                  <a:cubicBezTo>
                    <a:pt x="116628" y="100922"/>
                    <a:pt x="116250" y="100916"/>
                    <a:pt x="115882" y="100910"/>
                  </a:cubicBezTo>
                  <a:cubicBezTo>
                    <a:pt x="111429" y="100791"/>
                    <a:pt x="106904" y="100672"/>
                    <a:pt x="102403" y="100410"/>
                  </a:cubicBezTo>
                  <a:cubicBezTo>
                    <a:pt x="102427" y="99839"/>
                    <a:pt x="102450" y="99291"/>
                    <a:pt x="102498" y="98719"/>
                  </a:cubicBezTo>
                  <a:cubicBezTo>
                    <a:pt x="102546" y="97815"/>
                    <a:pt x="102641" y="96148"/>
                    <a:pt x="103189" y="95505"/>
                  </a:cubicBezTo>
                  <a:cubicBezTo>
                    <a:pt x="103784" y="94814"/>
                    <a:pt x="105475" y="94671"/>
                    <a:pt x="106809" y="94671"/>
                  </a:cubicBezTo>
                  <a:close/>
                  <a:moveTo>
                    <a:pt x="160938" y="0"/>
                  </a:moveTo>
                  <a:cubicBezTo>
                    <a:pt x="157749" y="0"/>
                    <a:pt x="154557" y="70"/>
                    <a:pt x="151365" y="223"/>
                  </a:cubicBezTo>
                  <a:cubicBezTo>
                    <a:pt x="146912" y="437"/>
                    <a:pt x="141744" y="819"/>
                    <a:pt x="136791" y="2700"/>
                  </a:cubicBezTo>
                  <a:cubicBezTo>
                    <a:pt x="131123" y="4843"/>
                    <a:pt x="126813" y="8653"/>
                    <a:pt x="124717" y="13369"/>
                  </a:cubicBezTo>
                  <a:cubicBezTo>
                    <a:pt x="123622" y="15845"/>
                    <a:pt x="123193" y="18370"/>
                    <a:pt x="122788" y="20799"/>
                  </a:cubicBezTo>
                  <a:cubicBezTo>
                    <a:pt x="122645" y="21728"/>
                    <a:pt x="122478" y="22633"/>
                    <a:pt x="122312" y="23490"/>
                  </a:cubicBezTo>
                  <a:cubicBezTo>
                    <a:pt x="119335" y="37374"/>
                    <a:pt x="105975" y="46566"/>
                    <a:pt x="94044" y="49495"/>
                  </a:cubicBezTo>
                  <a:cubicBezTo>
                    <a:pt x="90698" y="50323"/>
                    <a:pt x="86278" y="51121"/>
                    <a:pt x="80238" y="51121"/>
                  </a:cubicBezTo>
                  <a:cubicBezTo>
                    <a:pt x="73252" y="51121"/>
                    <a:pt x="64100" y="50054"/>
                    <a:pt x="51940" y="46733"/>
                  </a:cubicBezTo>
                  <a:cubicBezTo>
                    <a:pt x="51622" y="46645"/>
                    <a:pt x="51304" y="46604"/>
                    <a:pt x="50990" y="46604"/>
                  </a:cubicBezTo>
                  <a:cubicBezTo>
                    <a:pt x="49424" y="46604"/>
                    <a:pt x="47995" y="47646"/>
                    <a:pt x="47558" y="49233"/>
                  </a:cubicBezTo>
                  <a:cubicBezTo>
                    <a:pt x="47034" y="51138"/>
                    <a:pt x="48153" y="53091"/>
                    <a:pt x="50059" y="53615"/>
                  </a:cubicBezTo>
                  <a:cubicBezTo>
                    <a:pt x="53678" y="54615"/>
                    <a:pt x="57870" y="55663"/>
                    <a:pt x="62418" y="56497"/>
                  </a:cubicBezTo>
                  <a:cubicBezTo>
                    <a:pt x="62372" y="56752"/>
                    <a:pt x="69100" y="57594"/>
                    <a:pt x="69475" y="57594"/>
                  </a:cubicBezTo>
                  <a:cubicBezTo>
                    <a:pt x="69485" y="57594"/>
                    <a:pt x="69491" y="57593"/>
                    <a:pt x="69491" y="57592"/>
                  </a:cubicBezTo>
                  <a:cubicBezTo>
                    <a:pt x="69872" y="57640"/>
                    <a:pt x="70277" y="57687"/>
                    <a:pt x="70682" y="57735"/>
                  </a:cubicBezTo>
                  <a:lnTo>
                    <a:pt x="70968" y="57735"/>
                  </a:lnTo>
                  <a:cubicBezTo>
                    <a:pt x="71039" y="57735"/>
                    <a:pt x="75802" y="58140"/>
                    <a:pt x="79088" y="58235"/>
                  </a:cubicBezTo>
                  <a:cubicBezTo>
                    <a:pt x="81899" y="58164"/>
                    <a:pt x="84709" y="58068"/>
                    <a:pt x="87519" y="58021"/>
                  </a:cubicBezTo>
                  <a:cubicBezTo>
                    <a:pt x="87519" y="57973"/>
                    <a:pt x="87519" y="57902"/>
                    <a:pt x="87519" y="57854"/>
                  </a:cubicBezTo>
                  <a:cubicBezTo>
                    <a:pt x="90257" y="57568"/>
                    <a:pt x="93020" y="57116"/>
                    <a:pt x="95759" y="56425"/>
                  </a:cubicBezTo>
                  <a:cubicBezTo>
                    <a:pt x="103594" y="54496"/>
                    <a:pt x="111119" y="50567"/>
                    <a:pt x="116953" y="45375"/>
                  </a:cubicBezTo>
                  <a:cubicBezTo>
                    <a:pt x="123407" y="39636"/>
                    <a:pt x="127670" y="32587"/>
                    <a:pt x="129289" y="24990"/>
                  </a:cubicBezTo>
                  <a:cubicBezTo>
                    <a:pt x="129504" y="23966"/>
                    <a:pt x="129670" y="22942"/>
                    <a:pt x="129837" y="21966"/>
                  </a:cubicBezTo>
                  <a:cubicBezTo>
                    <a:pt x="130194" y="19894"/>
                    <a:pt x="130504" y="17917"/>
                    <a:pt x="131242" y="16274"/>
                  </a:cubicBezTo>
                  <a:cubicBezTo>
                    <a:pt x="132552" y="13345"/>
                    <a:pt x="135505" y="10844"/>
                    <a:pt x="139315" y="9392"/>
                  </a:cubicBezTo>
                  <a:cubicBezTo>
                    <a:pt x="143292" y="7891"/>
                    <a:pt x="147793" y="7558"/>
                    <a:pt x="151699" y="7367"/>
                  </a:cubicBezTo>
                  <a:cubicBezTo>
                    <a:pt x="154842" y="7225"/>
                    <a:pt x="157986" y="7153"/>
                    <a:pt x="161153" y="7153"/>
                  </a:cubicBezTo>
                  <a:lnTo>
                    <a:pt x="160677" y="22704"/>
                  </a:lnTo>
                  <a:cubicBezTo>
                    <a:pt x="156414" y="23085"/>
                    <a:pt x="152151" y="23585"/>
                    <a:pt x="147936" y="24228"/>
                  </a:cubicBezTo>
                  <a:cubicBezTo>
                    <a:pt x="145936" y="24514"/>
                    <a:pt x="142887" y="24966"/>
                    <a:pt x="140411" y="26871"/>
                  </a:cubicBezTo>
                  <a:cubicBezTo>
                    <a:pt x="135576" y="30563"/>
                    <a:pt x="135648" y="37112"/>
                    <a:pt x="135672" y="40612"/>
                  </a:cubicBezTo>
                  <a:lnTo>
                    <a:pt x="135886" y="66189"/>
                  </a:lnTo>
                  <a:cubicBezTo>
                    <a:pt x="135886" y="67094"/>
                    <a:pt x="135910" y="69213"/>
                    <a:pt x="137553" y="70785"/>
                  </a:cubicBezTo>
                  <a:cubicBezTo>
                    <a:pt x="138975" y="72166"/>
                    <a:pt x="140736" y="72316"/>
                    <a:pt x="141770" y="72316"/>
                  </a:cubicBezTo>
                  <a:cubicBezTo>
                    <a:pt x="141932" y="72316"/>
                    <a:pt x="142075" y="72313"/>
                    <a:pt x="142197" y="72309"/>
                  </a:cubicBezTo>
                  <a:lnTo>
                    <a:pt x="156081" y="72024"/>
                  </a:lnTo>
                  <a:lnTo>
                    <a:pt x="156081" y="72024"/>
                  </a:lnTo>
                  <a:cubicBezTo>
                    <a:pt x="156081" y="75905"/>
                    <a:pt x="155795" y="79787"/>
                    <a:pt x="155200" y="83621"/>
                  </a:cubicBezTo>
                  <a:cubicBezTo>
                    <a:pt x="154938" y="85360"/>
                    <a:pt x="154557" y="87098"/>
                    <a:pt x="153699" y="87932"/>
                  </a:cubicBezTo>
                  <a:cubicBezTo>
                    <a:pt x="152770" y="88804"/>
                    <a:pt x="150964" y="88982"/>
                    <a:pt x="149100" y="88982"/>
                  </a:cubicBezTo>
                  <a:cubicBezTo>
                    <a:pt x="148624" y="88982"/>
                    <a:pt x="148144" y="88970"/>
                    <a:pt x="147674" y="88956"/>
                  </a:cubicBezTo>
                  <a:lnTo>
                    <a:pt x="130575" y="88360"/>
                  </a:lnTo>
                  <a:cubicBezTo>
                    <a:pt x="130409" y="80883"/>
                    <a:pt x="129099" y="73357"/>
                    <a:pt x="126670" y="66332"/>
                  </a:cubicBezTo>
                  <a:cubicBezTo>
                    <a:pt x="126159" y="64857"/>
                    <a:pt x="124777" y="63922"/>
                    <a:pt x="123288" y="63922"/>
                  </a:cubicBezTo>
                  <a:cubicBezTo>
                    <a:pt x="122902" y="63922"/>
                    <a:pt x="122508" y="63985"/>
                    <a:pt x="122121" y="64117"/>
                  </a:cubicBezTo>
                  <a:cubicBezTo>
                    <a:pt x="120264" y="64760"/>
                    <a:pt x="119263" y="66784"/>
                    <a:pt x="119906" y="68642"/>
                  </a:cubicBezTo>
                  <a:cubicBezTo>
                    <a:pt x="122050" y="74857"/>
                    <a:pt x="123241" y="81502"/>
                    <a:pt x="123407" y="88098"/>
                  </a:cubicBezTo>
                  <a:lnTo>
                    <a:pt x="108214" y="87574"/>
                  </a:lnTo>
                  <a:cubicBezTo>
                    <a:pt x="107781" y="87557"/>
                    <a:pt x="107267" y="87538"/>
                    <a:pt x="106696" y="87538"/>
                  </a:cubicBezTo>
                  <a:cubicBezTo>
                    <a:pt x="104059" y="87538"/>
                    <a:pt x="100221" y="87948"/>
                    <a:pt x="97735" y="90885"/>
                  </a:cubicBezTo>
                  <a:cubicBezTo>
                    <a:pt x="95640" y="93337"/>
                    <a:pt x="95449" y="96552"/>
                    <a:pt x="95354" y="98291"/>
                  </a:cubicBezTo>
                  <a:cubicBezTo>
                    <a:pt x="95330" y="98791"/>
                    <a:pt x="95306" y="99291"/>
                    <a:pt x="95282" y="99791"/>
                  </a:cubicBezTo>
                  <a:cubicBezTo>
                    <a:pt x="92044" y="99434"/>
                    <a:pt x="88852" y="98958"/>
                    <a:pt x="85709" y="98267"/>
                  </a:cubicBezTo>
                  <a:cubicBezTo>
                    <a:pt x="83089" y="97695"/>
                    <a:pt x="80875" y="97052"/>
                    <a:pt x="78969" y="96314"/>
                  </a:cubicBezTo>
                  <a:cubicBezTo>
                    <a:pt x="80708" y="93409"/>
                    <a:pt x="82184" y="90122"/>
                    <a:pt x="83351" y="86503"/>
                  </a:cubicBezTo>
                  <a:cubicBezTo>
                    <a:pt x="83399" y="86360"/>
                    <a:pt x="83446" y="86217"/>
                    <a:pt x="83470" y="86074"/>
                  </a:cubicBezTo>
                  <a:cubicBezTo>
                    <a:pt x="83589" y="85741"/>
                    <a:pt x="83708" y="85407"/>
                    <a:pt x="83851" y="85074"/>
                  </a:cubicBezTo>
                  <a:cubicBezTo>
                    <a:pt x="84852" y="82288"/>
                    <a:pt x="85899" y="79382"/>
                    <a:pt x="86947" y="77501"/>
                  </a:cubicBezTo>
                  <a:cubicBezTo>
                    <a:pt x="88495" y="74667"/>
                    <a:pt x="90853" y="73381"/>
                    <a:pt x="95687" y="72786"/>
                  </a:cubicBezTo>
                  <a:cubicBezTo>
                    <a:pt x="97326" y="72581"/>
                    <a:pt x="98983" y="72520"/>
                    <a:pt x="100691" y="72520"/>
                  </a:cubicBezTo>
                  <a:cubicBezTo>
                    <a:pt x="101763" y="72520"/>
                    <a:pt x="102855" y="72544"/>
                    <a:pt x="103975" y="72571"/>
                  </a:cubicBezTo>
                  <a:cubicBezTo>
                    <a:pt x="105070" y="72595"/>
                    <a:pt x="106183" y="72619"/>
                    <a:pt x="107312" y="72619"/>
                  </a:cubicBezTo>
                  <a:cubicBezTo>
                    <a:pt x="108440" y="72619"/>
                    <a:pt x="109583" y="72595"/>
                    <a:pt x="110738" y="72524"/>
                  </a:cubicBezTo>
                  <a:lnTo>
                    <a:pt x="110309" y="65379"/>
                  </a:lnTo>
                  <a:cubicBezTo>
                    <a:pt x="109236" y="65443"/>
                    <a:pt x="108148" y="65466"/>
                    <a:pt x="107040" y="65466"/>
                  </a:cubicBezTo>
                  <a:cubicBezTo>
                    <a:pt x="106083" y="65466"/>
                    <a:pt x="105111" y="65449"/>
                    <a:pt x="104117" y="65427"/>
                  </a:cubicBezTo>
                  <a:cubicBezTo>
                    <a:pt x="102946" y="65399"/>
                    <a:pt x="101760" y="65372"/>
                    <a:pt x="100563" y="65372"/>
                  </a:cubicBezTo>
                  <a:cubicBezTo>
                    <a:pt x="98669" y="65372"/>
                    <a:pt x="96747" y="65441"/>
                    <a:pt x="94806" y="65689"/>
                  </a:cubicBezTo>
                  <a:cubicBezTo>
                    <a:pt x="89734" y="66332"/>
                    <a:pt x="84089" y="67832"/>
                    <a:pt x="80660" y="74072"/>
                  </a:cubicBezTo>
                  <a:cubicBezTo>
                    <a:pt x="79374" y="76429"/>
                    <a:pt x="78231" y="79597"/>
                    <a:pt x="77136" y="82645"/>
                  </a:cubicBezTo>
                  <a:cubicBezTo>
                    <a:pt x="75969" y="85788"/>
                    <a:pt x="74802" y="89051"/>
                    <a:pt x="73587" y="91075"/>
                  </a:cubicBezTo>
                  <a:lnTo>
                    <a:pt x="73683" y="91147"/>
                  </a:lnTo>
                  <a:cubicBezTo>
                    <a:pt x="73397" y="91694"/>
                    <a:pt x="73087" y="92218"/>
                    <a:pt x="72778" y="92766"/>
                  </a:cubicBezTo>
                  <a:lnTo>
                    <a:pt x="68348" y="98362"/>
                  </a:lnTo>
                  <a:cubicBezTo>
                    <a:pt x="66705" y="99910"/>
                    <a:pt x="64800" y="101220"/>
                    <a:pt x="62609" y="102077"/>
                  </a:cubicBezTo>
                  <a:cubicBezTo>
                    <a:pt x="59171" y="103435"/>
                    <a:pt x="55169" y="103605"/>
                    <a:pt x="51566" y="103605"/>
                  </a:cubicBezTo>
                  <a:cubicBezTo>
                    <a:pt x="51251" y="103605"/>
                    <a:pt x="50939" y="103603"/>
                    <a:pt x="50630" y="103601"/>
                  </a:cubicBezTo>
                  <a:cubicBezTo>
                    <a:pt x="46534" y="103554"/>
                    <a:pt x="42319" y="103363"/>
                    <a:pt x="38270" y="103173"/>
                  </a:cubicBezTo>
                  <a:cubicBezTo>
                    <a:pt x="33615" y="102956"/>
                    <a:pt x="28871" y="102732"/>
                    <a:pt x="24096" y="102732"/>
                  </a:cubicBezTo>
                  <a:cubicBezTo>
                    <a:pt x="19956" y="102732"/>
                    <a:pt x="15793" y="102900"/>
                    <a:pt x="11646" y="103387"/>
                  </a:cubicBezTo>
                  <a:cubicBezTo>
                    <a:pt x="8836" y="103721"/>
                    <a:pt x="5883" y="104316"/>
                    <a:pt x="3573" y="106459"/>
                  </a:cubicBezTo>
                  <a:cubicBezTo>
                    <a:pt x="1" y="109769"/>
                    <a:pt x="120" y="114985"/>
                    <a:pt x="167" y="116699"/>
                  </a:cubicBezTo>
                  <a:cubicBezTo>
                    <a:pt x="191" y="117866"/>
                    <a:pt x="263" y="120581"/>
                    <a:pt x="2191" y="122605"/>
                  </a:cubicBezTo>
                  <a:cubicBezTo>
                    <a:pt x="3501" y="123963"/>
                    <a:pt x="5144" y="124463"/>
                    <a:pt x="6049" y="124725"/>
                  </a:cubicBezTo>
                  <a:cubicBezTo>
                    <a:pt x="10003" y="125916"/>
                    <a:pt x="14432" y="126725"/>
                    <a:pt x="19552" y="127178"/>
                  </a:cubicBezTo>
                  <a:cubicBezTo>
                    <a:pt x="24006" y="127559"/>
                    <a:pt x="28411" y="127630"/>
                    <a:pt x="33150" y="127630"/>
                  </a:cubicBezTo>
                  <a:cubicBezTo>
                    <a:pt x="34222" y="127630"/>
                    <a:pt x="35294" y="127630"/>
                    <a:pt x="36413" y="127606"/>
                  </a:cubicBezTo>
                  <a:cubicBezTo>
                    <a:pt x="51845" y="127535"/>
                    <a:pt x="70730" y="126582"/>
                    <a:pt x="88995" y="125654"/>
                  </a:cubicBezTo>
                  <a:cubicBezTo>
                    <a:pt x="98950" y="125153"/>
                    <a:pt x="108356" y="124677"/>
                    <a:pt x="116763" y="124368"/>
                  </a:cubicBezTo>
                  <a:lnTo>
                    <a:pt x="154009" y="123891"/>
                  </a:lnTo>
                  <a:cubicBezTo>
                    <a:pt x="161725" y="123796"/>
                    <a:pt x="172322" y="123677"/>
                    <a:pt x="180252" y="117795"/>
                  </a:cubicBezTo>
                  <a:cubicBezTo>
                    <a:pt x="182610" y="116056"/>
                    <a:pt x="184158" y="114175"/>
                    <a:pt x="184968" y="112056"/>
                  </a:cubicBezTo>
                  <a:cubicBezTo>
                    <a:pt x="185849" y="109746"/>
                    <a:pt x="185754" y="107507"/>
                    <a:pt x="185682" y="105507"/>
                  </a:cubicBezTo>
                  <a:lnTo>
                    <a:pt x="185682" y="105126"/>
                  </a:lnTo>
                  <a:cubicBezTo>
                    <a:pt x="185396" y="97219"/>
                    <a:pt x="186492" y="89384"/>
                    <a:pt x="188921" y="81859"/>
                  </a:cubicBezTo>
                  <a:cubicBezTo>
                    <a:pt x="189564" y="79858"/>
                    <a:pt x="190516" y="77429"/>
                    <a:pt x="192088" y="76572"/>
                  </a:cubicBezTo>
                  <a:cubicBezTo>
                    <a:pt x="192826" y="76191"/>
                    <a:pt x="193803" y="76072"/>
                    <a:pt x="194922" y="76048"/>
                  </a:cubicBezTo>
                  <a:cubicBezTo>
                    <a:pt x="194970" y="75977"/>
                    <a:pt x="195065" y="75929"/>
                    <a:pt x="195208" y="75929"/>
                  </a:cubicBezTo>
                  <a:cubicBezTo>
                    <a:pt x="195208" y="75929"/>
                    <a:pt x="203141" y="76037"/>
                    <a:pt x="210879" y="76037"/>
                  </a:cubicBezTo>
                  <a:cubicBezTo>
                    <a:pt x="216237" y="76037"/>
                    <a:pt x="221501" y="75985"/>
                    <a:pt x="223976" y="75810"/>
                  </a:cubicBezTo>
                  <a:lnTo>
                    <a:pt x="223976" y="68642"/>
                  </a:lnTo>
                  <a:cubicBezTo>
                    <a:pt x="223881" y="68642"/>
                    <a:pt x="223785" y="68666"/>
                    <a:pt x="223690" y="68666"/>
                  </a:cubicBezTo>
                  <a:cubicBezTo>
                    <a:pt x="218487" y="69050"/>
                    <a:pt x="213237" y="69248"/>
                    <a:pt x="207978" y="69248"/>
                  </a:cubicBezTo>
                  <a:cubicBezTo>
                    <a:pt x="206714" y="69248"/>
                    <a:pt x="205450" y="69237"/>
                    <a:pt x="204186" y="69213"/>
                  </a:cubicBezTo>
                  <a:cubicBezTo>
                    <a:pt x="204186" y="69166"/>
                    <a:pt x="204186" y="69142"/>
                    <a:pt x="204186" y="69118"/>
                  </a:cubicBezTo>
                  <a:cubicBezTo>
                    <a:pt x="202905" y="69162"/>
                    <a:pt x="201625" y="69187"/>
                    <a:pt x="200343" y="69187"/>
                  </a:cubicBezTo>
                  <a:cubicBezTo>
                    <a:pt x="198169" y="69187"/>
                    <a:pt x="195990" y="69116"/>
                    <a:pt x="193803" y="68951"/>
                  </a:cubicBezTo>
                  <a:cubicBezTo>
                    <a:pt x="192136" y="69047"/>
                    <a:pt x="190374" y="69380"/>
                    <a:pt x="188730" y="70285"/>
                  </a:cubicBezTo>
                  <a:cubicBezTo>
                    <a:pt x="184896" y="72333"/>
                    <a:pt x="183182" y="76382"/>
                    <a:pt x="182110" y="79668"/>
                  </a:cubicBezTo>
                  <a:cubicBezTo>
                    <a:pt x="179419" y="88003"/>
                    <a:pt x="178228" y="96648"/>
                    <a:pt x="178538" y="105388"/>
                  </a:cubicBezTo>
                  <a:lnTo>
                    <a:pt x="178538" y="105792"/>
                  </a:lnTo>
                  <a:cubicBezTo>
                    <a:pt x="178609" y="107221"/>
                    <a:pt x="178657" y="108555"/>
                    <a:pt x="178300" y="109507"/>
                  </a:cubicBezTo>
                  <a:cubicBezTo>
                    <a:pt x="177990" y="110293"/>
                    <a:pt x="177228" y="111174"/>
                    <a:pt x="176013" y="112056"/>
                  </a:cubicBezTo>
                  <a:cubicBezTo>
                    <a:pt x="170393" y="116223"/>
                    <a:pt x="162677" y="116652"/>
                    <a:pt x="153914" y="116747"/>
                  </a:cubicBezTo>
                  <a:lnTo>
                    <a:pt x="107642" y="117342"/>
                  </a:lnTo>
                  <a:cubicBezTo>
                    <a:pt x="103879" y="117604"/>
                    <a:pt x="100117" y="117842"/>
                    <a:pt x="96330" y="117962"/>
                  </a:cubicBezTo>
                  <a:cubicBezTo>
                    <a:pt x="96354" y="118009"/>
                    <a:pt x="96378" y="118081"/>
                    <a:pt x="96402" y="118128"/>
                  </a:cubicBezTo>
                  <a:cubicBezTo>
                    <a:pt x="93853" y="118247"/>
                    <a:pt x="91258" y="118390"/>
                    <a:pt x="88614" y="118533"/>
                  </a:cubicBezTo>
                  <a:cubicBezTo>
                    <a:pt x="70444" y="119438"/>
                    <a:pt x="51654" y="120391"/>
                    <a:pt x="36365" y="120462"/>
                  </a:cubicBezTo>
                  <a:cubicBezTo>
                    <a:pt x="35150" y="120468"/>
                    <a:pt x="33858" y="120476"/>
                    <a:pt x="32514" y="120476"/>
                  </a:cubicBezTo>
                  <a:cubicBezTo>
                    <a:pt x="28620" y="120476"/>
                    <a:pt x="24297" y="120411"/>
                    <a:pt x="20171" y="120057"/>
                  </a:cubicBezTo>
                  <a:cubicBezTo>
                    <a:pt x="15551" y="119652"/>
                    <a:pt x="11598" y="118938"/>
                    <a:pt x="8121" y="117890"/>
                  </a:cubicBezTo>
                  <a:cubicBezTo>
                    <a:pt x="7788" y="117795"/>
                    <a:pt x="7574" y="117700"/>
                    <a:pt x="7407" y="117652"/>
                  </a:cubicBezTo>
                  <a:cubicBezTo>
                    <a:pt x="7383" y="117485"/>
                    <a:pt x="7335" y="117152"/>
                    <a:pt x="7312" y="116533"/>
                  </a:cubicBezTo>
                  <a:cubicBezTo>
                    <a:pt x="7264" y="114080"/>
                    <a:pt x="7645" y="112437"/>
                    <a:pt x="8455" y="111675"/>
                  </a:cubicBezTo>
                  <a:cubicBezTo>
                    <a:pt x="9241" y="110936"/>
                    <a:pt x="10860" y="110674"/>
                    <a:pt x="12479" y="110484"/>
                  </a:cubicBezTo>
                  <a:cubicBezTo>
                    <a:pt x="16302" y="110036"/>
                    <a:pt x="20205" y="109879"/>
                    <a:pt x="24121" y="109879"/>
                  </a:cubicBezTo>
                  <a:cubicBezTo>
                    <a:pt x="28744" y="109879"/>
                    <a:pt x="33386" y="110098"/>
                    <a:pt x="37937" y="110317"/>
                  </a:cubicBezTo>
                  <a:cubicBezTo>
                    <a:pt x="42057" y="110508"/>
                    <a:pt x="46320" y="110698"/>
                    <a:pt x="50559" y="110746"/>
                  </a:cubicBezTo>
                  <a:cubicBezTo>
                    <a:pt x="50835" y="110747"/>
                    <a:pt x="51114" y="110748"/>
                    <a:pt x="51395" y="110748"/>
                  </a:cubicBezTo>
                  <a:cubicBezTo>
                    <a:pt x="55699" y="110748"/>
                    <a:pt x="60578" y="110532"/>
                    <a:pt x="65205" y="108722"/>
                  </a:cubicBezTo>
                  <a:cubicBezTo>
                    <a:pt x="68658" y="107364"/>
                    <a:pt x="71825" y="105149"/>
                    <a:pt x="74588" y="102196"/>
                  </a:cubicBezTo>
                  <a:cubicBezTo>
                    <a:pt x="78088" y="103792"/>
                    <a:pt x="81637" y="104530"/>
                    <a:pt x="84185" y="105245"/>
                  </a:cubicBezTo>
                  <a:cubicBezTo>
                    <a:pt x="95163" y="108269"/>
                    <a:pt x="111286" y="107936"/>
                    <a:pt x="115715" y="108031"/>
                  </a:cubicBezTo>
                  <a:cubicBezTo>
                    <a:pt x="116168" y="108055"/>
                    <a:pt x="116668" y="108055"/>
                    <a:pt x="117192" y="108055"/>
                  </a:cubicBezTo>
                  <a:cubicBezTo>
                    <a:pt x="119335" y="108055"/>
                    <a:pt x="121883" y="107864"/>
                    <a:pt x="124241" y="106531"/>
                  </a:cubicBezTo>
                  <a:cubicBezTo>
                    <a:pt x="125551" y="105792"/>
                    <a:pt x="129361" y="103625"/>
                    <a:pt x="130313" y="95481"/>
                  </a:cubicBezTo>
                  <a:lnTo>
                    <a:pt x="147412" y="96100"/>
                  </a:lnTo>
                  <a:cubicBezTo>
                    <a:pt x="147959" y="96118"/>
                    <a:pt x="148573" y="96138"/>
                    <a:pt x="149232" y="96138"/>
                  </a:cubicBezTo>
                  <a:cubicBezTo>
                    <a:pt x="152105" y="96138"/>
                    <a:pt x="155840" y="95753"/>
                    <a:pt x="158629" y="93099"/>
                  </a:cubicBezTo>
                  <a:cubicBezTo>
                    <a:pt x="161034" y="90789"/>
                    <a:pt x="161796" y="87693"/>
                    <a:pt x="162272" y="84717"/>
                  </a:cubicBezTo>
                  <a:cubicBezTo>
                    <a:pt x="163106" y="79263"/>
                    <a:pt x="163392" y="73714"/>
                    <a:pt x="163154" y="68213"/>
                  </a:cubicBezTo>
                  <a:cubicBezTo>
                    <a:pt x="163060" y="66314"/>
                    <a:pt x="161488" y="64807"/>
                    <a:pt x="159598" y="64807"/>
                  </a:cubicBezTo>
                  <a:cubicBezTo>
                    <a:pt x="159569" y="64807"/>
                    <a:pt x="159539" y="64807"/>
                    <a:pt x="159510" y="64808"/>
                  </a:cubicBezTo>
                  <a:lnTo>
                    <a:pt x="143030" y="65165"/>
                  </a:lnTo>
                  <a:lnTo>
                    <a:pt x="142816" y="40565"/>
                  </a:lnTo>
                  <a:cubicBezTo>
                    <a:pt x="142792" y="37183"/>
                    <a:pt x="143007" y="33873"/>
                    <a:pt x="144745" y="32539"/>
                  </a:cubicBezTo>
                  <a:cubicBezTo>
                    <a:pt x="145698" y="31825"/>
                    <a:pt x="147222" y="31539"/>
                    <a:pt x="148984" y="31277"/>
                  </a:cubicBezTo>
                  <a:cubicBezTo>
                    <a:pt x="152794" y="30706"/>
                    <a:pt x="156605" y="30253"/>
                    <a:pt x="160439" y="29896"/>
                  </a:cubicBezTo>
                  <a:lnTo>
                    <a:pt x="160439" y="29896"/>
                  </a:lnTo>
                  <a:lnTo>
                    <a:pt x="160272" y="35611"/>
                  </a:lnTo>
                  <a:cubicBezTo>
                    <a:pt x="160177" y="39088"/>
                    <a:pt x="160010" y="43851"/>
                    <a:pt x="162630" y="47828"/>
                  </a:cubicBezTo>
                  <a:cubicBezTo>
                    <a:pt x="166678" y="53972"/>
                    <a:pt x="174846" y="54544"/>
                    <a:pt x="179562" y="54544"/>
                  </a:cubicBezTo>
                  <a:cubicBezTo>
                    <a:pt x="180157" y="54544"/>
                    <a:pt x="180681" y="54520"/>
                    <a:pt x="181157" y="54520"/>
                  </a:cubicBezTo>
                  <a:cubicBezTo>
                    <a:pt x="198209" y="54234"/>
                    <a:pt x="215450" y="53639"/>
                    <a:pt x="232501" y="52734"/>
                  </a:cubicBezTo>
                  <a:lnTo>
                    <a:pt x="232525" y="54377"/>
                  </a:lnTo>
                  <a:cubicBezTo>
                    <a:pt x="234907" y="54210"/>
                    <a:pt x="237288" y="54115"/>
                    <a:pt x="239670" y="54044"/>
                  </a:cubicBezTo>
                  <a:lnTo>
                    <a:pt x="239598" y="50424"/>
                  </a:lnTo>
                  <a:cubicBezTo>
                    <a:pt x="239836" y="49900"/>
                    <a:pt x="239955" y="49328"/>
                    <a:pt x="239931" y="48733"/>
                  </a:cubicBezTo>
                  <a:cubicBezTo>
                    <a:pt x="239884" y="48257"/>
                    <a:pt x="239765" y="47780"/>
                    <a:pt x="239574" y="47376"/>
                  </a:cubicBezTo>
                  <a:lnTo>
                    <a:pt x="239455" y="39493"/>
                  </a:lnTo>
                  <a:cubicBezTo>
                    <a:pt x="239360" y="33849"/>
                    <a:pt x="239265" y="27991"/>
                    <a:pt x="237574" y="22228"/>
                  </a:cubicBezTo>
                  <a:cubicBezTo>
                    <a:pt x="235550" y="15417"/>
                    <a:pt x="231382" y="9963"/>
                    <a:pt x="226071" y="7296"/>
                  </a:cubicBezTo>
                  <a:cubicBezTo>
                    <a:pt x="222404" y="5439"/>
                    <a:pt x="218379" y="4915"/>
                    <a:pt x="214855" y="4486"/>
                  </a:cubicBezTo>
                  <a:cubicBezTo>
                    <a:pt x="197228" y="2278"/>
                    <a:pt x="179119" y="0"/>
                    <a:pt x="1609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3"/>
            <p:cNvSpPr/>
            <p:nvPr/>
          </p:nvSpPr>
          <p:spPr>
            <a:xfrm>
              <a:off x="1578799" y="1549484"/>
              <a:ext cx="4651629" cy="2437551"/>
            </a:xfrm>
            <a:custGeom>
              <a:avLst/>
              <a:gdLst/>
              <a:ahLst/>
              <a:cxnLst/>
              <a:rect l="l" t="t" r="r" b="b"/>
              <a:pathLst>
                <a:path w="285376" h="149543" extrusionOk="0">
                  <a:moveTo>
                    <a:pt x="126760" y="109709"/>
                  </a:moveTo>
                  <a:cubicBezTo>
                    <a:pt x="127307" y="109709"/>
                    <a:pt x="127826" y="109738"/>
                    <a:pt x="128229" y="109738"/>
                  </a:cubicBezTo>
                  <a:lnTo>
                    <a:pt x="149284" y="110487"/>
                  </a:lnTo>
                  <a:lnTo>
                    <a:pt x="148909" y="113136"/>
                  </a:lnTo>
                  <a:cubicBezTo>
                    <a:pt x="148333" y="117169"/>
                    <a:pt x="146980" y="119761"/>
                    <a:pt x="144762" y="120999"/>
                  </a:cubicBezTo>
                  <a:cubicBezTo>
                    <a:pt x="143149" y="121921"/>
                    <a:pt x="141075" y="122065"/>
                    <a:pt x="139289" y="122065"/>
                  </a:cubicBezTo>
                  <a:cubicBezTo>
                    <a:pt x="138742" y="122065"/>
                    <a:pt x="138224" y="122036"/>
                    <a:pt x="137676" y="122036"/>
                  </a:cubicBezTo>
                  <a:cubicBezTo>
                    <a:pt x="132348" y="121892"/>
                    <a:pt x="126818" y="121777"/>
                    <a:pt x="121288" y="121432"/>
                  </a:cubicBezTo>
                  <a:lnTo>
                    <a:pt x="118926" y="121288"/>
                  </a:lnTo>
                  <a:lnTo>
                    <a:pt x="119012" y="118926"/>
                  </a:lnTo>
                  <a:cubicBezTo>
                    <a:pt x="119070" y="118234"/>
                    <a:pt x="119099" y="117543"/>
                    <a:pt x="119127" y="116852"/>
                  </a:cubicBezTo>
                  <a:cubicBezTo>
                    <a:pt x="119243" y="114865"/>
                    <a:pt x="119473" y="112820"/>
                    <a:pt x="120539" y="111552"/>
                  </a:cubicBezTo>
                  <a:cubicBezTo>
                    <a:pt x="121633" y="110285"/>
                    <a:pt x="123534" y="109709"/>
                    <a:pt x="126760" y="109709"/>
                  </a:cubicBezTo>
                  <a:close/>
                  <a:moveTo>
                    <a:pt x="192286" y="0"/>
                  </a:moveTo>
                  <a:cubicBezTo>
                    <a:pt x="188369" y="0"/>
                    <a:pt x="184480" y="86"/>
                    <a:pt x="180765" y="259"/>
                  </a:cubicBezTo>
                  <a:cubicBezTo>
                    <a:pt x="175552" y="518"/>
                    <a:pt x="169532" y="979"/>
                    <a:pt x="163887" y="3111"/>
                  </a:cubicBezTo>
                  <a:cubicBezTo>
                    <a:pt x="157608" y="5472"/>
                    <a:pt x="152884" y="9620"/>
                    <a:pt x="150609" y="14747"/>
                  </a:cubicBezTo>
                  <a:cubicBezTo>
                    <a:pt x="149399" y="17454"/>
                    <a:pt x="148909" y="20335"/>
                    <a:pt x="148448" y="23128"/>
                  </a:cubicBezTo>
                  <a:cubicBezTo>
                    <a:pt x="148276" y="24309"/>
                    <a:pt x="148074" y="25404"/>
                    <a:pt x="147844" y="26498"/>
                  </a:cubicBezTo>
                  <a:cubicBezTo>
                    <a:pt x="144042" y="44298"/>
                    <a:pt x="127048" y="56050"/>
                    <a:pt x="111898" y="59794"/>
                  </a:cubicBezTo>
                  <a:cubicBezTo>
                    <a:pt x="108355" y="60658"/>
                    <a:pt x="102739" y="61810"/>
                    <a:pt x="94645" y="61810"/>
                  </a:cubicBezTo>
                  <a:cubicBezTo>
                    <a:pt x="84593" y="61810"/>
                    <a:pt x="72871" y="59996"/>
                    <a:pt x="59765" y="56424"/>
                  </a:cubicBezTo>
                  <a:cubicBezTo>
                    <a:pt x="59593" y="56367"/>
                    <a:pt x="59420" y="56338"/>
                    <a:pt x="59247" y="56338"/>
                  </a:cubicBezTo>
                  <a:cubicBezTo>
                    <a:pt x="58383" y="56338"/>
                    <a:pt x="57634" y="56943"/>
                    <a:pt x="57404" y="57778"/>
                  </a:cubicBezTo>
                  <a:cubicBezTo>
                    <a:pt x="57116" y="58786"/>
                    <a:pt x="57720" y="59852"/>
                    <a:pt x="58757" y="60111"/>
                  </a:cubicBezTo>
                  <a:cubicBezTo>
                    <a:pt x="64201" y="61609"/>
                    <a:pt x="68896" y="62703"/>
                    <a:pt x="73504" y="63567"/>
                  </a:cubicBezTo>
                  <a:lnTo>
                    <a:pt x="75895" y="64028"/>
                  </a:lnTo>
                  <a:lnTo>
                    <a:pt x="75895" y="64086"/>
                  </a:lnTo>
                  <a:cubicBezTo>
                    <a:pt x="77047" y="64287"/>
                    <a:pt x="78516" y="64460"/>
                    <a:pt x="79697" y="64633"/>
                  </a:cubicBezTo>
                  <a:lnTo>
                    <a:pt x="79726" y="64604"/>
                  </a:lnTo>
                  <a:lnTo>
                    <a:pt x="81915" y="64863"/>
                  </a:lnTo>
                  <a:cubicBezTo>
                    <a:pt x="82318" y="64921"/>
                    <a:pt x="82750" y="64950"/>
                    <a:pt x="83182" y="65007"/>
                  </a:cubicBezTo>
                  <a:lnTo>
                    <a:pt x="83412" y="65007"/>
                  </a:lnTo>
                  <a:cubicBezTo>
                    <a:pt x="83441" y="65007"/>
                    <a:pt x="83643" y="65007"/>
                    <a:pt x="83988" y="65036"/>
                  </a:cubicBezTo>
                  <a:cubicBezTo>
                    <a:pt x="87934" y="65353"/>
                    <a:pt x="91045" y="65555"/>
                    <a:pt x="93234" y="65612"/>
                  </a:cubicBezTo>
                  <a:cubicBezTo>
                    <a:pt x="94847" y="65583"/>
                    <a:pt x="96431" y="65526"/>
                    <a:pt x="98015" y="65497"/>
                  </a:cubicBezTo>
                  <a:cubicBezTo>
                    <a:pt x="99023" y="65468"/>
                    <a:pt x="100060" y="65439"/>
                    <a:pt x="101097" y="65411"/>
                  </a:cubicBezTo>
                  <a:lnTo>
                    <a:pt x="103171" y="65180"/>
                  </a:lnTo>
                  <a:cubicBezTo>
                    <a:pt x="106512" y="64835"/>
                    <a:pt x="109767" y="64287"/>
                    <a:pt x="112820" y="63510"/>
                  </a:cubicBezTo>
                  <a:cubicBezTo>
                    <a:pt x="121921" y="61263"/>
                    <a:pt x="130649" y="56712"/>
                    <a:pt x="137446" y="50692"/>
                  </a:cubicBezTo>
                  <a:cubicBezTo>
                    <a:pt x="144848" y="44097"/>
                    <a:pt x="149745" y="36003"/>
                    <a:pt x="151588" y="27305"/>
                  </a:cubicBezTo>
                  <a:cubicBezTo>
                    <a:pt x="151847" y="26124"/>
                    <a:pt x="152049" y="24914"/>
                    <a:pt x="152250" y="23762"/>
                  </a:cubicBezTo>
                  <a:cubicBezTo>
                    <a:pt x="152682" y="21083"/>
                    <a:pt x="153114" y="18578"/>
                    <a:pt x="154123" y="16302"/>
                  </a:cubicBezTo>
                  <a:cubicBezTo>
                    <a:pt x="155966" y="12183"/>
                    <a:pt x="159998" y="8670"/>
                    <a:pt x="165240" y="6711"/>
                  </a:cubicBezTo>
                  <a:cubicBezTo>
                    <a:pt x="170367" y="4752"/>
                    <a:pt x="176041" y="4349"/>
                    <a:pt x="180938" y="4119"/>
                  </a:cubicBezTo>
                  <a:cubicBezTo>
                    <a:pt x="184509" y="3946"/>
                    <a:pt x="188196" y="3860"/>
                    <a:pt x="192257" y="3860"/>
                  </a:cubicBezTo>
                  <a:lnTo>
                    <a:pt x="201186" y="4004"/>
                  </a:lnTo>
                  <a:cubicBezTo>
                    <a:pt x="219908" y="4608"/>
                    <a:pt x="238572" y="6941"/>
                    <a:pt x="256660" y="9217"/>
                  </a:cubicBezTo>
                  <a:cubicBezTo>
                    <a:pt x="260606" y="9706"/>
                    <a:pt x="264696" y="10225"/>
                    <a:pt x="268181" y="11982"/>
                  </a:cubicBezTo>
                  <a:cubicBezTo>
                    <a:pt x="273077" y="14459"/>
                    <a:pt x="276965" y="19643"/>
                    <a:pt x="278924" y="26239"/>
                  </a:cubicBezTo>
                  <a:cubicBezTo>
                    <a:pt x="280739" y="32403"/>
                    <a:pt x="280825" y="39056"/>
                    <a:pt x="280940" y="45479"/>
                  </a:cubicBezTo>
                  <a:lnTo>
                    <a:pt x="281084" y="54984"/>
                  </a:lnTo>
                  <a:lnTo>
                    <a:pt x="278780" y="55099"/>
                  </a:lnTo>
                  <a:cubicBezTo>
                    <a:pt x="267749" y="55704"/>
                    <a:pt x="256487" y="56194"/>
                    <a:pt x="245369" y="56568"/>
                  </a:cubicBezTo>
                  <a:lnTo>
                    <a:pt x="236699" y="56827"/>
                  </a:lnTo>
                  <a:cubicBezTo>
                    <a:pt x="229729" y="57029"/>
                    <a:pt x="222961" y="57173"/>
                    <a:pt x="216566" y="57288"/>
                  </a:cubicBezTo>
                  <a:cubicBezTo>
                    <a:pt x="216106" y="57288"/>
                    <a:pt x="215616" y="57317"/>
                    <a:pt x="215126" y="57317"/>
                  </a:cubicBezTo>
                  <a:cubicBezTo>
                    <a:pt x="209481" y="57317"/>
                    <a:pt x="202568" y="56712"/>
                    <a:pt x="199487" y="51989"/>
                  </a:cubicBezTo>
                  <a:cubicBezTo>
                    <a:pt x="197557" y="49080"/>
                    <a:pt x="197528" y="45220"/>
                    <a:pt x="197672" y="40842"/>
                  </a:cubicBezTo>
                  <a:lnTo>
                    <a:pt x="198133" y="27910"/>
                  </a:lnTo>
                  <a:lnTo>
                    <a:pt x="184048" y="28601"/>
                  </a:lnTo>
                  <a:cubicBezTo>
                    <a:pt x="178864" y="28975"/>
                    <a:pt x="180304" y="28745"/>
                    <a:pt x="176848" y="29263"/>
                  </a:cubicBezTo>
                  <a:cubicBezTo>
                    <a:pt x="174544" y="29609"/>
                    <a:pt x="171375" y="30070"/>
                    <a:pt x="168869" y="32000"/>
                  </a:cubicBezTo>
                  <a:cubicBezTo>
                    <a:pt x="163973" y="35744"/>
                    <a:pt x="164031" y="42599"/>
                    <a:pt x="164059" y="46689"/>
                  </a:cubicBezTo>
                  <a:lnTo>
                    <a:pt x="164319" y="77623"/>
                  </a:lnTo>
                  <a:cubicBezTo>
                    <a:pt x="164319" y="78545"/>
                    <a:pt x="164347" y="80273"/>
                    <a:pt x="165615" y="81482"/>
                  </a:cubicBezTo>
                  <a:cubicBezTo>
                    <a:pt x="166680" y="82548"/>
                    <a:pt x="168121" y="82663"/>
                    <a:pt x="169100" y="82663"/>
                  </a:cubicBezTo>
                  <a:lnTo>
                    <a:pt x="169503" y="82663"/>
                  </a:lnTo>
                  <a:lnTo>
                    <a:pt x="188772" y="82260"/>
                  </a:lnTo>
                  <a:lnTo>
                    <a:pt x="188772" y="84708"/>
                  </a:lnTo>
                  <a:cubicBezTo>
                    <a:pt x="188772" y="89518"/>
                    <a:pt x="188398" y="94357"/>
                    <a:pt x="187649" y="99081"/>
                  </a:cubicBezTo>
                  <a:cubicBezTo>
                    <a:pt x="187303" y="101443"/>
                    <a:pt x="186785" y="104092"/>
                    <a:pt x="185114" y="105677"/>
                  </a:cubicBezTo>
                  <a:cubicBezTo>
                    <a:pt x="183328" y="107405"/>
                    <a:pt x="180362" y="107606"/>
                    <a:pt x="177971" y="107606"/>
                  </a:cubicBezTo>
                  <a:cubicBezTo>
                    <a:pt x="177424" y="107606"/>
                    <a:pt x="176848" y="107606"/>
                    <a:pt x="176099" y="107577"/>
                  </a:cubicBezTo>
                  <a:lnTo>
                    <a:pt x="153143" y="106771"/>
                  </a:lnTo>
                  <a:lnTo>
                    <a:pt x="149313" y="106627"/>
                  </a:lnTo>
                  <a:lnTo>
                    <a:pt x="128373" y="105907"/>
                  </a:lnTo>
                  <a:cubicBezTo>
                    <a:pt x="127883" y="105878"/>
                    <a:pt x="127307" y="105849"/>
                    <a:pt x="126674" y="105849"/>
                  </a:cubicBezTo>
                  <a:cubicBezTo>
                    <a:pt x="122411" y="105849"/>
                    <a:pt x="119444" y="106915"/>
                    <a:pt x="117601" y="109075"/>
                  </a:cubicBezTo>
                  <a:cubicBezTo>
                    <a:pt x="115614" y="111408"/>
                    <a:pt x="115412" y="114663"/>
                    <a:pt x="115297" y="116621"/>
                  </a:cubicBezTo>
                  <a:cubicBezTo>
                    <a:pt x="115268" y="117226"/>
                    <a:pt x="115239" y="117802"/>
                    <a:pt x="115210" y="118407"/>
                  </a:cubicBezTo>
                  <a:lnTo>
                    <a:pt x="115095" y="120971"/>
                  </a:lnTo>
                  <a:lnTo>
                    <a:pt x="112532" y="120683"/>
                  </a:lnTo>
                  <a:cubicBezTo>
                    <a:pt x="108240" y="120193"/>
                    <a:pt x="104381" y="119588"/>
                    <a:pt x="100723" y="118782"/>
                  </a:cubicBezTo>
                  <a:cubicBezTo>
                    <a:pt x="97410" y="118062"/>
                    <a:pt x="94617" y="117255"/>
                    <a:pt x="92226" y="116305"/>
                  </a:cubicBezTo>
                  <a:lnTo>
                    <a:pt x="89576" y="115268"/>
                  </a:lnTo>
                  <a:lnTo>
                    <a:pt x="86552" y="113568"/>
                  </a:lnTo>
                  <a:lnTo>
                    <a:pt x="82001" y="118177"/>
                  </a:lnTo>
                  <a:lnTo>
                    <a:pt x="81886" y="118321"/>
                  </a:lnTo>
                  <a:cubicBezTo>
                    <a:pt x="79524" y="120539"/>
                    <a:pt x="76932" y="122209"/>
                    <a:pt x="74167" y="123275"/>
                  </a:cubicBezTo>
                  <a:cubicBezTo>
                    <a:pt x="69645" y="125061"/>
                    <a:pt x="64604" y="125291"/>
                    <a:pt x="60255" y="125291"/>
                  </a:cubicBezTo>
                  <a:lnTo>
                    <a:pt x="58786" y="125291"/>
                  </a:lnTo>
                  <a:cubicBezTo>
                    <a:pt x="53775" y="125233"/>
                    <a:pt x="48676" y="125003"/>
                    <a:pt x="43751" y="124773"/>
                  </a:cubicBezTo>
                  <a:cubicBezTo>
                    <a:pt x="38192" y="124513"/>
                    <a:pt x="32461" y="124254"/>
                    <a:pt x="26758" y="124254"/>
                  </a:cubicBezTo>
                  <a:cubicBezTo>
                    <a:pt x="21256" y="124254"/>
                    <a:pt x="16418" y="124485"/>
                    <a:pt x="11953" y="125003"/>
                  </a:cubicBezTo>
                  <a:cubicBezTo>
                    <a:pt x="8468" y="125406"/>
                    <a:pt x="5703" y="126098"/>
                    <a:pt x="3543" y="128114"/>
                  </a:cubicBezTo>
                  <a:cubicBezTo>
                    <a:pt x="0" y="131397"/>
                    <a:pt x="144" y="136870"/>
                    <a:pt x="173" y="138684"/>
                  </a:cubicBezTo>
                  <a:cubicBezTo>
                    <a:pt x="202" y="139894"/>
                    <a:pt x="288" y="142457"/>
                    <a:pt x="1988" y="144214"/>
                  </a:cubicBezTo>
                  <a:cubicBezTo>
                    <a:pt x="3111" y="145395"/>
                    <a:pt x="4666" y="145856"/>
                    <a:pt x="5588" y="146144"/>
                  </a:cubicBezTo>
                  <a:cubicBezTo>
                    <a:pt x="10225" y="147555"/>
                    <a:pt x="15410" y="148477"/>
                    <a:pt x="21429" y="148996"/>
                  </a:cubicBezTo>
                  <a:cubicBezTo>
                    <a:pt x="27046" y="149485"/>
                    <a:pt x="32547" y="149543"/>
                    <a:pt x="37674" y="149543"/>
                  </a:cubicBezTo>
                  <a:lnTo>
                    <a:pt x="41591" y="149543"/>
                  </a:lnTo>
                  <a:cubicBezTo>
                    <a:pt x="60226" y="149456"/>
                    <a:pt x="83009" y="148304"/>
                    <a:pt x="105072" y="147181"/>
                  </a:cubicBezTo>
                  <a:cubicBezTo>
                    <a:pt x="117140" y="146547"/>
                    <a:pt x="128517" y="145971"/>
                    <a:pt x="138713" y="145597"/>
                  </a:cubicBezTo>
                  <a:lnTo>
                    <a:pt x="183818" y="145050"/>
                  </a:lnTo>
                  <a:cubicBezTo>
                    <a:pt x="192833" y="144934"/>
                    <a:pt x="205189" y="144790"/>
                    <a:pt x="214176" y="138137"/>
                  </a:cubicBezTo>
                  <a:cubicBezTo>
                    <a:pt x="216624" y="136322"/>
                    <a:pt x="218237" y="134393"/>
                    <a:pt x="219044" y="132261"/>
                  </a:cubicBezTo>
                  <a:cubicBezTo>
                    <a:pt x="219936" y="129928"/>
                    <a:pt x="219850" y="127566"/>
                    <a:pt x="219764" y="125291"/>
                  </a:cubicBezTo>
                  <a:lnTo>
                    <a:pt x="219735" y="124830"/>
                  </a:lnTo>
                  <a:cubicBezTo>
                    <a:pt x="219504" y="117975"/>
                    <a:pt x="220080" y="111120"/>
                    <a:pt x="221492" y="104409"/>
                  </a:cubicBezTo>
                  <a:lnTo>
                    <a:pt x="221866" y="102652"/>
                  </a:lnTo>
                  <a:lnTo>
                    <a:pt x="223652" y="102508"/>
                  </a:lnTo>
                  <a:cubicBezTo>
                    <a:pt x="227425" y="102220"/>
                    <a:pt x="231198" y="102076"/>
                    <a:pt x="234885" y="102076"/>
                  </a:cubicBezTo>
                  <a:lnTo>
                    <a:pt x="237650" y="102076"/>
                  </a:lnTo>
                  <a:lnTo>
                    <a:pt x="237880" y="104208"/>
                  </a:lnTo>
                  <a:cubicBezTo>
                    <a:pt x="237880" y="104352"/>
                    <a:pt x="237880" y="104496"/>
                    <a:pt x="237880" y="104668"/>
                  </a:cubicBezTo>
                  <a:lnTo>
                    <a:pt x="237708" y="107289"/>
                  </a:lnTo>
                  <a:lnTo>
                    <a:pt x="237679" y="107635"/>
                  </a:lnTo>
                  <a:cubicBezTo>
                    <a:pt x="237247" y="114605"/>
                    <a:pt x="236815" y="120855"/>
                    <a:pt x="236325" y="126731"/>
                  </a:cubicBezTo>
                  <a:cubicBezTo>
                    <a:pt x="235979" y="131253"/>
                    <a:pt x="235547" y="136898"/>
                    <a:pt x="237967" y="141680"/>
                  </a:cubicBezTo>
                  <a:cubicBezTo>
                    <a:pt x="239436" y="144618"/>
                    <a:pt x="242316" y="146979"/>
                    <a:pt x="245455" y="147843"/>
                  </a:cubicBezTo>
                  <a:cubicBezTo>
                    <a:pt x="246320" y="148074"/>
                    <a:pt x="247184" y="148189"/>
                    <a:pt x="248048" y="148189"/>
                  </a:cubicBezTo>
                  <a:cubicBezTo>
                    <a:pt x="249632" y="148189"/>
                    <a:pt x="251158" y="147757"/>
                    <a:pt x="252454" y="146951"/>
                  </a:cubicBezTo>
                  <a:cubicBezTo>
                    <a:pt x="253347" y="146375"/>
                    <a:pt x="253607" y="145194"/>
                    <a:pt x="253031" y="144301"/>
                  </a:cubicBezTo>
                  <a:cubicBezTo>
                    <a:pt x="252685" y="143725"/>
                    <a:pt x="252080" y="143408"/>
                    <a:pt x="251418" y="143408"/>
                  </a:cubicBezTo>
                  <a:cubicBezTo>
                    <a:pt x="251043" y="143408"/>
                    <a:pt x="250698" y="143494"/>
                    <a:pt x="250381" y="143696"/>
                  </a:cubicBezTo>
                  <a:cubicBezTo>
                    <a:pt x="249689" y="144128"/>
                    <a:pt x="248912" y="144358"/>
                    <a:pt x="248048" y="144358"/>
                  </a:cubicBezTo>
                  <a:cubicBezTo>
                    <a:pt x="247558" y="144358"/>
                    <a:pt x="247011" y="144272"/>
                    <a:pt x="246492" y="144128"/>
                  </a:cubicBezTo>
                  <a:cubicBezTo>
                    <a:pt x="244390" y="143552"/>
                    <a:pt x="242374" y="141910"/>
                    <a:pt x="241394" y="139923"/>
                  </a:cubicBezTo>
                  <a:cubicBezTo>
                    <a:pt x="239465" y="136121"/>
                    <a:pt x="239839" y="131282"/>
                    <a:pt x="240156" y="127048"/>
                  </a:cubicBezTo>
                  <a:cubicBezTo>
                    <a:pt x="240645" y="120971"/>
                    <a:pt x="241106" y="114577"/>
                    <a:pt x="241538" y="107491"/>
                  </a:cubicBezTo>
                  <a:lnTo>
                    <a:pt x="241538" y="107405"/>
                  </a:lnTo>
                  <a:lnTo>
                    <a:pt x="241567" y="107318"/>
                  </a:lnTo>
                  <a:cubicBezTo>
                    <a:pt x="241711" y="106310"/>
                    <a:pt x="241855" y="104985"/>
                    <a:pt x="241682" y="103632"/>
                  </a:cubicBezTo>
                  <a:cubicBezTo>
                    <a:pt x="241394" y="101385"/>
                    <a:pt x="240271" y="99570"/>
                    <a:pt x="238687" y="98764"/>
                  </a:cubicBezTo>
                  <a:cubicBezTo>
                    <a:pt x="237650" y="98245"/>
                    <a:pt x="236613" y="98245"/>
                    <a:pt x="235864" y="98217"/>
                  </a:cubicBezTo>
                  <a:lnTo>
                    <a:pt x="234856" y="98217"/>
                  </a:lnTo>
                  <a:cubicBezTo>
                    <a:pt x="232091" y="98217"/>
                    <a:pt x="229240" y="98303"/>
                    <a:pt x="226388" y="98476"/>
                  </a:cubicBezTo>
                  <a:lnTo>
                    <a:pt x="218755" y="99340"/>
                  </a:lnTo>
                  <a:cubicBezTo>
                    <a:pt x="218755" y="99340"/>
                    <a:pt x="215587" y="116276"/>
                    <a:pt x="215904" y="124945"/>
                  </a:cubicBezTo>
                  <a:lnTo>
                    <a:pt x="215933" y="125435"/>
                  </a:lnTo>
                  <a:cubicBezTo>
                    <a:pt x="215990" y="127422"/>
                    <a:pt x="216077" y="129295"/>
                    <a:pt x="215472" y="130879"/>
                  </a:cubicBezTo>
                  <a:cubicBezTo>
                    <a:pt x="214925" y="132319"/>
                    <a:pt x="213744" y="133673"/>
                    <a:pt x="211900" y="135055"/>
                  </a:cubicBezTo>
                  <a:cubicBezTo>
                    <a:pt x="204498" y="140499"/>
                    <a:pt x="194763" y="141075"/>
                    <a:pt x="183760" y="141219"/>
                  </a:cubicBezTo>
                  <a:lnTo>
                    <a:pt x="127855" y="141910"/>
                  </a:lnTo>
                  <a:cubicBezTo>
                    <a:pt x="124946" y="142112"/>
                    <a:pt x="121316" y="142342"/>
                    <a:pt x="117515" y="142515"/>
                  </a:cubicBezTo>
                  <a:lnTo>
                    <a:pt x="117601" y="142688"/>
                  </a:lnTo>
                  <a:cubicBezTo>
                    <a:pt x="117601" y="142688"/>
                    <a:pt x="108067" y="143177"/>
                    <a:pt x="104841" y="143350"/>
                  </a:cubicBezTo>
                  <a:cubicBezTo>
                    <a:pt x="82836" y="144445"/>
                    <a:pt x="60111" y="145597"/>
                    <a:pt x="41591" y="145712"/>
                  </a:cubicBezTo>
                  <a:lnTo>
                    <a:pt x="37472" y="145712"/>
                  </a:lnTo>
                  <a:cubicBezTo>
                    <a:pt x="33066" y="145712"/>
                    <a:pt x="27305" y="145654"/>
                    <a:pt x="21775" y="145165"/>
                  </a:cubicBezTo>
                  <a:cubicBezTo>
                    <a:pt x="15986" y="144675"/>
                    <a:pt x="11060" y="143782"/>
                    <a:pt x="6711" y="142457"/>
                  </a:cubicBezTo>
                  <a:cubicBezTo>
                    <a:pt x="6222" y="142313"/>
                    <a:pt x="5876" y="142198"/>
                    <a:pt x="5617" y="142083"/>
                  </a:cubicBezTo>
                  <a:lnTo>
                    <a:pt x="4493" y="141622"/>
                  </a:lnTo>
                  <a:lnTo>
                    <a:pt x="4205" y="140412"/>
                  </a:lnTo>
                  <a:cubicBezTo>
                    <a:pt x="4090" y="139980"/>
                    <a:pt x="4033" y="139376"/>
                    <a:pt x="4033" y="138598"/>
                  </a:cubicBezTo>
                  <a:cubicBezTo>
                    <a:pt x="3946" y="134796"/>
                    <a:pt x="4609" y="132348"/>
                    <a:pt x="6164" y="130908"/>
                  </a:cubicBezTo>
                  <a:cubicBezTo>
                    <a:pt x="7546" y="129611"/>
                    <a:pt x="9649" y="129151"/>
                    <a:pt x="12385" y="128834"/>
                  </a:cubicBezTo>
                  <a:cubicBezTo>
                    <a:pt x="16706" y="128344"/>
                    <a:pt x="21400" y="128085"/>
                    <a:pt x="26787" y="128085"/>
                  </a:cubicBezTo>
                  <a:cubicBezTo>
                    <a:pt x="32403" y="128085"/>
                    <a:pt x="38077" y="128344"/>
                    <a:pt x="43578" y="128603"/>
                  </a:cubicBezTo>
                  <a:cubicBezTo>
                    <a:pt x="48532" y="128834"/>
                    <a:pt x="53688" y="129064"/>
                    <a:pt x="58729" y="129122"/>
                  </a:cubicBezTo>
                  <a:lnTo>
                    <a:pt x="60140" y="129122"/>
                  </a:lnTo>
                  <a:cubicBezTo>
                    <a:pt x="64921" y="129122"/>
                    <a:pt x="70480" y="128863"/>
                    <a:pt x="75578" y="126846"/>
                  </a:cubicBezTo>
                  <a:cubicBezTo>
                    <a:pt x="79380" y="125377"/>
                    <a:pt x="82894" y="122900"/>
                    <a:pt x="86033" y="119559"/>
                  </a:cubicBezTo>
                  <a:lnTo>
                    <a:pt x="87185" y="118292"/>
                  </a:lnTo>
                  <a:lnTo>
                    <a:pt x="88770" y="119012"/>
                  </a:lnTo>
                  <a:cubicBezTo>
                    <a:pt x="91996" y="120481"/>
                    <a:pt x="95337" y="121345"/>
                    <a:pt x="98044" y="122036"/>
                  </a:cubicBezTo>
                  <a:cubicBezTo>
                    <a:pt x="98735" y="122209"/>
                    <a:pt x="99398" y="122382"/>
                    <a:pt x="100031" y="122555"/>
                  </a:cubicBezTo>
                  <a:cubicBezTo>
                    <a:pt x="111236" y="125637"/>
                    <a:pt x="127048" y="125781"/>
                    <a:pt x="134652" y="125838"/>
                  </a:cubicBezTo>
                  <a:cubicBezTo>
                    <a:pt x="135862" y="125838"/>
                    <a:pt x="136841" y="125838"/>
                    <a:pt x="137590" y="125867"/>
                  </a:cubicBezTo>
                  <a:cubicBezTo>
                    <a:pt x="138108" y="125867"/>
                    <a:pt x="138684" y="125896"/>
                    <a:pt x="139289" y="125896"/>
                  </a:cubicBezTo>
                  <a:cubicBezTo>
                    <a:pt x="141449" y="125896"/>
                    <a:pt x="144243" y="125723"/>
                    <a:pt x="146634" y="124341"/>
                  </a:cubicBezTo>
                  <a:cubicBezTo>
                    <a:pt x="148045" y="123563"/>
                    <a:pt x="151790" y="121432"/>
                    <a:pt x="152826" y="112791"/>
                  </a:cubicBezTo>
                  <a:lnTo>
                    <a:pt x="153086" y="110602"/>
                  </a:lnTo>
                  <a:lnTo>
                    <a:pt x="175955" y="111408"/>
                  </a:lnTo>
                  <a:cubicBezTo>
                    <a:pt x="176617" y="111437"/>
                    <a:pt x="177337" y="111466"/>
                    <a:pt x="178144" y="111466"/>
                  </a:cubicBezTo>
                  <a:cubicBezTo>
                    <a:pt x="180909" y="111466"/>
                    <a:pt x="184941" y="111149"/>
                    <a:pt x="187764" y="108442"/>
                  </a:cubicBezTo>
                  <a:cubicBezTo>
                    <a:pt x="190039" y="106281"/>
                    <a:pt x="190875" y="103372"/>
                    <a:pt x="191451" y="99686"/>
                  </a:cubicBezTo>
                  <a:cubicBezTo>
                    <a:pt x="192459" y="93263"/>
                    <a:pt x="192804" y="86696"/>
                    <a:pt x="192488" y="80215"/>
                  </a:cubicBezTo>
                  <a:cubicBezTo>
                    <a:pt x="192459" y="79207"/>
                    <a:pt x="191595" y="78372"/>
                    <a:pt x="190587" y="78372"/>
                  </a:cubicBezTo>
                  <a:lnTo>
                    <a:pt x="168178" y="78833"/>
                  </a:lnTo>
                  <a:lnTo>
                    <a:pt x="167890" y="46660"/>
                  </a:lnTo>
                  <a:cubicBezTo>
                    <a:pt x="167861" y="42282"/>
                    <a:pt x="168092" y="37415"/>
                    <a:pt x="171202" y="35053"/>
                  </a:cubicBezTo>
                  <a:cubicBezTo>
                    <a:pt x="172787" y="33814"/>
                    <a:pt x="174947" y="33411"/>
                    <a:pt x="177424" y="33065"/>
                  </a:cubicBezTo>
                  <a:cubicBezTo>
                    <a:pt x="180823" y="32547"/>
                    <a:pt x="189348" y="32115"/>
                    <a:pt x="194101" y="31712"/>
                  </a:cubicBezTo>
                  <a:lnTo>
                    <a:pt x="194101" y="31712"/>
                  </a:lnTo>
                  <a:lnTo>
                    <a:pt x="193812" y="40727"/>
                  </a:lnTo>
                  <a:cubicBezTo>
                    <a:pt x="193697" y="44846"/>
                    <a:pt x="193524" y="49944"/>
                    <a:pt x="196290" y="54120"/>
                  </a:cubicBezTo>
                  <a:cubicBezTo>
                    <a:pt x="199400" y="58844"/>
                    <a:pt x="205449" y="61148"/>
                    <a:pt x="214752" y="61148"/>
                  </a:cubicBezTo>
                  <a:cubicBezTo>
                    <a:pt x="215443" y="61148"/>
                    <a:pt x="216077" y="61148"/>
                    <a:pt x="216653" y="61119"/>
                  </a:cubicBezTo>
                  <a:cubicBezTo>
                    <a:pt x="237103" y="60802"/>
                    <a:pt x="257956" y="60053"/>
                    <a:pt x="278636" y="58959"/>
                  </a:cubicBezTo>
                  <a:lnTo>
                    <a:pt x="281142" y="58844"/>
                  </a:lnTo>
                  <a:lnTo>
                    <a:pt x="281171" y="60802"/>
                  </a:lnTo>
                  <a:cubicBezTo>
                    <a:pt x="282438" y="60745"/>
                    <a:pt x="283705" y="60687"/>
                    <a:pt x="285001" y="60629"/>
                  </a:cubicBezTo>
                  <a:lnTo>
                    <a:pt x="284973" y="58066"/>
                  </a:lnTo>
                  <a:lnTo>
                    <a:pt x="285174" y="57576"/>
                  </a:lnTo>
                  <a:cubicBezTo>
                    <a:pt x="285318" y="57288"/>
                    <a:pt x="285376" y="57000"/>
                    <a:pt x="285347" y="56683"/>
                  </a:cubicBezTo>
                  <a:cubicBezTo>
                    <a:pt x="285347" y="56424"/>
                    <a:pt x="285289" y="56165"/>
                    <a:pt x="285174" y="55935"/>
                  </a:cubicBezTo>
                  <a:lnTo>
                    <a:pt x="284915" y="55445"/>
                  </a:lnTo>
                  <a:lnTo>
                    <a:pt x="284771" y="45393"/>
                  </a:lnTo>
                  <a:cubicBezTo>
                    <a:pt x="284685" y="38711"/>
                    <a:pt x="284569" y="31827"/>
                    <a:pt x="282611" y="25145"/>
                  </a:cubicBezTo>
                  <a:cubicBezTo>
                    <a:pt x="280364" y="17541"/>
                    <a:pt x="275727" y="11492"/>
                    <a:pt x="269938" y="8554"/>
                  </a:cubicBezTo>
                  <a:cubicBezTo>
                    <a:pt x="265848" y="6481"/>
                    <a:pt x="261210" y="5905"/>
                    <a:pt x="257120" y="5386"/>
                  </a:cubicBezTo>
                  <a:cubicBezTo>
                    <a:pt x="235979" y="2736"/>
                    <a:pt x="214118" y="0"/>
                    <a:pt x="19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3"/>
            <p:cNvSpPr/>
            <p:nvPr/>
          </p:nvSpPr>
          <p:spPr>
            <a:xfrm>
              <a:off x="4573791" y="1367924"/>
              <a:ext cx="426831" cy="426831"/>
            </a:xfrm>
            <a:custGeom>
              <a:avLst/>
              <a:gdLst/>
              <a:ahLst/>
              <a:cxnLst/>
              <a:rect l="l" t="t" r="r" b="b"/>
              <a:pathLst>
                <a:path w="21791" h="21791" extrusionOk="0">
                  <a:moveTo>
                    <a:pt x="10884" y="0"/>
                  </a:moveTo>
                  <a:cubicBezTo>
                    <a:pt x="4882" y="0"/>
                    <a:pt x="0" y="4882"/>
                    <a:pt x="0" y="10907"/>
                  </a:cubicBezTo>
                  <a:cubicBezTo>
                    <a:pt x="0" y="16909"/>
                    <a:pt x="4882" y="21791"/>
                    <a:pt x="10884" y="21791"/>
                  </a:cubicBezTo>
                  <a:cubicBezTo>
                    <a:pt x="16909" y="21791"/>
                    <a:pt x="21791" y="16909"/>
                    <a:pt x="21791" y="10907"/>
                  </a:cubicBezTo>
                  <a:cubicBezTo>
                    <a:pt x="21791" y="4882"/>
                    <a:pt x="16909" y="0"/>
                    <a:pt x="10884"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3"/>
            <p:cNvSpPr/>
            <p:nvPr/>
          </p:nvSpPr>
          <p:spPr>
            <a:xfrm>
              <a:off x="4842467" y="1328750"/>
              <a:ext cx="136231" cy="169784"/>
            </a:xfrm>
            <a:custGeom>
              <a:avLst/>
              <a:gdLst/>
              <a:ahLst/>
              <a:cxnLst/>
              <a:rect l="l" t="t" r="r" b="b"/>
              <a:pathLst>
                <a:path w="6955" h="8668" extrusionOk="0">
                  <a:moveTo>
                    <a:pt x="2311" y="0"/>
                  </a:moveTo>
                  <a:cubicBezTo>
                    <a:pt x="2311" y="0"/>
                    <a:pt x="2311" y="1"/>
                    <a:pt x="2311" y="1"/>
                  </a:cubicBezTo>
                  <a:lnTo>
                    <a:pt x="2311" y="1"/>
                  </a:lnTo>
                  <a:cubicBezTo>
                    <a:pt x="2311" y="1"/>
                    <a:pt x="2311" y="0"/>
                    <a:pt x="2311" y="0"/>
                  </a:cubicBezTo>
                  <a:close/>
                  <a:moveTo>
                    <a:pt x="2311" y="1"/>
                  </a:moveTo>
                  <a:cubicBezTo>
                    <a:pt x="2396" y="115"/>
                    <a:pt x="762" y="3407"/>
                    <a:pt x="620" y="3858"/>
                  </a:cubicBezTo>
                  <a:cubicBezTo>
                    <a:pt x="334" y="4834"/>
                    <a:pt x="1" y="6120"/>
                    <a:pt x="239" y="7144"/>
                  </a:cubicBezTo>
                  <a:cubicBezTo>
                    <a:pt x="509" y="8271"/>
                    <a:pt x="1229" y="8667"/>
                    <a:pt x="2113" y="8667"/>
                  </a:cubicBezTo>
                  <a:cubicBezTo>
                    <a:pt x="3566" y="8667"/>
                    <a:pt x="5460" y="7596"/>
                    <a:pt x="6526" y="6930"/>
                  </a:cubicBezTo>
                  <a:cubicBezTo>
                    <a:pt x="6716" y="6811"/>
                    <a:pt x="6954" y="6620"/>
                    <a:pt x="6931" y="6382"/>
                  </a:cubicBezTo>
                  <a:cubicBezTo>
                    <a:pt x="6895" y="6134"/>
                    <a:pt x="6621" y="6044"/>
                    <a:pt x="6346" y="6044"/>
                  </a:cubicBezTo>
                  <a:cubicBezTo>
                    <a:pt x="6252" y="6044"/>
                    <a:pt x="6158" y="6054"/>
                    <a:pt x="6073" y="6073"/>
                  </a:cubicBezTo>
                  <a:cubicBezTo>
                    <a:pt x="5526" y="6192"/>
                    <a:pt x="5025" y="6358"/>
                    <a:pt x="4525" y="6573"/>
                  </a:cubicBezTo>
                  <a:cubicBezTo>
                    <a:pt x="5621" y="5977"/>
                    <a:pt x="6216" y="4596"/>
                    <a:pt x="5883" y="3405"/>
                  </a:cubicBezTo>
                  <a:lnTo>
                    <a:pt x="5883" y="3405"/>
                  </a:lnTo>
                  <a:cubicBezTo>
                    <a:pt x="4906" y="3882"/>
                    <a:pt x="4144" y="4763"/>
                    <a:pt x="3787" y="5787"/>
                  </a:cubicBezTo>
                  <a:cubicBezTo>
                    <a:pt x="4001" y="5025"/>
                    <a:pt x="4478" y="4358"/>
                    <a:pt x="4811" y="3620"/>
                  </a:cubicBezTo>
                  <a:cubicBezTo>
                    <a:pt x="5145" y="2905"/>
                    <a:pt x="5359" y="2048"/>
                    <a:pt x="5025" y="1334"/>
                  </a:cubicBezTo>
                  <a:cubicBezTo>
                    <a:pt x="5002" y="1238"/>
                    <a:pt x="4954" y="1167"/>
                    <a:pt x="4859" y="1143"/>
                  </a:cubicBezTo>
                  <a:cubicBezTo>
                    <a:pt x="4846" y="1140"/>
                    <a:pt x="4834" y="1138"/>
                    <a:pt x="4821" y="1138"/>
                  </a:cubicBezTo>
                  <a:cubicBezTo>
                    <a:pt x="4739" y="1138"/>
                    <a:pt x="4659" y="1203"/>
                    <a:pt x="4597" y="1286"/>
                  </a:cubicBezTo>
                  <a:cubicBezTo>
                    <a:pt x="3597" y="2358"/>
                    <a:pt x="2811" y="3620"/>
                    <a:pt x="2311" y="5001"/>
                  </a:cubicBezTo>
                  <a:cubicBezTo>
                    <a:pt x="2573" y="3763"/>
                    <a:pt x="2692" y="2477"/>
                    <a:pt x="2644" y="1215"/>
                  </a:cubicBezTo>
                  <a:cubicBezTo>
                    <a:pt x="2644" y="786"/>
                    <a:pt x="2596" y="334"/>
                    <a:pt x="2311" y="1"/>
                  </a:cubicBezTo>
                  <a:close/>
                </a:path>
              </a:pathLst>
            </a:custGeom>
            <a:solidFill>
              <a:srgbClr val="8F9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3"/>
            <p:cNvSpPr/>
            <p:nvPr/>
          </p:nvSpPr>
          <p:spPr>
            <a:xfrm>
              <a:off x="4614493" y="1452245"/>
              <a:ext cx="301236" cy="328169"/>
            </a:xfrm>
            <a:custGeom>
              <a:avLst/>
              <a:gdLst/>
              <a:ahLst/>
              <a:cxnLst/>
              <a:rect l="l" t="t" r="r" b="b"/>
              <a:pathLst>
                <a:path w="15379" h="16754" extrusionOk="0">
                  <a:moveTo>
                    <a:pt x="11869" y="0"/>
                  </a:moveTo>
                  <a:cubicBezTo>
                    <a:pt x="10392" y="0"/>
                    <a:pt x="8912" y="664"/>
                    <a:pt x="7782" y="1649"/>
                  </a:cubicBezTo>
                  <a:cubicBezTo>
                    <a:pt x="6329" y="2935"/>
                    <a:pt x="5353" y="4697"/>
                    <a:pt x="4543" y="6483"/>
                  </a:cubicBezTo>
                  <a:cubicBezTo>
                    <a:pt x="4059" y="7498"/>
                    <a:pt x="1" y="16754"/>
                    <a:pt x="3270" y="16754"/>
                  </a:cubicBezTo>
                  <a:cubicBezTo>
                    <a:pt x="3377" y="16754"/>
                    <a:pt x="3491" y="16744"/>
                    <a:pt x="3614" y="16724"/>
                  </a:cubicBezTo>
                  <a:cubicBezTo>
                    <a:pt x="4019" y="16652"/>
                    <a:pt x="4352" y="16390"/>
                    <a:pt x="4686" y="16152"/>
                  </a:cubicBezTo>
                  <a:cubicBezTo>
                    <a:pt x="6067" y="15033"/>
                    <a:pt x="7448" y="13937"/>
                    <a:pt x="8829" y="12818"/>
                  </a:cubicBezTo>
                  <a:cubicBezTo>
                    <a:pt x="10401" y="11556"/>
                    <a:pt x="12021" y="10270"/>
                    <a:pt x="13259" y="8674"/>
                  </a:cubicBezTo>
                  <a:cubicBezTo>
                    <a:pt x="14497" y="7055"/>
                    <a:pt x="15378" y="5078"/>
                    <a:pt x="15307" y="3054"/>
                  </a:cubicBezTo>
                  <a:cubicBezTo>
                    <a:pt x="15283" y="2411"/>
                    <a:pt x="15140" y="1768"/>
                    <a:pt x="14783" y="1244"/>
                  </a:cubicBezTo>
                  <a:cubicBezTo>
                    <a:pt x="14402" y="744"/>
                    <a:pt x="13831" y="387"/>
                    <a:pt x="13211" y="196"/>
                  </a:cubicBezTo>
                  <a:cubicBezTo>
                    <a:pt x="12771" y="63"/>
                    <a:pt x="12320" y="0"/>
                    <a:pt x="11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3"/>
            <p:cNvSpPr/>
            <p:nvPr/>
          </p:nvSpPr>
          <p:spPr>
            <a:xfrm>
              <a:off x="4789288" y="1488736"/>
              <a:ext cx="51339" cy="37334"/>
            </a:xfrm>
            <a:custGeom>
              <a:avLst/>
              <a:gdLst/>
              <a:ahLst/>
              <a:cxnLst/>
              <a:rect l="l" t="t" r="r" b="b"/>
              <a:pathLst>
                <a:path w="2621" h="1906" fill="none" extrusionOk="0">
                  <a:moveTo>
                    <a:pt x="1" y="0"/>
                  </a:moveTo>
                  <a:cubicBezTo>
                    <a:pt x="1072" y="262"/>
                    <a:pt x="2049" y="953"/>
                    <a:pt x="2620" y="1905"/>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3"/>
            <p:cNvSpPr/>
            <p:nvPr/>
          </p:nvSpPr>
          <p:spPr>
            <a:xfrm>
              <a:off x="4786487" y="1533512"/>
              <a:ext cx="52279" cy="45267"/>
            </a:xfrm>
            <a:custGeom>
              <a:avLst/>
              <a:gdLst/>
              <a:ahLst/>
              <a:cxnLst/>
              <a:rect l="l" t="t" r="r" b="b"/>
              <a:pathLst>
                <a:path w="2669" h="2311" fill="none" extrusionOk="0">
                  <a:moveTo>
                    <a:pt x="1" y="1"/>
                  </a:moveTo>
                  <a:cubicBezTo>
                    <a:pt x="620" y="48"/>
                    <a:pt x="1168" y="382"/>
                    <a:pt x="1596" y="834"/>
                  </a:cubicBezTo>
                  <a:cubicBezTo>
                    <a:pt x="2025" y="1263"/>
                    <a:pt x="2358" y="1787"/>
                    <a:pt x="2668" y="2311"/>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3"/>
            <p:cNvSpPr/>
            <p:nvPr/>
          </p:nvSpPr>
          <p:spPr>
            <a:xfrm>
              <a:off x="4776693" y="1592742"/>
              <a:ext cx="42466" cy="49478"/>
            </a:xfrm>
            <a:custGeom>
              <a:avLst/>
              <a:gdLst/>
              <a:ahLst/>
              <a:cxnLst/>
              <a:rect l="l" t="t" r="r" b="b"/>
              <a:pathLst>
                <a:path w="2168" h="2526" fill="none" extrusionOk="0">
                  <a:moveTo>
                    <a:pt x="1" y="1"/>
                  </a:moveTo>
                  <a:cubicBezTo>
                    <a:pt x="930" y="620"/>
                    <a:pt x="1715" y="1501"/>
                    <a:pt x="2168" y="2525"/>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3"/>
            <p:cNvSpPr/>
            <p:nvPr/>
          </p:nvSpPr>
          <p:spPr>
            <a:xfrm>
              <a:off x="4698795" y="1631466"/>
              <a:ext cx="78859" cy="66265"/>
            </a:xfrm>
            <a:custGeom>
              <a:avLst/>
              <a:gdLst/>
              <a:ahLst/>
              <a:cxnLst/>
              <a:rect l="l" t="t" r="r" b="b"/>
              <a:pathLst>
                <a:path w="4026" h="3383" fill="none" extrusionOk="0">
                  <a:moveTo>
                    <a:pt x="1" y="1"/>
                  </a:moveTo>
                  <a:cubicBezTo>
                    <a:pt x="1739" y="501"/>
                    <a:pt x="3239" y="1763"/>
                    <a:pt x="4025" y="3382"/>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3"/>
            <p:cNvSpPr/>
            <p:nvPr/>
          </p:nvSpPr>
          <p:spPr>
            <a:xfrm>
              <a:off x="4703457" y="1679042"/>
              <a:ext cx="48068" cy="41545"/>
            </a:xfrm>
            <a:custGeom>
              <a:avLst/>
              <a:gdLst/>
              <a:ahLst/>
              <a:cxnLst/>
              <a:rect l="l" t="t" r="r" b="b"/>
              <a:pathLst>
                <a:path w="2454" h="2121" fill="none" extrusionOk="0">
                  <a:moveTo>
                    <a:pt x="1" y="1"/>
                  </a:moveTo>
                  <a:cubicBezTo>
                    <a:pt x="1025" y="405"/>
                    <a:pt x="1906" y="1168"/>
                    <a:pt x="2454" y="2120"/>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3"/>
            <p:cNvSpPr/>
            <p:nvPr/>
          </p:nvSpPr>
          <p:spPr>
            <a:xfrm>
              <a:off x="4698325" y="1711224"/>
              <a:ext cx="21487" cy="17746"/>
            </a:xfrm>
            <a:custGeom>
              <a:avLst/>
              <a:gdLst/>
              <a:ahLst/>
              <a:cxnLst/>
              <a:rect l="l" t="t" r="r" b="b"/>
              <a:pathLst>
                <a:path w="1097" h="906" fill="none" extrusionOk="0">
                  <a:moveTo>
                    <a:pt x="1" y="1"/>
                  </a:moveTo>
                  <a:cubicBezTo>
                    <a:pt x="430" y="215"/>
                    <a:pt x="787" y="525"/>
                    <a:pt x="1096" y="906"/>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3"/>
            <p:cNvSpPr/>
            <p:nvPr/>
          </p:nvSpPr>
          <p:spPr>
            <a:xfrm>
              <a:off x="4837805" y="1482664"/>
              <a:ext cx="59722" cy="63464"/>
            </a:xfrm>
            <a:custGeom>
              <a:avLst/>
              <a:gdLst/>
              <a:ahLst/>
              <a:cxnLst/>
              <a:rect l="l" t="t" r="r" b="b"/>
              <a:pathLst>
                <a:path w="3049" h="3240" fill="none" extrusionOk="0">
                  <a:moveTo>
                    <a:pt x="0" y="1"/>
                  </a:moveTo>
                  <a:cubicBezTo>
                    <a:pt x="310" y="215"/>
                    <a:pt x="596" y="429"/>
                    <a:pt x="882" y="644"/>
                  </a:cubicBezTo>
                  <a:cubicBezTo>
                    <a:pt x="1167" y="834"/>
                    <a:pt x="1453" y="1049"/>
                    <a:pt x="1715" y="1263"/>
                  </a:cubicBezTo>
                  <a:cubicBezTo>
                    <a:pt x="2310" y="1811"/>
                    <a:pt x="2763" y="2477"/>
                    <a:pt x="3049" y="3240"/>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3"/>
            <p:cNvSpPr/>
            <p:nvPr/>
          </p:nvSpPr>
          <p:spPr>
            <a:xfrm>
              <a:off x="4008919" y="3625552"/>
              <a:ext cx="426361" cy="426831"/>
            </a:xfrm>
            <a:custGeom>
              <a:avLst/>
              <a:gdLst/>
              <a:ahLst/>
              <a:cxnLst/>
              <a:rect l="l" t="t" r="r" b="b"/>
              <a:pathLst>
                <a:path w="21767" h="21791" extrusionOk="0">
                  <a:moveTo>
                    <a:pt x="10883" y="0"/>
                  </a:moveTo>
                  <a:cubicBezTo>
                    <a:pt x="4858" y="0"/>
                    <a:pt x="0" y="4882"/>
                    <a:pt x="0" y="10907"/>
                  </a:cubicBezTo>
                  <a:cubicBezTo>
                    <a:pt x="0" y="16908"/>
                    <a:pt x="4858" y="21790"/>
                    <a:pt x="10883" y="21790"/>
                  </a:cubicBezTo>
                  <a:cubicBezTo>
                    <a:pt x="16908" y="21790"/>
                    <a:pt x="21767" y="16908"/>
                    <a:pt x="21767" y="10907"/>
                  </a:cubicBezTo>
                  <a:cubicBezTo>
                    <a:pt x="21767" y="4882"/>
                    <a:pt x="16908" y="0"/>
                    <a:pt x="10883"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3"/>
            <p:cNvSpPr/>
            <p:nvPr/>
          </p:nvSpPr>
          <p:spPr>
            <a:xfrm>
              <a:off x="4277125" y="3586358"/>
              <a:ext cx="136701" cy="169784"/>
            </a:xfrm>
            <a:custGeom>
              <a:avLst/>
              <a:gdLst/>
              <a:ahLst/>
              <a:cxnLst/>
              <a:rect l="l" t="t" r="r" b="b"/>
              <a:pathLst>
                <a:path w="6979" h="8668" extrusionOk="0">
                  <a:moveTo>
                    <a:pt x="2334" y="1"/>
                  </a:moveTo>
                  <a:lnTo>
                    <a:pt x="2334" y="1"/>
                  </a:lnTo>
                  <a:cubicBezTo>
                    <a:pt x="2335" y="1"/>
                    <a:pt x="2335" y="1"/>
                    <a:pt x="2335" y="2"/>
                  </a:cubicBezTo>
                  <a:lnTo>
                    <a:pt x="2335" y="2"/>
                  </a:lnTo>
                  <a:cubicBezTo>
                    <a:pt x="2335" y="1"/>
                    <a:pt x="2335" y="1"/>
                    <a:pt x="2334" y="1"/>
                  </a:cubicBezTo>
                  <a:close/>
                  <a:moveTo>
                    <a:pt x="2335" y="2"/>
                  </a:moveTo>
                  <a:cubicBezTo>
                    <a:pt x="2419" y="116"/>
                    <a:pt x="762" y="3407"/>
                    <a:pt x="643" y="3859"/>
                  </a:cubicBezTo>
                  <a:cubicBezTo>
                    <a:pt x="334" y="4859"/>
                    <a:pt x="0" y="6121"/>
                    <a:pt x="262" y="7145"/>
                  </a:cubicBezTo>
                  <a:cubicBezTo>
                    <a:pt x="524" y="8271"/>
                    <a:pt x="1242" y="8668"/>
                    <a:pt x="2125" y="8668"/>
                  </a:cubicBezTo>
                  <a:cubicBezTo>
                    <a:pt x="3577" y="8668"/>
                    <a:pt x="5474" y="7597"/>
                    <a:pt x="6526" y="6931"/>
                  </a:cubicBezTo>
                  <a:cubicBezTo>
                    <a:pt x="6740" y="6812"/>
                    <a:pt x="6978" y="6621"/>
                    <a:pt x="6930" y="6383"/>
                  </a:cubicBezTo>
                  <a:cubicBezTo>
                    <a:pt x="6895" y="6134"/>
                    <a:pt x="6621" y="6045"/>
                    <a:pt x="6346" y="6045"/>
                  </a:cubicBezTo>
                  <a:cubicBezTo>
                    <a:pt x="6252" y="6045"/>
                    <a:pt x="6158" y="6055"/>
                    <a:pt x="6073" y="6073"/>
                  </a:cubicBezTo>
                  <a:cubicBezTo>
                    <a:pt x="5549" y="6192"/>
                    <a:pt x="5025" y="6359"/>
                    <a:pt x="4525" y="6573"/>
                  </a:cubicBezTo>
                  <a:cubicBezTo>
                    <a:pt x="5621" y="5978"/>
                    <a:pt x="6216" y="4597"/>
                    <a:pt x="5883" y="3406"/>
                  </a:cubicBezTo>
                  <a:lnTo>
                    <a:pt x="5883" y="3406"/>
                  </a:lnTo>
                  <a:cubicBezTo>
                    <a:pt x="4930" y="3882"/>
                    <a:pt x="4168" y="4764"/>
                    <a:pt x="3811" y="5788"/>
                  </a:cubicBezTo>
                  <a:cubicBezTo>
                    <a:pt x="4025" y="5025"/>
                    <a:pt x="4478" y="4359"/>
                    <a:pt x="4835" y="3620"/>
                  </a:cubicBezTo>
                  <a:cubicBezTo>
                    <a:pt x="5168" y="2906"/>
                    <a:pt x="5359" y="2049"/>
                    <a:pt x="5049" y="1334"/>
                  </a:cubicBezTo>
                  <a:cubicBezTo>
                    <a:pt x="5025" y="1239"/>
                    <a:pt x="4978" y="1168"/>
                    <a:pt x="4882" y="1144"/>
                  </a:cubicBezTo>
                  <a:cubicBezTo>
                    <a:pt x="4867" y="1141"/>
                    <a:pt x="4852" y="1139"/>
                    <a:pt x="4837" y="1139"/>
                  </a:cubicBezTo>
                  <a:cubicBezTo>
                    <a:pt x="4739" y="1139"/>
                    <a:pt x="4659" y="1204"/>
                    <a:pt x="4597" y="1287"/>
                  </a:cubicBezTo>
                  <a:cubicBezTo>
                    <a:pt x="3620" y="2358"/>
                    <a:pt x="2834" y="3620"/>
                    <a:pt x="2310" y="5002"/>
                  </a:cubicBezTo>
                  <a:cubicBezTo>
                    <a:pt x="2572" y="3763"/>
                    <a:pt x="2691" y="2501"/>
                    <a:pt x="2668" y="1215"/>
                  </a:cubicBezTo>
                  <a:cubicBezTo>
                    <a:pt x="2668" y="787"/>
                    <a:pt x="2620" y="335"/>
                    <a:pt x="2335" y="2"/>
                  </a:cubicBezTo>
                  <a:close/>
                </a:path>
              </a:pathLst>
            </a:custGeom>
            <a:solidFill>
              <a:srgbClr val="8F9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3"/>
            <p:cNvSpPr/>
            <p:nvPr/>
          </p:nvSpPr>
          <p:spPr>
            <a:xfrm>
              <a:off x="4049190" y="3710069"/>
              <a:ext cx="301667" cy="327973"/>
            </a:xfrm>
            <a:custGeom>
              <a:avLst/>
              <a:gdLst/>
              <a:ahLst/>
              <a:cxnLst/>
              <a:rect l="l" t="t" r="r" b="b"/>
              <a:pathLst>
                <a:path w="15401" h="16744" extrusionOk="0">
                  <a:moveTo>
                    <a:pt x="11855" y="1"/>
                  </a:moveTo>
                  <a:cubicBezTo>
                    <a:pt x="10391" y="1"/>
                    <a:pt x="8925" y="662"/>
                    <a:pt x="7803" y="1639"/>
                  </a:cubicBezTo>
                  <a:cubicBezTo>
                    <a:pt x="6327" y="2925"/>
                    <a:pt x="5374" y="4687"/>
                    <a:pt x="4541" y="6473"/>
                  </a:cubicBezTo>
                  <a:cubicBezTo>
                    <a:pt x="4079" y="7488"/>
                    <a:pt x="0" y="16743"/>
                    <a:pt x="3290" y="16743"/>
                  </a:cubicBezTo>
                  <a:cubicBezTo>
                    <a:pt x="3397" y="16743"/>
                    <a:pt x="3512" y="16733"/>
                    <a:pt x="3636" y="16713"/>
                  </a:cubicBezTo>
                  <a:cubicBezTo>
                    <a:pt x="4041" y="16642"/>
                    <a:pt x="4374" y="16380"/>
                    <a:pt x="4684" y="16142"/>
                  </a:cubicBezTo>
                  <a:cubicBezTo>
                    <a:pt x="6065" y="15022"/>
                    <a:pt x="7446" y="13927"/>
                    <a:pt x="8827" y="12831"/>
                  </a:cubicBezTo>
                  <a:cubicBezTo>
                    <a:pt x="10423" y="11545"/>
                    <a:pt x="12018" y="10259"/>
                    <a:pt x="13281" y="8664"/>
                  </a:cubicBezTo>
                  <a:cubicBezTo>
                    <a:pt x="14519" y="7068"/>
                    <a:pt x="15400" y="5092"/>
                    <a:pt x="15305" y="3044"/>
                  </a:cubicBezTo>
                  <a:cubicBezTo>
                    <a:pt x="15281" y="2425"/>
                    <a:pt x="15162" y="1758"/>
                    <a:pt x="14781" y="1258"/>
                  </a:cubicBezTo>
                  <a:cubicBezTo>
                    <a:pt x="14424" y="734"/>
                    <a:pt x="13828" y="400"/>
                    <a:pt x="13233" y="210"/>
                  </a:cubicBezTo>
                  <a:cubicBezTo>
                    <a:pt x="12781" y="67"/>
                    <a:pt x="12318" y="1"/>
                    <a:pt x="1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3"/>
            <p:cNvSpPr/>
            <p:nvPr/>
          </p:nvSpPr>
          <p:spPr>
            <a:xfrm>
              <a:off x="4223946" y="3746344"/>
              <a:ext cx="51789" cy="37353"/>
            </a:xfrm>
            <a:custGeom>
              <a:avLst/>
              <a:gdLst/>
              <a:ahLst/>
              <a:cxnLst/>
              <a:rect l="l" t="t" r="r" b="b"/>
              <a:pathLst>
                <a:path w="2644" h="1907" fill="none" extrusionOk="0">
                  <a:moveTo>
                    <a:pt x="1" y="1"/>
                  </a:moveTo>
                  <a:cubicBezTo>
                    <a:pt x="1096" y="263"/>
                    <a:pt x="2049" y="954"/>
                    <a:pt x="2644" y="1906"/>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3"/>
            <p:cNvSpPr/>
            <p:nvPr/>
          </p:nvSpPr>
          <p:spPr>
            <a:xfrm>
              <a:off x="4221615" y="3791139"/>
              <a:ext cx="51789" cy="45267"/>
            </a:xfrm>
            <a:custGeom>
              <a:avLst/>
              <a:gdLst/>
              <a:ahLst/>
              <a:cxnLst/>
              <a:rect l="l" t="t" r="r" b="b"/>
              <a:pathLst>
                <a:path w="2644" h="2311" fill="none" extrusionOk="0">
                  <a:moveTo>
                    <a:pt x="1" y="0"/>
                  </a:moveTo>
                  <a:cubicBezTo>
                    <a:pt x="596" y="48"/>
                    <a:pt x="1167" y="381"/>
                    <a:pt x="1596" y="834"/>
                  </a:cubicBezTo>
                  <a:cubicBezTo>
                    <a:pt x="2025" y="1262"/>
                    <a:pt x="2334" y="1786"/>
                    <a:pt x="2644" y="2310"/>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3"/>
            <p:cNvSpPr/>
            <p:nvPr/>
          </p:nvSpPr>
          <p:spPr>
            <a:xfrm>
              <a:off x="4211351" y="3850370"/>
              <a:ext cx="42936" cy="49458"/>
            </a:xfrm>
            <a:custGeom>
              <a:avLst/>
              <a:gdLst/>
              <a:ahLst/>
              <a:cxnLst/>
              <a:rect l="l" t="t" r="r" b="b"/>
              <a:pathLst>
                <a:path w="2192" h="2525" fill="none" extrusionOk="0">
                  <a:moveTo>
                    <a:pt x="1" y="1"/>
                  </a:moveTo>
                  <a:cubicBezTo>
                    <a:pt x="953" y="620"/>
                    <a:pt x="1715" y="1501"/>
                    <a:pt x="2192" y="2525"/>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3"/>
            <p:cNvSpPr/>
            <p:nvPr/>
          </p:nvSpPr>
          <p:spPr>
            <a:xfrm>
              <a:off x="4133924" y="3889094"/>
              <a:ext cx="78859" cy="66715"/>
            </a:xfrm>
            <a:custGeom>
              <a:avLst/>
              <a:gdLst/>
              <a:ahLst/>
              <a:cxnLst/>
              <a:rect l="l" t="t" r="r" b="b"/>
              <a:pathLst>
                <a:path w="4026" h="3406" fill="none" extrusionOk="0">
                  <a:moveTo>
                    <a:pt x="0" y="0"/>
                  </a:moveTo>
                  <a:cubicBezTo>
                    <a:pt x="1739" y="500"/>
                    <a:pt x="3239" y="1762"/>
                    <a:pt x="4025" y="3406"/>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3"/>
            <p:cNvSpPr/>
            <p:nvPr/>
          </p:nvSpPr>
          <p:spPr>
            <a:xfrm>
              <a:off x="4138585" y="3936670"/>
              <a:ext cx="47598" cy="41525"/>
            </a:xfrm>
            <a:custGeom>
              <a:avLst/>
              <a:gdLst/>
              <a:ahLst/>
              <a:cxnLst/>
              <a:rect l="l" t="t" r="r" b="b"/>
              <a:pathLst>
                <a:path w="2430" h="2120" fill="none" extrusionOk="0">
                  <a:moveTo>
                    <a:pt x="1" y="0"/>
                  </a:moveTo>
                  <a:cubicBezTo>
                    <a:pt x="1025" y="405"/>
                    <a:pt x="1906" y="1167"/>
                    <a:pt x="2430" y="2120"/>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3"/>
            <p:cNvSpPr/>
            <p:nvPr/>
          </p:nvSpPr>
          <p:spPr>
            <a:xfrm>
              <a:off x="4133453" y="3968852"/>
              <a:ext cx="21017" cy="17746"/>
            </a:xfrm>
            <a:custGeom>
              <a:avLst/>
              <a:gdLst/>
              <a:ahLst/>
              <a:cxnLst/>
              <a:rect l="l" t="t" r="r" b="b"/>
              <a:pathLst>
                <a:path w="1073" h="906" fill="none" extrusionOk="0">
                  <a:moveTo>
                    <a:pt x="1" y="0"/>
                  </a:moveTo>
                  <a:cubicBezTo>
                    <a:pt x="405" y="239"/>
                    <a:pt x="786" y="548"/>
                    <a:pt x="1072" y="905"/>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3"/>
            <p:cNvSpPr/>
            <p:nvPr/>
          </p:nvSpPr>
          <p:spPr>
            <a:xfrm>
              <a:off x="4272933" y="3740292"/>
              <a:ext cx="59722" cy="63464"/>
            </a:xfrm>
            <a:custGeom>
              <a:avLst/>
              <a:gdLst/>
              <a:ahLst/>
              <a:cxnLst/>
              <a:rect l="l" t="t" r="r" b="b"/>
              <a:pathLst>
                <a:path w="3049" h="3240" fill="none" extrusionOk="0">
                  <a:moveTo>
                    <a:pt x="0" y="0"/>
                  </a:moveTo>
                  <a:cubicBezTo>
                    <a:pt x="286" y="215"/>
                    <a:pt x="595" y="429"/>
                    <a:pt x="881" y="643"/>
                  </a:cubicBezTo>
                  <a:cubicBezTo>
                    <a:pt x="1167" y="834"/>
                    <a:pt x="1429" y="1048"/>
                    <a:pt x="1691" y="1263"/>
                  </a:cubicBezTo>
                  <a:cubicBezTo>
                    <a:pt x="2286" y="1810"/>
                    <a:pt x="2763" y="2477"/>
                    <a:pt x="3048" y="3239"/>
                  </a:cubicBezTo>
                </a:path>
              </a:pathLst>
            </a:custGeom>
            <a:noFill/>
            <a:ln w="101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3"/>
            <p:cNvSpPr/>
            <p:nvPr/>
          </p:nvSpPr>
          <p:spPr>
            <a:xfrm>
              <a:off x="5970820" y="2231315"/>
              <a:ext cx="428712" cy="428712"/>
            </a:xfrm>
            <a:custGeom>
              <a:avLst/>
              <a:gdLst/>
              <a:ahLst/>
              <a:cxnLst/>
              <a:rect l="l" t="t" r="r" b="b"/>
              <a:pathLst>
                <a:path w="21887" h="21887" extrusionOk="0">
                  <a:moveTo>
                    <a:pt x="10955" y="1"/>
                  </a:moveTo>
                  <a:cubicBezTo>
                    <a:pt x="4907" y="1"/>
                    <a:pt x="1" y="4907"/>
                    <a:pt x="1" y="10932"/>
                  </a:cubicBezTo>
                  <a:cubicBezTo>
                    <a:pt x="1" y="16981"/>
                    <a:pt x="4907" y="21886"/>
                    <a:pt x="10955" y="21886"/>
                  </a:cubicBezTo>
                  <a:cubicBezTo>
                    <a:pt x="16981" y="21886"/>
                    <a:pt x="21886" y="16981"/>
                    <a:pt x="21886" y="10932"/>
                  </a:cubicBezTo>
                  <a:cubicBezTo>
                    <a:pt x="21886" y="4907"/>
                    <a:pt x="16981" y="1"/>
                    <a:pt x="10955" y="1"/>
                  </a:cubicBezTo>
                  <a:close/>
                </a:path>
              </a:pathLst>
            </a:cu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3"/>
            <p:cNvSpPr/>
            <p:nvPr/>
          </p:nvSpPr>
          <p:spPr>
            <a:xfrm>
              <a:off x="6027270" y="2335106"/>
              <a:ext cx="323742" cy="262277"/>
            </a:xfrm>
            <a:custGeom>
              <a:avLst/>
              <a:gdLst/>
              <a:ahLst/>
              <a:cxnLst/>
              <a:rect l="l" t="t" r="r" b="b"/>
              <a:pathLst>
                <a:path w="16528" h="13390" extrusionOk="0">
                  <a:moveTo>
                    <a:pt x="4256" y="1"/>
                  </a:moveTo>
                  <a:cubicBezTo>
                    <a:pt x="4152" y="1"/>
                    <a:pt x="4044" y="5"/>
                    <a:pt x="3930" y="12"/>
                  </a:cubicBezTo>
                  <a:cubicBezTo>
                    <a:pt x="2930" y="60"/>
                    <a:pt x="1906" y="465"/>
                    <a:pt x="1286" y="1298"/>
                  </a:cubicBezTo>
                  <a:cubicBezTo>
                    <a:pt x="500" y="2370"/>
                    <a:pt x="0" y="3299"/>
                    <a:pt x="48" y="4680"/>
                  </a:cubicBezTo>
                  <a:cubicBezTo>
                    <a:pt x="119" y="6180"/>
                    <a:pt x="739" y="8347"/>
                    <a:pt x="1453" y="9633"/>
                  </a:cubicBezTo>
                  <a:cubicBezTo>
                    <a:pt x="1786" y="10205"/>
                    <a:pt x="2215" y="10705"/>
                    <a:pt x="2691" y="11158"/>
                  </a:cubicBezTo>
                  <a:cubicBezTo>
                    <a:pt x="3573" y="11967"/>
                    <a:pt x="4597" y="12586"/>
                    <a:pt x="5692" y="12967"/>
                  </a:cubicBezTo>
                  <a:cubicBezTo>
                    <a:pt x="6520" y="13249"/>
                    <a:pt x="7395" y="13389"/>
                    <a:pt x="8270" y="13389"/>
                  </a:cubicBezTo>
                  <a:cubicBezTo>
                    <a:pt x="9988" y="13389"/>
                    <a:pt x="11710" y="12849"/>
                    <a:pt x="13098" y="11777"/>
                  </a:cubicBezTo>
                  <a:cubicBezTo>
                    <a:pt x="15218" y="10157"/>
                    <a:pt x="16528" y="7347"/>
                    <a:pt x="16385" y="4561"/>
                  </a:cubicBezTo>
                  <a:cubicBezTo>
                    <a:pt x="16313" y="3227"/>
                    <a:pt x="15885" y="1846"/>
                    <a:pt x="14861" y="1132"/>
                  </a:cubicBezTo>
                  <a:cubicBezTo>
                    <a:pt x="14178" y="663"/>
                    <a:pt x="13362" y="556"/>
                    <a:pt x="12549" y="556"/>
                  </a:cubicBezTo>
                  <a:cubicBezTo>
                    <a:pt x="12454" y="556"/>
                    <a:pt x="12359" y="558"/>
                    <a:pt x="12265" y="560"/>
                  </a:cubicBezTo>
                  <a:cubicBezTo>
                    <a:pt x="11622" y="584"/>
                    <a:pt x="10955" y="632"/>
                    <a:pt x="10336" y="846"/>
                  </a:cubicBezTo>
                  <a:cubicBezTo>
                    <a:pt x="9483" y="1169"/>
                    <a:pt x="8912" y="1466"/>
                    <a:pt x="8286" y="1466"/>
                  </a:cubicBezTo>
                  <a:cubicBezTo>
                    <a:pt x="7897" y="1466"/>
                    <a:pt x="7488" y="1352"/>
                    <a:pt x="6978" y="1060"/>
                  </a:cubicBezTo>
                  <a:cubicBezTo>
                    <a:pt x="5973" y="470"/>
                    <a:pt x="5409" y="1"/>
                    <a:pt x="4256" y="1"/>
                  </a:cubicBez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3"/>
            <p:cNvSpPr/>
            <p:nvPr/>
          </p:nvSpPr>
          <p:spPr>
            <a:xfrm>
              <a:off x="6130827" y="2371401"/>
              <a:ext cx="105910" cy="26894"/>
            </a:xfrm>
            <a:custGeom>
              <a:avLst/>
              <a:gdLst/>
              <a:ahLst/>
              <a:cxnLst/>
              <a:rect l="l" t="t" r="r" b="b"/>
              <a:pathLst>
                <a:path w="5407" h="1373" extrusionOk="0">
                  <a:moveTo>
                    <a:pt x="2319" y="0"/>
                  </a:moveTo>
                  <a:cubicBezTo>
                    <a:pt x="1997" y="0"/>
                    <a:pt x="1753" y="12"/>
                    <a:pt x="1667" y="41"/>
                  </a:cubicBezTo>
                  <a:cubicBezTo>
                    <a:pt x="0" y="565"/>
                    <a:pt x="2572" y="1136"/>
                    <a:pt x="3096" y="1208"/>
                  </a:cubicBezTo>
                  <a:cubicBezTo>
                    <a:pt x="3444" y="1277"/>
                    <a:pt x="3791" y="1372"/>
                    <a:pt x="4138" y="1372"/>
                  </a:cubicBezTo>
                  <a:cubicBezTo>
                    <a:pt x="4267" y="1372"/>
                    <a:pt x="4396" y="1359"/>
                    <a:pt x="4525" y="1327"/>
                  </a:cubicBezTo>
                  <a:cubicBezTo>
                    <a:pt x="5001" y="1208"/>
                    <a:pt x="5406" y="684"/>
                    <a:pt x="5216" y="231"/>
                  </a:cubicBezTo>
                  <a:cubicBezTo>
                    <a:pt x="5161" y="123"/>
                    <a:pt x="3343" y="0"/>
                    <a:pt x="2319" y="0"/>
                  </a:cubicBezTo>
                  <a:close/>
                </a:path>
              </a:pathLst>
            </a:custGeom>
            <a:solidFill>
              <a:srgbClr val="90A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3"/>
            <p:cNvSpPr/>
            <p:nvPr/>
          </p:nvSpPr>
          <p:spPr>
            <a:xfrm>
              <a:off x="6178874" y="2278304"/>
              <a:ext cx="60643" cy="108280"/>
            </a:xfrm>
            <a:custGeom>
              <a:avLst/>
              <a:gdLst/>
              <a:ahLst/>
              <a:cxnLst/>
              <a:rect l="l" t="t" r="r" b="b"/>
              <a:pathLst>
                <a:path w="3096" h="5528" extrusionOk="0">
                  <a:moveTo>
                    <a:pt x="1698" y="1"/>
                  </a:moveTo>
                  <a:cubicBezTo>
                    <a:pt x="1680" y="1"/>
                    <a:pt x="1661" y="3"/>
                    <a:pt x="1643" y="7"/>
                  </a:cubicBezTo>
                  <a:cubicBezTo>
                    <a:pt x="1429" y="31"/>
                    <a:pt x="1238" y="293"/>
                    <a:pt x="1096" y="507"/>
                  </a:cubicBezTo>
                  <a:cubicBezTo>
                    <a:pt x="905" y="817"/>
                    <a:pt x="691" y="1150"/>
                    <a:pt x="548" y="1531"/>
                  </a:cubicBezTo>
                  <a:cubicBezTo>
                    <a:pt x="357" y="2008"/>
                    <a:pt x="286" y="2579"/>
                    <a:pt x="262" y="3127"/>
                  </a:cubicBezTo>
                  <a:cubicBezTo>
                    <a:pt x="214" y="3627"/>
                    <a:pt x="0" y="4865"/>
                    <a:pt x="238" y="5294"/>
                  </a:cubicBezTo>
                  <a:cubicBezTo>
                    <a:pt x="327" y="5449"/>
                    <a:pt x="494" y="5527"/>
                    <a:pt x="661" y="5527"/>
                  </a:cubicBezTo>
                  <a:cubicBezTo>
                    <a:pt x="852" y="5527"/>
                    <a:pt x="1043" y="5426"/>
                    <a:pt x="1119" y="5222"/>
                  </a:cubicBezTo>
                  <a:cubicBezTo>
                    <a:pt x="1191" y="5103"/>
                    <a:pt x="1191" y="4937"/>
                    <a:pt x="1191" y="4770"/>
                  </a:cubicBezTo>
                  <a:cubicBezTo>
                    <a:pt x="1191" y="3865"/>
                    <a:pt x="1262" y="2936"/>
                    <a:pt x="1619" y="2198"/>
                  </a:cubicBezTo>
                  <a:cubicBezTo>
                    <a:pt x="1953" y="1412"/>
                    <a:pt x="2548" y="888"/>
                    <a:pt x="3096" y="412"/>
                  </a:cubicBezTo>
                  <a:cubicBezTo>
                    <a:pt x="2715" y="293"/>
                    <a:pt x="2310" y="174"/>
                    <a:pt x="1929" y="55"/>
                  </a:cubicBezTo>
                  <a:cubicBezTo>
                    <a:pt x="1852" y="35"/>
                    <a:pt x="1775" y="1"/>
                    <a:pt x="1698" y="1"/>
                  </a:cubicBezTo>
                  <a:close/>
                </a:path>
              </a:pathLst>
            </a:custGeom>
            <a:solidFill>
              <a:srgbClr val="594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3"/>
            <p:cNvSpPr/>
            <p:nvPr/>
          </p:nvSpPr>
          <p:spPr>
            <a:xfrm>
              <a:off x="6029131" y="2406716"/>
              <a:ext cx="103579" cy="136251"/>
            </a:xfrm>
            <a:custGeom>
              <a:avLst/>
              <a:gdLst/>
              <a:ahLst/>
              <a:cxnLst/>
              <a:rect l="l" t="t" r="r" b="b"/>
              <a:pathLst>
                <a:path w="5288" h="6956" extrusionOk="0">
                  <a:moveTo>
                    <a:pt x="2526" y="1"/>
                  </a:moveTo>
                  <a:cubicBezTo>
                    <a:pt x="2419" y="1"/>
                    <a:pt x="2300" y="37"/>
                    <a:pt x="2168" y="119"/>
                  </a:cubicBezTo>
                  <a:cubicBezTo>
                    <a:pt x="1" y="1477"/>
                    <a:pt x="2334" y="5382"/>
                    <a:pt x="3597" y="6644"/>
                  </a:cubicBezTo>
                  <a:cubicBezTo>
                    <a:pt x="3692" y="6740"/>
                    <a:pt x="3787" y="6835"/>
                    <a:pt x="3906" y="6882"/>
                  </a:cubicBezTo>
                  <a:cubicBezTo>
                    <a:pt x="4011" y="6935"/>
                    <a:pt x="4120" y="6955"/>
                    <a:pt x="4230" y="6955"/>
                  </a:cubicBezTo>
                  <a:cubicBezTo>
                    <a:pt x="4420" y="6955"/>
                    <a:pt x="4615" y="6895"/>
                    <a:pt x="4811" y="6835"/>
                  </a:cubicBezTo>
                  <a:cubicBezTo>
                    <a:pt x="5026" y="6763"/>
                    <a:pt x="5287" y="6620"/>
                    <a:pt x="5264" y="6406"/>
                  </a:cubicBezTo>
                  <a:cubicBezTo>
                    <a:pt x="5264" y="6311"/>
                    <a:pt x="5216" y="6216"/>
                    <a:pt x="5145" y="6144"/>
                  </a:cubicBezTo>
                  <a:cubicBezTo>
                    <a:pt x="4311" y="4977"/>
                    <a:pt x="3692" y="3644"/>
                    <a:pt x="3501" y="2215"/>
                  </a:cubicBezTo>
                  <a:cubicBezTo>
                    <a:pt x="3419" y="1574"/>
                    <a:pt x="3228" y="1"/>
                    <a:pt x="2526" y="1"/>
                  </a:cubicBezTo>
                  <a:close/>
                </a:path>
              </a:pathLst>
            </a:custGeom>
            <a:solidFill>
              <a:srgbClr val="C6DD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3"/>
            <p:cNvSpPr/>
            <p:nvPr/>
          </p:nvSpPr>
          <p:spPr>
            <a:xfrm>
              <a:off x="1396746" y="3496807"/>
              <a:ext cx="479561" cy="479541"/>
            </a:xfrm>
            <a:custGeom>
              <a:avLst/>
              <a:gdLst/>
              <a:ahLst/>
              <a:cxnLst/>
              <a:rect l="l" t="t" r="r" b="b"/>
              <a:pathLst>
                <a:path w="24483" h="24482" extrusionOk="0">
                  <a:moveTo>
                    <a:pt x="12242" y="0"/>
                  </a:moveTo>
                  <a:cubicBezTo>
                    <a:pt x="5478" y="0"/>
                    <a:pt x="1" y="5478"/>
                    <a:pt x="1" y="12241"/>
                  </a:cubicBezTo>
                  <a:cubicBezTo>
                    <a:pt x="1" y="19004"/>
                    <a:pt x="5478" y="24481"/>
                    <a:pt x="12242" y="24481"/>
                  </a:cubicBezTo>
                  <a:cubicBezTo>
                    <a:pt x="19005" y="24481"/>
                    <a:pt x="24482" y="19004"/>
                    <a:pt x="24482" y="12241"/>
                  </a:cubicBezTo>
                  <a:cubicBezTo>
                    <a:pt x="24482" y="5478"/>
                    <a:pt x="19005" y="0"/>
                    <a:pt x="12242" y="0"/>
                  </a:cubicBezTo>
                  <a:close/>
                </a:path>
              </a:pathLst>
            </a:cu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3"/>
            <p:cNvSpPr/>
            <p:nvPr/>
          </p:nvSpPr>
          <p:spPr>
            <a:xfrm>
              <a:off x="1475114" y="3606200"/>
              <a:ext cx="323762" cy="262257"/>
            </a:xfrm>
            <a:custGeom>
              <a:avLst/>
              <a:gdLst/>
              <a:ahLst/>
              <a:cxnLst/>
              <a:rect l="l" t="t" r="r" b="b"/>
              <a:pathLst>
                <a:path w="16529" h="13389" extrusionOk="0">
                  <a:moveTo>
                    <a:pt x="4262" y="0"/>
                  </a:moveTo>
                  <a:cubicBezTo>
                    <a:pt x="4157" y="0"/>
                    <a:pt x="4046" y="4"/>
                    <a:pt x="3930" y="12"/>
                  </a:cubicBezTo>
                  <a:cubicBezTo>
                    <a:pt x="2954" y="59"/>
                    <a:pt x="1930" y="464"/>
                    <a:pt x="1311" y="1298"/>
                  </a:cubicBezTo>
                  <a:cubicBezTo>
                    <a:pt x="501" y="2369"/>
                    <a:pt x="1" y="3298"/>
                    <a:pt x="72" y="4679"/>
                  </a:cubicBezTo>
                  <a:cubicBezTo>
                    <a:pt x="144" y="6180"/>
                    <a:pt x="739" y="8347"/>
                    <a:pt x="1477" y="9633"/>
                  </a:cubicBezTo>
                  <a:cubicBezTo>
                    <a:pt x="1787" y="10204"/>
                    <a:pt x="2239" y="10704"/>
                    <a:pt x="2716" y="11157"/>
                  </a:cubicBezTo>
                  <a:cubicBezTo>
                    <a:pt x="3573" y="11966"/>
                    <a:pt x="4597" y="12586"/>
                    <a:pt x="5692" y="12967"/>
                  </a:cubicBezTo>
                  <a:cubicBezTo>
                    <a:pt x="6529" y="13248"/>
                    <a:pt x="7406" y="13388"/>
                    <a:pt x="8282" y="13388"/>
                  </a:cubicBezTo>
                  <a:cubicBezTo>
                    <a:pt x="10001" y="13388"/>
                    <a:pt x="11719" y="12849"/>
                    <a:pt x="13123" y="11776"/>
                  </a:cubicBezTo>
                  <a:cubicBezTo>
                    <a:pt x="15218" y="10157"/>
                    <a:pt x="16528" y="7347"/>
                    <a:pt x="16409" y="4560"/>
                  </a:cubicBezTo>
                  <a:cubicBezTo>
                    <a:pt x="16338" y="3227"/>
                    <a:pt x="15885" y="1845"/>
                    <a:pt x="14861" y="1131"/>
                  </a:cubicBezTo>
                  <a:cubicBezTo>
                    <a:pt x="14200" y="662"/>
                    <a:pt x="13367" y="555"/>
                    <a:pt x="12567" y="555"/>
                  </a:cubicBezTo>
                  <a:cubicBezTo>
                    <a:pt x="12474" y="555"/>
                    <a:pt x="12381" y="557"/>
                    <a:pt x="12289" y="559"/>
                  </a:cubicBezTo>
                  <a:cubicBezTo>
                    <a:pt x="11622" y="583"/>
                    <a:pt x="10979" y="631"/>
                    <a:pt x="10360" y="845"/>
                  </a:cubicBezTo>
                  <a:cubicBezTo>
                    <a:pt x="9493" y="1169"/>
                    <a:pt x="8916" y="1465"/>
                    <a:pt x="8293" y="1465"/>
                  </a:cubicBezTo>
                  <a:cubicBezTo>
                    <a:pt x="7907" y="1465"/>
                    <a:pt x="7503" y="1351"/>
                    <a:pt x="7002" y="1060"/>
                  </a:cubicBezTo>
                  <a:cubicBezTo>
                    <a:pt x="5997" y="470"/>
                    <a:pt x="5433" y="0"/>
                    <a:pt x="4262" y="0"/>
                  </a:cubicBez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3"/>
            <p:cNvSpPr/>
            <p:nvPr/>
          </p:nvSpPr>
          <p:spPr>
            <a:xfrm>
              <a:off x="1578671" y="3642475"/>
              <a:ext cx="106380" cy="26894"/>
            </a:xfrm>
            <a:custGeom>
              <a:avLst/>
              <a:gdLst/>
              <a:ahLst/>
              <a:cxnLst/>
              <a:rect l="l" t="t" r="r" b="b"/>
              <a:pathLst>
                <a:path w="5431" h="1373" extrusionOk="0">
                  <a:moveTo>
                    <a:pt x="2333" y="0"/>
                  </a:moveTo>
                  <a:cubicBezTo>
                    <a:pt x="2007" y="0"/>
                    <a:pt x="1759" y="13"/>
                    <a:pt x="1668" y="41"/>
                  </a:cubicBezTo>
                  <a:cubicBezTo>
                    <a:pt x="1" y="565"/>
                    <a:pt x="2596" y="1136"/>
                    <a:pt x="3097" y="1208"/>
                  </a:cubicBezTo>
                  <a:cubicBezTo>
                    <a:pt x="3444" y="1277"/>
                    <a:pt x="3804" y="1372"/>
                    <a:pt x="4158" y="1372"/>
                  </a:cubicBezTo>
                  <a:cubicBezTo>
                    <a:pt x="4290" y="1372"/>
                    <a:pt x="4420" y="1359"/>
                    <a:pt x="4549" y="1327"/>
                  </a:cubicBezTo>
                  <a:cubicBezTo>
                    <a:pt x="5002" y="1208"/>
                    <a:pt x="5430" y="684"/>
                    <a:pt x="5240" y="232"/>
                  </a:cubicBezTo>
                  <a:cubicBezTo>
                    <a:pt x="5185" y="123"/>
                    <a:pt x="3368" y="0"/>
                    <a:pt x="2333" y="0"/>
                  </a:cubicBezTo>
                  <a:close/>
                </a:path>
              </a:pathLst>
            </a:custGeom>
            <a:solidFill>
              <a:srgbClr val="7BA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3"/>
            <p:cNvSpPr/>
            <p:nvPr/>
          </p:nvSpPr>
          <p:spPr>
            <a:xfrm>
              <a:off x="1627188" y="3549378"/>
              <a:ext cx="60662" cy="108280"/>
            </a:xfrm>
            <a:custGeom>
              <a:avLst/>
              <a:gdLst/>
              <a:ahLst/>
              <a:cxnLst/>
              <a:rect l="l" t="t" r="r" b="b"/>
              <a:pathLst>
                <a:path w="3097" h="5528" extrusionOk="0">
                  <a:moveTo>
                    <a:pt x="1676" y="1"/>
                  </a:moveTo>
                  <a:cubicBezTo>
                    <a:pt x="1657" y="1"/>
                    <a:pt x="1638" y="3"/>
                    <a:pt x="1620" y="7"/>
                  </a:cubicBezTo>
                  <a:cubicBezTo>
                    <a:pt x="1405" y="31"/>
                    <a:pt x="1239" y="293"/>
                    <a:pt x="1096" y="507"/>
                  </a:cubicBezTo>
                  <a:cubicBezTo>
                    <a:pt x="881" y="817"/>
                    <a:pt x="667" y="1150"/>
                    <a:pt x="524" y="1531"/>
                  </a:cubicBezTo>
                  <a:cubicBezTo>
                    <a:pt x="358" y="2008"/>
                    <a:pt x="286" y="2579"/>
                    <a:pt x="238" y="3127"/>
                  </a:cubicBezTo>
                  <a:cubicBezTo>
                    <a:pt x="215" y="3627"/>
                    <a:pt x="0" y="4865"/>
                    <a:pt x="238" y="5294"/>
                  </a:cubicBezTo>
                  <a:cubicBezTo>
                    <a:pt x="327" y="5450"/>
                    <a:pt x="494" y="5527"/>
                    <a:pt x="661" y="5527"/>
                  </a:cubicBezTo>
                  <a:cubicBezTo>
                    <a:pt x="852" y="5527"/>
                    <a:pt x="1043" y="5426"/>
                    <a:pt x="1120" y="5223"/>
                  </a:cubicBezTo>
                  <a:cubicBezTo>
                    <a:pt x="1167" y="5104"/>
                    <a:pt x="1167" y="4937"/>
                    <a:pt x="1167" y="4770"/>
                  </a:cubicBezTo>
                  <a:cubicBezTo>
                    <a:pt x="1191" y="3889"/>
                    <a:pt x="1263" y="2936"/>
                    <a:pt x="1596" y="2198"/>
                  </a:cubicBezTo>
                  <a:cubicBezTo>
                    <a:pt x="1953" y="1412"/>
                    <a:pt x="2525" y="888"/>
                    <a:pt x="3096" y="412"/>
                  </a:cubicBezTo>
                  <a:cubicBezTo>
                    <a:pt x="2691" y="293"/>
                    <a:pt x="2310" y="174"/>
                    <a:pt x="1906" y="55"/>
                  </a:cubicBezTo>
                  <a:cubicBezTo>
                    <a:pt x="1848" y="36"/>
                    <a:pt x="1759" y="1"/>
                    <a:pt x="1676" y="1"/>
                  </a:cubicBezTo>
                  <a:close/>
                </a:path>
              </a:pathLst>
            </a:custGeom>
            <a:solidFill>
              <a:srgbClr val="594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3"/>
            <p:cNvSpPr/>
            <p:nvPr/>
          </p:nvSpPr>
          <p:spPr>
            <a:xfrm>
              <a:off x="1476994" y="3677810"/>
              <a:ext cx="104029" cy="136231"/>
            </a:xfrm>
            <a:custGeom>
              <a:avLst/>
              <a:gdLst/>
              <a:ahLst/>
              <a:cxnLst/>
              <a:rect l="l" t="t" r="r" b="b"/>
              <a:pathLst>
                <a:path w="5311" h="6955" extrusionOk="0">
                  <a:moveTo>
                    <a:pt x="2549" y="0"/>
                  </a:moveTo>
                  <a:cubicBezTo>
                    <a:pt x="2442" y="0"/>
                    <a:pt x="2323" y="37"/>
                    <a:pt x="2191" y="118"/>
                  </a:cubicBezTo>
                  <a:cubicBezTo>
                    <a:pt x="0" y="1476"/>
                    <a:pt x="2334" y="5381"/>
                    <a:pt x="3620" y="6643"/>
                  </a:cubicBezTo>
                  <a:cubicBezTo>
                    <a:pt x="3715" y="6739"/>
                    <a:pt x="3810" y="6834"/>
                    <a:pt x="3906" y="6882"/>
                  </a:cubicBezTo>
                  <a:cubicBezTo>
                    <a:pt x="4011" y="6934"/>
                    <a:pt x="4122" y="6954"/>
                    <a:pt x="4235" y="6954"/>
                  </a:cubicBezTo>
                  <a:cubicBezTo>
                    <a:pt x="4430" y="6954"/>
                    <a:pt x="4630" y="6894"/>
                    <a:pt x="4811" y="6834"/>
                  </a:cubicBezTo>
                  <a:cubicBezTo>
                    <a:pt x="5025" y="6763"/>
                    <a:pt x="5311" y="6620"/>
                    <a:pt x="5287" y="6405"/>
                  </a:cubicBezTo>
                  <a:cubicBezTo>
                    <a:pt x="5287" y="6310"/>
                    <a:pt x="5215" y="6215"/>
                    <a:pt x="5168" y="6143"/>
                  </a:cubicBezTo>
                  <a:cubicBezTo>
                    <a:pt x="4311" y="4976"/>
                    <a:pt x="3715" y="3643"/>
                    <a:pt x="3525" y="2214"/>
                  </a:cubicBezTo>
                  <a:cubicBezTo>
                    <a:pt x="3442" y="1573"/>
                    <a:pt x="3252" y="0"/>
                    <a:pt x="2549" y="0"/>
                  </a:cubicBezTo>
                  <a:close/>
                </a:path>
              </a:pathLst>
            </a:custGeom>
            <a:solidFill>
              <a:srgbClr val="FFFFFF">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3"/>
            <p:cNvSpPr/>
            <p:nvPr/>
          </p:nvSpPr>
          <p:spPr>
            <a:xfrm>
              <a:off x="4764569" y="2302220"/>
              <a:ext cx="426831" cy="426831"/>
            </a:xfrm>
            <a:custGeom>
              <a:avLst/>
              <a:gdLst/>
              <a:ahLst/>
              <a:cxnLst/>
              <a:rect l="l" t="t" r="r" b="b"/>
              <a:pathLst>
                <a:path w="21791" h="21791" extrusionOk="0">
                  <a:moveTo>
                    <a:pt x="10908" y="1"/>
                  </a:moveTo>
                  <a:cubicBezTo>
                    <a:pt x="4883" y="1"/>
                    <a:pt x="1" y="4883"/>
                    <a:pt x="1" y="10884"/>
                  </a:cubicBezTo>
                  <a:cubicBezTo>
                    <a:pt x="1" y="16909"/>
                    <a:pt x="4883" y="21791"/>
                    <a:pt x="10908" y="21791"/>
                  </a:cubicBezTo>
                  <a:cubicBezTo>
                    <a:pt x="16909" y="21791"/>
                    <a:pt x="21791" y="16909"/>
                    <a:pt x="21791" y="10884"/>
                  </a:cubicBezTo>
                  <a:cubicBezTo>
                    <a:pt x="21791" y="4883"/>
                    <a:pt x="16909" y="1"/>
                    <a:pt x="10908" y="1"/>
                  </a:cubicBezTo>
                  <a:close/>
                </a:path>
              </a:pathLst>
            </a:cu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3"/>
            <p:cNvSpPr/>
            <p:nvPr/>
          </p:nvSpPr>
          <p:spPr>
            <a:xfrm>
              <a:off x="4875118" y="2497893"/>
              <a:ext cx="231857" cy="74746"/>
            </a:xfrm>
            <a:custGeom>
              <a:avLst/>
              <a:gdLst/>
              <a:ahLst/>
              <a:cxnLst/>
              <a:rect l="l" t="t" r="r" b="b"/>
              <a:pathLst>
                <a:path w="11837" h="3816" extrusionOk="0">
                  <a:moveTo>
                    <a:pt x="7033" y="1"/>
                  </a:moveTo>
                  <a:cubicBezTo>
                    <a:pt x="5880" y="1"/>
                    <a:pt x="4728" y="100"/>
                    <a:pt x="3597" y="298"/>
                  </a:cubicBezTo>
                  <a:cubicBezTo>
                    <a:pt x="3073" y="394"/>
                    <a:pt x="2573" y="513"/>
                    <a:pt x="2120" y="775"/>
                  </a:cubicBezTo>
                  <a:cubicBezTo>
                    <a:pt x="1453" y="1132"/>
                    <a:pt x="1" y="2370"/>
                    <a:pt x="572" y="3251"/>
                  </a:cubicBezTo>
                  <a:cubicBezTo>
                    <a:pt x="865" y="3690"/>
                    <a:pt x="1460" y="3815"/>
                    <a:pt x="2102" y="3815"/>
                  </a:cubicBezTo>
                  <a:cubicBezTo>
                    <a:pt x="2819" y="3815"/>
                    <a:pt x="3595" y="3659"/>
                    <a:pt x="4073" y="3609"/>
                  </a:cubicBezTo>
                  <a:cubicBezTo>
                    <a:pt x="4835" y="3513"/>
                    <a:pt x="5573" y="3418"/>
                    <a:pt x="6311" y="3299"/>
                  </a:cubicBezTo>
                  <a:cubicBezTo>
                    <a:pt x="7978" y="3013"/>
                    <a:pt x="9693" y="2656"/>
                    <a:pt x="10979" y="1608"/>
                  </a:cubicBezTo>
                  <a:cubicBezTo>
                    <a:pt x="11336" y="1322"/>
                    <a:pt x="11646" y="989"/>
                    <a:pt x="11836" y="584"/>
                  </a:cubicBezTo>
                  <a:cubicBezTo>
                    <a:pt x="10267" y="195"/>
                    <a:pt x="8648" y="1"/>
                    <a:pt x="70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3"/>
            <p:cNvSpPr/>
            <p:nvPr/>
          </p:nvSpPr>
          <p:spPr>
            <a:xfrm>
              <a:off x="4895646" y="2504768"/>
              <a:ext cx="174015" cy="51123"/>
            </a:xfrm>
            <a:custGeom>
              <a:avLst/>
              <a:gdLst/>
              <a:ahLst/>
              <a:cxnLst/>
              <a:rect l="l" t="t" r="r" b="b"/>
              <a:pathLst>
                <a:path w="8884" h="2610" extrusionOk="0">
                  <a:moveTo>
                    <a:pt x="6406" y="1"/>
                  </a:moveTo>
                  <a:cubicBezTo>
                    <a:pt x="4858" y="1"/>
                    <a:pt x="3307" y="186"/>
                    <a:pt x="1787" y="543"/>
                  </a:cubicBezTo>
                  <a:cubicBezTo>
                    <a:pt x="1596" y="567"/>
                    <a:pt x="1405" y="638"/>
                    <a:pt x="1239" y="757"/>
                  </a:cubicBezTo>
                  <a:cubicBezTo>
                    <a:pt x="1048" y="876"/>
                    <a:pt x="929" y="1043"/>
                    <a:pt x="810" y="1233"/>
                  </a:cubicBezTo>
                  <a:cubicBezTo>
                    <a:pt x="620" y="1519"/>
                    <a:pt x="0" y="2162"/>
                    <a:pt x="310" y="2448"/>
                  </a:cubicBezTo>
                  <a:cubicBezTo>
                    <a:pt x="456" y="2580"/>
                    <a:pt x="792" y="2610"/>
                    <a:pt x="1124" y="2610"/>
                  </a:cubicBezTo>
                  <a:cubicBezTo>
                    <a:pt x="1389" y="2610"/>
                    <a:pt x="1652" y="2591"/>
                    <a:pt x="1810" y="2591"/>
                  </a:cubicBezTo>
                  <a:cubicBezTo>
                    <a:pt x="3096" y="2591"/>
                    <a:pt x="4406" y="2519"/>
                    <a:pt x="5644" y="2162"/>
                  </a:cubicBezTo>
                  <a:cubicBezTo>
                    <a:pt x="6883" y="1829"/>
                    <a:pt x="8074" y="1162"/>
                    <a:pt x="8883" y="162"/>
                  </a:cubicBezTo>
                  <a:cubicBezTo>
                    <a:pt x="8062" y="54"/>
                    <a:pt x="7234" y="1"/>
                    <a:pt x="6406" y="1"/>
                  </a:cubicBezTo>
                  <a:close/>
                </a:path>
              </a:pathLst>
            </a:custGeom>
            <a:solidFill>
              <a:srgbClr val="9B7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3"/>
            <p:cNvSpPr/>
            <p:nvPr/>
          </p:nvSpPr>
          <p:spPr>
            <a:xfrm>
              <a:off x="4851340" y="2354478"/>
              <a:ext cx="271502" cy="206864"/>
            </a:xfrm>
            <a:custGeom>
              <a:avLst/>
              <a:gdLst/>
              <a:ahLst/>
              <a:cxnLst/>
              <a:rect l="l" t="t" r="r" b="b"/>
              <a:pathLst>
                <a:path w="13861" h="10561" extrusionOk="0">
                  <a:moveTo>
                    <a:pt x="5577" y="0"/>
                  </a:moveTo>
                  <a:cubicBezTo>
                    <a:pt x="5195" y="0"/>
                    <a:pt x="4773" y="21"/>
                    <a:pt x="4310" y="71"/>
                  </a:cubicBezTo>
                  <a:cubicBezTo>
                    <a:pt x="3882" y="119"/>
                    <a:pt x="3072" y="452"/>
                    <a:pt x="2691" y="619"/>
                  </a:cubicBezTo>
                  <a:cubicBezTo>
                    <a:pt x="2215" y="833"/>
                    <a:pt x="1881" y="1214"/>
                    <a:pt x="1572" y="1643"/>
                  </a:cubicBezTo>
                  <a:cubicBezTo>
                    <a:pt x="524" y="3096"/>
                    <a:pt x="0" y="4929"/>
                    <a:pt x="95" y="6739"/>
                  </a:cubicBezTo>
                  <a:cubicBezTo>
                    <a:pt x="167" y="7668"/>
                    <a:pt x="405" y="10383"/>
                    <a:pt x="1619" y="10550"/>
                  </a:cubicBezTo>
                  <a:cubicBezTo>
                    <a:pt x="1669" y="10557"/>
                    <a:pt x="1719" y="10561"/>
                    <a:pt x="1768" y="10561"/>
                  </a:cubicBezTo>
                  <a:cubicBezTo>
                    <a:pt x="2323" y="10561"/>
                    <a:pt x="2803" y="10088"/>
                    <a:pt x="3263" y="9716"/>
                  </a:cubicBezTo>
                  <a:cubicBezTo>
                    <a:pt x="4572" y="8668"/>
                    <a:pt x="6359" y="8383"/>
                    <a:pt x="8049" y="8383"/>
                  </a:cubicBezTo>
                  <a:cubicBezTo>
                    <a:pt x="8141" y="8381"/>
                    <a:pt x="8233" y="8381"/>
                    <a:pt x="8326" y="8381"/>
                  </a:cubicBezTo>
                  <a:cubicBezTo>
                    <a:pt x="9269" y="8381"/>
                    <a:pt x="10211" y="8443"/>
                    <a:pt x="11149" y="8443"/>
                  </a:cubicBezTo>
                  <a:cubicBezTo>
                    <a:pt x="11802" y="8443"/>
                    <a:pt x="12452" y="8413"/>
                    <a:pt x="13098" y="8311"/>
                  </a:cubicBezTo>
                  <a:cubicBezTo>
                    <a:pt x="13265" y="8287"/>
                    <a:pt x="13431" y="8263"/>
                    <a:pt x="13551" y="8144"/>
                  </a:cubicBezTo>
                  <a:cubicBezTo>
                    <a:pt x="13693" y="8025"/>
                    <a:pt x="13741" y="7811"/>
                    <a:pt x="13765" y="7620"/>
                  </a:cubicBezTo>
                  <a:cubicBezTo>
                    <a:pt x="13860" y="6215"/>
                    <a:pt x="13074" y="4953"/>
                    <a:pt x="12288" y="3786"/>
                  </a:cubicBezTo>
                  <a:cubicBezTo>
                    <a:pt x="11264" y="2310"/>
                    <a:pt x="10074" y="738"/>
                    <a:pt x="8335" y="381"/>
                  </a:cubicBezTo>
                  <a:cubicBezTo>
                    <a:pt x="7884" y="287"/>
                    <a:pt x="7004" y="0"/>
                    <a:pt x="55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3"/>
            <p:cNvSpPr/>
            <p:nvPr/>
          </p:nvSpPr>
          <p:spPr>
            <a:xfrm>
              <a:off x="4880720" y="2397589"/>
              <a:ext cx="40605" cy="107104"/>
            </a:xfrm>
            <a:custGeom>
              <a:avLst/>
              <a:gdLst/>
              <a:ahLst/>
              <a:cxnLst/>
              <a:rect l="l" t="t" r="r" b="b"/>
              <a:pathLst>
                <a:path w="2073" h="5468" extrusionOk="0">
                  <a:moveTo>
                    <a:pt x="1092" y="1"/>
                  </a:moveTo>
                  <a:cubicBezTo>
                    <a:pt x="884" y="1"/>
                    <a:pt x="686" y="24"/>
                    <a:pt x="548" y="109"/>
                  </a:cubicBezTo>
                  <a:cubicBezTo>
                    <a:pt x="286" y="252"/>
                    <a:pt x="143" y="776"/>
                    <a:pt x="96" y="1061"/>
                  </a:cubicBezTo>
                  <a:cubicBezTo>
                    <a:pt x="24" y="1395"/>
                    <a:pt x="0" y="1728"/>
                    <a:pt x="24" y="2062"/>
                  </a:cubicBezTo>
                  <a:cubicBezTo>
                    <a:pt x="24" y="3109"/>
                    <a:pt x="72" y="4181"/>
                    <a:pt x="167" y="5253"/>
                  </a:cubicBezTo>
                  <a:cubicBezTo>
                    <a:pt x="167" y="5324"/>
                    <a:pt x="191" y="5372"/>
                    <a:pt x="215" y="5419"/>
                  </a:cubicBezTo>
                  <a:cubicBezTo>
                    <a:pt x="262" y="5467"/>
                    <a:pt x="334" y="5467"/>
                    <a:pt x="405" y="5467"/>
                  </a:cubicBezTo>
                  <a:lnTo>
                    <a:pt x="977" y="5467"/>
                  </a:lnTo>
                  <a:cubicBezTo>
                    <a:pt x="1024" y="5467"/>
                    <a:pt x="1096" y="5467"/>
                    <a:pt x="1120" y="5419"/>
                  </a:cubicBezTo>
                  <a:cubicBezTo>
                    <a:pt x="1167" y="5396"/>
                    <a:pt x="1167" y="5348"/>
                    <a:pt x="1167" y="5277"/>
                  </a:cubicBezTo>
                  <a:cubicBezTo>
                    <a:pt x="1239" y="4300"/>
                    <a:pt x="1405" y="3348"/>
                    <a:pt x="1644" y="2395"/>
                  </a:cubicBezTo>
                  <a:cubicBezTo>
                    <a:pt x="1834" y="1657"/>
                    <a:pt x="2072" y="919"/>
                    <a:pt x="1977" y="180"/>
                  </a:cubicBezTo>
                  <a:cubicBezTo>
                    <a:pt x="1977" y="133"/>
                    <a:pt x="1953" y="85"/>
                    <a:pt x="1929" y="61"/>
                  </a:cubicBezTo>
                  <a:cubicBezTo>
                    <a:pt x="1906" y="37"/>
                    <a:pt x="1858" y="37"/>
                    <a:pt x="1810" y="37"/>
                  </a:cubicBezTo>
                  <a:cubicBezTo>
                    <a:pt x="1625" y="37"/>
                    <a:pt x="1352" y="1"/>
                    <a:pt x="1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3"/>
            <p:cNvSpPr/>
            <p:nvPr/>
          </p:nvSpPr>
          <p:spPr>
            <a:xfrm>
              <a:off x="4952546" y="2535618"/>
              <a:ext cx="125047" cy="149766"/>
            </a:xfrm>
            <a:custGeom>
              <a:avLst/>
              <a:gdLst/>
              <a:ahLst/>
              <a:cxnLst/>
              <a:rect l="l" t="t" r="r" b="b"/>
              <a:pathLst>
                <a:path w="6384" h="7646" extrusionOk="0">
                  <a:moveTo>
                    <a:pt x="2439" y="0"/>
                  </a:moveTo>
                  <a:cubicBezTo>
                    <a:pt x="2382" y="0"/>
                    <a:pt x="2322" y="6"/>
                    <a:pt x="2263" y="16"/>
                  </a:cubicBezTo>
                  <a:lnTo>
                    <a:pt x="1549" y="16"/>
                  </a:lnTo>
                  <a:cubicBezTo>
                    <a:pt x="1049" y="39"/>
                    <a:pt x="358" y="135"/>
                    <a:pt x="168" y="682"/>
                  </a:cubicBezTo>
                  <a:cubicBezTo>
                    <a:pt x="1" y="1135"/>
                    <a:pt x="406" y="1826"/>
                    <a:pt x="525" y="2254"/>
                  </a:cubicBezTo>
                  <a:cubicBezTo>
                    <a:pt x="906" y="3540"/>
                    <a:pt x="1144" y="4850"/>
                    <a:pt x="1239" y="6184"/>
                  </a:cubicBezTo>
                  <a:cubicBezTo>
                    <a:pt x="1263" y="6684"/>
                    <a:pt x="1334" y="7303"/>
                    <a:pt x="1811" y="7541"/>
                  </a:cubicBezTo>
                  <a:cubicBezTo>
                    <a:pt x="2001" y="7636"/>
                    <a:pt x="2192" y="7636"/>
                    <a:pt x="2406" y="7636"/>
                  </a:cubicBezTo>
                  <a:cubicBezTo>
                    <a:pt x="2546" y="7643"/>
                    <a:pt x="2685" y="7646"/>
                    <a:pt x="2823" y="7646"/>
                  </a:cubicBezTo>
                  <a:cubicBezTo>
                    <a:pt x="3200" y="7646"/>
                    <a:pt x="3570" y="7623"/>
                    <a:pt x="3954" y="7589"/>
                  </a:cubicBezTo>
                  <a:cubicBezTo>
                    <a:pt x="4549" y="7517"/>
                    <a:pt x="5145" y="7422"/>
                    <a:pt x="5621" y="7065"/>
                  </a:cubicBezTo>
                  <a:cubicBezTo>
                    <a:pt x="6097" y="6707"/>
                    <a:pt x="6383" y="6065"/>
                    <a:pt x="6145" y="5517"/>
                  </a:cubicBezTo>
                  <a:cubicBezTo>
                    <a:pt x="5954" y="5112"/>
                    <a:pt x="5550" y="4898"/>
                    <a:pt x="5216" y="4612"/>
                  </a:cubicBezTo>
                  <a:cubicBezTo>
                    <a:pt x="4478" y="3969"/>
                    <a:pt x="4097" y="2992"/>
                    <a:pt x="3811" y="2064"/>
                  </a:cubicBezTo>
                  <a:cubicBezTo>
                    <a:pt x="3644" y="1468"/>
                    <a:pt x="3478" y="873"/>
                    <a:pt x="3097" y="397"/>
                  </a:cubicBezTo>
                  <a:cubicBezTo>
                    <a:pt x="3001" y="254"/>
                    <a:pt x="2859" y="87"/>
                    <a:pt x="2668" y="39"/>
                  </a:cubicBezTo>
                  <a:cubicBezTo>
                    <a:pt x="2598" y="12"/>
                    <a:pt x="2520" y="0"/>
                    <a:pt x="24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3"/>
            <p:cNvSpPr/>
            <p:nvPr/>
          </p:nvSpPr>
          <p:spPr>
            <a:xfrm>
              <a:off x="5770248" y="2709902"/>
              <a:ext cx="426831" cy="426831"/>
            </a:xfrm>
            <a:custGeom>
              <a:avLst/>
              <a:gdLst/>
              <a:ahLst/>
              <a:cxnLst/>
              <a:rect l="l" t="t" r="r" b="b"/>
              <a:pathLst>
                <a:path w="21791" h="21791" extrusionOk="0">
                  <a:moveTo>
                    <a:pt x="10908" y="0"/>
                  </a:moveTo>
                  <a:cubicBezTo>
                    <a:pt x="4883" y="0"/>
                    <a:pt x="1" y="4859"/>
                    <a:pt x="1" y="10884"/>
                  </a:cubicBezTo>
                  <a:cubicBezTo>
                    <a:pt x="1" y="16909"/>
                    <a:pt x="4883" y="21791"/>
                    <a:pt x="10908" y="21791"/>
                  </a:cubicBezTo>
                  <a:cubicBezTo>
                    <a:pt x="16933" y="21791"/>
                    <a:pt x="21791" y="16909"/>
                    <a:pt x="21791" y="10884"/>
                  </a:cubicBezTo>
                  <a:cubicBezTo>
                    <a:pt x="21791" y="4859"/>
                    <a:pt x="16933" y="0"/>
                    <a:pt x="10908"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3"/>
            <p:cNvSpPr/>
            <p:nvPr/>
          </p:nvSpPr>
          <p:spPr>
            <a:xfrm>
              <a:off x="5646634" y="2982748"/>
              <a:ext cx="301354" cy="87928"/>
            </a:xfrm>
            <a:custGeom>
              <a:avLst/>
              <a:gdLst/>
              <a:ahLst/>
              <a:cxnLst/>
              <a:rect l="l" t="t" r="r" b="b"/>
              <a:pathLst>
                <a:path w="15385" h="4489" extrusionOk="0">
                  <a:moveTo>
                    <a:pt x="14834" y="1"/>
                  </a:moveTo>
                  <a:cubicBezTo>
                    <a:pt x="14605" y="1"/>
                    <a:pt x="14311" y="299"/>
                    <a:pt x="14075" y="383"/>
                  </a:cubicBezTo>
                  <a:cubicBezTo>
                    <a:pt x="13675" y="535"/>
                    <a:pt x="13244" y="581"/>
                    <a:pt x="12820" y="581"/>
                  </a:cubicBezTo>
                  <a:cubicBezTo>
                    <a:pt x="12714" y="581"/>
                    <a:pt x="12608" y="578"/>
                    <a:pt x="12503" y="573"/>
                  </a:cubicBezTo>
                  <a:cubicBezTo>
                    <a:pt x="10552" y="573"/>
                    <a:pt x="8592" y="339"/>
                    <a:pt x="6646" y="339"/>
                  </a:cubicBezTo>
                  <a:cubicBezTo>
                    <a:pt x="5552" y="339"/>
                    <a:pt x="4463" y="413"/>
                    <a:pt x="3382" y="645"/>
                  </a:cubicBezTo>
                  <a:cubicBezTo>
                    <a:pt x="2644" y="812"/>
                    <a:pt x="1930" y="1026"/>
                    <a:pt x="1287" y="1431"/>
                  </a:cubicBezTo>
                  <a:cubicBezTo>
                    <a:pt x="906" y="1669"/>
                    <a:pt x="548" y="1978"/>
                    <a:pt x="310" y="2407"/>
                  </a:cubicBezTo>
                  <a:cubicBezTo>
                    <a:pt x="72" y="2812"/>
                    <a:pt x="1" y="3336"/>
                    <a:pt x="144" y="3765"/>
                  </a:cubicBezTo>
                  <a:cubicBezTo>
                    <a:pt x="295" y="4176"/>
                    <a:pt x="683" y="4489"/>
                    <a:pt x="1092" y="4489"/>
                  </a:cubicBezTo>
                  <a:cubicBezTo>
                    <a:pt x="1133" y="4489"/>
                    <a:pt x="1174" y="4485"/>
                    <a:pt x="1215" y="4479"/>
                  </a:cubicBezTo>
                  <a:cubicBezTo>
                    <a:pt x="1525" y="4407"/>
                    <a:pt x="1811" y="4169"/>
                    <a:pt x="2073" y="3979"/>
                  </a:cubicBezTo>
                  <a:cubicBezTo>
                    <a:pt x="2525" y="3645"/>
                    <a:pt x="3049" y="3479"/>
                    <a:pt x="3597" y="3407"/>
                  </a:cubicBezTo>
                  <a:cubicBezTo>
                    <a:pt x="3812" y="3379"/>
                    <a:pt x="4029" y="3367"/>
                    <a:pt x="4247" y="3367"/>
                  </a:cubicBezTo>
                  <a:cubicBezTo>
                    <a:pt x="4753" y="3367"/>
                    <a:pt x="5264" y="3429"/>
                    <a:pt x="5764" y="3479"/>
                  </a:cubicBezTo>
                  <a:lnTo>
                    <a:pt x="8193" y="3788"/>
                  </a:lnTo>
                  <a:cubicBezTo>
                    <a:pt x="8917" y="3874"/>
                    <a:pt x="9622" y="3959"/>
                    <a:pt x="10343" y="3959"/>
                  </a:cubicBezTo>
                  <a:cubicBezTo>
                    <a:pt x="10428" y="3959"/>
                    <a:pt x="10513" y="3958"/>
                    <a:pt x="10598" y="3955"/>
                  </a:cubicBezTo>
                  <a:cubicBezTo>
                    <a:pt x="11408" y="3907"/>
                    <a:pt x="12218" y="3741"/>
                    <a:pt x="12980" y="3431"/>
                  </a:cubicBezTo>
                  <a:cubicBezTo>
                    <a:pt x="13408" y="3264"/>
                    <a:pt x="13813" y="3050"/>
                    <a:pt x="14147" y="2717"/>
                  </a:cubicBezTo>
                  <a:cubicBezTo>
                    <a:pt x="14599" y="2288"/>
                    <a:pt x="15385" y="883"/>
                    <a:pt x="15075" y="192"/>
                  </a:cubicBezTo>
                  <a:cubicBezTo>
                    <a:pt x="15012" y="52"/>
                    <a:pt x="14929" y="1"/>
                    <a:pt x="14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3"/>
            <p:cNvSpPr/>
            <p:nvPr/>
          </p:nvSpPr>
          <p:spPr>
            <a:xfrm>
              <a:off x="5987626" y="2691236"/>
              <a:ext cx="142754" cy="196404"/>
            </a:xfrm>
            <a:custGeom>
              <a:avLst/>
              <a:gdLst/>
              <a:ahLst/>
              <a:cxnLst/>
              <a:rect l="l" t="t" r="r" b="b"/>
              <a:pathLst>
                <a:path w="7288" h="10027" extrusionOk="0">
                  <a:moveTo>
                    <a:pt x="3429" y="1"/>
                  </a:moveTo>
                  <a:cubicBezTo>
                    <a:pt x="2548" y="763"/>
                    <a:pt x="1834" y="1787"/>
                    <a:pt x="1358" y="2930"/>
                  </a:cubicBezTo>
                  <a:cubicBezTo>
                    <a:pt x="1000" y="3764"/>
                    <a:pt x="0" y="6478"/>
                    <a:pt x="405" y="7455"/>
                  </a:cubicBezTo>
                  <a:cubicBezTo>
                    <a:pt x="594" y="7899"/>
                    <a:pt x="1130" y="7986"/>
                    <a:pt x="1725" y="7986"/>
                  </a:cubicBezTo>
                  <a:cubicBezTo>
                    <a:pt x="2107" y="7986"/>
                    <a:pt x="2514" y="7950"/>
                    <a:pt x="2869" y="7950"/>
                  </a:cubicBezTo>
                  <a:cubicBezTo>
                    <a:pt x="3147" y="7950"/>
                    <a:pt x="3394" y="7972"/>
                    <a:pt x="3572" y="8050"/>
                  </a:cubicBezTo>
                  <a:cubicBezTo>
                    <a:pt x="4049" y="8264"/>
                    <a:pt x="7240" y="9550"/>
                    <a:pt x="7287" y="10027"/>
                  </a:cubicBezTo>
                  <a:cubicBezTo>
                    <a:pt x="7168" y="8193"/>
                    <a:pt x="6549" y="6383"/>
                    <a:pt x="5906" y="4621"/>
                  </a:cubicBezTo>
                  <a:cubicBezTo>
                    <a:pt x="5311" y="2954"/>
                    <a:pt x="4644" y="1215"/>
                    <a:pt x="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3"/>
            <p:cNvSpPr/>
            <p:nvPr/>
          </p:nvSpPr>
          <p:spPr>
            <a:xfrm>
              <a:off x="6003942" y="2719696"/>
              <a:ext cx="85852" cy="134370"/>
            </a:xfrm>
            <a:custGeom>
              <a:avLst/>
              <a:gdLst/>
              <a:ahLst/>
              <a:cxnLst/>
              <a:rect l="l" t="t" r="r" b="b"/>
              <a:pathLst>
                <a:path w="4383" h="6860" extrusionOk="0">
                  <a:moveTo>
                    <a:pt x="2620" y="1"/>
                  </a:moveTo>
                  <a:cubicBezTo>
                    <a:pt x="2001" y="477"/>
                    <a:pt x="1691" y="1263"/>
                    <a:pt x="1430" y="2001"/>
                  </a:cubicBezTo>
                  <a:cubicBezTo>
                    <a:pt x="1239" y="2453"/>
                    <a:pt x="1072" y="2930"/>
                    <a:pt x="906" y="3382"/>
                  </a:cubicBezTo>
                  <a:cubicBezTo>
                    <a:pt x="477" y="4501"/>
                    <a:pt x="1" y="5287"/>
                    <a:pt x="1382" y="5692"/>
                  </a:cubicBezTo>
                  <a:cubicBezTo>
                    <a:pt x="1834" y="5811"/>
                    <a:pt x="4287" y="6288"/>
                    <a:pt x="4383" y="6859"/>
                  </a:cubicBezTo>
                  <a:cubicBezTo>
                    <a:pt x="4025" y="4525"/>
                    <a:pt x="3430" y="2215"/>
                    <a:pt x="2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3"/>
            <p:cNvSpPr/>
            <p:nvPr/>
          </p:nvSpPr>
          <p:spPr>
            <a:xfrm>
              <a:off x="5647104" y="2771346"/>
              <a:ext cx="607369" cy="334378"/>
            </a:xfrm>
            <a:custGeom>
              <a:avLst/>
              <a:gdLst/>
              <a:ahLst/>
              <a:cxnLst/>
              <a:rect l="l" t="t" r="r" b="b"/>
              <a:pathLst>
                <a:path w="31008" h="17071" extrusionOk="0">
                  <a:moveTo>
                    <a:pt x="4015" y="0"/>
                  </a:moveTo>
                  <a:cubicBezTo>
                    <a:pt x="3170" y="0"/>
                    <a:pt x="2324" y="25"/>
                    <a:pt x="1477" y="78"/>
                  </a:cubicBezTo>
                  <a:cubicBezTo>
                    <a:pt x="239" y="1936"/>
                    <a:pt x="1" y="4436"/>
                    <a:pt x="882" y="6508"/>
                  </a:cubicBezTo>
                  <a:cubicBezTo>
                    <a:pt x="1048" y="5722"/>
                    <a:pt x="2811" y="5722"/>
                    <a:pt x="2811" y="5722"/>
                  </a:cubicBezTo>
                  <a:lnTo>
                    <a:pt x="4430" y="7794"/>
                  </a:lnTo>
                  <a:cubicBezTo>
                    <a:pt x="5811" y="7223"/>
                    <a:pt x="6454" y="6699"/>
                    <a:pt x="7859" y="6127"/>
                  </a:cubicBezTo>
                  <a:cubicBezTo>
                    <a:pt x="7955" y="7032"/>
                    <a:pt x="8383" y="7889"/>
                    <a:pt x="9026" y="8556"/>
                  </a:cubicBezTo>
                  <a:cubicBezTo>
                    <a:pt x="9931" y="7961"/>
                    <a:pt x="10836" y="7366"/>
                    <a:pt x="11741" y="6794"/>
                  </a:cubicBezTo>
                  <a:cubicBezTo>
                    <a:pt x="12336" y="7866"/>
                    <a:pt x="12932" y="8937"/>
                    <a:pt x="13503" y="10033"/>
                  </a:cubicBezTo>
                  <a:cubicBezTo>
                    <a:pt x="14170" y="9604"/>
                    <a:pt x="14813" y="9152"/>
                    <a:pt x="15456" y="8723"/>
                  </a:cubicBezTo>
                  <a:lnTo>
                    <a:pt x="15456" y="8723"/>
                  </a:lnTo>
                  <a:cubicBezTo>
                    <a:pt x="15266" y="10366"/>
                    <a:pt x="14313" y="11914"/>
                    <a:pt x="12932" y="12795"/>
                  </a:cubicBezTo>
                  <a:cubicBezTo>
                    <a:pt x="12456" y="12390"/>
                    <a:pt x="12003" y="11962"/>
                    <a:pt x="11527" y="11533"/>
                  </a:cubicBezTo>
                  <a:cubicBezTo>
                    <a:pt x="11217" y="12057"/>
                    <a:pt x="10931" y="12581"/>
                    <a:pt x="10622" y="13105"/>
                  </a:cubicBezTo>
                  <a:cubicBezTo>
                    <a:pt x="9455" y="12509"/>
                    <a:pt x="8288" y="11938"/>
                    <a:pt x="7121" y="11366"/>
                  </a:cubicBezTo>
                  <a:cubicBezTo>
                    <a:pt x="6859" y="11938"/>
                    <a:pt x="6573" y="12509"/>
                    <a:pt x="6288" y="13081"/>
                  </a:cubicBezTo>
                  <a:cubicBezTo>
                    <a:pt x="5811" y="12557"/>
                    <a:pt x="5335" y="12033"/>
                    <a:pt x="4859" y="11509"/>
                  </a:cubicBezTo>
                  <a:cubicBezTo>
                    <a:pt x="4216" y="12390"/>
                    <a:pt x="3597" y="13295"/>
                    <a:pt x="2977" y="14200"/>
                  </a:cubicBezTo>
                  <a:cubicBezTo>
                    <a:pt x="4406" y="15415"/>
                    <a:pt x="6359" y="15891"/>
                    <a:pt x="8240" y="16010"/>
                  </a:cubicBezTo>
                  <a:cubicBezTo>
                    <a:pt x="8627" y="16030"/>
                    <a:pt x="9013" y="16037"/>
                    <a:pt x="9399" y="16037"/>
                  </a:cubicBezTo>
                  <a:cubicBezTo>
                    <a:pt x="10679" y="16037"/>
                    <a:pt x="11959" y="15955"/>
                    <a:pt x="13239" y="15955"/>
                  </a:cubicBezTo>
                  <a:cubicBezTo>
                    <a:pt x="13454" y="15955"/>
                    <a:pt x="13669" y="15957"/>
                    <a:pt x="13884" y="15963"/>
                  </a:cubicBezTo>
                  <a:cubicBezTo>
                    <a:pt x="17239" y="16097"/>
                    <a:pt x="20530" y="17071"/>
                    <a:pt x="23877" y="17071"/>
                  </a:cubicBezTo>
                  <a:cubicBezTo>
                    <a:pt x="24094" y="17071"/>
                    <a:pt x="24312" y="17067"/>
                    <a:pt x="24530" y="17058"/>
                  </a:cubicBezTo>
                  <a:cubicBezTo>
                    <a:pt x="26220" y="16987"/>
                    <a:pt x="27959" y="16582"/>
                    <a:pt x="29197" y="15439"/>
                  </a:cubicBezTo>
                  <a:cubicBezTo>
                    <a:pt x="30555" y="14176"/>
                    <a:pt x="31007" y="12152"/>
                    <a:pt x="30745" y="10319"/>
                  </a:cubicBezTo>
                  <a:cubicBezTo>
                    <a:pt x="30483" y="8461"/>
                    <a:pt x="29554" y="6794"/>
                    <a:pt x="28459" y="5270"/>
                  </a:cubicBezTo>
                  <a:cubicBezTo>
                    <a:pt x="27649" y="4127"/>
                    <a:pt x="23148" y="2698"/>
                    <a:pt x="21767" y="2555"/>
                  </a:cubicBezTo>
                  <a:lnTo>
                    <a:pt x="21767" y="2555"/>
                  </a:lnTo>
                  <a:lnTo>
                    <a:pt x="22910" y="2817"/>
                  </a:lnTo>
                  <a:cubicBezTo>
                    <a:pt x="16688" y="1409"/>
                    <a:pt x="10374" y="0"/>
                    <a:pt x="40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3"/>
            <p:cNvSpPr/>
            <p:nvPr/>
          </p:nvSpPr>
          <p:spPr>
            <a:xfrm>
              <a:off x="5648514" y="2763942"/>
              <a:ext cx="79310" cy="50947"/>
            </a:xfrm>
            <a:custGeom>
              <a:avLst/>
              <a:gdLst/>
              <a:ahLst/>
              <a:cxnLst/>
              <a:rect l="l" t="t" r="r" b="b"/>
              <a:pathLst>
                <a:path w="4049" h="2601" extrusionOk="0">
                  <a:moveTo>
                    <a:pt x="1072" y="1"/>
                  </a:moveTo>
                  <a:cubicBezTo>
                    <a:pt x="905" y="1"/>
                    <a:pt x="740" y="21"/>
                    <a:pt x="595" y="99"/>
                  </a:cubicBezTo>
                  <a:cubicBezTo>
                    <a:pt x="0" y="385"/>
                    <a:pt x="286" y="1361"/>
                    <a:pt x="548" y="1790"/>
                  </a:cubicBezTo>
                  <a:cubicBezTo>
                    <a:pt x="847" y="2273"/>
                    <a:pt x="1368" y="2601"/>
                    <a:pt x="1919" y="2601"/>
                  </a:cubicBezTo>
                  <a:cubicBezTo>
                    <a:pt x="1938" y="2601"/>
                    <a:pt x="1957" y="2600"/>
                    <a:pt x="1977" y="2600"/>
                  </a:cubicBezTo>
                  <a:cubicBezTo>
                    <a:pt x="2381" y="2576"/>
                    <a:pt x="2739" y="2362"/>
                    <a:pt x="3048" y="2100"/>
                  </a:cubicBezTo>
                  <a:cubicBezTo>
                    <a:pt x="3334" y="1838"/>
                    <a:pt x="3572" y="1504"/>
                    <a:pt x="3787" y="1195"/>
                  </a:cubicBezTo>
                  <a:cubicBezTo>
                    <a:pt x="3929" y="1004"/>
                    <a:pt x="4048" y="790"/>
                    <a:pt x="4001" y="552"/>
                  </a:cubicBezTo>
                  <a:cubicBezTo>
                    <a:pt x="3977" y="385"/>
                    <a:pt x="3810" y="242"/>
                    <a:pt x="3620" y="171"/>
                  </a:cubicBezTo>
                  <a:cubicBezTo>
                    <a:pt x="3453" y="99"/>
                    <a:pt x="3263" y="99"/>
                    <a:pt x="3072" y="75"/>
                  </a:cubicBezTo>
                  <a:cubicBezTo>
                    <a:pt x="2596" y="75"/>
                    <a:pt x="2120" y="52"/>
                    <a:pt x="1619" y="28"/>
                  </a:cubicBezTo>
                  <a:cubicBezTo>
                    <a:pt x="1454" y="28"/>
                    <a:pt x="1262" y="1"/>
                    <a:pt x="1072" y="1"/>
                  </a:cubicBezTo>
                  <a:close/>
                </a:path>
              </a:pathLst>
            </a:custGeom>
            <a:solidFill>
              <a:srgbClr val="35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3"/>
            <p:cNvSpPr/>
            <p:nvPr/>
          </p:nvSpPr>
          <p:spPr>
            <a:xfrm>
              <a:off x="5980613" y="2873414"/>
              <a:ext cx="162361" cy="53337"/>
            </a:xfrm>
            <a:custGeom>
              <a:avLst/>
              <a:gdLst/>
              <a:ahLst/>
              <a:cxnLst/>
              <a:rect l="l" t="t" r="r" b="b"/>
              <a:pathLst>
                <a:path w="8289" h="2723" extrusionOk="0">
                  <a:moveTo>
                    <a:pt x="1189" y="1"/>
                  </a:moveTo>
                  <a:cubicBezTo>
                    <a:pt x="660" y="1"/>
                    <a:pt x="25" y="11"/>
                    <a:pt x="25" y="11"/>
                  </a:cubicBezTo>
                  <a:cubicBezTo>
                    <a:pt x="1" y="440"/>
                    <a:pt x="1120" y="1250"/>
                    <a:pt x="1406" y="1488"/>
                  </a:cubicBezTo>
                  <a:cubicBezTo>
                    <a:pt x="1858" y="1845"/>
                    <a:pt x="2359" y="2083"/>
                    <a:pt x="2906" y="2297"/>
                  </a:cubicBezTo>
                  <a:cubicBezTo>
                    <a:pt x="3533" y="2530"/>
                    <a:pt x="4201" y="2723"/>
                    <a:pt x="4858" y="2723"/>
                  </a:cubicBezTo>
                  <a:cubicBezTo>
                    <a:pt x="5074" y="2723"/>
                    <a:pt x="5290" y="2702"/>
                    <a:pt x="5502" y="2655"/>
                  </a:cubicBezTo>
                  <a:cubicBezTo>
                    <a:pt x="5764" y="2607"/>
                    <a:pt x="6002" y="2512"/>
                    <a:pt x="6193" y="2345"/>
                  </a:cubicBezTo>
                  <a:cubicBezTo>
                    <a:pt x="6336" y="2250"/>
                    <a:pt x="8026" y="845"/>
                    <a:pt x="8288" y="202"/>
                  </a:cubicBezTo>
                  <a:cubicBezTo>
                    <a:pt x="7574" y="202"/>
                    <a:pt x="3025" y="59"/>
                    <a:pt x="1811" y="11"/>
                  </a:cubicBezTo>
                  <a:cubicBezTo>
                    <a:pt x="1692" y="3"/>
                    <a:pt x="1454" y="1"/>
                    <a:pt x="1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3"/>
            <p:cNvSpPr/>
            <p:nvPr/>
          </p:nvSpPr>
          <p:spPr>
            <a:xfrm>
              <a:off x="6032872" y="2879682"/>
              <a:ext cx="17276" cy="17276"/>
            </a:xfrm>
            <a:custGeom>
              <a:avLst/>
              <a:gdLst/>
              <a:ahLst/>
              <a:cxnLst/>
              <a:rect l="l" t="t" r="r" b="b"/>
              <a:pathLst>
                <a:path w="882" h="882" extrusionOk="0">
                  <a:moveTo>
                    <a:pt x="453" y="1"/>
                  </a:moveTo>
                  <a:cubicBezTo>
                    <a:pt x="214" y="1"/>
                    <a:pt x="0" y="191"/>
                    <a:pt x="0" y="430"/>
                  </a:cubicBezTo>
                  <a:cubicBezTo>
                    <a:pt x="0" y="691"/>
                    <a:pt x="214" y="882"/>
                    <a:pt x="453" y="882"/>
                  </a:cubicBezTo>
                  <a:cubicBezTo>
                    <a:pt x="691" y="882"/>
                    <a:pt x="881" y="691"/>
                    <a:pt x="881" y="430"/>
                  </a:cubicBezTo>
                  <a:cubicBezTo>
                    <a:pt x="881" y="191"/>
                    <a:pt x="691" y="1"/>
                    <a:pt x="453" y="1"/>
                  </a:cubicBezTo>
                  <a:close/>
                </a:path>
              </a:pathLst>
            </a:custGeom>
            <a:solidFill>
              <a:srgbClr val="35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3"/>
            <p:cNvSpPr/>
            <p:nvPr/>
          </p:nvSpPr>
          <p:spPr>
            <a:xfrm>
              <a:off x="6115901" y="2714094"/>
              <a:ext cx="122226" cy="210409"/>
            </a:xfrm>
            <a:custGeom>
              <a:avLst/>
              <a:gdLst/>
              <a:ahLst/>
              <a:cxnLst/>
              <a:rect l="l" t="t" r="r" b="b"/>
              <a:pathLst>
                <a:path w="6240" h="10742" extrusionOk="0">
                  <a:moveTo>
                    <a:pt x="5311" y="1"/>
                  </a:moveTo>
                  <a:cubicBezTo>
                    <a:pt x="4215" y="453"/>
                    <a:pt x="3215" y="1191"/>
                    <a:pt x="2382" y="2120"/>
                  </a:cubicBezTo>
                  <a:cubicBezTo>
                    <a:pt x="1786" y="2811"/>
                    <a:pt x="0" y="5049"/>
                    <a:pt x="72" y="6121"/>
                  </a:cubicBezTo>
                  <a:cubicBezTo>
                    <a:pt x="143" y="7145"/>
                    <a:pt x="2263" y="7121"/>
                    <a:pt x="2882" y="7693"/>
                  </a:cubicBezTo>
                  <a:cubicBezTo>
                    <a:pt x="3262" y="8025"/>
                    <a:pt x="5867" y="10252"/>
                    <a:pt x="5741" y="10737"/>
                  </a:cubicBezTo>
                  <a:lnTo>
                    <a:pt x="5741" y="10737"/>
                  </a:lnTo>
                  <a:cubicBezTo>
                    <a:pt x="6239" y="8952"/>
                    <a:pt x="6216" y="7048"/>
                    <a:pt x="6168" y="5192"/>
                  </a:cubicBezTo>
                  <a:cubicBezTo>
                    <a:pt x="6144" y="3406"/>
                    <a:pt x="6073" y="1549"/>
                    <a:pt x="5311" y="1"/>
                  </a:cubicBezTo>
                  <a:close/>
                  <a:moveTo>
                    <a:pt x="5741" y="10737"/>
                  </a:moveTo>
                  <a:cubicBezTo>
                    <a:pt x="5740" y="10738"/>
                    <a:pt x="5740" y="10740"/>
                    <a:pt x="5739" y="10741"/>
                  </a:cubicBezTo>
                  <a:cubicBezTo>
                    <a:pt x="5740" y="10740"/>
                    <a:pt x="5740" y="10738"/>
                    <a:pt x="5741" y="107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3"/>
            <p:cNvSpPr/>
            <p:nvPr/>
          </p:nvSpPr>
          <p:spPr>
            <a:xfrm>
              <a:off x="6129416" y="2741143"/>
              <a:ext cx="83051" cy="138562"/>
            </a:xfrm>
            <a:custGeom>
              <a:avLst/>
              <a:gdLst/>
              <a:ahLst/>
              <a:cxnLst/>
              <a:rect l="l" t="t" r="r" b="b"/>
              <a:pathLst>
                <a:path w="4240" h="7074" extrusionOk="0">
                  <a:moveTo>
                    <a:pt x="4168" y="1"/>
                  </a:moveTo>
                  <a:lnTo>
                    <a:pt x="4168" y="1"/>
                  </a:lnTo>
                  <a:cubicBezTo>
                    <a:pt x="3430" y="287"/>
                    <a:pt x="2906" y="906"/>
                    <a:pt x="2406" y="1525"/>
                  </a:cubicBezTo>
                  <a:cubicBezTo>
                    <a:pt x="2096" y="1906"/>
                    <a:pt x="1763" y="2287"/>
                    <a:pt x="1453" y="2668"/>
                  </a:cubicBezTo>
                  <a:cubicBezTo>
                    <a:pt x="715" y="3597"/>
                    <a:pt x="1" y="4192"/>
                    <a:pt x="1168" y="5002"/>
                  </a:cubicBezTo>
                  <a:cubicBezTo>
                    <a:pt x="1573" y="5264"/>
                    <a:pt x="3740" y="6526"/>
                    <a:pt x="3644" y="7074"/>
                  </a:cubicBezTo>
                  <a:cubicBezTo>
                    <a:pt x="4049" y="4740"/>
                    <a:pt x="4240" y="2382"/>
                    <a:pt x="4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3"/>
            <p:cNvSpPr/>
            <p:nvPr/>
          </p:nvSpPr>
          <p:spPr>
            <a:xfrm>
              <a:off x="3642268" y="2594692"/>
              <a:ext cx="497287" cy="497738"/>
            </a:xfrm>
            <a:custGeom>
              <a:avLst/>
              <a:gdLst/>
              <a:ahLst/>
              <a:cxnLst/>
              <a:rect l="l" t="t" r="r" b="b"/>
              <a:pathLst>
                <a:path w="25388" h="25411" extrusionOk="0">
                  <a:moveTo>
                    <a:pt x="12694" y="0"/>
                  </a:moveTo>
                  <a:cubicBezTo>
                    <a:pt x="5693" y="0"/>
                    <a:pt x="1" y="5692"/>
                    <a:pt x="1" y="12717"/>
                  </a:cubicBezTo>
                  <a:cubicBezTo>
                    <a:pt x="1" y="19719"/>
                    <a:pt x="5693" y="25410"/>
                    <a:pt x="12694" y="25410"/>
                  </a:cubicBezTo>
                  <a:cubicBezTo>
                    <a:pt x="19719" y="25410"/>
                    <a:pt x="25387" y="19719"/>
                    <a:pt x="25387" y="12717"/>
                  </a:cubicBezTo>
                  <a:cubicBezTo>
                    <a:pt x="25387" y="5692"/>
                    <a:pt x="19719" y="0"/>
                    <a:pt x="12694"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3"/>
            <p:cNvSpPr/>
            <p:nvPr/>
          </p:nvSpPr>
          <p:spPr>
            <a:xfrm>
              <a:off x="3868969" y="2879212"/>
              <a:ext cx="301824" cy="87576"/>
            </a:xfrm>
            <a:custGeom>
              <a:avLst/>
              <a:gdLst/>
              <a:ahLst/>
              <a:cxnLst/>
              <a:rect l="l" t="t" r="r" b="b"/>
              <a:pathLst>
                <a:path w="15409" h="4471" extrusionOk="0">
                  <a:moveTo>
                    <a:pt x="556" y="0"/>
                  </a:moveTo>
                  <a:cubicBezTo>
                    <a:pt x="459" y="0"/>
                    <a:pt x="373" y="52"/>
                    <a:pt x="310" y="192"/>
                  </a:cubicBezTo>
                  <a:cubicBezTo>
                    <a:pt x="1" y="858"/>
                    <a:pt x="787" y="2263"/>
                    <a:pt x="1239" y="2716"/>
                  </a:cubicBezTo>
                  <a:cubicBezTo>
                    <a:pt x="1573" y="3049"/>
                    <a:pt x="1977" y="3240"/>
                    <a:pt x="2406" y="3406"/>
                  </a:cubicBezTo>
                  <a:cubicBezTo>
                    <a:pt x="3168" y="3716"/>
                    <a:pt x="3978" y="3907"/>
                    <a:pt x="4787" y="3930"/>
                  </a:cubicBezTo>
                  <a:cubicBezTo>
                    <a:pt x="4936" y="3939"/>
                    <a:pt x="5085" y="3943"/>
                    <a:pt x="5233" y="3943"/>
                  </a:cubicBezTo>
                  <a:cubicBezTo>
                    <a:pt x="5894" y="3943"/>
                    <a:pt x="6551" y="3865"/>
                    <a:pt x="7193" y="3788"/>
                  </a:cubicBezTo>
                  <a:cubicBezTo>
                    <a:pt x="8002" y="3668"/>
                    <a:pt x="8812" y="3573"/>
                    <a:pt x="9622" y="3478"/>
                  </a:cubicBezTo>
                  <a:cubicBezTo>
                    <a:pt x="10098" y="3414"/>
                    <a:pt x="10585" y="3351"/>
                    <a:pt x="11068" y="3351"/>
                  </a:cubicBezTo>
                  <a:cubicBezTo>
                    <a:pt x="11310" y="3351"/>
                    <a:pt x="11551" y="3367"/>
                    <a:pt x="11789" y="3406"/>
                  </a:cubicBezTo>
                  <a:cubicBezTo>
                    <a:pt x="12337" y="3478"/>
                    <a:pt x="12861" y="3645"/>
                    <a:pt x="13313" y="3954"/>
                  </a:cubicBezTo>
                  <a:cubicBezTo>
                    <a:pt x="13599" y="4145"/>
                    <a:pt x="13861" y="4407"/>
                    <a:pt x="14170" y="4454"/>
                  </a:cubicBezTo>
                  <a:cubicBezTo>
                    <a:pt x="14223" y="4465"/>
                    <a:pt x="14275" y="4471"/>
                    <a:pt x="14327" y="4471"/>
                  </a:cubicBezTo>
                  <a:cubicBezTo>
                    <a:pt x="14724" y="4471"/>
                    <a:pt x="15095" y="4164"/>
                    <a:pt x="15242" y="3764"/>
                  </a:cubicBezTo>
                  <a:cubicBezTo>
                    <a:pt x="15409" y="3311"/>
                    <a:pt x="15313" y="2787"/>
                    <a:pt x="15075" y="2382"/>
                  </a:cubicBezTo>
                  <a:cubicBezTo>
                    <a:pt x="14861" y="1978"/>
                    <a:pt x="14504" y="1668"/>
                    <a:pt x="14099" y="1430"/>
                  </a:cubicBezTo>
                  <a:cubicBezTo>
                    <a:pt x="13456" y="1025"/>
                    <a:pt x="12742" y="787"/>
                    <a:pt x="12003" y="644"/>
                  </a:cubicBezTo>
                  <a:cubicBezTo>
                    <a:pt x="10911" y="408"/>
                    <a:pt x="9803" y="332"/>
                    <a:pt x="8686" y="332"/>
                  </a:cubicBezTo>
                  <a:cubicBezTo>
                    <a:pt x="6761" y="332"/>
                    <a:pt x="4812" y="558"/>
                    <a:pt x="2882" y="573"/>
                  </a:cubicBezTo>
                  <a:cubicBezTo>
                    <a:pt x="2358" y="573"/>
                    <a:pt x="1811" y="573"/>
                    <a:pt x="1311" y="382"/>
                  </a:cubicBezTo>
                  <a:cubicBezTo>
                    <a:pt x="1092" y="298"/>
                    <a:pt x="790" y="0"/>
                    <a:pt x="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3"/>
            <p:cNvSpPr/>
            <p:nvPr/>
          </p:nvSpPr>
          <p:spPr>
            <a:xfrm>
              <a:off x="3687064" y="2587229"/>
              <a:ext cx="142284" cy="196854"/>
            </a:xfrm>
            <a:custGeom>
              <a:avLst/>
              <a:gdLst/>
              <a:ahLst/>
              <a:cxnLst/>
              <a:rect l="l" t="t" r="r" b="b"/>
              <a:pathLst>
                <a:path w="7264" h="10050" extrusionOk="0">
                  <a:moveTo>
                    <a:pt x="3834" y="0"/>
                  </a:moveTo>
                  <a:cubicBezTo>
                    <a:pt x="2620" y="1239"/>
                    <a:pt x="1953" y="2977"/>
                    <a:pt x="1358" y="4644"/>
                  </a:cubicBezTo>
                  <a:cubicBezTo>
                    <a:pt x="715" y="6406"/>
                    <a:pt x="95" y="8192"/>
                    <a:pt x="0" y="10050"/>
                  </a:cubicBezTo>
                  <a:cubicBezTo>
                    <a:pt x="24" y="9550"/>
                    <a:pt x="3215" y="8264"/>
                    <a:pt x="3691" y="8073"/>
                  </a:cubicBezTo>
                  <a:cubicBezTo>
                    <a:pt x="3870" y="7995"/>
                    <a:pt x="4116" y="7973"/>
                    <a:pt x="4394" y="7973"/>
                  </a:cubicBezTo>
                  <a:cubicBezTo>
                    <a:pt x="4750" y="7973"/>
                    <a:pt x="5156" y="8009"/>
                    <a:pt x="5538" y="8009"/>
                  </a:cubicBezTo>
                  <a:cubicBezTo>
                    <a:pt x="6134" y="8009"/>
                    <a:pt x="6670" y="7922"/>
                    <a:pt x="6859" y="7478"/>
                  </a:cubicBezTo>
                  <a:cubicBezTo>
                    <a:pt x="7264" y="6478"/>
                    <a:pt x="6263" y="3787"/>
                    <a:pt x="5906" y="2953"/>
                  </a:cubicBezTo>
                  <a:cubicBezTo>
                    <a:pt x="5430" y="1810"/>
                    <a:pt x="4715" y="786"/>
                    <a:pt x="3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3"/>
            <p:cNvSpPr/>
            <p:nvPr/>
          </p:nvSpPr>
          <p:spPr>
            <a:xfrm>
              <a:off x="3727178" y="2616140"/>
              <a:ext cx="85852" cy="134370"/>
            </a:xfrm>
            <a:custGeom>
              <a:avLst/>
              <a:gdLst/>
              <a:ahLst/>
              <a:cxnLst/>
              <a:rect l="l" t="t" r="r" b="b"/>
              <a:pathLst>
                <a:path w="4383" h="6860" extrusionOk="0">
                  <a:moveTo>
                    <a:pt x="1762" y="1"/>
                  </a:moveTo>
                  <a:cubicBezTo>
                    <a:pt x="953" y="2215"/>
                    <a:pt x="357" y="4502"/>
                    <a:pt x="0" y="6859"/>
                  </a:cubicBezTo>
                  <a:cubicBezTo>
                    <a:pt x="95" y="6288"/>
                    <a:pt x="2548" y="5811"/>
                    <a:pt x="3025" y="5669"/>
                  </a:cubicBezTo>
                  <a:cubicBezTo>
                    <a:pt x="4382" y="5288"/>
                    <a:pt x="3906" y="4478"/>
                    <a:pt x="3501" y="3382"/>
                  </a:cubicBezTo>
                  <a:cubicBezTo>
                    <a:pt x="3310" y="2906"/>
                    <a:pt x="3144" y="2454"/>
                    <a:pt x="2953" y="1977"/>
                  </a:cubicBezTo>
                  <a:cubicBezTo>
                    <a:pt x="2691" y="1239"/>
                    <a:pt x="2382" y="477"/>
                    <a:pt x="17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3"/>
            <p:cNvSpPr/>
            <p:nvPr/>
          </p:nvSpPr>
          <p:spPr>
            <a:xfrm>
              <a:off x="3562510" y="2667477"/>
              <a:ext cx="607369" cy="334319"/>
            </a:xfrm>
            <a:custGeom>
              <a:avLst/>
              <a:gdLst/>
              <a:ahLst/>
              <a:cxnLst/>
              <a:rect l="l" t="t" r="r" b="b"/>
              <a:pathLst>
                <a:path w="31008" h="17068" extrusionOk="0">
                  <a:moveTo>
                    <a:pt x="27104" y="0"/>
                  </a:moveTo>
                  <a:cubicBezTo>
                    <a:pt x="20708" y="0"/>
                    <a:pt x="14356" y="1417"/>
                    <a:pt x="8098" y="2833"/>
                  </a:cubicBezTo>
                  <a:lnTo>
                    <a:pt x="9241" y="2571"/>
                  </a:lnTo>
                  <a:lnTo>
                    <a:pt x="9241" y="2571"/>
                  </a:lnTo>
                  <a:cubicBezTo>
                    <a:pt x="7859" y="2690"/>
                    <a:pt x="3358" y="4143"/>
                    <a:pt x="2549" y="5286"/>
                  </a:cubicBezTo>
                  <a:cubicBezTo>
                    <a:pt x="1453" y="6786"/>
                    <a:pt x="548" y="8477"/>
                    <a:pt x="263" y="10311"/>
                  </a:cubicBezTo>
                  <a:cubicBezTo>
                    <a:pt x="1" y="12145"/>
                    <a:pt x="453" y="14169"/>
                    <a:pt x="1811" y="15455"/>
                  </a:cubicBezTo>
                  <a:cubicBezTo>
                    <a:pt x="3049" y="16598"/>
                    <a:pt x="4811" y="16979"/>
                    <a:pt x="6478" y="17050"/>
                  </a:cubicBezTo>
                  <a:cubicBezTo>
                    <a:pt x="6725" y="17062"/>
                    <a:pt x="6971" y="17067"/>
                    <a:pt x="7217" y="17067"/>
                  </a:cubicBezTo>
                  <a:cubicBezTo>
                    <a:pt x="10534" y="17067"/>
                    <a:pt x="13798" y="16090"/>
                    <a:pt x="17123" y="15979"/>
                  </a:cubicBezTo>
                  <a:cubicBezTo>
                    <a:pt x="17404" y="15968"/>
                    <a:pt x="17684" y="15964"/>
                    <a:pt x="17965" y="15964"/>
                  </a:cubicBezTo>
                  <a:cubicBezTo>
                    <a:pt x="19140" y="15964"/>
                    <a:pt x="20316" y="16039"/>
                    <a:pt x="21492" y="16039"/>
                  </a:cubicBezTo>
                  <a:cubicBezTo>
                    <a:pt x="21917" y="16039"/>
                    <a:pt x="22342" y="16029"/>
                    <a:pt x="22767" y="16003"/>
                  </a:cubicBezTo>
                  <a:cubicBezTo>
                    <a:pt x="24649" y="15884"/>
                    <a:pt x="26601" y="15431"/>
                    <a:pt x="28030" y="14193"/>
                  </a:cubicBezTo>
                  <a:cubicBezTo>
                    <a:pt x="27411" y="13312"/>
                    <a:pt x="26792" y="12407"/>
                    <a:pt x="26173" y="11502"/>
                  </a:cubicBezTo>
                  <a:cubicBezTo>
                    <a:pt x="25673" y="12049"/>
                    <a:pt x="25196" y="12573"/>
                    <a:pt x="24720" y="13097"/>
                  </a:cubicBezTo>
                  <a:cubicBezTo>
                    <a:pt x="24434" y="12526"/>
                    <a:pt x="24172" y="11954"/>
                    <a:pt x="23887" y="11359"/>
                  </a:cubicBezTo>
                  <a:cubicBezTo>
                    <a:pt x="22720" y="11954"/>
                    <a:pt x="21553" y="12526"/>
                    <a:pt x="20386" y="13097"/>
                  </a:cubicBezTo>
                  <a:cubicBezTo>
                    <a:pt x="20076" y="12597"/>
                    <a:pt x="19790" y="12073"/>
                    <a:pt x="19481" y="11549"/>
                  </a:cubicBezTo>
                  <a:cubicBezTo>
                    <a:pt x="19028" y="11978"/>
                    <a:pt x="18552" y="12383"/>
                    <a:pt x="18100" y="12811"/>
                  </a:cubicBezTo>
                  <a:cubicBezTo>
                    <a:pt x="16695" y="11906"/>
                    <a:pt x="15742" y="10382"/>
                    <a:pt x="15552" y="8739"/>
                  </a:cubicBezTo>
                  <a:lnTo>
                    <a:pt x="15552" y="8739"/>
                  </a:lnTo>
                  <a:cubicBezTo>
                    <a:pt x="16194" y="9168"/>
                    <a:pt x="16861" y="9597"/>
                    <a:pt x="17504" y="10025"/>
                  </a:cubicBezTo>
                  <a:cubicBezTo>
                    <a:pt x="18100" y="8954"/>
                    <a:pt x="18671" y="7882"/>
                    <a:pt x="19267" y="6786"/>
                  </a:cubicBezTo>
                  <a:cubicBezTo>
                    <a:pt x="20172" y="7382"/>
                    <a:pt x="21076" y="7977"/>
                    <a:pt x="21981" y="8549"/>
                  </a:cubicBezTo>
                  <a:cubicBezTo>
                    <a:pt x="22624" y="7906"/>
                    <a:pt x="23053" y="7025"/>
                    <a:pt x="23148" y="6120"/>
                  </a:cubicBezTo>
                  <a:cubicBezTo>
                    <a:pt x="24553" y="6691"/>
                    <a:pt x="25196" y="7215"/>
                    <a:pt x="26601" y="7787"/>
                  </a:cubicBezTo>
                  <a:lnTo>
                    <a:pt x="28197" y="5739"/>
                  </a:lnTo>
                  <a:cubicBezTo>
                    <a:pt x="28197" y="5739"/>
                    <a:pt x="28202" y="5738"/>
                    <a:pt x="28213" y="5738"/>
                  </a:cubicBezTo>
                  <a:cubicBezTo>
                    <a:pt x="28388" y="5738"/>
                    <a:pt x="29969" y="5760"/>
                    <a:pt x="30126" y="6524"/>
                  </a:cubicBezTo>
                  <a:cubicBezTo>
                    <a:pt x="31007" y="4453"/>
                    <a:pt x="30769" y="1952"/>
                    <a:pt x="29531" y="71"/>
                  </a:cubicBezTo>
                  <a:cubicBezTo>
                    <a:pt x="28721" y="23"/>
                    <a:pt x="27912" y="0"/>
                    <a:pt x="271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3"/>
            <p:cNvSpPr/>
            <p:nvPr/>
          </p:nvSpPr>
          <p:spPr>
            <a:xfrm>
              <a:off x="4089147" y="2660151"/>
              <a:ext cx="79310" cy="50790"/>
            </a:xfrm>
            <a:custGeom>
              <a:avLst/>
              <a:gdLst/>
              <a:ahLst/>
              <a:cxnLst/>
              <a:rect l="l" t="t" r="r" b="b"/>
              <a:pathLst>
                <a:path w="4049" h="2593" extrusionOk="0">
                  <a:moveTo>
                    <a:pt x="2978" y="1"/>
                  </a:moveTo>
                  <a:cubicBezTo>
                    <a:pt x="2787" y="1"/>
                    <a:pt x="2595" y="27"/>
                    <a:pt x="2429" y="40"/>
                  </a:cubicBezTo>
                  <a:cubicBezTo>
                    <a:pt x="1953" y="40"/>
                    <a:pt x="1453" y="64"/>
                    <a:pt x="977" y="88"/>
                  </a:cubicBezTo>
                  <a:cubicBezTo>
                    <a:pt x="786" y="88"/>
                    <a:pt x="596" y="111"/>
                    <a:pt x="429" y="159"/>
                  </a:cubicBezTo>
                  <a:cubicBezTo>
                    <a:pt x="238" y="230"/>
                    <a:pt x="95" y="373"/>
                    <a:pt x="48" y="564"/>
                  </a:cubicBezTo>
                  <a:cubicBezTo>
                    <a:pt x="0" y="778"/>
                    <a:pt x="119" y="992"/>
                    <a:pt x="262" y="1183"/>
                  </a:cubicBezTo>
                  <a:cubicBezTo>
                    <a:pt x="476" y="1516"/>
                    <a:pt x="715" y="1850"/>
                    <a:pt x="1000" y="2112"/>
                  </a:cubicBezTo>
                  <a:cubicBezTo>
                    <a:pt x="1310" y="2374"/>
                    <a:pt x="1667" y="2564"/>
                    <a:pt x="2072" y="2588"/>
                  </a:cubicBezTo>
                  <a:cubicBezTo>
                    <a:pt x="2106" y="2591"/>
                    <a:pt x="2141" y="2592"/>
                    <a:pt x="2175" y="2592"/>
                  </a:cubicBezTo>
                  <a:cubicBezTo>
                    <a:pt x="2709" y="2592"/>
                    <a:pt x="3210" y="2250"/>
                    <a:pt x="3501" y="1802"/>
                  </a:cubicBezTo>
                  <a:cubicBezTo>
                    <a:pt x="3763" y="1350"/>
                    <a:pt x="4049" y="397"/>
                    <a:pt x="3453" y="88"/>
                  </a:cubicBezTo>
                  <a:cubicBezTo>
                    <a:pt x="3309" y="21"/>
                    <a:pt x="3144" y="1"/>
                    <a:pt x="2978" y="1"/>
                  </a:cubicBezTo>
                  <a:close/>
                </a:path>
              </a:pathLst>
            </a:custGeom>
            <a:solidFill>
              <a:srgbClr val="35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3"/>
            <p:cNvSpPr/>
            <p:nvPr/>
          </p:nvSpPr>
          <p:spPr>
            <a:xfrm>
              <a:off x="3673999" y="2769603"/>
              <a:ext cx="162341" cy="53396"/>
            </a:xfrm>
            <a:custGeom>
              <a:avLst/>
              <a:gdLst/>
              <a:ahLst/>
              <a:cxnLst/>
              <a:rect l="l" t="t" r="r" b="b"/>
              <a:pathLst>
                <a:path w="8288" h="2726" extrusionOk="0">
                  <a:moveTo>
                    <a:pt x="6478" y="1"/>
                  </a:moveTo>
                  <a:cubicBezTo>
                    <a:pt x="5263" y="72"/>
                    <a:pt x="715" y="215"/>
                    <a:pt x="0" y="215"/>
                  </a:cubicBezTo>
                  <a:cubicBezTo>
                    <a:pt x="262" y="858"/>
                    <a:pt x="1953" y="2239"/>
                    <a:pt x="2096" y="2358"/>
                  </a:cubicBezTo>
                  <a:cubicBezTo>
                    <a:pt x="2310" y="2501"/>
                    <a:pt x="2548" y="2596"/>
                    <a:pt x="2787" y="2644"/>
                  </a:cubicBezTo>
                  <a:cubicBezTo>
                    <a:pt x="3013" y="2701"/>
                    <a:pt x="3245" y="2726"/>
                    <a:pt x="3479" y="2726"/>
                  </a:cubicBezTo>
                  <a:cubicBezTo>
                    <a:pt x="4128" y="2726"/>
                    <a:pt x="4793" y="2532"/>
                    <a:pt x="5406" y="2287"/>
                  </a:cubicBezTo>
                  <a:cubicBezTo>
                    <a:pt x="5930" y="2096"/>
                    <a:pt x="6430" y="1858"/>
                    <a:pt x="6883" y="1501"/>
                  </a:cubicBezTo>
                  <a:cubicBezTo>
                    <a:pt x="7168" y="1263"/>
                    <a:pt x="8288" y="429"/>
                    <a:pt x="8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3"/>
            <p:cNvSpPr/>
            <p:nvPr/>
          </p:nvSpPr>
          <p:spPr>
            <a:xfrm>
              <a:off x="3766822" y="2776145"/>
              <a:ext cx="17276" cy="17276"/>
            </a:xfrm>
            <a:custGeom>
              <a:avLst/>
              <a:gdLst/>
              <a:ahLst/>
              <a:cxnLst/>
              <a:rect l="l" t="t" r="r" b="b"/>
              <a:pathLst>
                <a:path w="882" h="882" extrusionOk="0">
                  <a:moveTo>
                    <a:pt x="429" y="0"/>
                  </a:moveTo>
                  <a:cubicBezTo>
                    <a:pt x="191" y="0"/>
                    <a:pt x="0" y="191"/>
                    <a:pt x="0" y="429"/>
                  </a:cubicBezTo>
                  <a:cubicBezTo>
                    <a:pt x="0" y="667"/>
                    <a:pt x="191" y="881"/>
                    <a:pt x="429" y="881"/>
                  </a:cubicBezTo>
                  <a:cubicBezTo>
                    <a:pt x="691" y="881"/>
                    <a:pt x="882" y="667"/>
                    <a:pt x="882" y="429"/>
                  </a:cubicBezTo>
                  <a:cubicBezTo>
                    <a:pt x="882" y="191"/>
                    <a:pt x="691" y="0"/>
                    <a:pt x="429" y="0"/>
                  </a:cubicBezTo>
                  <a:close/>
                </a:path>
              </a:pathLst>
            </a:custGeom>
            <a:solidFill>
              <a:srgbClr val="35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3"/>
            <p:cNvSpPr/>
            <p:nvPr/>
          </p:nvSpPr>
          <p:spPr>
            <a:xfrm>
              <a:off x="3578845" y="2610538"/>
              <a:ext cx="122226" cy="209939"/>
            </a:xfrm>
            <a:custGeom>
              <a:avLst/>
              <a:gdLst/>
              <a:ahLst/>
              <a:cxnLst/>
              <a:rect l="l" t="t" r="r" b="b"/>
              <a:pathLst>
                <a:path w="6240" h="10718" extrusionOk="0">
                  <a:moveTo>
                    <a:pt x="953" y="1"/>
                  </a:moveTo>
                  <a:cubicBezTo>
                    <a:pt x="191" y="1549"/>
                    <a:pt x="95" y="3383"/>
                    <a:pt x="72" y="5169"/>
                  </a:cubicBezTo>
                  <a:cubicBezTo>
                    <a:pt x="24" y="7048"/>
                    <a:pt x="0" y="8951"/>
                    <a:pt x="499" y="10711"/>
                  </a:cubicBezTo>
                  <a:lnTo>
                    <a:pt x="499" y="10711"/>
                  </a:lnTo>
                  <a:cubicBezTo>
                    <a:pt x="381" y="10245"/>
                    <a:pt x="2979" y="8025"/>
                    <a:pt x="3358" y="7669"/>
                  </a:cubicBezTo>
                  <a:cubicBezTo>
                    <a:pt x="3977" y="7121"/>
                    <a:pt x="6097" y="7121"/>
                    <a:pt x="6168" y="6097"/>
                  </a:cubicBezTo>
                  <a:cubicBezTo>
                    <a:pt x="6240" y="5050"/>
                    <a:pt x="4453" y="2787"/>
                    <a:pt x="3858" y="2120"/>
                  </a:cubicBezTo>
                  <a:cubicBezTo>
                    <a:pt x="3025" y="1192"/>
                    <a:pt x="2024" y="453"/>
                    <a:pt x="953" y="1"/>
                  </a:cubicBezTo>
                  <a:close/>
                  <a:moveTo>
                    <a:pt x="499" y="10711"/>
                  </a:moveTo>
                  <a:cubicBezTo>
                    <a:pt x="499" y="10713"/>
                    <a:pt x="500" y="10715"/>
                    <a:pt x="500" y="10717"/>
                  </a:cubicBezTo>
                  <a:cubicBezTo>
                    <a:pt x="500" y="10715"/>
                    <a:pt x="499" y="10713"/>
                    <a:pt x="499" y="1071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3"/>
            <p:cNvSpPr/>
            <p:nvPr/>
          </p:nvSpPr>
          <p:spPr>
            <a:xfrm>
              <a:off x="3604955" y="2637607"/>
              <a:ext cx="82581" cy="138562"/>
            </a:xfrm>
            <a:custGeom>
              <a:avLst/>
              <a:gdLst/>
              <a:ahLst/>
              <a:cxnLst/>
              <a:rect l="l" t="t" r="r" b="b"/>
              <a:pathLst>
                <a:path w="4216" h="7074" extrusionOk="0">
                  <a:moveTo>
                    <a:pt x="48" y="0"/>
                  </a:moveTo>
                  <a:lnTo>
                    <a:pt x="48" y="0"/>
                  </a:lnTo>
                  <a:cubicBezTo>
                    <a:pt x="1" y="2358"/>
                    <a:pt x="167" y="4739"/>
                    <a:pt x="572" y="7073"/>
                  </a:cubicBezTo>
                  <a:cubicBezTo>
                    <a:pt x="477" y="6502"/>
                    <a:pt x="2668" y="5263"/>
                    <a:pt x="3049" y="5001"/>
                  </a:cubicBezTo>
                  <a:cubicBezTo>
                    <a:pt x="4216" y="4192"/>
                    <a:pt x="3501" y="3572"/>
                    <a:pt x="2763" y="2667"/>
                  </a:cubicBezTo>
                  <a:cubicBezTo>
                    <a:pt x="2454" y="2286"/>
                    <a:pt x="2144" y="1882"/>
                    <a:pt x="1811" y="1500"/>
                  </a:cubicBezTo>
                  <a:cubicBezTo>
                    <a:pt x="1334" y="905"/>
                    <a:pt x="787" y="262"/>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3"/>
            <p:cNvSpPr/>
            <p:nvPr/>
          </p:nvSpPr>
          <p:spPr>
            <a:xfrm>
              <a:off x="4482358" y="3610626"/>
              <a:ext cx="24289" cy="55981"/>
            </a:xfrm>
            <a:custGeom>
              <a:avLst/>
              <a:gdLst/>
              <a:ahLst/>
              <a:cxnLst/>
              <a:rect l="l" t="t" r="r" b="b"/>
              <a:pathLst>
                <a:path w="1240" h="2858" fill="none" extrusionOk="0">
                  <a:moveTo>
                    <a:pt x="1" y="0"/>
                  </a:moveTo>
                  <a:cubicBezTo>
                    <a:pt x="358" y="976"/>
                    <a:pt x="763" y="1929"/>
                    <a:pt x="1239" y="2858"/>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3"/>
            <p:cNvSpPr/>
            <p:nvPr/>
          </p:nvSpPr>
          <p:spPr>
            <a:xfrm>
              <a:off x="4532266" y="3633014"/>
              <a:ext cx="4231" cy="50399"/>
            </a:xfrm>
            <a:custGeom>
              <a:avLst/>
              <a:gdLst/>
              <a:ahLst/>
              <a:cxnLst/>
              <a:rect l="l" t="t" r="r" b="b"/>
              <a:pathLst>
                <a:path w="216" h="2573" fill="none" extrusionOk="0">
                  <a:moveTo>
                    <a:pt x="1" y="0"/>
                  </a:moveTo>
                  <a:cubicBezTo>
                    <a:pt x="1" y="857"/>
                    <a:pt x="72" y="1715"/>
                    <a:pt x="215" y="2572"/>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3"/>
            <p:cNvSpPr/>
            <p:nvPr/>
          </p:nvSpPr>
          <p:spPr>
            <a:xfrm>
              <a:off x="4573791" y="3577035"/>
              <a:ext cx="1410" cy="46657"/>
            </a:xfrm>
            <a:custGeom>
              <a:avLst/>
              <a:gdLst/>
              <a:ahLst/>
              <a:cxnLst/>
              <a:rect l="l" t="t" r="r" b="b"/>
              <a:pathLst>
                <a:path w="72" h="2382" fill="none" extrusionOk="0">
                  <a:moveTo>
                    <a:pt x="0" y="0"/>
                  </a:moveTo>
                  <a:cubicBezTo>
                    <a:pt x="24" y="810"/>
                    <a:pt x="48" y="1596"/>
                    <a:pt x="72" y="2382"/>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3"/>
            <p:cNvSpPr/>
            <p:nvPr/>
          </p:nvSpPr>
          <p:spPr>
            <a:xfrm>
              <a:off x="4633492" y="3616209"/>
              <a:ext cx="5152" cy="51809"/>
            </a:xfrm>
            <a:custGeom>
              <a:avLst/>
              <a:gdLst/>
              <a:ahLst/>
              <a:cxnLst/>
              <a:rect l="l" t="t" r="r" b="b"/>
              <a:pathLst>
                <a:path w="263" h="2645" fill="none" extrusionOk="0">
                  <a:moveTo>
                    <a:pt x="263" y="1"/>
                  </a:moveTo>
                  <a:cubicBezTo>
                    <a:pt x="239" y="882"/>
                    <a:pt x="144" y="1763"/>
                    <a:pt x="1" y="2644"/>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3"/>
            <p:cNvSpPr/>
            <p:nvPr/>
          </p:nvSpPr>
          <p:spPr>
            <a:xfrm>
              <a:off x="4678738" y="3638146"/>
              <a:ext cx="20" cy="40135"/>
            </a:xfrm>
            <a:custGeom>
              <a:avLst/>
              <a:gdLst/>
              <a:ahLst/>
              <a:cxnLst/>
              <a:rect l="l" t="t" r="r" b="b"/>
              <a:pathLst>
                <a:path w="1" h="2049" fill="none" extrusionOk="0">
                  <a:moveTo>
                    <a:pt x="1" y="0"/>
                  </a:moveTo>
                  <a:lnTo>
                    <a:pt x="1" y="2048"/>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3"/>
            <p:cNvSpPr/>
            <p:nvPr/>
          </p:nvSpPr>
          <p:spPr>
            <a:xfrm>
              <a:off x="4720263" y="3653522"/>
              <a:ext cx="20" cy="14495"/>
            </a:xfrm>
            <a:custGeom>
              <a:avLst/>
              <a:gdLst/>
              <a:ahLst/>
              <a:cxnLst/>
              <a:rect l="l" t="t" r="r" b="b"/>
              <a:pathLst>
                <a:path w="1" h="740" fill="none" extrusionOk="0">
                  <a:moveTo>
                    <a:pt x="0" y="1"/>
                  </a:moveTo>
                  <a:lnTo>
                    <a:pt x="0" y="739"/>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3"/>
            <p:cNvSpPr/>
            <p:nvPr/>
          </p:nvSpPr>
          <p:spPr>
            <a:xfrm>
              <a:off x="5078961" y="3981446"/>
              <a:ext cx="10754" cy="38744"/>
            </a:xfrm>
            <a:custGeom>
              <a:avLst/>
              <a:gdLst/>
              <a:ahLst/>
              <a:cxnLst/>
              <a:rect l="l" t="t" r="r" b="b"/>
              <a:pathLst>
                <a:path w="549" h="1978" fill="none" extrusionOk="0">
                  <a:moveTo>
                    <a:pt x="1" y="0"/>
                  </a:moveTo>
                  <a:cubicBezTo>
                    <a:pt x="143" y="667"/>
                    <a:pt x="334" y="1334"/>
                    <a:pt x="548" y="1977"/>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3"/>
            <p:cNvSpPr/>
            <p:nvPr/>
          </p:nvSpPr>
          <p:spPr>
            <a:xfrm>
              <a:off x="5121876" y="3945053"/>
              <a:ext cx="5622" cy="24759"/>
            </a:xfrm>
            <a:custGeom>
              <a:avLst/>
              <a:gdLst/>
              <a:ahLst/>
              <a:cxnLst/>
              <a:rect l="l" t="t" r="r" b="b"/>
              <a:pathLst>
                <a:path w="287" h="1264" fill="none" extrusionOk="0">
                  <a:moveTo>
                    <a:pt x="0" y="1"/>
                  </a:moveTo>
                  <a:cubicBezTo>
                    <a:pt x="24" y="430"/>
                    <a:pt x="120" y="858"/>
                    <a:pt x="286" y="1263"/>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3"/>
            <p:cNvSpPr/>
            <p:nvPr/>
          </p:nvSpPr>
          <p:spPr>
            <a:xfrm>
              <a:off x="5164792" y="3961859"/>
              <a:ext cx="20" cy="37804"/>
            </a:xfrm>
            <a:custGeom>
              <a:avLst/>
              <a:gdLst/>
              <a:ahLst/>
              <a:cxnLst/>
              <a:rect l="l" t="t" r="r" b="b"/>
              <a:pathLst>
                <a:path w="1" h="1930" fill="none" extrusionOk="0">
                  <a:moveTo>
                    <a:pt x="0" y="0"/>
                  </a:moveTo>
                  <a:lnTo>
                    <a:pt x="0" y="1929"/>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3"/>
            <p:cNvSpPr/>
            <p:nvPr/>
          </p:nvSpPr>
          <p:spPr>
            <a:xfrm>
              <a:off x="5202105" y="3976314"/>
              <a:ext cx="20" cy="27070"/>
            </a:xfrm>
            <a:custGeom>
              <a:avLst/>
              <a:gdLst/>
              <a:ahLst/>
              <a:cxnLst/>
              <a:rect l="l" t="t" r="r" b="b"/>
              <a:pathLst>
                <a:path w="1" h="1382" fill="none" extrusionOk="0">
                  <a:moveTo>
                    <a:pt x="1" y="0"/>
                  </a:moveTo>
                  <a:lnTo>
                    <a:pt x="1" y="1382"/>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3"/>
            <p:cNvSpPr/>
            <p:nvPr/>
          </p:nvSpPr>
          <p:spPr>
            <a:xfrm>
              <a:off x="5248762" y="3972573"/>
              <a:ext cx="0" cy="32221"/>
            </a:xfrm>
            <a:custGeom>
              <a:avLst/>
              <a:gdLst/>
              <a:ahLst/>
              <a:cxnLst/>
              <a:rect l="l" t="t" r="r" b="b"/>
              <a:pathLst>
                <a:path h="1645" fill="none" extrusionOk="0">
                  <a:moveTo>
                    <a:pt x="0" y="1"/>
                  </a:moveTo>
                  <a:lnTo>
                    <a:pt x="0" y="1644"/>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3"/>
            <p:cNvSpPr/>
            <p:nvPr/>
          </p:nvSpPr>
          <p:spPr>
            <a:xfrm>
              <a:off x="5627047" y="3478611"/>
              <a:ext cx="20" cy="19607"/>
            </a:xfrm>
            <a:custGeom>
              <a:avLst/>
              <a:gdLst/>
              <a:ahLst/>
              <a:cxnLst/>
              <a:rect l="l" t="t" r="r" b="b"/>
              <a:pathLst>
                <a:path w="1" h="1001" fill="none" extrusionOk="0">
                  <a:moveTo>
                    <a:pt x="1" y="1"/>
                  </a:moveTo>
                  <a:lnTo>
                    <a:pt x="1" y="1001"/>
                  </a:lnTo>
                </a:path>
              </a:pathLst>
            </a:custGeom>
            <a:solidFill>
              <a:srgbClr val="ABD164"/>
            </a:solid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3"/>
            <p:cNvSpPr/>
            <p:nvPr/>
          </p:nvSpPr>
          <p:spPr>
            <a:xfrm>
              <a:off x="5653176" y="3482802"/>
              <a:ext cx="3741" cy="33612"/>
            </a:xfrm>
            <a:custGeom>
              <a:avLst/>
              <a:gdLst/>
              <a:ahLst/>
              <a:cxnLst/>
              <a:rect l="l" t="t" r="r" b="b"/>
              <a:pathLst>
                <a:path w="191" h="1716" fill="none" extrusionOk="0">
                  <a:moveTo>
                    <a:pt x="191" y="1"/>
                  </a:moveTo>
                  <a:cubicBezTo>
                    <a:pt x="167" y="572"/>
                    <a:pt x="119" y="1144"/>
                    <a:pt x="0" y="1715"/>
                  </a:cubicBezTo>
                </a:path>
              </a:pathLst>
            </a:custGeom>
            <a:solidFill>
              <a:srgbClr val="ABD164"/>
            </a:solid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3"/>
            <p:cNvSpPr/>
            <p:nvPr/>
          </p:nvSpPr>
          <p:spPr>
            <a:xfrm>
              <a:off x="5594865" y="3508461"/>
              <a:ext cx="20" cy="21938"/>
            </a:xfrm>
            <a:custGeom>
              <a:avLst/>
              <a:gdLst/>
              <a:ahLst/>
              <a:cxnLst/>
              <a:rect l="l" t="t" r="r" b="b"/>
              <a:pathLst>
                <a:path w="1" h="1120" fill="none" extrusionOk="0">
                  <a:moveTo>
                    <a:pt x="0" y="1"/>
                  </a:moveTo>
                  <a:lnTo>
                    <a:pt x="0" y="1120"/>
                  </a:lnTo>
                </a:path>
              </a:pathLst>
            </a:custGeom>
            <a:solidFill>
              <a:srgbClr val="ABD164"/>
            </a:solid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3"/>
            <p:cNvSpPr/>
            <p:nvPr/>
          </p:nvSpPr>
          <p:spPr>
            <a:xfrm>
              <a:off x="5697952" y="3673128"/>
              <a:ext cx="3291" cy="21938"/>
            </a:xfrm>
            <a:custGeom>
              <a:avLst/>
              <a:gdLst/>
              <a:ahLst/>
              <a:cxnLst/>
              <a:rect l="l" t="t" r="r" b="b"/>
              <a:pathLst>
                <a:path w="168" h="1120" fill="none" extrusionOk="0">
                  <a:moveTo>
                    <a:pt x="0" y="0"/>
                  </a:moveTo>
                  <a:cubicBezTo>
                    <a:pt x="72" y="381"/>
                    <a:pt x="119" y="738"/>
                    <a:pt x="167" y="1119"/>
                  </a:cubicBezTo>
                </a:path>
              </a:pathLst>
            </a:custGeom>
            <a:solidFill>
              <a:srgbClr val="ABD164"/>
            </a:solid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3"/>
            <p:cNvSpPr/>
            <p:nvPr/>
          </p:nvSpPr>
          <p:spPr>
            <a:xfrm>
              <a:off x="5729664" y="3666586"/>
              <a:ext cx="20" cy="32202"/>
            </a:xfrm>
            <a:custGeom>
              <a:avLst/>
              <a:gdLst/>
              <a:ahLst/>
              <a:cxnLst/>
              <a:rect l="l" t="t" r="r" b="b"/>
              <a:pathLst>
                <a:path w="1" h="1644" fill="none" extrusionOk="0">
                  <a:moveTo>
                    <a:pt x="1" y="1"/>
                  </a:moveTo>
                  <a:lnTo>
                    <a:pt x="1" y="1644"/>
                  </a:lnTo>
                </a:path>
              </a:pathLst>
            </a:custGeom>
            <a:solidFill>
              <a:srgbClr val="ABD164"/>
            </a:solid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3"/>
            <p:cNvSpPr/>
            <p:nvPr/>
          </p:nvSpPr>
          <p:spPr>
            <a:xfrm>
              <a:off x="5764646" y="3662865"/>
              <a:ext cx="2821" cy="35003"/>
            </a:xfrm>
            <a:custGeom>
              <a:avLst/>
              <a:gdLst/>
              <a:ahLst/>
              <a:cxnLst/>
              <a:rect l="l" t="t" r="r" b="b"/>
              <a:pathLst>
                <a:path w="144" h="1787" fill="none" extrusionOk="0">
                  <a:moveTo>
                    <a:pt x="144" y="0"/>
                  </a:moveTo>
                  <a:cubicBezTo>
                    <a:pt x="96" y="596"/>
                    <a:pt x="48" y="1191"/>
                    <a:pt x="1" y="1786"/>
                  </a:cubicBezTo>
                </a:path>
              </a:pathLst>
            </a:custGeom>
            <a:solidFill>
              <a:srgbClr val="ABD164"/>
            </a:solid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3"/>
            <p:cNvSpPr/>
            <p:nvPr/>
          </p:nvSpPr>
          <p:spPr>
            <a:xfrm>
              <a:off x="5660639" y="3693636"/>
              <a:ext cx="2821" cy="26149"/>
            </a:xfrm>
            <a:custGeom>
              <a:avLst/>
              <a:gdLst/>
              <a:ahLst/>
              <a:cxnLst/>
              <a:rect l="l" t="t" r="r" b="b"/>
              <a:pathLst>
                <a:path w="144" h="1335" fill="none" extrusionOk="0">
                  <a:moveTo>
                    <a:pt x="0" y="1"/>
                  </a:moveTo>
                  <a:cubicBezTo>
                    <a:pt x="48" y="453"/>
                    <a:pt x="95" y="882"/>
                    <a:pt x="143" y="1335"/>
                  </a:cubicBezTo>
                </a:path>
              </a:pathLst>
            </a:custGeom>
            <a:solidFill>
              <a:srgbClr val="ABD164"/>
            </a:solid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3"/>
            <p:cNvSpPr/>
            <p:nvPr/>
          </p:nvSpPr>
          <p:spPr>
            <a:xfrm>
              <a:off x="5259006" y="2700109"/>
              <a:ext cx="25679" cy="46187"/>
            </a:xfrm>
            <a:custGeom>
              <a:avLst/>
              <a:gdLst/>
              <a:ahLst/>
              <a:cxnLst/>
              <a:rect l="l" t="t" r="r" b="b"/>
              <a:pathLst>
                <a:path w="1311" h="2358" fill="none" extrusionOk="0">
                  <a:moveTo>
                    <a:pt x="1" y="0"/>
                  </a:moveTo>
                  <a:cubicBezTo>
                    <a:pt x="477" y="762"/>
                    <a:pt x="930" y="1548"/>
                    <a:pt x="1311" y="2358"/>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3"/>
            <p:cNvSpPr/>
            <p:nvPr/>
          </p:nvSpPr>
          <p:spPr>
            <a:xfrm>
              <a:off x="5299590" y="2682853"/>
              <a:ext cx="11224" cy="39195"/>
            </a:xfrm>
            <a:custGeom>
              <a:avLst/>
              <a:gdLst/>
              <a:ahLst/>
              <a:cxnLst/>
              <a:rect l="l" t="t" r="r" b="b"/>
              <a:pathLst>
                <a:path w="573" h="2001" fill="none" extrusionOk="0">
                  <a:moveTo>
                    <a:pt x="1" y="0"/>
                  </a:moveTo>
                  <a:cubicBezTo>
                    <a:pt x="239" y="667"/>
                    <a:pt x="429" y="1334"/>
                    <a:pt x="572" y="2001"/>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3"/>
            <p:cNvSpPr/>
            <p:nvPr/>
          </p:nvSpPr>
          <p:spPr>
            <a:xfrm>
              <a:off x="5338784" y="2685654"/>
              <a:ext cx="3271" cy="57391"/>
            </a:xfrm>
            <a:custGeom>
              <a:avLst/>
              <a:gdLst/>
              <a:ahLst/>
              <a:cxnLst/>
              <a:rect l="l" t="t" r="r" b="b"/>
              <a:pathLst>
                <a:path w="167" h="2930" fill="none" extrusionOk="0">
                  <a:moveTo>
                    <a:pt x="0" y="0"/>
                  </a:moveTo>
                  <a:cubicBezTo>
                    <a:pt x="24" y="881"/>
                    <a:pt x="48" y="1739"/>
                    <a:pt x="48" y="2620"/>
                  </a:cubicBezTo>
                  <a:cubicBezTo>
                    <a:pt x="48" y="2739"/>
                    <a:pt x="72" y="2882"/>
                    <a:pt x="167" y="2929"/>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3"/>
            <p:cNvSpPr/>
            <p:nvPr/>
          </p:nvSpPr>
          <p:spPr>
            <a:xfrm>
              <a:off x="5380759" y="2703830"/>
              <a:ext cx="4211" cy="40135"/>
            </a:xfrm>
            <a:custGeom>
              <a:avLst/>
              <a:gdLst/>
              <a:ahLst/>
              <a:cxnLst/>
              <a:rect l="l" t="t" r="r" b="b"/>
              <a:pathLst>
                <a:path w="215" h="2049" fill="none" extrusionOk="0">
                  <a:moveTo>
                    <a:pt x="1" y="1"/>
                  </a:moveTo>
                  <a:cubicBezTo>
                    <a:pt x="143" y="668"/>
                    <a:pt x="215" y="1358"/>
                    <a:pt x="215" y="2049"/>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3"/>
            <p:cNvSpPr/>
            <p:nvPr/>
          </p:nvSpPr>
          <p:spPr>
            <a:xfrm>
              <a:off x="5431607" y="2689845"/>
              <a:ext cx="3741" cy="22878"/>
            </a:xfrm>
            <a:custGeom>
              <a:avLst/>
              <a:gdLst/>
              <a:ahLst/>
              <a:cxnLst/>
              <a:rect l="l" t="t" r="r" b="b"/>
              <a:pathLst>
                <a:path w="191" h="1168" fill="none" extrusionOk="0">
                  <a:moveTo>
                    <a:pt x="0" y="0"/>
                  </a:moveTo>
                  <a:cubicBezTo>
                    <a:pt x="24" y="381"/>
                    <a:pt x="96" y="786"/>
                    <a:pt x="191" y="1167"/>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3"/>
            <p:cNvSpPr/>
            <p:nvPr/>
          </p:nvSpPr>
          <p:spPr>
            <a:xfrm>
              <a:off x="5758124" y="1961251"/>
              <a:ext cx="10283" cy="40135"/>
            </a:xfrm>
            <a:custGeom>
              <a:avLst/>
              <a:gdLst/>
              <a:ahLst/>
              <a:cxnLst/>
              <a:rect l="l" t="t" r="r" b="b"/>
              <a:pathLst>
                <a:path w="525" h="2049" fill="none" extrusionOk="0">
                  <a:moveTo>
                    <a:pt x="0" y="0"/>
                  </a:moveTo>
                  <a:cubicBezTo>
                    <a:pt x="119" y="715"/>
                    <a:pt x="286" y="1405"/>
                    <a:pt x="524" y="2048"/>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3"/>
            <p:cNvSpPr/>
            <p:nvPr/>
          </p:nvSpPr>
          <p:spPr>
            <a:xfrm>
              <a:off x="5815024" y="1958920"/>
              <a:ext cx="4231" cy="46657"/>
            </a:xfrm>
            <a:custGeom>
              <a:avLst/>
              <a:gdLst/>
              <a:ahLst/>
              <a:cxnLst/>
              <a:rect l="l" t="t" r="r" b="b"/>
              <a:pathLst>
                <a:path w="216" h="2382" fill="none" extrusionOk="0">
                  <a:moveTo>
                    <a:pt x="1" y="0"/>
                  </a:moveTo>
                  <a:cubicBezTo>
                    <a:pt x="144" y="786"/>
                    <a:pt x="215" y="1572"/>
                    <a:pt x="215" y="2382"/>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3"/>
            <p:cNvSpPr/>
            <p:nvPr/>
          </p:nvSpPr>
          <p:spPr>
            <a:xfrm>
              <a:off x="5856549" y="1952378"/>
              <a:ext cx="20" cy="50399"/>
            </a:xfrm>
            <a:custGeom>
              <a:avLst/>
              <a:gdLst/>
              <a:ahLst/>
              <a:cxnLst/>
              <a:rect l="l" t="t" r="r" b="b"/>
              <a:pathLst>
                <a:path w="1" h="2573" fill="none" extrusionOk="0">
                  <a:moveTo>
                    <a:pt x="0" y="1"/>
                  </a:moveTo>
                  <a:lnTo>
                    <a:pt x="0" y="2573"/>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3"/>
            <p:cNvSpPr/>
            <p:nvPr/>
          </p:nvSpPr>
          <p:spPr>
            <a:xfrm>
              <a:off x="5882658" y="1943525"/>
              <a:ext cx="20" cy="29401"/>
            </a:xfrm>
            <a:custGeom>
              <a:avLst/>
              <a:gdLst/>
              <a:ahLst/>
              <a:cxnLst/>
              <a:rect l="l" t="t" r="r" b="b"/>
              <a:pathLst>
                <a:path w="1" h="1501" fill="none" extrusionOk="0">
                  <a:moveTo>
                    <a:pt x="1" y="0"/>
                  </a:moveTo>
                  <a:lnTo>
                    <a:pt x="1" y="1501"/>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3"/>
            <p:cNvSpPr/>
            <p:nvPr/>
          </p:nvSpPr>
          <p:spPr>
            <a:xfrm>
              <a:off x="5898054" y="1971984"/>
              <a:ext cx="19607" cy="42466"/>
            </a:xfrm>
            <a:custGeom>
              <a:avLst/>
              <a:gdLst/>
              <a:ahLst/>
              <a:cxnLst/>
              <a:rect l="l" t="t" r="r" b="b"/>
              <a:pathLst>
                <a:path w="1001" h="2168" fill="none" extrusionOk="0">
                  <a:moveTo>
                    <a:pt x="1001" y="0"/>
                  </a:moveTo>
                  <a:cubicBezTo>
                    <a:pt x="810" y="786"/>
                    <a:pt x="477" y="1524"/>
                    <a:pt x="1" y="2167"/>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3"/>
            <p:cNvSpPr/>
            <p:nvPr/>
          </p:nvSpPr>
          <p:spPr>
            <a:xfrm>
              <a:off x="5709136" y="2000425"/>
              <a:ext cx="16826" cy="49008"/>
            </a:xfrm>
            <a:custGeom>
              <a:avLst/>
              <a:gdLst/>
              <a:ahLst/>
              <a:cxnLst/>
              <a:rect l="l" t="t" r="r" b="b"/>
              <a:pathLst>
                <a:path w="859" h="2502" fill="none" extrusionOk="0">
                  <a:moveTo>
                    <a:pt x="1" y="1"/>
                  </a:moveTo>
                  <a:cubicBezTo>
                    <a:pt x="334" y="810"/>
                    <a:pt x="620" y="1644"/>
                    <a:pt x="858" y="2501"/>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3"/>
            <p:cNvSpPr/>
            <p:nvPr/>
          </p:nvSpPr>
          <p:spPr>
            <a:xfrm>
              <a:off x="4480497" y="2461755"/>
              <a:ext cx="11674" cy="69986"/>
            </a:xfrm>
            <a:custGeom>
              <a:avLst/>
              <a:gdLst/>
              <a:ahLst/>
              <a:cxnLst/>
              <a:rect l="l" t="t" r="r" b="b"/>
              <a:pathLst>
                <a:path w="596" h="3573" fill="none" extrusionOk="0">
                  <a:moveTo>
                    <a:pt x="1" y="0"/>
                  </a:moveTo>
                  <a:cubicBezTo>
                    <a:pt x="96" y="1191"/>
                    <a:pt x="286" y="2405"/>
                    <a:pt x="596" y="3572"/>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3"/>
            <p:cNvSpPr/>
            <p:nvPr/>
          </p:nvSpPr>
          <p:spPr>
            <a:xfrm>
              <a:off x="4535067" y="2495327"/>
              <a:ext cx="3291" cy="43876"/>
            </a:xfrm>
            <a:custGeom>
              <a:avLst/>
              <a:gdLst/>
              <a:ahLst/>
              <a:cxnLst/>
              <a:rect l="l" t="t" r="r" b="b"/>
              <a:pathLst>
                <a:path w="168" h="2240" fill="none" extrusionOk="0">
                  <a:moveTo>
                    <a:pt x="1" y="1"/>
                  </a:moveTo>
                  <a:cubicBezTo>
                    <a:pt x="144" y="739"/>
                    <a:pt x="168" y="1501"/>
                    <a:pt x="120" y="2239"/>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3"/>
            <p:cNvSpPr/>
            <p:nvPr/>
          </p:nvSpPr>
          <p:spPr>
            <a:xfrm>
              <a:off x="4586855" y="2453823"/>
              <a:ext cx="20" cy="36394"/>
            </a:xfrm>
            <a:custGeom>
              <a:avLst/>
              <a:gdLst/>
              <a:ahLst/>
              <a:cxnLst/>
              <a:rect l="l" t="t" r="r" b="b"/>
              <a:pathLst>
                <a:path w="1" h="1858" fill="none" extrusionOk="0">
                  <a:moveTo>
                    <a:pt x="0" y="0"/>
                  </a:moveTo>
                  <a:lnTo>
                    <a:pt x="0" y="1858"/>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3"/>
            <p:cNvSpPr/>
            <p:nvPr/>
          </p:nvSpPr>
          <p:spPr>
            <a:xfrm>
              <a:off x="4617646" y="2490196"/>
              <a:ext cx="0" cy="36413"/>
            </a:xfrm>
            <a:custGeom>
              <a:avLst/>
              <a:gdLst/>
              <a:ahLst/>
              <a:cxnLst/>
              <a:rect l="l" t="t" r="r" b="b"/>
              <a:pathLst>
                <a:path h="1859" fill="none" extrusionOk="0">
                  <a:moveTo>
                    <a:pt x="0" y="1"/>
                  </a:moveTo>
                  <a:lnTo>
                    <a:pt x="0" y="1858"/>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3"/>
            <p:cNvSpPr/>
            <p:nvPr/>
          </p:nvSpPr>
          <p:spPr>
            <a:xfrm>
              <a:off x="6180265" y="1427625"/>
              <a:ext cx="15415" cy="69986"/>
            </a:xfrm>
            <a:custGeom>
              <a:avLst/>
              <a:gdLst/>
              <a:ahLst/>
              <a:cxnLst/>
              <a:rect l="l" t="t" r="r" b="b"/>
              <a:pathLst>
                <a:path w="787" h="3573" fill="none" extrusionOk="0">
                  <a:moveTo>
                    <a:pt x="1" y="1"/>
                  </a:moveTo>
                  <a:cubicBezTo>
                    <a:pt x="72" y="1215"/>
                    <a:pt x="334" y="2430"/>
                    <a:pt x="786" y="3573"/>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3"/>
            <p:cNvSpPr/>
            <p:nvPr/>
          </p:nvSpPr>
          <p:spPr>
            <a:xfrm>
              <a:off x="6253031" y="1445821"/>
              <a:ext cx="20" cy="54590"/>
            </a:xfrm>
            <a:custGeom>
              <a:avLst/>
              <a:gdLst/>
              <a:ahLst/>
              <a:cxnLst/>
              <a:rect l="l" t="t" r="r" b="b"/>
              <a:pathLst>
                <a:path w="1" h="2787" fill="none" extrusionOk="0">
                  <a:moveTo>
                    <a:pt x="1" y="0"/>
                  </a:moveTo>
                  <a:lnTo>
                    <a:pt x="1" y="2787"/>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3"/>
            <p:cNvSpPr/>
            <p:nvPr/>
          </p:nvSpPr>
          <p:spPr>
            <a:xfrm>
              <a:off x="6296886" y="1445821"/>
              <a:ext cx="20" cy="48988"/>
            </a:xfrm>
            <a:custGeom>
              <a:avLst/>
              <a:gdLst/>
              <a:ahLst/>
              <a:cxnLst/>
              <a:rect l="l" t="t" r="r" b="b"/>
              <a:pathLst>
                <a:path w="1" h="2501" fill="none" extrusionOk="0">
                  <a:moveTo>
                    <a:pt x="0" y="0"/>
                  </a:moveTo>
                  <a:lnTo>
                    <a:pt x="0" y="2501"/>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3"/>
            <p:cNvSpPr/>
            <p:nvPr/>
          </p:nvSpPr>
          <p:spPr>
            <a:xfrm>
              <a:off x="6122894" y="1466348"/>
              <a:ext cx="3291" cy="49458"/>
            </a:xfrm>
            <a:custGeom>
              <a:avLst/>
              <a:gdLst/>
              <a:ahLst/>
              <a:cxnLst/>
              <a:rect l="l" t="t" r="r" b="b"/>
              <a:pathLst>
                <a:path w="168" h="2525" fill="none" extrusionOk="0">
                  <a:moveTo>
                    <a:pt x="24" y="0"/>
                  </a:moveTo>
                  <a:cubicBezTo>
                    <a:pt x="0" y="858"/>
                    <a:pt x="48" y="1691"/>
                    <a:pt x="167" y="2525"/>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3"/>
            <p:cNvSpPr/>
            <p:nvPr/>
          </p:nvSpPr>
          <p:spPr>
            <a:xfrm>
              <a:off x="6045466" y="1450953"/>
              <a:ext cx="2821" cy="26130"/>
            </a:xfrm>
            <a:custGeom>
              <a:avLst/>
              <a:gdLst/>
              <a:ahLst/>
              <a:cxnLst/>
              <a:rect l="l" t="t" r="r" b="b"/>
              <a:pathLst>
                <a:path w="144" h="1334" fill="none" extrusionOk="0">
                  <a:moveTo>
                    <a:pt x="0" y="0"/>
                  </a:moveTo>
                  <a:cubicBezTo>
                    <a:pt x="48" y="453"/>
                    <a:pt x="95" y="882"/>
                    <a:pt x="143" y="1334"/>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3"/>
            <p:cNvSpPr/>
            <p:nvPr/>
          </p:nvSpPr>
          <p:spPr>
            <a:xfrm>
              <a:off x="5985745" y="1502721"/>
              <a:ext cx="14495" cy="38274"/>
            </a:xfrm>
            <a:custGeom>
              <a:avLst/>
              <a:gdLst/>
              <a:ahLst/>
              <a:cxnLst/>
              <a:rect l="l" t="t" r="r" b="b"/>
              <a:pathLst>
                <a:path w="740" h="1954" fill="none" extrusionOk="0">
                  <a:moveTo>
                    <a:pt x="1" y="1"/>
                  </a:moveTo>
                  <a:cubicBezTo>
                    <a:pt x="1" y="715"/>
                    <a:pt x="263" y="1406"/>
                    <a:pt x="739" y="1954"/>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3"/>
            <p:cNvSpPr/>
            <p:nvPr/>
          </p:nvSpPr>
          <p:spPr>
            <a:xfrm>
              <a:off x="2352517" y="3166552"/>
              <a:ext cx="16826" cy="59272"/>
            </a:xfrm>
            <a:custGeom>
              <a:avLst/>
              <a:gdLst/>
              <a:ahLst/>
              <a:cxnLst/>
              <a:rect l="l" t="t" r="r" b="b"/>
              <a:pathLst>
                <a:path w="859" h="3026" fill="none" extrusionOk="0">
                  <a:moveTo>
                    <a:pt x="1" y="1"/>
                  </a:moveTo>
                  <a:cubicBezTo>
                    <a:pt x="287" y="1001"/>
                    <a:pt x="572" y="2025"/>
                    <a:pt x="858" y="3025"/>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3"/>
            <p:cNvSpPr/>
            <p:nvPr/>
          </p:nvSpPr>
          <p:spPr>
            <a:xfrm>
              <a:off x="2405696" y="3135311"/>
              <a:ext cx="8893" cy="46657"/>
            </a:xfrm>
            <a:custGeom>
              <a:avLst/>
              <a:gdLst/>
              <a:ahLst/>
              <a:cxnLst/>
              <a:rect l="l" t="t" r="r" b="b"/>
              <a:pathLst>
                <a:path w="454" h="2382" fill="none" extrusionOk="0">
                  <a:moveTo>
                    <a:pt x="1" y="0"/>
                  </a:moveTo>
                  <a:cubicBezTo>
                    <a:pt x="167" y="786"/>
                    <a:pt x="310" y="1596"/>
                    <a:pt x="453" y="2382"/>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3"/>
            <p:cNvSpPr/>
            <p:nvPr/>
          </p:nvSpPr>
          <p:spPr>
            <a:xfrm>
              <a:off x="2456544" y="3156288"/>
              <a:ext cx="20" cy="59272"/>
            </a:xfrm>
            <a:custGeom>
              <a:avLst/>
              <a:gdLst/>
              <a:ahLst/>
              <a:cxnLst/>
              <a:rect l="l" t="t" r="r" b="b"/>
              <a:pathLst>
                <a:path w="1" h="3026" fill="none" extrusionOk="0">
                  <a:moveTo>
                    <a:pt x="0" y="1"/>
                  </a:moveTo>
                  <a:lnTo>
                    <a:pt x="0" y="3025"/>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3"/>
            <p:cNvSpPr/>
            <p:nvPr/>
          </p:nvSpPr>
          <p:spPr>
            <a:xfrm>
              <a:off x="2495268" y="3155818"/>
              <a:ext cx="12144" cy="64874"/>
            </a:xfrm>
            <a:custGeom>
              <a:avLst/>
              <a:gdLst/>
              <a:ahLst/>
              <a:cxnLst/>
              <a:rect l="l" t="t" r="r" b="b"/>
              <a:pathLst>
                <a:path w="620" h="3312" fill="none" extrusionOk="0">
                  <a:moveTo>
                    <a:pt x="548" y="1"/>
                  </a:moveTo>
                  <a:cubicBezTo>
                    <a:pt x="619" y="1144"/>
                    <a:pt x="429" y="2263"/>
                    <a:pt x="0" y="3311"/>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3"/>
            <p:cNvSpPr/>
            <p:nvPr/>
          </p:nvSpPr>
          <p:spPr>
            <a:xfrm>
              <a:off x="2547507" y="3130179"/>
              <a:ext cx="20" cy="51789"/>
            </a:xfrm>
            <a:custGeom>
              <a:avLst/>
              <a:gdLst/>
              <a:ahLst/>
              <a:cxnLst/>
              <a:rect l="l" t="t" r="r" b="b"/>
              <a:pathLst>
                <a:path w="1" h="2644" fill="none" extrusionOk="0">
                  <a:moveTo>
                    <a:pt x="0" y="0"/>
                  </a:moveTo>
                  <a:lnTo>
                    <a:pt x="0" y="2644"/>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3"/>
            <p:cNvSpPr/>
            <p:nvPr/>
          </p:nvSpPr>
          <p:spPr>
            <a:xfrm>
              <a:off x="2573166" y="3166552"/>
              <a:ext cx="7933" cy="59272"/>
            </a:xfrm>
            <a:custGeom>
              <a:avLst/>
              <a:gdLst/>
              <a:ahLst/>
              <a:cxnLst/>
              <a:rect l="l" t="t" r="r" b="b"/>
              <a:pathLst>
                <a:path w="405" h="3026" fill="none" extrusionOk="0">
                  <a:moveTo>
                    <a:pt x="405" y="1"/>
                  </a:moveTo>
                  <a:cubicBezTo>
                    <a:pt x="381" y="1025"/>
                    <a:pt x="238" y="2049"/>
                    <a:pt x="0" y="3025"/>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3"/>
            <p:cNvSpPr/>
            <p:nvPr/>
          </p:nvSpPr>
          <p:spPr>
            <a:xfrm>
              <a:off x="1112675" y="3368532"/>
              <a:ext cx="14495" cy="56451"/>
            </a:xfrm>
            <a:custGeom>
              <a:avLst/>
              <a:gdLst/>
              <a:ahLst/>
              <a:cxnLst/>
              <a:rect l="l" t="t" r="r" b="b"/>
              <a:pathLst>
                <a:path w="740" h="2882" fill="none" extrusionOk="0">
                  <a:moveTo>
                    <a:pt x="1" y="0"/>
                  </a:moveTo>
                  <a:cubicBezTo>
                    <a:pt x="144" y="834"/>
                    <a:pt x="287" y="1667"/>
                    <a:pt x="453" y="2501"/>
                  </a:cubicBezTo>
                  <a:cubicBezTo>
                    <a:pt x="477" y="2668"/>
                    <a:pt x="620" y="2882"/>
                    <a:pt x="739" y="2763"/>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3"/>
            <p:cNvSpPr/>
            <p:nvPr/>
          </p:nvSpPr>
          <p:spPr>
            <a:xfrm>
              <a:off x="1151398" y="3345204"/>
              <a:ext cx="3761" cy="41545"/>
            </a:xfrm>
            <a:custGeom>
              <a:avLst/>
              <a:gdLst/>
              <a:ahLst/>
              <a:cxnLst/>
              <a:rect l="l" t="t" r="r" b="b"/>
              <a:pathLst>
                <a:path w="192" h="2121" fill="none" extrusionOk="0">
                  <a:moveTo>
                    <a:pt x="1" y="1"/>
                  </a:moveTo>
                  <a:cubicBezTo>
                    <a:pt x="72" y="715"/>
                    <a:pt x="120" y="1406"/>
                    <a:pt x="191" y="2120"/>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3"/>
            <p:cNvSpPr/>
            <p:nvPr/>
          </p:nvSpPr>
          <p:spPr>
            <a:xfrm>
              <a:off x="1199916" y="3324677"/>
              <a:ext cx="20" cy="85382"/>
            </a:xfrm>
            <a:custGeom>
              <a:avLst/>
              <a:gdLst/>
              <a:ahLst/>
              <a:cxnLst/>
              <a:rect l="l" t="t" r="r" b="b"/>
              <a:pathLst>
                <a:path w="1" h="4359" fill="none" extrusionOk="0">
                  <a:moveTo>
                    <a:pt x="0" y="1"/>
                  </a:moveTo>
                  <a:lnTo>
                    <a:pt x="0" y="4359"/>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3"/>
            <p:cNvSpPr/>
            <p:nvPr/>
          </p:nvSpPr>
          <p:spPr>
            <a:xfrm>
              <a:off x="1238169" y="3363400"/>
              <a:ext cx="5152" cy="60192"/>
            </a:xfrm>
            <a:custGeom>
              <a:avLst/>
              <a:gdLst/>
              <a:ahLst/>
              <a:cxnLst/>
              <a:rect l="l" t="t" r="r" b="b"/>
              <a:pathLst>
                <a:path w="263" h="3073" fill="none" extrusionOk="0">
                  <a:moveTo>
                    <a:pt x="119" y="0"/>
                  </a:moveTo>
                  <a:cubicBezTo>
                    <a:pt x="262" y="1024"/>
                    <a:pt x="238" y="2072"/>
                    <a:pt x="0" y="3072"/>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3"/>
            <p:cNvSpPr/>
            <p:nvPr/>
          </p:nvSpPr>
          <p:spPr>
            <a:xfrm>
              <a:off x="1303472" y="3340072"/>
              <a:ext cx="14475" cy="56941"/>
            </a:xfrm>
            <a:custGeom>
              <a:avLst/>
              <a:gdLst/>
              <a:ahLst/>
              <a:cxnLst/>
              <a:rect l="l" t="t" r="r" b="b"/>
              <a:pathLst>
                <a:path w="739" h="2907" fill="none" extrusionOk="0">
                  <a:moveTo>
                    <a:pt x="667" y="1"/>
                  </a:moveTo>
                  <a:cubicBezTo>
                    <a:pt x="738" y="1001"/>
                    <a:pt x="524" y="2049"/>
                    <a:pt x="0" y="2906"/>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3"/>
            <p:cNvSpPr/>
            <p:nvPr/>
          </p:nvSpPr>
          <p:spPr>
            <a:xfrm>
              <a:off x="1378569" y="3376465"/>
              <a:ext cx="20" cy="25660"/>
            </a:xfrm>
            <a:custGeom>
              <a:avLst/>
              <a:gdLst/>
              <a:ahLst/>
              <a:cxnLst/>
              <a:rect l="l" t="t" r="r" b="b"/>
              <a:pathLst>
                <a:path w="1" h="1310" fill="none" extrusionOk="0">
                  <a:moveTo>
                    <a:pt x="0" y="0"/>
                  </a:moveTo>
                  <a:lnTo>
                    <a:pt x="0" y="1310"/>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3"/>
            <p:cNvSpPr/>
            <p:nvPr/>
          </p:nvSpPr>
          <p:spPr>
            <a:xfrm>
              <a:off x="2334791" y="3759879"/>
              <a:ext cx="3291" cy="51789"/>
            </a:xfrm>
            <a:custGeom>
              <a:avLst/>
              <a:gdLst/>
              <a:ahLst/>
              <a:cxnLst/>
              <a:rect l="l" t="t" r="r" b="b"/>
              <a:pathLst>
                <a:path w="168" h="2644" fill="none" extrusionOk="0">
                  <a:moveTo>
                    <a:pt x="1" y="1"/>
                  </a:moveTo>
                  <a:cubicBezTo>
                    <a:pt x="49" y="882"/>
                    <a:pt x="96" y="1763"/>
                    <a:pt x="168" y="2644"/>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3"/>
            <p:cNvSpPr/>
            <p:nvPr/>
          </p:nvSpPr>
          <p:spPr>
            <a:xfrm>
              <a:off x="2384249" y="3780406"/>
              <a:ext cx="2821" cy="39195"/>
            </a:xfrm>
            <a:custGeom>
              <a:avLst/>
              <a:gdLst/>
              <a:ahLst/>
              <a:cxnLst/>
              <a:rect l="l" t="t" r="r" b="b"/>
              <a:pathLst>
                <a:path w="144" h="2001" fill="none" extrusionOk="0">
                  <a:moveTo>
                    <a:pt x="0" y="0"/>
                  </a:moveTo>
                  <a:cubicBezTo>
                    <a:pt x="48" y="667"/>
                    <a:pt x="96" y="1334"/>
                    <a:pt x="143" y="2001"/>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3"/>
            <p:cNvSpPr/>
            <p:nvPr/>
          </p:nvSpPr>
          <p:spPr>
            <a:xfrm>
              <a:off x="2441149" y="3751946"/>
              <a:ext cx="20" cy="31281"/>
            </a:xfrm>
            <a:custGeom>
              <a:avLst/>
              <a:gdLst/>
              <a:ahLst/>
              <a:cxnLst/>
              <a:rect l="l" t="t" r="r" b="b"/>
              <a:pathLst>
                <a:path w="1" h="1597" fill="none" extrusionOk="0">
                  <a:moveTo>
                    <a:pt x="1" y="1"/>
                  </a:moveTo>
                  <a:lnTo>
                    <a:pt x="1" y="1596"/>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3"/>
            <p:cNvSpPr/>
            <p:nvPr/>
          </p:nvSpPr>
          <p:spPr>
            <a:xfrm>
              <a:off x="3784079" y="4011296"/>
              <a:ext cx="9813" cy="54590"/>
            </a:xfrm>
            <a:custGeom>
              <a:avLst/>
              <a:gdLst/>
              <a:ahLst/>
              <a:cxnLst/>
              <a:rect l="l" t="t" r="r" b="b"/>
              <a:pathLst>
                <a:path w="501" h="2787" fill="none" extrusionOk="0">
                  <a:moveTo>
                    <a:pt x="96" y="1"/>
                  </a:moveTo>
                  <a:cubicBezTo>
                    <a:pt x="1" y="929"/>
                    <a:pt x="143" y="1906"/>
                    <a:pt x="501" y="2787"/>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3"/>
            <p:cNvSpPr/>
            <p:nvPr/>
          </p:nvSpPr>
          <p:spPr>
            <a:xfrm>
              <a:off x="3855905" y="4015038"/>
              <a:ext cx="20" cy="74178"/>
            </a:xfrm>
            <a:custGeom>
              <a:avLst/>
              <a:gdLst/>
              <a:ahLst/>
              <a:cxnLst/>
              <a:rect l="l" t="t" r="r" b="b"/>
              <a:pathLst>
                <a:path w="1" h="3787" fill="none" extrusionOk="0">
                  <a:moveTo>
                    <a:pt x="1" y="0"/>
                  </a:moveTo>
                  <a:lnTo>
                    <a:pt x="1" y="3787"/>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3"/>
            <p:cNvSpPr/>
            <p:nvPr/>
          </p:nvSpPr>
          <p:spPr>
            <a:xfrm>
              <a:off x="3927750" y="4007575"/>
              <a:ext cx="3741" cy="54590"/>
            </a:xfrm>
            <a:custGeom>
              <a:avLst/>
              <a:gdLst/>
              <a:ahLst/>
              <a:cxnLst/>
              <a:rect l="l" t="t" r="r" b="b"/>
              <a:pathLst>
                <a:path w="191" h="2787" fill="none" extrusionOk="0">
                  <a:moveTo>
                    <a:pt x="96" y="0"/>
                  </a:moveTo>
                  <a:cubicBezTo>
                    <a:pt x="191" y="929"/>
                    <a:pt x="143" y="1858"/>
                    <a:pt x="0" y="2786"/>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3"/>
            <p:cNvSpPr/>
            <p:nvPr/>
          </p:nvSpPr>
          <p:spPr>
            <a:xfrm>
              <a:off x="3444027" y="3062996"/>
              <a:ext cx="3761" cy="85382"/>
            </a:xfrm>
            <a:custGeom>
              <a:avLst/>
              <a:gdLst/>
              <a:ahLst/>
              <a:cxnLst/>
              <a:rect l="l" t="t" r="r" b="b"/>
              <a:pathLst>
                <a:path w="192" h="4359" fill="none" extrusionOk="0">
                  <a:moveTo>
                    <a:pt x="191" y="1"/>
                  </a:moveTo>
                  <a:cubicBezTo>
                    <a:pt x="120" y="1454"/>
                    <a:pt x="72" y="2906"/>
                    <a:pt x="1" y="4359"/>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3"/>
            <p:cNvSpPr/>
            <p:nvPr/>
          </p:nvSpPr>
          <p:spPr>
            <a:xfrm>
              <a:off x="3374062" y="3101719"/>
              <a:ext cx="20" cy="62053"/>
            </a:xfrm>
            <a:custGeom>
              <a:avLst/>
              <a:gdLst/>
              <a:ahLst/>
              <a:cxnLst/>
              <a:rect l="l" t="t" r="r" b="b"/>
              <a:pathLst>
                <a:path w="1" h="3168" fill="none" extrusionOk="0">
                  <a:moveTo>
                    <a:pt x="1" y="1"/>
                  </a:moveTo>
                  <a:lnTo>
                    <a:pt x="1" y="3168"/>
                  </a:ln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3"/>
            <p:cNvSpPr/>
            <p:nvPr/>
          </p:nvSpPr>
          <p:spPr>
            <a:xfrm>
              <a:off x="3318082" y="3093786"/>
              <a:ext cx="5152" cy="42936"/>
            </a:xfrm>
            <a:custGeom>
              <a:avLst/>
              <a:gdLst/>
              <a:ahLst/>
              <a:cxnLst/>
              <a:rect l="l" t="t" r="r" b="b"/>
              <a:pathLst>
                <a:path w="263" h="2192" fill="none" extrusionOk="0">
                  <a:moveTo>
                    <a:pt x="72" y="1"/>
                  </a:moveTo>
                  <a:cubicBezTo>
                    <a:pt x="1" y="739"/>
                    <a:pt x="48" y="1477"/>
                    <a:pt x="263" y="2192"/>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3"/>
            <p:cNvSpPr/>
            <p:nvPr/>
          </p:nvSpPr>
          <p:spPr>
            <a:xfrm>
              <a:off x="3480420" y="3109652"/>
              <a:ext cx="16806" cy="74178"/>
            </a:xfrm>
            <a:custGeom>
              <a:avLst/>
              <a:gdLst/>
              <a:ahLst/>
              <a:cxnLst/>
              <a:rect l="l" t="t" r="r" b="b"/>
              <a:pathLst>
                <a:path w="858" h="3787" fill="none" extrusionOk="0">
                  <a:moveTo>
                    <a:pt x="715" y="0"/>
                  </a:moveTo>
                  <a:cubicBezTo>
                    <a:pt x="858" y="1286"/>
                    <a:pt x="619" y="2644"/>
                    <a:pt x="0" y="3787"/>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3"/>
            <p:cNvSpPr/>
            <p:nvPr/>
          </p:nvSpPr>
          <p:spPr>
            <a:xfrm>
              <a:off x="1402818" y="2137572"/>
              <a:ext cx="10754" cy="50849"/>
            </a:xfrm>
            <a:custGeom>
              <a:avLst/>
              <a:gdLst/>
              <a:ahLst/>
              <a:cxnLst/>
              <a:rect l="l" t="t" r="r" b="b"/>
              <a:pathLst>
                <a:path w="549" h="2596" fill="none" extrusionOk="0">
                  <a:moveTo>
                    <a:pt x="1" y="0"/>
                  </a:moveTo>
                  <a:cubicBezTo>
                    <a:pt x="167" y="881"/>
                    <a:pt x="358" y="1739"/>
                    <a:pt x="548" y="2596"/>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3"/>
            <p:cNvSpPr/>
            <p:nvPr/>
          </p:nvSpPr>
          <p:spPr>
            <a:xfrm>
              <a:off x="1465791" y="2145485"/>
              <a:ext cx="13084" cy="73727"/>
            </a:xfrm>
            <a:custGeom>
              <a:avLst/>
              <a:gdLst/>
              <a:ahLst/>
              <a:cxnLst/>
              <a:rect l="l" t="t" r="r" b="b"/>
              <a:pathLst>
                <a:path w="668" h="3764" fill="none" extrusionOk="0">
                  <a:moveTo>
                    <a:pt x="572" y="1"/>
                  </a:moveTo>
                  <a:cubicBezTo>
                    <a:pt x="667" y="1287"/>
                    <a:pt x="477" y="2573"/>
                    <a:pt x="1" y="3764"/>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3"/>
            <p:cNvSpPr/>
            <p:nvPr/>
          </p:nvSpPr>
          <p:spPr>
            <a:xfrm>
              <a:off x="1305803" y="2200074"/>
              <a:ext cx="12144" cy="38724"/>
            </a:xfrm>
            <a:custGeom>
              <a:avLst/>
              <a:gdLst/>
              <a:ahLst/>
              <a:cxnLst/>
              <a:rect l="l" t="t" r="r" b="b"/>
              <a:pathLst>
                <a:path w="620" h="1977" fill="none" extrusionOk="0">
                  <a:moveTo>
                    <a:pt x="0" y="0"/>
                  </a:moveTo>
                  <a:cubicBezTo>
                    <a:pt x="334" y="596"/>
                    <a:pt x="548" y="1286"/>
                    <a:pt x="619" y="1977"/>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3"/>
            <p:cNvSpPr/>
            <p:nvPr/>
          </p:nvSpPr>
          <p:spPr>
            <a:xfrm>
              <a:off x="1330522" y="2137572"/>
              <a:ext cx="26130" cy="85832"/>
            </a:xfrm>
            <a:custGeom>
              <a:avLst/>
              <a:gdLst/>
              <a:ahLst/>
              <a:cxnLst/>
              <a:rect l="l" t="t" r="r" b="b"/>
              <a:pathLst>
                <a:path w="1334" h="4382" fill="none" extrusionOk="0">
                  <a:moveTo>
                    <a:pt x="0" y="0"/>
                  </a:moveTo>
                  <a:cubicBezTo>
                    <a:pt x="238" y="1500"/>
                    <a:pt x="691" y="2977"/>
                    <a:pt x="1334" y="4382"/>
                  </a:cubicBezTo>
                </a:path>
              </a:pathLst>
            </a:custGeom>
            <a:noFill/>
            <a:ln w="19650" cap="rnd" cmpd="sng">
              <a:solidFill>
                <a:srgbClr val="ABD1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3"/>
            <p:cNvSpPr/>
            <p:nvPr/>
          </p:nvSpPr>
          <p:spPr>
            <a:xfrm rot="8997256">
              <a:off x="2497939" y="2414501"/>
              <a:ext cx="205516" cy="205516"/>
            </a:xfrm>
            <a:prstGeom prst="halfFrame">
              <a:avLst>
                <a:gd name="adj1" fmla="val 33333"/>
                <a:gd name="adj2" fmla="val 3333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9" name="Google Shape;3099;p33"/>
          <p:cNvSpPr/>
          <p:nvPr/>
        </p:nvSpPr>
        <p:spPr>
          <a:xfrm>
            <a:off x="6836475" y="1328751"/>
            <a:ext cx="898500" cy="28686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3"/>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Find the Path</a:t>
            </a:r>
            <a:endParaRPr/>
          </a:p>
        </p:txBody>
      </p:sp>
      <p:grpSp>
        <p:nvGrpSpPr>
          <p:cNvPr id="3101" name="Google Shape;3101;p33"/>
          <p:cNvGrpSpPr/>
          <p:nvPr/>
        </p:nvGrpSpPr>
        <p:grpSpPr>
          <a:xfrm>
            <a:off x="7148123" y="2972008"/>
            <a:ext cx="275193" cy="340947"/>
            <a:chOff x="2083044" y="3775133"/>
            <a:chExt cx="348433" cy="431688"/>
          </a:xfrm>
        </p:grpSpPr>
        <p:sp>
          <p:nvSpPr>
            <p:cNvPr id="3102" name="Google Shape;3102;p33"/>
            <p:cNvSpPr/>
            <p:nvPr/>
          </p:nvSpPr>
          <p:spPr>
            <a:xfrm>
              <a:off x="2300989" y="3775133"/>
              <a:ext cx="130488" cy="162272"/>
            </a:xfrm>
            <a:custGeom>
              <a:avLst/>
              <a:gdLst/>
              <a:ahLst/>
              <a:cxnLst/>
              <a:rect l="l" t="t" r="r" b="b"/>
              <a:pathLst>
                <a:path w="7669" h="9537" extrusionOk="0">
                  <a:moveTo>
                    <a:pt x="2572" y="1"/>
                  </a:moveTo>
                  <a:lnTo>
                    <a:pt x="2572" y="1"/>
                  </a:lnTo>
                  <a:cubicBezTo>
                    <a:pt x="2573" y="1"/>
                    <a:pt x="2573" y="1"/>
                    <a:pt x="2573" y="2"/>
                  </a:cubicBezTo>
                  <a:lnTo>
                    <a:pt x="2573" y="2"/>
                  </a:lnTo>
                  <a:cubicBezTo>
                    <a:pt x="2573" y="1"/>
                    <a:pt x="2573" y="1"/>
                    <a:pt x="2572" y="1"/>
                  </a:cubicBezTo>
                  <a:close/>
                  <a:moveTo>
                    <a:pt x="2573" y="2"/>
                  </a:moveTo>
                  <a:cubicBezTo>
                    <a:pt x="2658" y="115"/>
                    <a:pt x="857" y="3717"/>
                    <a:pt x="691" y="4240"/>
                  </a:cubicBezTo>
                  <a:cubicBezTo>
                    <a:pt x="382" y="5335"/>
                    <a:pt x="1" y="6716"/>
                    <a:pt x="286" y="7859"/>
                  </a:cubicBezTo>
                  <a:cubicBezTo>
                    <a:pt x="574" y="9100"/>
                    <a:pt x="1360" y="9536"/>
                    <a:pt x="2328" y="9536"/>
                  </a:cubicBezTo>
                  <a:cubicBezTo>
                    <a:pt x="3926" y="9536"/>
                    <a:pt x="6021" y="8348"/>
                    <a:pt x="7192" y="7621"/>
                  </a:cubicBezTo>
                  <a:cubicBezTo>
                    <a:pt x="7407" y="7478"/>
                    <a:pt x="7669" y="7288"/>
                    <a:pt x="7621" y="7026"/>
                  </a:cubicBezTo>
                  <a:cubicBezTo>
                    <a:pt x="7585" y="6739"/>
                    <a:pt x="7278" y="6641"/>
                    <a:pt x="6976" y="6641"/>
                  </a:cubicBezTo>
                  <a:cubicBezTo>
                    <a:pt x="6878" y="6641"/>
                    <a:pt x="6780" y="6651"/>
                    <a:pt x="6692" y="6669"/>
                  </a:cubicBezTo>
                  <a:cubicBezTo>
                    <a:pt x="6097" y="6812"/>
                    <a:pt x="5525" y="6978"/>
                    <a:pt x="4978" y="7216"/>
                  </a:cubicBezTo>
                  <a:cubicBezTo>
                    <a:pt x="6192" y="6573"/>
                    <a:pt x="6835" y="5049"/>
                    <a:pt x="6478" y="3740"/>
                  </a:cubicBezTo>
                  <a:lnTo>
                    <a:pt x="6478" y="3740"/>
                  </a:lnTo>
                  <a:cubicBezTo>
                    <a:pt x="5406" y="4263"/>
                    <a:pt x="4573" y="5240"/>
                    <a:pt x="4192" y="6359"/>
                  </a:cubicBezTo>
                  <a:cubicBezTo>
                    <a:pt x="4430" y="5502"/>
                    <a:pt x="4930" y="4787"/>
                    <a:pt x="5311" y="3978"/>
                  </a:cubicBezTo>
                  <a:cubicBezTo>
                    <a:pt x="5668" y="3192"/>
                    <a:pt x="5907" y="2239"/>
                    <a:pt x="5549" y="1453"/>
                  </a:cubicBezTo>
                  <a:cubicBezTo>
                    <a:pt x="5525" y="1358"/>
                    <a:pt x="5454" y="1263"/>
                    <a:pt x="5359" y="1239"/>
                  </a:cubicBezTo>
                  <a:cubicBezTo>
                    <a:pt x="5346" y="1237"/>
                    <a:pt x="5334" y="1235"/>
                    <a:pt x="5322" y="1235"/>
                  </a:cubicBezTo>
                  <a:cubicBezTo>
                    <a:pt x="5220" y="1235"/>
                    <a:pt x="5134" y="1321"/>
                    <a:pt x="5049" y="1406"/>
                  </a:cubicBezTo>
                  <a:cubicBezTo>
                    <a:pt x="3978" y="2573"/>
                    <a:pt x="3096" y="3978"/>
                    <a:pt x="2549" y="5478"/>
                  </a:cubicBezTo>
                  <a:cubicBezTo>
                    <a:pt x="2834" y="4121"/>
                    <a:pt x="2977" y="2716"/>
                    <a:pt x="2930" y="1334"/>
                  </a:cubicBezTo>
                  <a:cubicBezTo>
                    <a:pt x="2930" y="858"/>
                    <a:pt x="2882" y="359"/>
                    <a:pt x="2573" y="2"/>
                  </a:cubicBezTo>
                  <a:close/>
                </a:path>
              </a:pathLst>
            </a:custGeom>
            <a:solidFill>
              <a:srgbClr val="8F9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3"/>
            <p:cNvSpPr/>
            <p:nvPr/>
          </p:nvSpPr>
          <p:spPr>
            <a:xfrm>
              <a:off x="2083044" y="3893303"/>
              <a:ext cx="288472" cy="313518"/>
            </a:xfrm>
            <a:custGeom>
              <a:avLst/>
              <a:gdLst/>
              <a:ahLst/>
              <a:cxnLst/>
              <a:rect l="l" t="t" r="r" b="b"/>
              <a:pathLst>
                <a:path w="16954" h="18426" extrusionOk="0">
                  <a:moveTo>
                    <a:pt x="13054" y="0"/>
                  </a:moveTo>
                  <a:cubicBezTo>
                    <a:pt x="11439" y="0"/>
                    <a:pt x="9804" y="725"/>
                    <a:pt x="8571" y="1796"/>
                  </a:cubicBezTo>
                  <a:cubicBezTo>
                    <a:pt x="6975" y="3224"/>
                    <a:pt x="5903" y="5153"/>
                    <a:pt x="4998" y="7106"/>
                  </a:cubicBezTo>
                  <a:cubicBezTo>
                    <a:pt x="4468" y="8237"/>
                    <a:pt x="0" y="18426"/>
                    <a:pt x="3626" y="18426"/>
                  </a:cubicBezTo>
                  <a:cubicBezTo>
                    <a:pt x="3742" y="18426"/>
                    <a:pt x="3866" y="18416"/>
                    <a:pt x="3998" y="18394"/>
                  </a:cubicBezTo>
                  <a:cubicBezTo>
                    <a:pt x="4427" y="18323"/>
                    <a:pt x="4808" y="18037"/>
                    <a:pt x="5165" y="17751"/>
                  </a:cubicBezTo>
                  <a:cubicBezTo>
                    <a:pt x="6665" y="16537"/>
                    <a:pt x="8190" y="15322"/>
                    <a:pt x="9714" y="14108"/>
                  </a:cubicBezTo>
                  <a:cubicBezTo>
                    <a:pt x="11452" y="12703"/>
                    <a:pt x="13238" y="11298"/>
                    <a:pt x="14596" y="9535"/>
                  </a:cubicBezTo>
                  <a:cubicBezTo>
                    <a:pt x="15977" y="7749"/>
                    <a:pt x="16953" y="5582"/>
                    <a:pt x="16858" y="3344"/>
                  </a:cubicBezTo>
                  <a:cubicBezTo>
                    <a:pt x="16834" y="2653"/>
                    <a:pt x="16691" y="1938"/>
                    <a:pt x="16286" y="1367"/>
                  </a:cubicBezTo>
                  <a:cubicBezTo>
                    <a:pt x="15858" y="795"/>
                    <a:pt x="15215" y="414"/>
                    <a:pt x="14548" y="224"/>
                  </a:cubicBezTo>
                  <a:cubicBezTo>
                    <a:pt x="14060" y="71"/>
                    <a:pt x="13558" y="0"/>
                    <a:pt x="13054" y="0"/>
                  </a:cubicBezTo>
                  <a:close/>
                </a:path>
              </a:pathLst>
            </a:custGeom>
            <a:solidFill>
              <a:srgbClr val="F78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3"/>
            <p:cNvSpPr/>
            <p:nvPr/>
          </p:nvSpPr>
          <p:spPr>
            <a:xfrm>
              <a:off x="2250335" y="3927894"/>
              <a:ext cx="49054" cy="35680"/>
            </a:xfrm>
            <a:custGeom>
              <a:avLst/>
              <a:gdLst/>
              <a:ahLst/>
              <a:cxnLst/>
              <a:rect l="l" t="t" r="r" b="b"/>
              <a:pathLst>
                <a:path w="2883" h="2097" fill="none" extrusionOk="0">
                  <a:moveTo>
                    <a:pt x="1" y="1"/>
                  </a:moveTo>
                  <a:cubicBezTo>
                    <a:pt x="1191" y="286"/>
                    <a:pt x="2239" y="1049"/>
                    <a:pt x="2882" y="2096"/>
                  </a:cubicBezTo>
                </a:path>
              </a:pathLst>
            </a:custGeom>
            <a:noFill/>
            <a:ln w="107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3"/>
            <p:cNvSpPr/>
            <p:nvPr/>
          </p:nvSpPr>
          <p:spPr>
            <a:xfrm>
              <a:off x="2247902" y="3970857"/>
              <a:ext cx="49463" cy="43371"/>
            </a:xfrm>
            <a:custGeom>
              <a:avLst/>
              <a:gdLst/>
              <a:ahLst/>
              <a:cxnLst/>
              <a:rect l="l" t="t" r="r" b="b"/>
              <a:pathLst>
                <a:path w="2907" h="2549" fill="none" extrusionOk="0">
                  <a:moveTo>
                    <a:pt x="1" y="0"/>
                  </a:moveTo>
                  <a:cubicBezTo>
                    <a:pt x="668" y="48"/>
                    <a:pt x="1287" y="429"/>
                    <a:pt x="1739" y="905"/>
                  </a:cubicBezTo>
                  <a:cubicBezTo>
                    <a:pt x="2216" y="1381"/>
                    <a:pt x="2573" y="1953"/>
                    <a:pt x="2906" y="2548"/>
                  </a:cubicBezTo>
                </a:path>
              </a:pathLst>
            </a:custGeom>
            <a:noFill/>
            <a:ln w="107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3"/>
            <p:cNvSpPr/>
            <p:nvPr/>
          </p:nvSpPr>
          <p:spPr>
            <a:xfrm>
              <a:off x="2238187" y="4027585"/>
              <a:ext cx="40938" cy="47012"/>
            </a:xfrm>
            <a:custGeom>
              <a:avLst/>
              <a:gdLst/>
              <a:ahLst/>
              <a:cxnLst/>
              <a:rect l="l" t="t" r="r" b="b"/>
              <a:pathLst>
                <a:path w="2406" h="2763" fill="none" extrusionOk="0">
                  <a:moveTo>
                    <a:pt x="0" y="0"/>
                  </a:moveTo>
                  <a:cubicBezTo>
                    <a:pt x="1048" y="667"/>
                    <a:pt x="1882" y="1643"/>
                    <a:pt x="2406" y="2763"/>
                  </a:cubicBezTo>
                </a:path>
              </a:pathLst>
            </a:custGeom>
            <a:noFill/>
            <a:ln w="107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3"/>
            <p:cNvSpPr/>
            <p:nvPr/>
          </p:nvSpPr>
          <p:spPr>
            <a:xfrm>
              <a:off x="2163627" y="4064457"/>
              <a:ext cx="75785" cy="63636"/>
            </a:xfrm>
            <a:custGeom>
              <a:avLst/>
              <a:gdLst/>
              <a:ahLst/>
              <a:cxnLst/>
              <a:rect l="l" t="t" r="r" b="b"/>
              <a:pathLst>
                <a:path w="4454" h="3740" fill="none" extrusionOk="0">
                  <a:moveTo>
                    <a:pt x="0" y="0"/>
                  </a:moveTo>
                  <a:cubicBezTo>
                    <a:pt x="1929" y="524"/>
                    <a:pt x="3573" y="1929"/>
                    <a:pt x="4454" y="3739"/>
                  </a:cubicBezTo>
                </a:path>
              </a:pathLst>
            </a:custGeom>
            <a:noFill/>
            <a:ln w="107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3"/>
            <p:cNvSpPr/>
            <p:nvPr/>
          </p:nvSpPr>
          <p:spPr>
            <a:xfrm>
              <a:off x="2168493" y="4109836"/>
              <a:ext cx="45804" cy="39730"/>
            </a:xfrm>
            <a:custGeom>
              <a:avLst/>
              <a:gdLst/>
              <a:ahLst/>
              <a:cxnLst/>
              <a:rect l="l" t="t" r="r" b="b"/>
              <a:pathLst>
                <a:path w="2692" h="2335" fill="none" extrusionOk="0">
                  <a:moveTo>
                    <a:pt x="0" y="0"/>
                  </a:moveTo>
                  <a:cubicBezTo>
                    <a:pt x="1119" y="453"/>
                    <a:pt x="2096" y="1286"/>
                    <a:pt x="2691" y="2334"/>
                  </a:cubicBezTo>
                </a:path>
              </a:pathLst>
            </a:custGeom>
            <a:noFill/>
            <a:ln w="107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3"/>
            <p:cNvSpPr/>
            <p:nvPr/>
          </p:nvSpPr>
          <p:spPr>
            <a:xfrm>
              <a:off x="2163627" y="4140633"/>
              <a:ext cx="20282" cy="17032"/>
            </a:xfrm>
            <a:custGeom>
              <a:avLst/>
              <a:gdLst/>
              <a:ahLst/>
              <a:cxnLst/>
              <a:rect l="l" t="t" r="r" b="b"/>
              <a:pathLst>
                <a:path w="1192" h="1001" fill="none" extrusionOk="0">
                  <a:moveTo>
                    <a:pt x="0" y="0"/>
                  </a:moveTo>
                  <a:cubicBezTo>
                    <a:pt x="453" y="238"/>
                    <a:pt x="858" y="596"/>
                    <a:pt x="1191" y="1000"/>
                  </a:cubicBezTo>
                </a:path>
              </a:pathLst>
            </a:custGeom>
            <a:noFill/>
            <a:ln w="107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3"/>
            <p:cNvSpPr/>
            <p:nvPr/>
          </p:nvSpPr>
          <p:spPr>
            <a:xfrm>
              <a:off x="2296939" y="3922228"/>
              <a:ext cx="57153" cy="60386"/>
            </a:xfrm>
            <a:custGeom>
              <a:avLst/>
              <a:gdLst/>
              <a:ahLst/>
              <a:cxnLst/>
              <a:rect l="l" t="t" r="r" b="b"/>
              <a:pathLst>
                <a:path w="3359" h="3549" fill="none" extrusionOk="0">
                  <a:moveTo>
                    <a:pt x="0" y="0"/>
                  </a:moveTo>
                  <a:cubicBezTo>
                    <a:pt x="310" y="238"/>
                    <a:pt x="643" y="453"/>
                    <a:pt x="977" y="691"/>
                  </a:cubicBezTo>
                  <a:cubicBezTo>
                    <a:pt x="1286" y="929"/>
                    <a:pt x="1572" y="1143"/>
                    <a:pt x="1858" y="1382"/>
                  </a:cubicBezTo>
                  <a:cubicBezTo>
                    <a:pt x="2525" y="1977"/>
                    <a:pt x="3049" y="2739"/>
                    <a:pt x="3358" y="3549"/>
                  </a:cubicBezTo>
                </a:path>
              </a:pathLst>
            </a:custGeom>
            <a:noFill/>
            <a:ln w="10725" cap="rnd" cmpd="sng">
              <a:solidFill>
                <a:srgbClr val="D36B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1" name="Google Shape;3111;p33"/>
          <p:cNvGrpSpPr/>
          <p:nvPr/>
        </p:nvGrpSpPr>
        <p:grpSpPr>
          <a:xfrm>
            <a:off x="7158020" y="3429682"/>
            <a:ext cx="255398" cy="251581"/>
            <a:chOff x="2489005" y="3854440"/>
            <a:chExt cx="323370" cy="318538"/>
          </a:xfrm>
        </p:grpSpPr>
        <p:sp>
          <p:nvSpPr>
            <p:cNvPr id="3112" name="Google Shape;3112;p33"/>
            <p:cNvSpPr/>
            <p:nvPr/>
          </p:nvSpPr>
          <p:spPr>
            <a:xfrm>
              <a:off x="2489005" y="3911100"/>
              <a:ext cx="323370" cy="261878"/>
            </a:xfrm>
            <a:custGeom>
              <a:avLst/>
              <a:gdLst/>
              <a:ahLst/>
              <a:cxnLst/>
              <a:rect l="l" t="t" r="r" b="b"/>
              <a:pathLst>
                <a:path w="19005" h="15391" extrusionOk="0">
                  <a:moveTo>
                    <a:pt x="4874" y="1"/>
                  </a:moveTo>
                  <a:cubicBezTo>
                    <a:pt x="4763" y="1"/>
                    <a:pt x="4647" y="4"/>
                    <a:pt x="4525" y="11"/>
                  </a:cubicBezTo>
                  <a:cubicBezTo>
                    <a:pt x="3382" y="83"/>
                    <a:pt x="2215" y="535"/>
                    <a:pt x="1501" y="1512"/>
                  </a:cubicBezTo>
                  <a:cubicBezTo>
                    <a:pt x="572" y="2726"/>
                    <a:pt x="0" y="3798"/>
                    <a:pt x="72" y="5370"/>
                  </a:cubicBezTo>
                  <a:cubicBezTo>
                    <a:pt x="143" y="7108"/>
                    <a:pt x="858" y="9585"/>
                    <a:pt x="1691" y="11085"/>
                  </a:cubicBezTo>
                  <a:cubicBezTo>
                    <a:pt x="2048" y="11728"/>
                    <a:pt x="2549" y="12300"/>
                    <a:pt x="3096" y="12823"/>
                  </a:cubicBezTo>
                  <a:cubicBezTo>
                    <a:pt x="4120" y="13752"/>
                    <a:pt x="5287" y="14443"/>
                    <a:pt x="6549" y="14895"/>
                  </a:cubicBezTo>
                  <a:cubicBezTo>
                    <a:pt x="7510" y="15226"/>
                    <a:pt x="8519" y="15390"/>
                    <a:pt x="9529" y="15390"/>
                  </a:cubicBezTo>
                  <a:cubicBezTo>
                    <a:pt x="11499" y="15390"/>
                    <a:pt x="13469" y="14766"/>
                    <a:pt x="15075" y="13538"/>
                  </a:cubicBezTo>
                  <a:cubicBezTo>
                    <a:pt x="17504" y="11657"/>
                    <a:pt x="19004" y="8442"/>
                    <a:pt x="18838" y="5227"/>
                  </a:cubicBezTo>
                  <a:cubicBezTo>
                    <a:pt x="18766" y="3726"/>
                    <a:pt x="18266" y="2131"/>
                    <a:pt x="17075" y="1297"/>
                  </a:cubicBezTo>
                  <a:cubicBezTo>
                    <a:pt x="16305" y="763"/>
                    <a:pt x="15362" y="650"/>
                    <a:pt x="14419" y="650"/>
                  </a:cubicBezTo>
                  <a:cubicBezTo>
                    <a:pt x="14312" y="650"/>
                    <a:pt x="14205" y="652"/>
                    <a:pt x="14099" y="654"/>
                  </a:cubicBezTo>
                  <a:cubicBezTo>
                    <a:pt x="13360" y="654"/>
                    <a:pt x="12598" y="726"/>
                    <a:pt x="11884" y="988"/>
                  </a:cubicBezTo>
                  <a:cubicBezTo>
                    <a:pt x="10901" y="1340"/>
                    <a:pt x="10243" y="1683"/>
                    <a:pt x="9527" y="1683"/>
                  </a:cubicBezTo>
                  <a:cubicBezTo>
                    <a:pt x="9081" y="1683"/>
                    <a:pt x="8611" y="1550"/>
                    <a:pt x="8026" y="1202"/>
                  </a:cubicBezTo>
                  <a:cubicBezTo>
                    <a:pt x="6860" y="520"/>
                    <a:pt x="6222" y="1"/>
                    <a:pt x="4874" y="1"/>
                  </a:cubicBezTo>
                  <a:close/>
                </a:path>
              </a:pathLst>
            </a:custGeom>
            <a:solidFill>
              <a:srgbClr val="AAC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3"/>
            <p:cNvSpPr/>
            <p:nvPr/>
          </p:nvSpPr>
          <p:spPr>
            <a:xfrm>
              <a:off x="2592337" y="3947478"/>
              <a:ext cx="106174" cy="26441"/>
            </a:xfrm>
            <a:custGeom>
              <a:avLst/>
              <a:gdLst/>
              <a:ahLst/>
              <a:cxnLst/>
              <a:rect l="l" t="t" r="r" b="b"/>
              <a:pathLst>
                <a:path w="6240" h="1554" extrusionOk="0">
                  <a:moveTo>
                    <a:pt x="2658" y="0"/>
                  </a:moveTo>
                  <a:cubicBezTo>
                    <a:pt x="2300" y="0"/>
                    <a:pt x="2029" y="13"/>
                    <a:pt x="1929" y="40"/>
                  </a:cubicBezTo>
                  <a:cubicBezTo>
                    <a:pt x="0" y="636"/>
                    <a:pt x="2977" y="1303"/>
                    <a:pt x="3572" y="1398"/>
                  </a:cubicBezTo>
                  <a:cubicBezTo>
                    <a:pt x="3954" y="1464"/>
                    <a:pt x="4335" y="1554"/>
                    <a:pt x="4716" y="1554"/>
                  </a:cubicBezTo>
                  <a:cubicBezTo>
                    <a:pt x="4883" y="1554"/>
                    <a:pt x="5049" y="1537"/>
                    <a:pt x="5216" y="1493"/>
                  </a:cubicBezTo>
                  <a:cubicBezTo>
                    <a:pt x="5763" y="1374"/>
                    <a:pt x="6240" y="779"/>
                    <a:pt x="6025" y="279"/>
                  </a:cubicBezTo>
                  <a:cubicBezTo>
                    <a:pt x="5952" y="133"/>
                    <a:pt x="3835" y="0"/>
                    <a:pt x="2658" y="0"/>
                  </a:cubicBezTo>
                  <a:close/>
                </a:path>
              </a:pathLst>
            </a:custGeom>
            <a:solidFill>
              <a:srgbClr val="90A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3"/>
            <p:cNvSpPr/>
            <p:nvPr/>
          </p:nvSpPr>
          <p:spPr>
            <a:xfrm>
              <a:off x="2640557" y="3854440"/>
              <a:ext cx="60386" cy="108028"/>
            </a:xfrm>
            <a:custGeom>
              <a:avLst/>
              <a:gdLst/>
              <a:ahLst/>
              <a:cxnLst/>
              <a:rect l="l" t="t" r="r" b="b"/>
              <a:pathLst>
                <a:path w="3549" h="6349" extrusionOk="0">
                  <a:moveTo>
                    <a:pt x="1947" y="1"/>
                  </a:moveTo>
                  <a:cubicBezTo>
                    <a:pt x="1926" y="1"/>
                    <a:pt x="1904" y="3"/>
                    <a:pt x="1881" y="7"/>
                  </a:cubicBezTo>
                  <a:cubicBezTo>
                    <a:pt x="1619" y="31"/>
                    <a:pt x="1429" y="317"/>
                    <a:pt x="1262" y="579"/>
                  </a:cubicBezTo>
                  <a:cubicBezTo>
                    <a:pt x="1024" y="960"/>
                    <a:pt x="786" y="1317"/>
                    <a:pt x="619" y="1746"/>
                  </a:cubicBezTo>
                  <a:cubicBezTo>
                    <a:pt x="405" y="2317"/>
                    <a:pt x="333" y="2960"/>
                    <a:pt x="286" y="3603"/>
                  </a:cubicBezTo>
                  <a:cubicBezTo>
                    <a:pt x="238" y="4151"/>
                    <a:pt x="0" y="5604"/>
                    <a:pt x="286" y="6080"/>
                  </a:cubicBezTo>
                  <a:cubicBezTo>
                    <a:pt x="387" y="6259"/>
                    <a:pt x="577" y="6349"/>
                    <a:pt x="768" y="6349"/>
                  </a:cubicBezTo>
                  <a:cubicBezTo>
                    <a:pt x="983" y="6349"/>
                    <a:pt x="1198" y="6235"/>
                    <a:pt x="1286" y="6009"/>
                  </a:cubicBezTo>
                  <a:cubicBezTo>
                    <a:pt x="1357" y="5842"/>
                    <a:pt x="1357" y="5651"/>
                    <a:pt x="1357" y="5485"/>
                  </a:cubicBezTo>
                  <a:cubicBezTo>
                    <a:pt x="1357" y="4461"/>
                    <a:pt x="1453" y="3389"/>
                    <a:pt x="1858" y="2508"/>
                  </a:cubicBezTo>
                  <a:cubicBezTo>
                    <a:pt x="2239" y="1627"/>
                    <a:pt x="2905" y="1031"/>
                    <a:pt x="3548" y="484"/>
                  </a:cubicBezTo>
                  <a:cubicBezTo>
                    <a:pt x="3120" y="341"/>
                    <a:pt x="2667" y="198"/>
                    <a:pt x="2215" y="55"/>
                  </a:cubicBezTo>
                  <a:cubicBezTo>
                    <a:pt x="2118" y="36"/>
                    <a:pt x="2038" y="1"/>
                    <a:pt x="1947" y="1"/>
                  </a:cubicBezTo>
                  <a:close/>
                </a:path>
              </a:pathLst>
            </a:custGeom>
            <a:solidFill>
              <a:srgbClr val="594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3"/>
            <p:cNvSpPr/>
            <p:nvPr/>
          </p:nvSpPr>
          <p:spPr>
            <a:xfrm>
              <a:off x="2491030" y="3982699"/>
              <a:ext cx="103349" cy="135678"/>
            </a:xfrm>
            <a:custGeom>
              <a:avLst/>
              <a:gdLst/>
              <a:ahLst/>
              <a:cxnLst/>
              <a:rect l="l" t="t" r="r" b="b"/>
              <a:pathLst>
                <a:path w="6074" h="7974" extrusionOk="0">
                  <a:moveTo>
                    <a:pt x="2913" y="0"/>
                  </a:moveTo>
                  <a:cubicBezTo>
                    <a:pt x="2790" y="0"/>
                    <a:pt x="2653" y="43"/>
                    <a:pt x="2501" y="138"/>
                  </a:cubicBezTo>
                  <a:cubicBezTo>
                    <a:pt x="1" y="1685"/>
                    <a:pt x="2668" y="6186"/>
                    <a:pt x="4144" y="7639"/>
                  </a:cubicBezTo>
                  <a:cubicBezTo>
                    <a:pt x="4239" y="7734"/>
                    <a:pt x="4359" y="7853"/>
                    <a:pt x="4478" y="7901"/>
                  </a:cubicBezTo>
                  <a:cubicBezTo>
                    <a:pt x="4600" y="7954"/>
                    <a:pt x="4729" y="7974"/>
                    <a:pt x="4860" y="7974"/>
                  </a:cubicBezTo>
                  <a:cubicBezTo>
                    <a:pt x="5085" y="7974"/>
                    <a:pt x="5315" y="7914"/>
                    <a:pt x="5525" y="7853"/>
                  </a:cubicBezTo>
                  <a:cubicBezTo>
                    <a:pt x="5764" y="7758"/>
                    <a:pt x="6073" y="7615"/>
                    <a:pt x="6049" y="7353"/>
                  </a:cubicBezTo>
                  <a:cubicBezTo>
                    <a:pt x="6049" y="7234"/>
                    <a:pt x="5978" y="7139"/>
                    <a:pt x="5907" y="7044"/>
                  </a:cubicBezTo>
                  <a:cubicBezTo>
                    <a:pt x="4954" y="5734"/>
                    <a:pt x="4239" y="4186"/>
                    <a:pt x="4049" y="2543"/>
                  </a:cubicBezTo>
                  <a:cubicBezTo>
                    <a:pt x="3946" y="1800"/>
                    <a:pt x="3717" y="0"/>
                    <a:pt x="2913" y="0"/>
                  </a:cubicBezTo>
                  <a:close/>
                </a:path>
              </a:pathLst>
            </a:custGeom>
            <a:solidFill>
              <a:srgbClr val="C6DD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6" name="Google Shape;3116;p33"/>
          <p:cNvGrpSpPr/>
          <p:nvPr/>
        </p:nvGrpSpPr>
        <p:grpSpPr>
          <a:xfrm>
            <a:off x="7177539" y="3797990"/>
            <a:ext cx="216359" cy="263797"/>
            <a:chOff x="2903116" y="3852433"/>
            <a:chExt cx="273942" cy="334004"/>
          </a:xfrm>
        </p:grpSpPr>
        <p:sp>
          <p:nvSpPr>
            <p:cNvPr id="3117" name="Google Shape;3117;p33"/>
            <p:cNvSpPr/>
            <p:nvPr/>
          </p:nvSpPr>
          <p:spPr>
            <a:xfrm>
              <a:off x="2927022" y="3997349"/>
              <a:ext cx="233429" cy="75291"/>
            </a:xfrm>
            <a:custGeom>
              <a:avLst/>
              <a:gdLst/>
              <a:ahLst/>
              <a:cxnLst/>
              <a:rect l="l" t="t" r="r" b="b"/>
              <a:pathLst>
                <a:path w="13719" h="4425" extrusionOk="0">
                  <a:moveTo>
                    <a:pt x="8203" y="0"/>
                  </a:moveTo>
                  <a:cubicBezTo>
                    <a:pt x="6843" y="0"/>
                    <a:pt x="5483" y="117"/>
                    <a:pt x="4145" y="348"/>
                  </a:cubicBezTo>
                  <a:cubicBezTo>
                    <a:pt x="3573" y="443"/>
                    <a:pt x="2978" y="586"/>
                    <a:pt x="2454" y="872"/>
                  </a:cubicBezTo>
                  <a:cubicBezTo>
                    <a:pt x="1692" y="1325"/>
                    <a:pt x="1" y="2753"/>
                    <a:pt x="668" y="3754"/>
                  </a:cubicBezTo>
                  <a:cubicBezTo>
                    <a:pt x="1008" y="4276"/>
                    <a:pt x="1705" y="4425"/>
                    <a:pt x="2458" y="4425"/>
                  </a:cubicBezTo>
                  <a:cubicBezTo>
                    <a:pt x="3285" y="4425"/>
                    <a:pt x="4179" y="4245"/>
                    <a:pt x="4740" y="4182"/>
                  </a:cubicBezTo>
                  <a:cubicBezTo>
                    <a:pt x="5597" y="4087"/>
                    <a:pt x="6455" y="3944"/>
                    <a:pt x="7336" y="3801"/>
                  </a:cubicBezTo>
                  <a:cubicBezTo>
                    <a:pt x="9241" y="3492"/>
                    <a:pt x="11241" y="3087"/>
                    <a:pt x="12742" y="1849"/>
                  </a:cubicBezTo>
                  <a:cubicBezTo>
                    <a:pt x="13146" y="1515"/>
                    <a:pt x="13528" y="1134"/>
                    <a:pt x="13718" y="658"/>
                  </a:cubicBezTo>
                  <a:cubicBezTo>
                    <a:pt x="11917" y="218"/>
                    <a:pt x="10060" y="0"/>
                    <a:pt x="8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3"/>
            <p:cNvSpPr/>
            <p:nvPr/>
          </p:nvSpPr>
          <p:spPr>
            <a:xfrm>
              <a:off x="2947287" y="4004053"/>
              <a:ext cx="175884" cy="51521"/>
            </a:xfrm>
            <a:custGeom>
              <a:avLst/>
              <a:gdLst/>
              <a:ahLst/>
              <a:cxnLst/>
              <a:rect l="l" t="t" r="r" b="b"/>
              <a:pathLst>
                <a:path w="10337" h="3028" extrusionOk="0">
                  <a:moveTo>
                    <a:pt x="7383" y="1"/>
                  </a:moveTo>
                  <a:cubicBezTo>
                    <a:pt x="5605" y="1"/>
                    <a:pt x="3826" y="208"/>
                    <a:pt x="2096" y="621"/>
                  </a:cubicBezTo>
                  <a:cubicBezTo>
                    <a:pt x="1882" y="669"/>
                    <a:pt x="1644" y="740"/>
                    <a:pt x="1429" y="859"/>
                  </a:cubicBezTo>
                  <a:cubicBezTo>
                    <a:pt x="1239" y="1002"/>
                    <a:pt x="1096" y="1216"/>
                    <a:pt x="953" y="1431"/>
                  </a:cubicBezTo>
                  <a:cubicBezTo>
                    <a:pt x="739" y="1764"/>
                    <a:pt x="1" y="2502"/>
                    <a:pt x="358" y="2836"/>
                  </a:cubicBezTo>
                  <a:cubicBezTo>
                    <a:pt x="540" y="2992"/>
                    <a:pt x="927" y="3027"/>
                    <a:pt x="1307" y="3027"/>
                  </a:cubicBezTo>
                  <a:cubicBezTo>
                    <a:pt x="1624" y="3027"/>
                    <a:pt x="1936" y="3002"/>
                    <a:pt x="2120" y="3002"/>
                  </a:cubicBezTo>
                  <a:cubicBezTo>
                    <a:pt x="3620" y="3002"/>
                    <a:pt x="5121" y="2931"/>
                    <a:pt x="6573" y="2526"/>
                  </a:cubicBezTo>
                  <a:cubicBezTo>
                    <a:pt x="8026" y="2121"/>
                    <a:pt x="9407" y="1359"/>
                    <a:pt x="10336" y="192"/>
                  </a:cubicBezTo>
                  <a:cubicBezTo>
                    <a:pt x="9358" y="65"/>
                    <a:pt x="8371" y="1"/>
                    <a:pt x="7383" y="1"/>
                  </a:cubicBezTo>
                  <a:close/>
                </a:path>
              </a:pathLst>
            </a:custGeom>
            <a:solidFill>
              <a:srgbClr val="9B7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3"/>
            <p:cNvSpPr/>
            <p:nvPr/>
          </p:nvSpPr>
          <p:spPr>
            <a:xfrm>
              <a:off x="2903116" y="3852433"/>
              <a:ext cx="273942" cy="208961"/>
            </a:xfrm>
            <a:custGeom>
              <a:avLst/>
              <a:gdLst/>
              <a:ahLst/>
              <a:cxnLst/>
              <a:rect l="l" t="t" r="r" b="b"/>
              <a:pathLst>
                <a:path w="16100" h="12281" extrusionOk="0">
                  <a:moveTo>
                    <a:pt x="6445" y="0"/>
                  </a:moveTo>
                  <a:cubicBezTo>
                    <a:pt x="6004" y="0"/>
                    <a:pt x="5516" y="23"/>
                    <a:pt x="4978" y="78"/>
                  </a:cubicBezTo>
                  <a:cubicBezTo>
                    <a:pt x="4478" y="149"/>
                    <a:pt x="3549" y="530"/>
                    <a:pt x="3097" y="721"/>
                  </a:cubicBezTo>
                  <a:cubicBezTo>
                    <a:pt x="2573" y="959"/>
                    <a:pt x="2144" y="1411"/>
                    <a:pt x="1811" y="1888"/>
                  </a:cubicBezTo>
                  <a:cubicBezTo>
                    <a:pt x="596" y="3602"/>
                    <a:pt x="1" y="5722"/>
                    <a:pt x="96" y="7817"/>
                  </a:cubicBezTo>
                  <a:cubicBezTo>
                    <a:pt x="168" y="8913"/>
                    <a:pt x="453" y="12056"/>
                    <a:pt x="1858" y="12271"/>
                  </a:cubicBezTo>
                  <a:cubicBezTo>
                    <a:pt x="1910" y="12277"/>
                    <a:pt x="1961" y="12280"/>
                    <a:pt x="2011" y="12280"/>
                  </a:cubicBezTo>
                  <a:cubicBezTo>
                    <a:pt x="2679" y="12280"/>
                    <a:pt x="3232" y="11715"/>
                    <a:pt x="3764" y="11294"/>
                  </a:cubicBezTo>
                  <a:cubicBezTo>
                    <a:pt x="5288" y="10056"/>
                    <a:pt x="7360" y="9746"/>
                    <a:pt x="9336" y="9723"/>
                  </a:cubicBezTo>
                  <a:cubicBezTo>
                    <a:pt x="10520" y="9723"/>
                    <a:pt x="11712" y="9810"/>
                    <a:pt x="12902" y="9810"/>
                  </a:cubicBezTo>
                  <a:cubicBezTo>
                    <a:pt x="13676" y="9810"/>
                    <a:pt x="14449" y="9773"/>
                    <a:pt x="15218" y="9651"/>
                  </a:cubicBezTo>
                  <a:cubicBezTo>
                    <a:pt x="15385" y="9627"/>
                    <a:pt x="15576" y="9603"/>
                    <a:pt x="15718" y="9461"/>
                  </a:cubicBezTo>
                  <a:cubicBezTo>
                    <a:pt x="15885" y="9318"/>
                    <a:pt x="15957" y="9080"/>
                    <a:pt x="15957" y="8841"/>
                  </a:cubicBezTo>
                  <a:cubicBezTo>
                    <a:pt x="16099" y="7222"/>
                    <a:pt x="15147" y="5746"/>
                    <a:pt x="14242" y="4412"/>
                  </a:cubicBezTo>
                  <a:cubicBezTo>
                    <a:pt x="13075" y="2697"/>
                    <a:pt x="11694" y="864"/>
                    <a:pt x="9646" y="435"/>
                  </a:cubicBezTo>
                  <a:cubicBezTo>
                    <a:pt x="9118" y="322"/>
                    <a:pt x="8114" y="0"/>
                    <a:pt x="64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3"/>
            <p:cNvSpPr/>
            <p:nvPr/>
          </p:nvSpPr>
          <p:spPr>
            <a:xfrm>
              <a:off x="2932705" y="3895906"/>
              <a:ext cx="40938" cy="108181"/>
            </a:xfrm>
            <a:custGeom>
              <a:avLst/>
              <a:gdLst/>
              <a:ahLst/>
              <a:cxnLst/>
              <a:rect l="l" t="t" r="r" b="b"/>
              <a:pathLst>
                <a:path w="2406" h="6358" extrusionOk="0">
                  <a:moveTo>
                    <a:pt x="1223" y="0"/>
                  </a:moveTo>
                  <a:cubicBezTo>
                    <a:pt x="991" y="0"/>
                    <a:pt x="773" y="27"/>
                    <a:pt x="619" y="118"/>
                  </a:cubicBezTo>
                  <a:cubicBezTo>
                    <a:pt x="310" y="309"/>
                    <a:pt x="167" y="904"/>
                    <a:pt x="96" y="1238"/>
                  </a:cubicBezTo>
                  <a:cubicBezTo>
                    <a:pt x="0" y="1619"/>
                    <a:pt x="0" y="2000"/>
                    <a:pt x="0" y="2381"/>
                  </a:cubicBezTo>
                  <a:cubicBezTo>
                    <a:pt x="0" y="3619"/>
                    <a:pt x="72" y="4858"/>
                    <a:pt x="167" y="6096"/>
                  </a:cubicBezTo>
                  <a:cubicBezTo>
                    <a:pt x="191" y="6167"/>
                    <a:pt x="191" y="6239"/>
                    <a:pt x="238" y="6286"/>
                  </a:cubicBezTo>
                  <a:cubicBezTo>
                    <a:pt x="286" y="6334"/>
                    <a:pt x="381" y="6358"/>
                    <a:pt x="453" y="6358"/>
                  </a:cubicBezTo>
                  <a:lnTo>
                    <a:pt x="1096" y="6358"/>
                  </a:lnTo>
                  <a:cubicBezTo>
                    <a:pt x="1167" y="6358"/>
                    <a:pt x="1262" y="6358"/>
                    <a:pt x="1310" y="6310"/>
                  </a:cubicBezTo>
                  <a:cubicBezTo>
                    <a:pt x="1334" y="6263"/>
                    <a:pt x="1358" y="6191"/>
                    <a:pt x="1358" y="6143"/>
                  </a:cubicBezTo>
                  <a:cubicBezTo>
                    <a:pt x="1429" y="5000"/>
                    <a:pt x="1620" y="3881"/>
                    <a:pt x="1905" y="2786"/>
                  </a:cubicBezTo>
                  <a:cubicBezTo>
                    <a:pt x="2120" y="1928"/>
                    <a:pt x="2406" y="1071"/>
                    <a:pt x="2286" y="214"/>
                  </a:cubicBezTo>
                  <a:cubicBezTo>
                    <a:pt x="2286" y="166"/>
                    <a:pt x="2263" y="118"/>
                    <a:pt x="2239" y="71"/>
                  </a:cubicBezTo>
                  <a:cubicBezTo>
                    <a:pt x="2191" y="47"/>
                    <a:pt x="2144" y="47"/>
                    <a:pt x="2096" y="47"/>
                  </a:cubicBezTo>
                  <a:cubicBezTo>
                    <a:pt x="1865" y="47"/>
                    <a:pt x="1532" y="0"/>
                    <a:pt x="12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3"/>
            <p:cNvSpPr/>
            <p:nvPr/>
          </p:nvSpPr>
          <p:spPr>
            <a:xfrm>
              <a:off x="3004831" y="4035276"/>
              <a:ext cx="126438" cy="151161"/>
            </a:xfrm>
            <a:custGeom>
              <a:avLst/>
              <a:gdLst/>
              <a:ahLst/>
              <a:cxnLst/>
              <a:rect l="l" t="t" r="r" b="b"/>
              <a:pathLst>
                <a:path w="7431" h="8884" extrusionOk="0">
                  <a:moveTo>
                    <a:pt x="2644" y="1"/>
                  </a:moveTo>
                  <a:cubicBezTo>
                    <a:pt x="2358" y="1"/>
                    <a:pt x="2096" y="24"/>
                    <a:pt x="1810" y="24"/>
                  </a:cubicBezTo>
                  <a:cubicBezTo>
                    <a:pt x="1215" y="48"/>
                    <a:pt x="429" y="143"/>
                    <a:pt x="191" y="786"/>
                  </a:cubicBezTo>
                  <a:cubicBezTo>
                    <a:pt x="0" y="1310"/>
                    <a:pt x="477" y="2120"/>
                    <a:pt x="619" y="2620"/>
                  </a:cubicBezTo>
                  <a:cubicBezTo>
                    <a:pt x="1048" y="4097"/>
                    <a:pt x="1334" y="5621"/>
                    <a:pt x="1429" y="7169"/>
                  </a:cubicBezTo>
                  <a:cubicBezTo>
                    <a:pt x="1477" y="7764"/>
                    <a:pt x="1572" y="8478"/>
                    <a:pt x="2096" y="8764"/>
                  </a:cubicBezTo>
                  <a:cubicBezTo>
                    <a:pt x="2310" y="8859"/>
                    <a:pt x="2548" y="8859"/>
                    <a:pt x="2787" y="8883"/>
                  </a:cubicBezTo>
                  <a:cubicBezTo>
                    <a:pt x="3406" y="8883"/>
                    <a:pt x="4001" y="8859"/>
                    <a:pt x="4596" y="8788"/>
                  </a:cubicBezTo>
                  <a:cubicBezTo>
                    <a:pt x="5287" y="8740"/>
                    <a:pt x="5978" y="8598"/>
                    <a:pt x="6525" y="8193"/>
                  </a:cubicBezTo>
                  <a:cubicBezTo>
                    <a:pt x="7073" y="7788"/>
                    <a:pt x="7430" y="7026"/>
                    <a:pt x="7145" y="6407"/>
                  </a:cubicBezTo>
                  <a:cubicBezTo>
                    <a:pt x="6930" y="5930"/>
                    <a:pt x="6454" y="5668"/>
                    <a:pt x="6073" y="5335"/>
                  </a:cubicBezTo>
                  <a:cubicBezTo>
                    <a:pt x="5192" y="4597"/>
                    <a:pt x="4763" y="3477"/>
                    <a:pt x="4430" y="2382"/>
                  </a:cubicBezTo>
                  <a:cubicBezTo>
                    <a:pt x="4215" y="1715"/>
                    <a:pt x="4025" y="1025"/>
                    <a:pt x="3620" y="453"/>
                  </a:cubicBezTo>
                  <a:cubicBezTo>
                    <a:pt x="3477" y="286"/>
                    <a:pt x="3310" y="120"/>
                    <a:pt x="3096" y="48"/>
                  </a:cubicBezTo>
                  <a:cubicBezTo>
                    <a:pt x="2953" y="1"/>
                    <a:pt x="2787" y="1"/>
                    <a:pt x="26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33"/>
          <p:cNvGrpSpPr/>
          <p:nvPr/>
        </p:nvGrpSpPr>
        <p:grpSpPr>
          <a:xfrm>
            <a:off x="7127606" y="2571440"/>
            <a:ext cx="316214" cy="316214"/>
            <a:chOff x="1655079" y="3811611"/>
            <a:chExt cx="400372" cy="400372"/>
          </a:xfrm>
        </p:grpSpPr>
        <p:sp>
          <p:nvSpPr>
            <p:cNvPr id="3123" name="Google Shape;3123;p33"/>
            <p:cNvSpPr/>
            <p:nvPr/>
          </p:nvSpPr>
          <p:spPr>
            <a:xfrm>
              <a:off x="1655079" y="3811611"/>
              <a:ext cx="400372" cy="400372"/>
            </a:xfrm>
            <a:custGeom>
              <a:avLst/>
              <a:gdLst/>
              <a:ahLst/>
              <a:cxnLst/>
              <a:rect l="l" t="t" r="r" b="b"/>
              <a:pathLst>
                <a:path w="18957" h="18957" extrusionOk="0">
                  <a:moveTo>
                    <a:pt x="9479" y="0"/>
                  </a:moveTo>
                  <a:cubicBezTo>
                    <a:pt x="4239" y="0"/>
                    <a:pt x="0" y="4239"/>
                    <a:pt x="0" y="9478"/>
                  </a:cubicBezTo>
                  <a:cubicBezTo>
                    <a:pt x="0" y="14694"/>
                    <a:pt x="4239" y="18956"/>
                    <a:pt x="9479" y="18956"/>
                  </a:cubicBezTo>
                  <a:cubicBezTo>
                    <a:pt x="14718" y="18956"/>
                    <a:pt x="18957" y="14694"/>
                    <a:pt x="18957" y="9478"/>
                  </a:cubicBezTo>
                  <a:cubicBezTo>
                    <a:pt x="18957" y="4239"/>
                    <a:pt x="14718" y="0"/>
                    <a:pt x="94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3"/>
            <p:cNvSpPr/>
            <p:nvPr/>
          </p:nvSpPr>
          <p:spPr>
            <a:xfrm>
              <a:off x="1738575" y="3938835"/>
              <a:ext cx="228954" cy="142654"/>
            </a:xfrm>
            <a:custGeom>
              <a:avLst/>
              <a:gdLst/>
              <a:ahLst/>
              <a:cxnLst/>
              <a:rect l="l" t="t" r="r" b="b"/>
              <a:pathLst>
                <a:path w="13456" h="8384" fill="none" extrusionOk="0">
                  <a:moveTo>
                    <a:pt x="0" y="3073"/>
                  </a:moveTo>
                  <a:lnTo>
                    <a:pt x="4334" y="8383"/>
                  </a:lnTo>
                  <a:lnTo>
                    <a:pt x="13455" y="1"/>
                  </a:lnTo>
                </a:path>
              </a:pathLst>
            </a:custGeom>
            <a:noFill/>
            <a:ln w="6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33"/>
          <p:cNvGrpSpPr/>
          <p:nvPr/>
        </p:nvGrpSpPr>
        <p:grpSpPr>
          <a:xfrm>
            <a:off x="7132606" y="1585469"/>
            <a:ext cx="306222" cy="306594"/>
            <a:chOff x="6464654" y="1565173"/>
            <a:chExt cx="387721" cy="388192"/>
          </a:xfrm>
        </p:grpSpPr>
        <p:sp>
          <p:nvSpPr>
            <p:cNvPr id="3126" name="Google Shape;3126;p33"/>
            <p:cNvSpPr/>
            <p:nvPr/>
          </p:nvSpPr>
          <p:spPr>
            <a:xfrm>
              <a:off x="6464654" y="1565173"/>
              <a:ext cx="387721" cy="388192"/>
            </a:xfrm>
            <a:custGeom>
              <a:avLst/>
              <a:gdLst/>
              <a:ahLst/>
              <a:cxnLst/>
              <a:rect l="l" t="t" r="r" b="b"/>
              <a:pathLst>
                <a:path w="18934" h="18957" extrusionOk="0">
                  <a:moveTo>
                    <a:pt x="9455" y="0"/>
                  </a:moveTo>
                  <a:cubicBezTo>
                    <a:pt x="4240" y="0"/>
                    <a:pt x="1" y="4239"/>
                    <a:pt x="1" y="9478"/>
                  </a:cubicBezTo>
                  <a:cubicBezTo>
                    <a:pt x="1" y="14718"/>
                    <a:pt x="4240" y="18957"/>
                    <a:pt x="9455" y="18957"/>
                  </a:cubicBezTo>
                  <a:cubicBezTo>
                    <a:pt x="14694" y="18957"/>
                    <a:pt x="18933" y="14718"/>
                    <a:pt x="18933" y="9478"/>
                  </a:cubicBezTo>
                  <a:cubicBezTo>
                    <a:pt x="18933" y="4239"/>
                    <a:pt x="14694" y="0"/>
                    <a:pt x="94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3"/>
            <p:cNvSpPr/>
            <p:nvPr/>
          </p:nvSpPr>
          <p:spPr>
            <a:xfrm>
              <a:off x="6563897" y="1679445"/>
              <a:ext cx="170201" cy="170592"/>
            </a:xfrm>
            <a:custGeom>
              <a:avLst/>
              <a:gdLst/>
              <a:ahLst/>
              <a:cxnLst/>
              <a:rect l="l" t="t" r="r" b="b"/>
              <a:pathLst>
                <a:path w="10003" h="10026" fill="none" extrusionOk="0">
                  <a:moveTo>
                    <a:pt x="0" y="0"/>
                  </a:moveTo>
                  <a:lnTo>
                    <a:pt x="10002" y="10026"/>
                  </a:lnTo>
                </a:path>
              </a:pathLst>
            </a:custGeom>
            <a:noFill/>
            <a:ln w="6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3"/>
            <p:cNvSpPr/>
            <p:nvPr/>
          </p:nvSpPr>
          <p:spPr>
            <a:xfrm>
              <a:off x="6577270" y="1679445"/>
              <a:ext cx="170609" cy="170592"/>
            </a:xfrm>
            <a:custGeom>
              <a:avLst/>
              <a:gdLst/>
              <a:ahLst/>
              <a:cxnLst/>
              <a:rect l="l" t="t" r="r" b="b"/>
              <a:pathLst>
                <a:path w="10027" h="10026" fill="none" extrusionOk="0">
                  <a:moveTo>
                    <a:pt x="10026" y="0"/>
                  </a:moveTo>
                  <a:lnTo>
                    <a:pt x="0" y="10026"/>
                  </a:lnTo>
                </a:path>
              </a:pathLst>
            </a:custGeom>
            <a:noFill/>
            <a:ln w="6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9" name="Google Shape;3129;p33"/>
          <p:cNvGrpSpPr/>
          <p:nvPr/>
        </p:nvGrpSpPr>
        <p:grpSpPr>
          <a:xfrm>
            <a:off x="7088068" y="2097355"/>
            <a:ext cx="394675" cy="268818"/>
            <a:chOff x="6903448" y="1538833"/>
            <a:chExt cx="565681" cy="385237"/>
          </a:xfrm>
        </p:grpSpPr>
        <p:sp>
          <p:nvSpPr>
            <p:cNvPr id="3130" name="Google Shape;3130;p33"/>
            <p:cNvSpPr/>
            <p:nvPr/>
          </p:nvSpPr>
          <p:spPr>
            <a:xfrm>
              <a:off x="6903448" y="1810120"/>
              <a:ext cx="280424" cy="81519"/>
            </a:xfrm>
            <a:custGeom>
              <a:avLst/>
              <a:gdLst/>
              <a:ahLst/>
              <a:cxnLst/>
              <a:rect l="l" t="t" r="r" b="b"/>
              <a:pathLst>
                <a:path w="16481" h="4791" extrusionOk="0">
                  <a:moveTo>
                    <a:pt x="15894" y="1"/>
                  </a:moveTo>
                  <a:cubicBezTo>
                    <a:pt x="15652" y="1"/>
                    <a:pt x="15334" y="309"/>
                    <a:pt x="15099" y="393"/>
                  </a:cubicBezTo>
                  <a:cubicBezTo>
                    <a:pt x="14551" y="607"/>
                    <a:pt x="13956" y="607"/>
                    <a:pt x="13408" y="607"/>
                  </a:cubicBezTo>
                  <a:cubicBezTo>
                    <a:pt x="11314" y="607"/>
                    <a:pt x="9200" y="352"/>
                    <a:pt x="7110" y="352"/>
                  </a:cubicBezTo>
                  <a:cubicBezTo>
                    <a:pt x="5945" y="352"/>
                    <a:pt x="4787" y="432"/>
                    <a:pt x="3644" y="679"/>
                  </a:cubicBezTo>
                  <a:cubicBezTo>
                    <a:pt x="2859" y="846"/>
                    <a:pt x="2073" y="1108"/>
                    <a:pt x="1382" y="1536"/>
                  </a:cubicBezTo>
                  <a:cubicBezTo>
                    <a:pt x="977" y="1798"/>
                    <a:pt x="596" y="2108"/>
                    <a:pt x="334" y="2560"/>
                  </a:cubicBezTo>
                  <a:cubicBezTo>
                    <a:pt x="96" y="2989"/>
                    <a:pt x="1" y="3560"/>
                    <a:pt x="191" y="4037"/>
                  </a:cubicBezTo>
                  <a:cubicBezTo>
                    <a:pt x="340" y="4461"/>
                    <a:pt x="734" y="4790"/>
                    <a:pt x="1154" y="4790"/>
                  </a:cubicBezTo>
                  <a:cubicBezTo>
                    <a:pt x="1206" y="4790"/>
                    <a:pt x="1258" y="4785"/>
                    <a:pt x="1311" y="4775"/>
                  </a:cubicBezTo>
                  <a:cubicBezTo>
                    <a:pt x="1668" y="4727"/>
                    <a:pt x="1954" y="4442"/>
                    <a:pt x="2239" y="4227"/>
                  </a:cubicBezTo>
                  <a:cubicBezTo>
                    <a:pt x="2716" y="3894"/>
                    <a:pt x="3287" y="3703"/>
                    <a:pt x="3859" y="3632"/>
                  </a:cubicBezTo>
                  <a:cubicBezTo>
                    <a:pt x="4089" y="3604"/>
                    <a:pt x="4317" y="3592"/>
                    <a:pt x="4544" y="3592"/>
                  </a:cubicBezTo>
                  <a:cubicBezTo>
                    <a:pt x="5093" y="3592"/>
                    <a:pt x="5637" y="3660"/>
                    <a:pt x="6193" y="3727"/>
                  </a:cubicBezTo>
                  <a:cubicBezTo>
                    <a:pt x="7050" y="3822"/>
                    <a:pt x="7931" y="3941"/>
                    <a:pt x="8788" y="4037"/>
                  </a:cubicBezTo>
                  <a:cubicBezTo>
                    <a:pt x="9556" y="4143"/>
                    <a:pt x="10324" y="4231"/>
                    <a:pt x="11092" y="4231"/>
                  </a:cubicBezTo>
                  <a:cubicBezTo>
                    <a:pt x="11181" y="4231"/>
                    <a:pt x="11271" y="4230"/>
                    <a:pt x="11360" y="4227"/>
                  </a:cubicBezTo>
                  <a:cubicBezTo>
                    <a:pt x="12241" y="4180"/>
                    <a:pt x="13099" y="3989"/>
                    <a:pt x="13908" y="3656"/>
                  </a:cubicBezTo>
                  <a:cubicBezTo>
                    <a:pt x="14361" y="3489"/>
                    <a:pt x="14813" y="3251"/>
                    <a:pt x="15171" y="2917"/>
                  </a:cubicBezTo>
                  <a:cubicBezTo>
                    <a:pt x="15647" y="2441"/>
                    <a:pt x="16480" y="917"/>
                    <a:pt x="16147" y="203"/>
                  </a:cubicBezTo>
                  <a:cubicBezTo>
                    <a:pt x="16084" y="55"/>
                    <a:pt x="15995" y="1"/>
                    <a:pt x="15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3"/>
            <p:cNvSpPr/>
            <p:nvPr/>
          </p:nvSpPr>
          <p:spPr>
            <a:xfrm>
              <a:off x="7220727" y="1538833"/>
              <a:ext cx="132513" cy="182758"/>
            </a:xfrm>
            <a:custGeom>
              <a:avLst/>
              <a:gdLst/>
              <a:ahLst/>
              <a:cxnLst/>
              <a:rect l="l" t="t" r="r" b="b"/>
              <a:pathLst>
                <a:path w="7788" h="10741" extrusionOk="0">
                  <a:moveTo>
                    <a:pt x="3668" y="0"/>
                  </a:moveTo>
                  <a:cubicBezTo>
                    <a:pt x="2715" y="834"/>
                    <a:pt x="1977" y="1929"/>
                    <a:pt x="1453" y="3144"/>
                  </a:cubicBezTo>
                  <a:cubicBezTo>
                    <a:pt x="1072" y="4049"/>
                    <a:pt x="1" y="6930"/>
                    <a:pt x="453" y="7978"/>
                  </a:cubicBezTo>
                  <a:cubicBezTo>
                    <a:pt x="654" y="8458"/>
                    <a:pt x="1231" y="8551"/>
                    <a:pt x="1871" y="8551"/>
                  </a:cubicBezTo>
                  <a:cubicBezTo>
                    <a:pt x="2276" y="8551"/>
                    <a:pt x="2706" y="8514"/>
                    <a:pt x="3082" y="8514"/>
                  </a:cubicBezTo>
                  <a:cubicBezTo>
                    <a:pt x="3380" y="8514"/>
                    <a:pt x="3644" y="8537"/>
                    <a:pt x="3835" y="8621"/>
                  </a:cubicBezTo>
                  <a:cubicBezTo>
                    <a:pt x="4334" y="8835"/>
                    <a:pt x="7749" y="10211"/>
                    <a:pt x="7788" y="10737"/>
                  </a:cubicBezTo>
                  <a:lnTo>
                    <a:pt x="7788" y="10737"/>
                  </a:lnTo>
                  <a:cubicBezTo>
                    <a:pt x="7668" y="8762"/>
                    <a:pt x="7002" y="6834"/>
                    <a:pt x="6335" y="4954"/>
                  </a:cubicBezTo>
                  <a:cubicBezTo>
                    <a:pt x="5692" y="3168"/>
                    <a:pt x="4978" y="1310"/>
                    <a:pt x="3668" y="0"/>
                  </a:cubicBezTo>
                  <a:close/>
                  <a:moveTo>
                    <a:pt x="7788" y="10737"/>
                  </a:moveTo>
                  <a:cubicBezTo>
                    <a:pt x="7788" y="10738"/>
                    <a:pt x="7788" y="10740"/>
                    <a:pt x="7788" y="10741"/>
                  </a:cubicBezTo>
                  <a:cubicBezTo>
                    <a:pt x="7788" y="10740"/>
                    <a:pt x="7788" y="10738"/>
                    <a:pt x="7788" y="107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3"/>
            <p:cNvSpPr/>
            <p:nvPr/>
          </p:nvSpPr>
          <p:spPr>
            <a:xfrm>
              <a:off x="7236125" y="1565580"/>
              <a:ext cx="79443" cy="124805"/>
            </a:xfrm>
            <a:custGeom>
              <a:avLst/>
              <a:gdLst/>
              <a:ahLst/>
              <a:cxnLst/>
              <a:rect l="l" t="t" r="r" b="b"/>
              <a:pathLst>
                <a:path w="4669" h="7335" extrusionOk="0">
                  <a:moveTo>
                    <a:pt x="2787" y="0"/>
                  </a:moveTo>
                  <a:cubicBezTo>
                    <a:pt x="2120" y="524"/>
                    <a:pt x="1810" y="1334"/>
                    <a:pt x="1501" y="2120"/>
                  </a:cubicBezTo>
                  <a:cubicBezTo>
                    <a:pt x="1334" y="2620"/>
                    <a:pt x="1144" y="3120"/>
                    <a:pt x="953" y="3620"/>
                  </a:cubicBezTo>
                  <a:cubicBezTo>
                    <a:pt x="501" y="4787"/>
                    <a:pt x="1" y="5668"/>
                    <a:pt x="1453" y="6073"/>
                  </a:cubicBezTo>
                  <a:cubicBezTo>
                    <a:pt x="1950" y="6215"/>
                    <a:pt x="4557" y="6732"/>
                    <a:pt x="4666" y="7322"/>
                  </a:cubicBezTo>
                  <a:lnTo>
                    <a:pt x="4666" y="7322"/>
                  </a:lnTo>
                  <a:cubicBezTo>
                    <a:pt x="4285" y="4826"/>
                    <a:pt x="3666" y="2354"/>
                    <a:pt x="2787" y="0"/>
                  </a:cubicBezTo>
                  <a:close/>
                  <a:moveTo>
                    <a:pt x="4666" y="7322"/>
                  </a:moveTo>
                  <a:cubicBezTo>
                    <a:pt x="4667" y="7326"/>
                    <a:pt x="4667" y="7331"/>
                    <a:pt x="4668" y="7335"/>
                  </a:cubicBezTo>
                  <a:cubicBezTo>
                    <a:pt x="4668" y="7331"/>
                    <a:pt x="4667" y="7326"/>
                    <a:pt x="4666" y="73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3"/>
            <p:cNvSpPr/>
            <p:nvPr/>
          </p:nvSpPr>
          <p:spPr>
            <a:xfrm>
              <a:off x="6904265" y="1613222"/>
              <a:ext cx="564864" cy="310847"/>
            </a:xfrm>
            <a:custGeom>
              <a:avLst/>
              <a:gdLst/>
              <a:ahLst/>
              <a:cxnLst/>
              <a:rect l="l" t="t" r="r" b="b"/>
              <a:pathLst>
                <a:path w="33198" h="18269" extrusionOk="0">
                  <a:moveTo>
                    <a:pt x="4248" y="1"/>
                  </a:moveTo>
                  <a:cubicBezTo>
                    <a:pt x="3357" y="1"/>
                    <a:pt x="2465" y="27"/>
                    <a:pt x="1572" y="82"/>
                  </a:cubicBezTo>
                  <a:cubicBezTo>
                    <a:pt x="262" y="2082"/>
                    <a:pt x="0" y="4773"/>
                    <a:pt x="953" y="6988"/>
                  </a:cubicBezTo>
                  <a:cubicBezTo>
                    <a:pt x="1111" y="6176"/>
                    <a:pt x="2808" y="6154"/>
                    <a:pt x="2986" y="6154"/>
                  </a:cubicBezTo>
                  <a:cubicBezTo>
                    <a:pt x="2996" y="6154"/>
                    <a:pt x="3001" y="6154"/>
                    <a:pt x="3001" y="6154"/>
                  </a:cubicBezTo>
                  <a:lnTo>
                    <a:pt x="4716" y="8345"/>
                  </a:lnTo>
                  <a:cubicBezTo>
                    <a:pt x="6216" y="7726"/>
                    <a:pt x="6907" y="7178"/>
                    <a:pt x="8407" y="6559"/>
                  </a:cubicBezTo>
                  <a:cubicBezTo>
                    <a:pt x="8526" y="7536"/>
                    <a:pt x="8979" y="8464"/>
                    <a:pt x="9669" y="9155"/>
                  </a:cubicBezTo>
                  <a:cubicBezTo>
                    <a:pt x="10622" y="8536"/>
                    <a:pt x="11598" y="7893"/>
                    <a:pt x="12574" y="7274"/>
                  </a:cubicBezTo>
                  <a:cubicBezTo>
                    <a:pt x="13194" y="8441"/>
                    <a:pt x="13813" y="9584"/>
                    <a:pt x="14456" y="10727"/>
                  </a:cubicBezTo>
                  <a:cubicBezTo>
                    <a:pt x="15146" y="10274"/>
                    <a:pt x="15837" y="9822"/>
                    <a:pt x="16552" y="9369"/>
                  </a:cubicBezTo>
                  <a:lnTo>
                    <a:pt x="16552" y="9369"/>
                  </a:lnTo>
                  <a:cubicBezTo>
                    <a:pt x="16337" y="11108"/>
                    <a:pt x="15313" y="12751"/>
                    <a:pt x="13813" y="13704"/>
                  </a:cubicBezTo>
                  <a:cubicBezTo>
                    <a:pt x="13337" y="13251"/>
                    <a:pt x="12836" y="12822"/>
                    <a:pt x="12336" y="12370"/>
                  </a:cubicBezTo>
                  <a:cubicBezTo>
                    <a:pt x="12003" y="12918"/>
                    <a:pt x="11693" y="13465"/>
                    <a:pt x="11360" y="14037"/>
                  </a:cubicBezTo>
                  <a:cubicBezTo>
                    <a:pt x="10122" y="13418"/>
                    <a:pt x="8859" y="12799"/>
                    <a:pt x="7621" y="12179"/>
                  </a:cubicBezTo>
                  <a:cubicBezTo>
                    <a:pt x="7335" y="12799"/>
                    <a:pt x="7026" y="13394"/>
                    <a:pt x="6740" y="14013"/>
                  </a:cubicBezTo>
                  <a:cubicBezTo>
                    <a:pt x="6216" y="13465"/>
                    <a:pt x="5692" y="12894"/>
                    <a:pt x="5192" y="12322"/>
                  </a:cubicBezTo>
                  <a:cubicBezTo>
                    <a:pt x="4525" y="13275"/>
                    <a:pt x="3858" y="14251"/>
                    <a:pt x="3192" y="15204"/>
                  </a:cubicBezTo>
                  <a:cubicBezTo>
                    <a:pt x="4716" y="16514"/>
                    <a:pt x="6788" y="17014"/>
                    <a:pt x="8812" y="17133"/>
                  </a:cubicBezTo>
                  <a:cubicBezTo>
                    <a:pt x="9264" y="17160"/>
                    <a:pt x="9717" y="17170"/>
                    <a:pt x="10171" y="17170"/>
                  </a:cubicBezTo>
                  <a:cubicBezTo>
                    <a:pt x="11428" y="17170"/>
                    <a:pt x="12691" y="17094"/>
                    <a:pt x="13955" y="17094"/>
                  </a:cubicBezTo>
                  <a:cubicBezTo>
                    <a:pt x="14257" y="17094"/>
                    <a:pt x="14559" y="17098"/>
                    <a:pt x="14861" y="17109"/>
                  </a:cubicBezTo>
                  <a:cubicBezTo>
                    <a:pt x="18418" y="17242"/>
                    <a:pt x="21934" y="18268"/>
                    <a:pt x="25486" y="18268"/>
                  </a:cubicBezTo>
                  <a:cubicBezTo>
                    <a:pt x="25738" y="18268"/>
                    <a:pt x="25991" y="18263"/>
                    <a:pt x="26244" y="18252"/>
                  </a:cubicBezTo>
                  <a:cubicBezTo>
                    <a:pt x="28054" y="18181"/>
                    <a:pt x="29935" y="17776"/>
                    <a:pt x="31245" y="16537"/>
                  </a:cubicBezTo>
                  <a:cubicBezTo>
                    <a:pt x="32698" y="15180"/>
                    <a:pt x="33198" y="13013"/>
                    <a:pt x="32888" y="11036"/>
                  </a:cubicBezTo>
                  <a:cubicBezTo>
                    <a:pt x="32602" y="9084"/>
                    <a:pt x="31626" y="7274"/>
                    <a:pt x="30459" y="5654"/>
                  </a:cubicBezTo>
                  <a:cubicBezTo>
                    <a:pt x="29578" y="4440"/>
                    <a:pt x="24768" y="2892"/>
                    <a:pt x="23291" y="2749"/>
                  </a:cubicBezTo>
                  <a:lnTo>
                    <a:pt x="23291" y="2749"/>
                  </a:lnTo>
                  <a:lnTo>
                    <a:pt x="24529" y="3035"/>
                  </a:lnTo>
                  <a:cubicBezTo>
                    <a:pt x="17851" y="1518"/>
                    <a:pt x="11079" y="1"/>
                    <a:pt x="4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3"/>
            <p:cNvSpPr/>
            <p:nvPr/>
          </p:nvSpPr>
          <p:spPr>
            <a:xfrm>
              <a:off x="6905473" y="1606484"/>
              <a:ext cx="73777" cy="47455"/>
            </a:xfrm>
            <a:custGeom>
              <a:avLst/>
              <a:gdLst/>
              <a:ahLst/>
              <a:cxnLst/>
              <a:rect l="l" t="t" r="r" b="b"/>
              <a:pathLst>
                <a:path w="4336" h="2789" extrusionOk="0">
                  <a:moveTo>
                    <a:pt x="1117" y="0"/>
                  </a:moveTo>
                  <a:cubicBezTo>
                    <a:pt x="946" y="0"/>
                    <a:pt x="781" y="23"/>
                    <a:pt x="644" y="97"/>
                  </a:cubicBezTo>
                  <a:cubicBezTo>
                    <a:pt x="1" y="430"/>
                    <a:pt x="310" y="1454"/>
                    <a:pt x="596" y="1907"/>
                  </a:cubicBezTo>
                  <a:cubicBezTo>
                    <a:pt x="897" y="2415"/>
                    <a:pt x="1466" y="2789"/>
                    <a:pt x="2065" y="2789"/>
                  </a:cubicBezTo>
                  <a:cubicBezTo>
                    <a:pt x="2084" y="2789"/>
                    <a:pt x="2102" y="2788"/>
                    <a:pt x="2120" y="2788"/>
                  </a:cubicBezTo>
                  <a:cubicBezTo>
                    <a:pt x="2549" y="2764"/>
                    <a:pt x="2954" y="2550"/>
                    <a:pt x="3263" y="2264"/>
                  </a:cubicBezTo>
                  <a:cubicBezTo>
                    <a:pt x="3573" y="1978"/>
                    <a:pt x="3835" y="1621"/>
                    <a:pt x="4073" y="1264"/>
                  </a:cubicBezTo>
                  <a:cubicBezTo>
                    <a:pt x="4192" y="1073"/>
                    <a:pt x="4335" y="835"/>
                    <a:pt x="4288" y="597"/>
                  </a:cubicBezTo>
                  <a:cubicBezTo>
                    <a:pt x="4240" y="406"/>
                    <a:pt x="4073" y="263"/>
                    <a:pt x="3883" y="192"/>
                  </a:cubicBezTo>
                  <a:cubicBezTo>
                    <a:pt x="3692" y="121"/>
                    <a:pt x="3502" y="97"/>
                    <a:pt x="3287" y="97"/>
                  </a:cubicBezTo>
                  <a:cubicBezTo>
                    <a:pt x="2763" y="73"/>
                    <a:pt x="2263" y="49"/>
                    <a:pt x="1739" y="49"/>
                  </a:cubicBezTo>
                  <a:cubicBezTo>
                    <a:pt x="1554" y="36"/>
                    <a:pt x="1331" y="0"/>
                    <a:pt x="1117" y="0"/>
                  </a:cubicBezTo>
                  <a:close/>
                </a:path>
              </a:pathLst>
            </a:custGeom>
            <a:solidFill>
              <a:srgbClr val="35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3"/>
            <p:cNvSpPr/>
            <p:nvPr/>
          </p:nvSpPr>
          <p:spPr>
            <a:xfrm>
              <a:off x="7214244" y="1708438"/>
              <a:ext cx="150753" cy="49395"/>
            </a:xfrm>
            <a:custGeom>
              <a:avLst/>
              <a:gdLst/>
              <a:ahLst/>
              <a:cxnLst/>
              <a:rect l="l" t="t" r="r" b="b"/>
              <a:pathLst>
                <a:path w="8860" h="2903" extrusionOk="0">
                  <a:moveTo>
                    <a:pt x="1266" y="0"/>
                  </a:moveTo>
                  <a:cubicBezTo>
                    <a:pt x="702" y="0"/>
                    <a:pt x="24" y="11"/>
                    <a:pt x="24" y="11"/>
                  </a:cubicBezTo>
                  <a:cubicBezTo>
                    <a:pt x="1" y="463"/>
                    <a:pt x="1215" y="1344"/>
                    <a:pt x="1525" y="1582"/>
                  </a:cubicBezTo>
                  <a:cubicBezTo>
                    <a:pt x="1977" y="1963"/>
                    <a:pt x="2525" y="2225"/>
                    <a:pt x="3096" y="2440"/>
                  </a:cubicBezTo>
                  <a:cubicBezTo>
                    <a:pt x="3764" y="2703"/>
                    <a:pt x="4458" y="2902"/>
                    <a:pt x="5158" y="2902"/>
                  </a:cubicBezTo>
                  <a:cubicBezTo>
                    <a:pt x="5407" y="2902"/>
                    <a:pt x="5657" y="2877"/>
                    <a:pt x="5907" y="2821"/>
                  </a:cubicBezTo>
                  <a:cubicBezTo>
                    <a:pt x="6168" y="2773"/>
                    <a:pt x="6407" y="2678"/>
                    <a:pt x="6621" y="2511"/>
                  </a:cubicBezTo>
                  <a:cubicBezTo>
                    <a:pt x="6788" y="2392"/>
                    <a:pt x="8574" y="892"/>
                    <a:pt x="8860" y="201"/>
                  </a:cubicBezTo>
                  <a:cubicBezTo>
                    <a:pt x="8121" y="201"/>
                    <a:pt x="3239" y="58"/>
                    <a:pt x="1930" y="11"/>
                  </a:cubicBezTo>
                  <a:cubicBezTo>
                    <a:pt x="1802" y="3"/>
                    <a:pt x="1548" y="0"/>
                    <a:pt x="12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3"/>
            <p:cNvSpPr/>
            <p:nvPr/>
          </p:nvSpPr>
          <p:spPr>
            <a:xfrm>
              <a:off x="7262873" y="1714291"/>
              <a:ext cx="16215" cy="15807"/>
            </a:xfrm>
            <a:custGeom>
              <a:avLst/>
              <a:gdLst/>
              <a:ahLst/>
              <a:cxnLst/>
              <a:rect l="l" t="t" r="r" b="b"/>
              <a:pathLst>
                <a:path w="953" h="929" extrusionOk="0">
                  <a:moveTo>
                    <a:pt x="477" y="0"/>
                  </a:moveTo>
                  <a:cubicBezTo>
                    <a:pt x="215" y="0"/>
                    <a:pt x="0" y="191"/>
                    <a:pt x="0" y="453"/>
                  </a:cubicBezTo>
                  <a:cubicBezTo>
                    <a:pt x="0" y="714"/>
                    <a:pt x="215" y="929"/>
                    <a:pt x="477" y="929"/>
                  </a:cubicBezTo>
                  <a:cubicBezTo>
                    <a:pt x="739" y="929"/>
                    <a:pt x="953" y="714"/>
                    <a:pt x="953" y="453"/>
                  </a:cubicBezTo>
                  <a:cubicBezTo>
                    <a:pt x="953" y="191"/>
                    <a:pt x="739" y="0"/>
                    <a:pt x="477" y="0"/>
                  </a:cubicBezTo>
                  <a:close/>
                </a:path>
              </a:pathLst>
            </a:custGeom>
            <a:solidFill>
              <a:srgbClr val="35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3"/>
            <p:cNvSpPr/>
            <p:nvPr/>
          </p:nvSpPr>
          <p:spPr>
            <a:xfrm>
              <a:off x="7339866" y="1560306"/>
              <a:ext cx="113864" cy="195332"/>
            </a:xfrm>
            <a:custGeom>
              <a:avLst/>
              <a:gdLst/>
              <a:ahLst/>
              <a:cxnLst/>
              <a:rect l="l" t="t" r="r" b="b"/>
              <a:pathLst>
                <a:path w="6692" h="11480" extrusionOk="0">
                  <a:moveTo>
                    <a:pt x="5692" y="1"/>
                  </a:moveTo>
                  <a:cubicBezTo>
                    <a:pt x="4525" y="477"/>
                    <a:pt x="3453" y="1263"/>
                    <a:pt x="2572" y="2263"/>
                  </a:cubicBezTo>
                  <a:cubicBezTo>
                    <a:pt x="1929" y="3001"/>
                    <a:pt x="0" y="5406"/>
                    <a:pt x="71" y="6550"/>
                  </a:cubicBezTo>
                  <a:cubicBezTo>
                    <a:pt x="167" y="7645"/>
                    <a:pt x="2429" y="7621"/>
                    <a:pt x="3096" y="8217"/>
                  </a:cubicBezTo>
                  <a:cubicBezTo>
                    <a:pt x="3500" y="8597"/>
                    <a:pt x="6302" y="10972"/>
                    <a:pt x="6169" y="11477"/>
                  </a:cubicBezTo>
                  <a:lnTo>
                    <a:pt x="6169" y="11477"/>
                  </a:lnTo>
                  <a:cubicBezTo>
                    <a:pt x="6692" y="9572"/>
                    <a:pt x="6668" y="7549"/>
                    <a:pt x="6620" y="5549"/>
                  </a:cubicBezTo>
                  <a:cubicBezTo>
                    <a:pt x="6573" y="3644"/>
                    <a:pt x="6501" y="1644"/>
                    <a:pt x="5692" y="1"/>
                  </a:cubicBezTo>
                  <a:close/>
                  <a:moveTo>
                    <a:pt x="6169" y="11477"/>
                  </a:moveTo>
                  <a:lnTo>
                    <a:pt x="6169" y="11477"/>
                  </a:lnTo>
                  <a:cubicBezTo>
                    <a:pt x="6168" y="11478"/>
                    <a:pt x="6168" y="11478"/>
                    <a:pt x="6168" y="11479"/>
                  </a:cubicBezTo>
                  <a:cubicBezTo>
                    <a:pt x="6168" y="11478"/>
                    <a:pt x="6168" y="11478"/>
                    <a:pt x="6169" y="114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3"/>
            <p:cNvSpPr/>
            <p:nvPr/>
          </p:nvSpPr>
          <p:spPr>
            <a:xfrm>
              <a:off x="7352831" y="1585437"/>
              <a:ext cx="76585" cy="128872"/>
            </a:xfrm>
            <a:custGeom>
              <a:avLst/>
              <a:gdLst/>
              <a:ahLst/>
              <a:cxnLst/>
              <a:rect l="l" t="t" r="r" b="b"/>
              <a:pathLst>
                <a:path w="4501" h="7574" extrusionOk="0">
                  <a:moveTo>
                    <a:pt x="4430" y="0"/>
                  </a:moveTo>
                  <a:lnTo>
                    <a:pt x="4430" y="0"/>
                  </a:lnTo>
                  <a:cubicBezTo>
                    <a:pt x="3644" y="286"/>
                    <a:pt x="3072" y="976"/>
                    <a:pt x="2548" y="1619"/>
                  </a:cubicBezTo>
                  <a:cubicBezTo>
                    <a:pt x="2215" y="2024"/>
                    <a:pt x="1881" y="2429"/>
                    <a:pt x="1548" y="2858"/>
                  </a:cubicBezTo>
                  <a:cubicBezTo>
                    <a:pt x="738" y="3834"/>
                    <a:pt x="0" y="4477"/>
                    <a:pt x="1238" y="5335"/>
                  </a:cubicBezTo>
                  <a:cubicBezTo>
                    <a:pt x="1665" y="5643"/>
                    <a:pt x="3980" y="6966"/>
                    <a:pt x="3883" y="7565"/>
                  </a:cubicBezTo>
                  <a:lnTo>
                    <a:pt x="3883" y="7565"/>
                  </a:lnTo>
                  <a:cubicBezTo>
                    <a:pt x="4335" y="5067"/>
                    <a:pt x="4501" y="2522"/>
                    <a:pt x="4430" y="0"/>
                  </a:cubicBezTo>
                  <a:close/>
                  <a:moveTo>
                    <a:pt x="3883" y="7565"/>
                  </a:moveTo>
                  <a:cubicBezTo>
                    <a:pt x="3883" y="7568"/>
                    <a:pt x="3882" y="7570"/>
                    <a:pt x="3882" y="7573"/>
                  </a:cubicBezTo>
                  <a:cubicBezTo>
                    <a:pt x="3882" y="7570"/>
                    <a:pt x="3883" y="7568"/>
                    <a:pt x="3883" y="75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9" name="Google Shape;3139;p33"/>
          <p:cNvSpPr/>
          <p:nvPr/>
        </p:nvSpPr>
        <p:spPr>
          <a:xfrm rot="2148686">
            <a:off x="7002850" y="1096019"/>
            <a:ext cx="561712" cy="485411"/>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3140" name="Google Shape;3140;p33">
            <a:hlinkClick r:id="rId3"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3">
            <a:hlinkClick r:id="rId4"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3"/>
          <p:cNvSpPr txBox="1"/>
          <p:nvPr/>
        </p:nvSpPr>
        <p:spPr>
          <a:xfrm>
            <a:off x="2786775" y="4252450"/>
            <a:ext cx="35706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2+6+1+3=12 Nice work!</a:t>
            </a:r>
            <a:endParaRPr sz="2000">
              <a:solidFill>
                <a:schemeClr val="accent1"/>
              </a:solidFill>
              <a:latin typeface="Jua"/>
              <a:ea typeface="Jua"/>
              <a:cs typeface="Jua"/>
              <a:sym typeface="Jua"/>
            </a:endParaRPr>
          </a:p>
        </p:txBody>
      </p:sp>
      <p:grpSp>
        <p:nvGrpSpPr>
          <p:cNvPr id="3143" name="Google Shape;3143;p33"/>
          <p:cNvGrpSpPr/>
          <p:nvPr/>
        </p:nvGrpSpPr>
        <p:grpSpPr>
          <a:xfrm>
            <a:off x="8569288" y="4423863"/>
            <a:ext cx="194021" cy="191487"/>
            <a:chOff x="6232000" y="1435050"/>
            <a:chExt cx="488225" cy="481850"/>
          </a:xfrm>
        </p:grpSpPr>
        <p:sp>
          <p:nvSpPr>
            <p:cNvPr id="3144" name="Google Shape;3144;p3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45" name="Google Shape;3145;p3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46" name="Google Shape;3146;p3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47" name="Google Shape;3147;p3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48" name="Google Shape;3148;p3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149" name="Google Shape;3149;p33">
            <a:hlinkClick r:id="rId5"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3150" name="Google Shape;3150;p33">
            <a:hlinkClick r:id="rId6"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3151" name="Google Shape;3151;p33">
            <a:hlinkClick r:id="rId4"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3152" name="Google Shape;3152;p33">
            <a:hlinkClick r:id="rId7"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3153" name="Google Shape;3153;p33">
            <a:hlinkClick r:id="rId8"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3154" name="Google Shape;3154;p33">
            <a:hlinkClick r:id="rId9"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3155" name="Google Shape;3155;p33">
            <a:hlinkClick r:id="rId10"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3"/>
          <p:cNvSpPr/>
          <p:nvPr/>
        </p:nvSpPr>
        <p:spPr>
          <a:xfrm>
            <a:off x="5453838" y="1451077"/>
            <a:ext cx="386400" cy="38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Quicksand"/>
                <a:ea typeface="Quicksand"/>
                <a:cs typeface="Quicksand"/>
                <a:sym typeface="Quicksand"/>
              </a:rPr>
              <a:t>2</a:t>
            </a:r>
            <a:endParaRPr sz="1700">
              <a:solidFill>
                <a:schemeClr val="dk1"/>
              </a:solidFill>
              <a:latin typeface="Quicksand"/>
              <a:ea typeface="Quicksand"/>
              <a:cs typeface="Quicksand"/>
              <a:sym typeface="Quicksand"/>
            </a:endParaRPr>
          </a:p>
        </p:txBody>
      </p:sp>
      <p:sp>
        <p:nvSpPr>
          <p:cNvPr id="3157" name="Google Shape;3157;p33"/>
          <p:cNvSpPr/>
          <p:nvPr/>
        </p:nvSpPr>
        <p:spPr>
          <a:xfrm>
            <a:off x="4378788" y="3043277"/>
            <a:ext cx="386400" cy="38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Quicksand"/>
                <a:ea typeface="Quicksand"/>
                <a:cs typeface="Quicksand"/>
                <a:sym typeface="Quicksand"/>
              </a:rPr>
              <a:t>6</a:t>
            </a:r>
            <a:endParaRPr sz="1700">
              <a:solidFill>
                <a:schemeClr val="dk1"/>
              </a:solidFill>
              <a:latin typeface="Quicksand"/>
              <a:ea typeface="Quicksand"/>
              <a:cs typeface="Quicksand"/>
              <a:sym typeface="Quicksand"/>
            </a:endParaRPr>
          </a:p>
        </p:txBody>
      </p:sp>
      <p:sp>
        <p:nvSpPr>
          <p:cNvPr id="3158" name="Google Shape;3158;p33"/>
          <p:cNvSpPr/>
          <p:nvPr/>
        </p:nvSpPr>
        <p:spPr>
          <a:xfrm>
            <a:off x="2424988" y="3370277"/>
            <a:ext cx="386400" cy="38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Quicksand"/>
                <a:ea typeface="Quicksand"/>
                <a:cs typeface="Quicksand"/>
                <a:sym typeface="Quicksand"/>
              </a:rPr>
              <a:t>1</a:t>
            </a:r>
            <a:endParaRPr sz="1700">
              <a:solidFill>
                <a:schemeClr val="dk1"/>
              </a:solidFill>
              <a:latin typeface="Quicksand"/>
              <a:ea typeface="Quicksand"/>
              <a:cs typeface="Quicksand"/>
              <a:sym typeface="Quicksand"/>
            </a:endParaRPr>
          </a:p>
        </p:txBody>
      </p:sp>
      <p:sp>
        <p:nvSpPr>
          <p:cNvPr id="3159" name="Google Shape;3159;p33"/>
          <p:cNvSpPr/>
          <p:nvPr/>
        </p:nvSpPr>
        <p:spPr>
          <a:xfrm>
            <a:off x="3083638" y="3736689"/>
            <a:ext cx="386400" cy="38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Quicksand"/>
                <a:ea typeface="Quicksand"/>
                <a:cs typeface="Quicksand"/>
                <a:sym typeface="Quicksand"/>
              </a:rPr>
              <a:t>3</a:t>
            </a:r>
            <a:endParaRPr sz="1700">
              <a:solidFill>
                <a:schemeClr val="dk1"/>
              </a:solidFill>
              <a:latin typeface="Quicksand"/>
              <a:ea typeface="Quicksand"/>
              <a:cs typeface="Quicksand"/>
              <a:sym typeface="Quicksan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63"/>
        <p:cNvGrpSpPr/>
        <p:nvPr/>
      </p:nvGrpSpPr>
      <p:grpSpPr>
        <a:xfrm>
          <a:off x="0" y="0"/>
          <a:ext cx="0" cy="0"/>
          <a:chOff x="0" y="0"/>
          <a:chExt cx="0" cy="0"/>
        </a:xfrm>
      </p:grpSpPr>
      <p:sp>
        <p:nvSpPr>
          <p:cNvPr id="3164" name="Google Shape;3164;p34"/>
          <p:cNvSpPr/>
          <p:nvPr/>
        </p:nvSpPr>
        <p:spPr>
          <a:xfrm rot="126755">
            <a:off x="2130001" y="1012294"/>
            <a:ext cx="4703897" cy="332806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3165" name="Google Shape;3165;p34"/>
          <p:cNvSpPr/>
          <p:nvPr/>
        </p:nvSpPr>
        <p:spPr>
          <a:xfrm rot="-135875">
            <a:off x="1909815" y="721845"/>
            <a:ext cx="1088272" cy="940432"/>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3166" name="Google Shape;3166;p34"/>
          <p:cNvSpPr/>
          <p:nvPr/>
        </p:nvSpPr>
        <p:spPr>
          <a:xfrm rot="4829593">
            <a:off x="6015304" y="875314"/>
            <a:ext cx="1088288" cy="940389"/>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3167" name="Google Shape;3167;p34"/>
          <p:cNvSpPr txBox="1">
            <a:spLocks noGrp="1"/>
          </p:cNvSpPr>
          <p:nvPr>
            <p:ph type="title"/>
          </p:nvPr>
        </p:nvSpPr>
        <p:spPr>
          <a:xfrm>
            <a:off x="2497874" y="2156593"/>
            <a:ext cx="3968100" cy="6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Animal Math</a:t>
            </a:r>
            <a:endParaRPr/>
          </a:p>
        </p:txBody>
      </p:sp>
      <p:sp>
        <p:nvSpPr>
          <p:cNvPr id="3168" name="Google Shape;3168;p34"/>
          <p:cNvSpPr txBox="1">
            <a:spLocks noGrp="1"/>
          </p:cNvSpPr>
          <p:nvPr>
            <p:ph type="title" idx="2"/>
          </p:nvPr>
        </p:nvSpPr>
        <p:spPr>
          <a:xfrm>
            <a:off x="3965650" y="1122450"/>
            <a:ext cx="1032600" cy="6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169" name="Google Shape;3169;p34"/>
          <p:cNvSpPr txBox="1">
            <a:spLocks noGrp="1"/>
          </p:cNvSpPr>
          <p:nvPr>
            <p:ph type="subTitle" idx="1"/>
          </p:nvPr>
        </p:nvSpPr>
        <p:spPr>
          <a:xfrm>
            <a:off x="2233575" y="3144850"/>
            <a:ext cx="4496700" cy="65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Solve the math example, drag as many animals as the answer is into the answer box.</a:t>
            </a:r>
            <a:endParaRPr/>
          </a:p>
        </p:txBody>
      </p:sp>
      <p:sp>
        <p:nvSpPr>
          <p:cNvPr id="3170" name="Google Shape;3170;p34">
            <a:hlinkClick r:id="rId3" action="ppaction://hlinksldjump"/>
          </p:cNvPr>
          <p:cNvSpPr txBox="1"/>
          <p:nvPr/>
        </p:nvSpPr>
        <p:spPr>
          <a:xfrm>
            <a:off x="3280400" y="3752588"/>
            <a:ext cx="24033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Let's Get Started</a:t>
            </a:r>
            <a:endParaRPr sz="2000">
              <a:solidFill>
                <a:schemeClr val="accent1"/>
              </a:solidFill>
              <a:latin typeface="Jua"/>
              <a:ea typeface="Jua"/>
              <a:cs typeface="Jua"/>
              <a:sym typeface="Jua"/>
            </a:endParaRPr>
          </a:p>
        </p:txBody>
      </p:sp>
      <p:grpSp>
        <p:nvGrpSpPr>
          <p:cNvPr id="3171" name="Google Shape;3171;p34"/>
          <p:cNvGrpSpPr/>
          <p:nvPr/>
        </p:nvGrpSpPr>
        <p:grpSpPr>
          <a:xfrm>
            <a:off x="8569288" y="4423863"/>
            <a:ext cx="194021" cy="191487"/>
            <a:chOff x="6232000" y="1435050"/>
            <a:chExt cx="488225" cy="481850"/>
          </a:xfrm>
        </p:grpSpPr>
        <p:sp>
          <p:nvSpPr>
            <p:cNvPr id="3172" name="Google Shape;3172;p3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73" name="Google Shape;3173;p3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74" name="Google Shape;3174;p3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75" name="Google Shape;3175;p3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76" name="Google Shape;3176;p3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177" name="Google Shape;3177;p34">
            <a:hlinkClick r:id="rId4"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3178" name="Google Shape;3178;p34">
            <a:hlinkClick r:id="rId5"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3179" name="Google Shape;3179;p34">
            <a:hlinkClick r:id="rId4"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3180" name="Google Shape;3180;p34">
            <a:hlinkClick r:id="rId6"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3181" name="Google Shape;3181;p34">
            <a:hlinkClick r:id="rId7"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3182" name="Google Shape;3182;p34">
            <a:hlinkClick r:id="rId8"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3183" name="Google Shape;3183;p34">
            <a:hlinkClick r:id="rId9"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4">
            <a:hlinkClick r:id="rId10"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4">
            <a:hlinkClick r:id="rId3"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89"/>
        <p:cNvGrpSpPr/>
        <p:nvPr/>
      </p:nvGrpSpPr>
      <p:grpSpPr>
        <a:xfrm>
          <a:off x="0" y="0"/>
          <a:ext cx="0" cy="0"/>
          <a:chOff x="0" y="0"/>
          <a:chExt cx="0" cy="0"/>
        </a:xfrm>
      </p:grpSpPr>
      <p:sp>
        <p:nvSpPr>
          <p:cNvPr id="3190" name="Google Shape;3190;p35"/>
          <p:cNvSpPr/>
          <p:nvPr/>
        </p:nvSpPr>
        <p:spPr>
          <a:xfrm>
            <a:off x="5890675" y="2925650"/>
            <a:ext cx="2326200" cy="101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5"/>
          <p:cNvSpPr/>
          <p:nvPr/>
        </p:nvSpPr>
        <p:spPr>
          <a:xfrm>
            <a:off x="5890675" y="1383738"/>
            <a:ext cx="2326200" cy="101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5"/>
          <p:cNvSpPr/>
          <p:nvPr/>
        </p:nvSpPr>
        <p:spPr>
          <a:xfrm>
            <a:off x="927125" y="2925650"/>
            <a:ext cx="2326200" cy="101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5"/>
          <p:cNvSpPr/>
          <p:nvPr/>
        </p:nvSpPr>
        <p:spPr>
          <a:xfrm>
            <a:off x="927125" y="1383738"/>
            <a:ext cx="2326200" cy="101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5"/>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Animal Math</a:t>
            </a:r>
            <a:endParaRPr/>
          </a:p>
        </p:txBody>
      </p:sp>
      <p:sp>
        <p:nvSpPr>
          <p:cNvPr id="3195" name="Google Shape;3195;p35"/>
          <p:cNvSpPr/>
          <p:nvPr/>
        </p:nvSpPr>
        <p:spPr>
          <a:xfrm>
            <a:off x="927125" y="1535550"/>
            <a:ext cx="990900" cy="476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latin typeface="Quicksand Medium"/>
                <a:ea typeface="Quicksand Medium"/>
                <a:cs typeface="Quicksand Medium"/>
                <a:sym typeface="Quicksand Medium"/>
              </a:rPr>
              <a:t>13-12=</a:t>
            </a:r>
            <a:endParaRPr sz="2300">
              <a:solidFill>
                <a:schemeClr val="dk1"/>
              </a:solidFill>
              <a:latin typeface="Quicksand Medium"/>
              <a:ea typeface="Quicksand Medium"/>
              <a:cs typeface="Quicksand Medium"/>
              <a:sym typeface="Quicksand Medium"/>
            </a:endParaRPr>
          </a:p>
        </p:txBody>
      </p:sp>
      <p:sp>
        <p:nvSpPr>
          <p:cNvPr id="3196" name="Google Shape;3196;p35"/>
          <p:cNvSpPr/>
          <p:nvPr/>
        </p:nvSpPr>
        <p:spPr>
          <a:xfrm>
            <a:off x="927125" y="3072654"/>
            <a:ext cx="990900" cy="476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latin typeface="Quicksand Medium"/>
                <a:ea typeface="Quicksand Medium"/>
                <a:cs typeface="Quicksand Medium"/>
                <a:sym typeface="Quicksand Medium"/>
              </a:rPr>
              <a:t>1x2=</a:t>
            </a:r>
            <a:endParaRPr sz="2300">
              <a:solidFill>
                <a:schemeClr val="dk1"/>
              </a:solidFill>
              <a:latin typeface="Quicksand Medium"/>
              <a:ea typeface="Quicksand Medium"/>
              <a:cs typeface="Quicksand Medium"/>
              <a:sym typeface="Quicksand Medium"/>
            </a:endParaRPr>
          </a:p>
        </p:txBody>
      </p:sp>
      <p:sp>
        <p:nvSpPr>
          <p:cNvPr id="3197" name="Google Shape;3197;p35"/>
          <p:cNvSpPr/>
          <p:nvPr/>
        </p:nvSpPr>
        <p:spPr>
          <a:xfrm>
            <a:off x="5890675" y="1535550"/>
            <a:ext cx="994200" cy="4764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latin typeface="Quicksand Medium"/>
                <a:ea typeface="Quicksand Medium"/>
                <a:cs typeface="Quicksand Medium"/>
                <a:sym typeface="Quicksand Medium"/>
              </a:rPr>
              <a:t>5-2=</a:t>
            </a:r>
            <a:endParaRPr sz="2300">
              <a:solidFill>
                <a:schemeClr val="dk1"/>
              </a:solidFill>
              <a:latin typeface="Quicksand Medium"/>
              <a:ea typeface="Quicksand Medium"/>
              <a:cs typeface="Quicksand Medium"/>
              <a:sym typeface="Quicksand Medium"/>
            </a:endParaRPr>
          </a:p>
        </p:txBody>
      </p:sp>
      <p:sp>
        <p:nvSpPr>
          <p:cNvPr id="3198" name="Google Shape;3198;p35"/>
          <p:cNvSpPr/>
          <p:nvPr/>
        </p:nvSpPr>
        <p:spPr>
          <a:xfrm>
            <a:off x="5890675" y="3077452"/>
            <a:ext cx="994200" cy="4764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latin typeface="Quicksand Medium"/>
                <a:ea typeface="Quicksand Medium"/>
                <a:cs typeface="Quicksand Medium"/>
                <a:sym typeface="Quicksand Medium"/>
              </a:rPr>
              <a:t>8-4=</a:t>
            </a:r>
            <a:endParaRPr sz="2300">
              <a:solidFill>
                <a:schemeClr val="dk1"/>
              </a:solidFill>
              <a:latin typeface="Quicksand Medium"/>
              <a:ea typeface="Quicksand Medium"/>
              <a:cs typeface="Quicksand Medium"/>
              <a:sym typeface="Quicksand Medium"/>
            </a:endParaRPr>
          </a:p>
        </p:txBody>
      </p:sp>
      <p:sp>
        <p:nvSpPr>
          <p:cNvPr id="3199" name="Google Shape;3199;p35">
            <a:hlinkClick r:id="rId3" action="ppaction://hlinksldjump"/>
          </p:cNvPr>
          <p:cNvSpPr txBox="1"/>
          <p:nvPr/>
        </p:nvSpPr>
        <p:spPr>
          <a:xfrm>
            <a:off x="3370350" y="4252438"/>
            <a:ext cx="24033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Check the answers</a:t>
            </a:r>
            <a:endParaRPr sz="2000">
              <a:solidFill>
                <a:schemeClr val="accent1"/>
              </a:solidFill>
              <a:latin typeface="Jua"/>
              <a:ea typeface="Jua"/>
              <a:cs typeface="Jua"/>
              <a:sym typeface="Jua"/>
            </a:endParaRPr>
          </a:p>
        </p:txBody>
      </p:sp>
      <p:sp>
        <p:nvSpPr>
          <p:cNvPr id="3200" name="Google Shape;3200;p35"/>
          <p:cNvSpPr/>
          <p:nvPr/>
        </p:nvSpPr>
        <p:spPr>
          <a:xfrm rot="-532">
            <a:off x="3601937" y="1394850"/>
            <a:ext cx="1940100" cy="2531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nvGrpSpPr>
          <p:cNvPr id="3201" name="Google Shape;3201;p35"/>
          <p:cNvGrpSpPr/>
          <p:nvPr/>
        </p:nvGrpSpPr>
        <p:grpSpPr>
          <a:xfrm>
            <a:off x="3408900" y="1173995"/>
            <a:ext cx="2326197" cy="837946"/>
            <a:chOff x="5615063" y="1030172"/>
            <a:chExt cx="2326197" cy="837946"/>
          </a:xfrm>
        </p:grpSpPr>
        <p:sp>
          <p:nvSpPr>
            <p:cNvPr id="3202" name="Google Shape;3202;p35"/>
            <p:cNvSpPr/>
            <p:nvPr/>
          </p:nvSpPr>
          <p:spPr>
            <a:xfrm rot="4965428">
              <a:off x="7186486" y="1120304"/>
              <a:ext cx="761148" cy="657681"/>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3203" name="Google Shape;3203;p35"/>
            <p:cNvSpPr/>
            <p:nvPr/>
          </p:nvSpPr>
          <p:spPr>
            <a:xfrm rot="-4965428" flipH="1">
              <a:off x="5608689" y="1120304"/>
              <a:ext cx="761148" cy="657681"/>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grpSp>
        <p:nvGrpSpPr>
          <p:cNvPr id="3204" name="Google Shape;3204;p35"/>
          <p:cNvGrpSpPr/>
          <p:nvPr/>
        </p:nvGrpSpPr>
        <p:grpSpPr>
          <a:xfrm>
            <a:off x="4721833" y="3280635"/>
            <a:ext cx="436988" cy="408108"/>
            <a:chOff x="7220523" y="3260381"/>
            <a:chExt cx="562476" cy="525303"/>
          </a:xfrm>
        </p:grpSpPr>
        <p:sp>
          <p:nvSpPr>
            <p:cNvPr id="3205" name="Google Shape;3205;p35"/>
            <p:cNvSpPr/>
            <p:nvPr/>
          </p:nvSpPr>
          <p:spPr>
            <a:xfrm>
              <a:off x="7220523" y="3260381"/>
              <a:ext cx="562476" cy="525303"/>
            </a:xfrm>
            <a:custGeom>
              <a:avLst/>
              <a:gdLst/>
              <a:ahLst/>
              <a:cxnLst/>
              <a:rect l="l" t="t" r="r" b="b"/>
              <a:pathLst>
                <a:path w="51204" h="47820" extrusionOk="0">
                  <a:moveTo>
                    <a:pt x="25715" y="47745"/>
                  </a:moveTo>
                  <a:cubicBezTo>
                    <a:pt x="20828" y="47820"/>
                    <a:pt x="16141" y="47018"/>
                    <a:pt x="11680" y="45163"/>
                  </a:cubicBezTo>
                  <a:cubicBezTo>
                    <a:pt x="8823" y="43985"/>
                    <a:pt x="6367" y="42306"/>
                    <a:pt x="4512" y="39775"/>
                  </a:cubicBezTo>
                  <a:cubicBezTo>
                    <a:pt x="2733" y="37294"/>
                    <a:pt x="1179" y="34712"/>
                    <a:pt x="652" y="31654"/>
                  </a:cubicBezTo>
                  <a:cubicBezTo>
                    <a:pt x="26" y="28146"/>
                    <a:pt x="1" y="24687"/>
                    <a:pt x="1103" y="21253"/>
                  </a:cubicBezTo>
                  <a:cubicBezTo>
                    <a:pt x="1880" y="18872"/>
                    <a:pt x="2682" y="16517"/>
                    <a:pt x="4161" y="14436"/>
                  </a:cubicBezTo>
                  <a:cubicBezTo>
                    <a:pt x="4487" y="13985"/>
                    <a:pt x="4412" y="13584"/>
                    <a:pt x="4312" y="13083"/>
                  </a:cubicBezTo>
                  <a:cubicBezTo>
                    <a:pt x="3760" y="9549"/>
                    <a:pt x="2983" y="6040"/>
                    <a:pt x="3134" y="2406"/>
                  </a:cubicBezTo>
                  <a:cubicBezTo>
                    <a:pt x="3209" y="827"/>
                    <a:pt x="4236" y="0"/>
                    <a:pt x="5815" y="201"/>
                  </a:cubicBezTo>
                  <a:cubicBezTo>
                    <a:pt x="8547" y="526"/>
                    <a:pt x="10728" y="1955"/>
                    <a:pt x="12858" y="3509"/>
                  </a:cubicBezTo>
                  <a:cubicBezTo>
                    <a:pt x="13535" y="4010"/>
                    <a:pt x="14186" y="4537"/>
                    <a:pt x="14813" y="5063"/>
                  </a:cubicBezTo>
                  <a:cubicBezTo>
                    <a:pt x="15339" y="5489"/>
                    <a:pt x="15840" y="5614"/>
                    <a:pt x="16517" y="5339"/>
                  </a:cubicBezTo>
                  <a:cubicBezTo>
                    <a:pt x="17319" y="5013"/>
                    <a:pt x="18171" y="4787"/>
                    <a:pt x="18998" y="4511"/>
                  </a:cubicBezTo>
                  <a:cubicBezTo>
                    <a:pt x="20678" y="3960"/>
                    <a:pt x="22432" y="3760"/>
                    <a:pt x="24186" y="3709"/>
                  </a:cubicBezTo>
                  <a:cubicBezTo>
                    <a:pt x="26191" y="3684"/>
                    <a:pt x="28221" y="3609"/>
                    <a:pt x="30226" y="3985"/>
                  </a:cubicBezTo>
                  <a:cubicBezTo>
                    <a:pt x="31630" y="4236"/>
                    <a:pt x="33059" y="4612"/>
                    <a:pt x="34362" y="5188"/>
                  </a:cubicBezTo>
                  <a:cubicBezTo>
                    <a:pt x="35465" y="5664"/>
                    <a:pt x="36267" y="5414"/>
                    <a:pt x="37094" y="4687"/>
                  </a:cubicBezTo>
                  <a:cubicBezTo>
                    <a:pt x="38297" y="3634"/>
                    <a:pt x="39550" y="2707"/>
                    <a:pt x="40928" y="1880"/>
                  </a:cubicBezTo>
                  <a:cubicBezTo>
                    <a:pt x="42407" y="1028"/>
                    <a:pt x="43986" y="401"/>
                    <a:pt x="45690" y="176"/>
                  </a:cubicBezTo>
                  <a:cubicBezTo>
                    <a:pt x="47119" y="0"/>
                    <a:pt x="48171" y="852"/>
                    <a:pt x="48247" y="2331"/>
                  </a:cubicBezTo>
                  <a:cubicBezTo>
                    <a:pt x="48372" y="4211"/>
                    <a:pt x="48196" y="6090"/>
                    <a:pt x="47871" y="7945"/>
                  </a:cubicBezTo>
                  <a:cubicBezTo>
                    <a:pt x="47545" y="9750"/>
                    <a:pt x="47420" y="11604"/>
                    <a:pt x="46968" y="13384"/>
                  </a:cubicBezTo>
                  <a:cubicBezTo>
                    <a:pt x="46868" y="13785"/>
                    <a:pt x="47044" y="14136"/>
                    <a:pt x="47269" y="14486"/>
                  </a:cubicBezTo>
                  <a:cubicBezTo>
                    <a:pt x="48973" y="17093"/>
                    <a:pt x="50026" y="19950"/>
                    <a:pt x="50703" y="22983"/>
                  </a:cubicBezTo>
                  <a:cubicBezTo>
                    <a:pt x="51204" y="25263"/>
                    <a:pt x="51179" y="27544"/>
                    <a:pt x="50978" y="29900"/>
                  </a:cubicBezTo>
                  <a:cubicBezTo>
                    <a:pt x="50602" y="34286"/>
                    <a:pt x="48547" y="37795"/>
                    <a:pt x="45815" y="41028"/>
                  </a:cubicBezTo>
                  <a:cubicBezTo>
                    <a:pt x="44362" y="42782"/>
                    <a:pt x="42407" y="43910"/>
                    <a:pt x="40377" y="44863"/>
                  </a:cubicBezTo>
                  <a:cubicBezTo>
                    <a:pt x="37119" y="46366"/>
                    <a:pt x="33685" y="47143"/>
                    <a:pt x="30126" y="47544"/>
                  </a:cubicBezTo>
                  <a:cubicBezTo>
                    <a:pt x="28622" y="47695"/>
                    <a:pt x="27144" y="47670"/>
                    <a:pt x="25715" y="477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5"/>
            <p:cNvSpPr/>
            <p:nvPr/>
          </p:nvSpPr>
          <p:spPr>
            <a:xfrm>
              <a:off x="7451795" y="3470177"/>
              <a:ext cx="103248" cy="150879"/>
            </a:xfrm>
            <a:custGeom>
              <a:avLst/>
              <a:gdLst/>
              <a:ahLst/>
              <a:cxnLst/>
              <a:rect l="l" t="t" r="r" b="b"/>
              <a:pathLst>
                <a:path w="9399" h="13735" extrusionOk="0">
                  <a:moveTo>
                    <a:pt x="8873" y="11454"/>
                  </a:moveTo>
                  <a:cubicBezTo>
                    <a:pt x="8021" y="13083"/>
                    <a:pt x="6792" y="13509"/>
                    <a:pt x="5414" y="13609"/>
                  </a:cubicBezTo>
                  <a:cubicBezTo>
                    <a:pt x="3509" y="13734"/>
                    <a:pt x="1655" y="13609"/>
                    <a:pt x="427" y="11754"/>
                  </a:cubicBezTo>
                  <a:cubicBezTo>
                    <a:pt x="802" y="11379"/>
                    <a:pt x="1053" y="11729"/>
                    <a:pt x="1329" y="11805"/>
                  </a:cubicBezTo>
                  <a:cubicBezTo>
                    <a:pt x="1880" y="11930"/>
                    <a:pt x="2406" y="12181"/>
                    <a:pt x="2958" y="12256"/>
                  </a:cubicBezTo>
                  <a:cubicBezTo>
                    <a:pt x="4086" y="12456"/>
                    <a:pt x="4211" y="12256"/>
                    <a:pt x="4111" y="11103"/>
                  </a:cubicBezTo>
                  <a:cubicBezTo>
                    <a:pt x="4011" y="10226"/>
                    <a:pt x="4211" y="9273"/>
                    <a:pt x="3910" y="8496"/>
                  </a:cubicBezTo>
                  <a:cubicBezTo>
                    <a:pt x="3610" y="7795"/>
                    <a:pt x="2732" y="7343"/>
                    <a:pt x="2256" y="6692"/>
                  </a:cubicBezTo>
                  <a:cubicBezTo>
                    <a:pt x="1178" y="5263"/>
                    <a:pt x="652" y="3584"/>
                    <a:pt x="126" y="1905"/>
                  </a:cubicBezTo>
                  <a:cubicBezTo>
                    <a:pt x="0" y="1454"/>
                    <a:pt x="226" y="1128"/>
                    <a:pt x="552" y="902"/>
                  </a:cubicBezTo>
                  <a:cubicBezTo>
                    <a:pt x="853" y="702"/>
                    <a:pt x="1178" y="576"/>
                    <a:pt x="1529" y="501"/>
                  </a:cubicBezTo>
                  <a:cubicBezTo>
                    <a:pt x="3610" y="25"/>
                    <a:pt x="5715" y="0"/>
                    <a:pt x="7795" y="501"/>
                  </a:cubicBezTo>
                  <a:cubicBezTo>
                    <a:pt x="9123" y="827"/>
                    <a:pt x="9399" y="1328"/>
                    <a:pt x="8948" y="2581"/>
                  </a:cubicBezTo>
                  <a:cubicBezTo>
                    <a:pt x="8196" y="4662"/>
                    <a:pt x="7519" y="6767"/>
                    <a:pt x="5564" y="8120"/>
                  </a:cubicBezTo>
                  <a:cubicBezTo>
                    <a:pt x="5389" y="8246"/>
                    <a:pt x="5289" y="8446"/>
                    <a:pt x="5289" y="8672"/>
                  </a:cubicBezTo>
                  <a:cubicBezTo>
                    <a:pt x="5339" y="9649"/>
                    <a:pt x="5188" y="10602"/>
                    <a:pt x="5088" y="11554"/>
                  </a:cubicBezTo>
                  <a:cubicBezTo>
                    <a:pt x="5038" y="12130"/>
                    <a:pt x="5314" y="12331"/>
                    <a:pt x="5890" y="12306"/>
                  </a:cubicBezTo>
                  <a:cubicBezTo>
                    <a:pt x="6467" y="12306"/>
                    <a:pt x="6993" y="12105"/>
                    <a:pt x="7544" y="11930"/>
                  </a:cubicBezTo>
                  <a:cubicBezTo>
                    <a:pt x="7895" y="11830"/>
                    <a:pt x="8246" y="11679"/>
                    <a:pt x="8873" y="11454"/>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5"/>
            <p:cNvSpPr/>
            <p:nvPr/>
          </p:nvSpPr>
          <p:spPr>
            <a:xfrm>
              <a:off x="7275592" y="3290107"/>
              <a:ext cx="83431" cy="98579"/>
            </a:xfrm>
            <a:custGeom>
              <a:avLst/>
              <a:gdLst/>
              <a:ahLst/>
              <a:cxnLst/>
              <a:rect l="l" t="t" r="r" b="b"/>
              <a:pathLst>
                <a:path w="7595" h="8974" extrusionOk="0">
                  <a:moveTo>
                    <a:pt x="25" y="1104"/>
                  </a:moveTo>
                  <a:cubicBezTo>
                    <a:pt x="0" y="452"/>
                    <a:pt x="527" y="1"/>
                    <a:pt x="1228" y="302"/>
                  </a:cubicBezTo>
                  <a:cubicBezTo>
                    <a:pt x="2030" y="653"/>
                    <a:pt x="2807" y="1054"/>
                    <a:pt x="3559" y="1530"/>
                  </a:cubicBezTo>
                  <a:cubicBezTo>
                    <a:pt x="4612" y="2206"/>
                    <a:pt x="5639" y="2958"/>
                    <a:pt x="6692" y="3685"/>
                  </a:cubicBezTo>
                  <a:cubicBezTo>
                    <a:pt x="7569" y="4312"/>
                    <a:pt x="7594" y="4863"/>
                    <a:pt x="6692" y="5389"/>
                  </a:cubicBezTo>
                  <a:cubicBezTo>
                    <a:pt x="5414" y="6116"/>
                    <a:pt x="4386" y="7119"/>
                    <a:pt x="3309" y="8096"/>
                  </a:cubicBezTo>
                  <a:cubicBezTo>
                    <a:pt x="2331" y="8973"/>
                    <a:pt x="1780" y="8848"/>
                    <a:pt x="1454" y="7595"/>
                  </a:cubicBezTo>
                  <a:cubicBezTo>
                    <a:pt x="953" y="5490"/>
                    <a:pt x="527" y="3334"/>
                    <a:pt x="25" y="1104"/>
                  </a:cubicBezTo>
                </a:path>
              </a:pathLst>
            </a:custGeom>
            <a:solidFill>
              <a:srgbClr val="EEE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5"/>
            <p:cNvSpPr/>
            <p:nvPr/>
          </p:nvSpPr>
          <p:spPr>
            <a:xfrm>
              <a:off x="7647277" y="3290107"/>
              <a:ext cx="80399" cy="96932"/>
            </a:xfrm>
            <a:custGeom>
              <a:avLst/>
              <a:gdLst/>
              <a:ahLst/>
              <a:cxnLst/>
              <a:rect l="l" t="t" r="r" b="b"/>
              <a:pathLst>
                <a:path w="7319" h="8824" extrusionOk="0">
                  <a:moveTo>
                    <a:pt x="7293" y="1555"/>
                  </a:moveTo>
                  <a:cubicBezTo>
                    <a:pt x="7018" y="3685"/>
                    <a:pt x="6491" y="5891"/>
                    <a:pt x="5915" y="8096"/>
                  </a:cubicBezTo>
                  <a:cubicBezTo>
                    <a:pt x="5764" y="8723"/>
                    <a:pt x="5138" y="8823"/>
                    <a:pt x="4536" y="8372"/>
                  </a:cubicBezTo>
                  <a:cubicBezTo>
                    <a:pt x="4035" y="7971"/>
                    <a:pt x="3634" y="7420"/>
                    <a:pt x="3083" y="7044"/>
                  </a:cubicBezTo>
                  <a:cubicBezTo>
                    <a:pt x="2306" y="6492"/>
                    <a:pt x="1579" y="5866"/>
                    <a:pt x="777" y="5339"/>
                  </a:cubicBezTo>
                  <a:cubicBezTo>
                    <a:pt x="0" y="4838"/>
                    <a:pt x="0" y="4312"/>
                    <a:pt x="727" y="3785"/>
                  </a:cubicBezTo>
                  <a:cubicBezTo>
                    <a:pt x="2381" y="2582"/>
                    <a:pt x="4010" y="1329"/>
                    <a:pt x="5890" y="477"/>
                  </a:cubicBezTo>
                  <a:cubicBezTo>
                    <a:pt x="6967" y="1"/>
                    <a:pt x="7318" y="252"/>
                    <a:pt x="7293" y="1555"/>
                  </a:cubicBezTo>
                </a:path>
              </a:pathLst>
            </a:custGeom>
            <a:solidFill>
              <a:srgbClr val="EEE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5"/>
            <p:cNvSpPr/>
            <p:nvPr/>
          </p:nvSpPr>
          <p:spPr>
            <a:xfrm>
              <a:off x="7360936" y="3445395"/>
              <a:ext cx="49850" cy="50114"/>
            </a:xfrm>
            <a:custGeom>
              <a:avLst/>
              <a:gdLst/>
              <a:ahLst/>
              <a:cxnLst/>
              <a:rect l="l" t="t" r="r" b="b"/>
              <a:pathLst>
                <a:path w="4538" h="4562" extrusionOk="0">
                  <a:moveTo>
                    <a:pt x="4512" y="2281"/>
                  </a:moveTo>
                  <a:cubicBezTo>
                    <a:pt x="4537" y="3434"/>
                    <a:pt x="3334" y="4562"/>
                    <a:pt x="2056" y="4537"/>
                  </a:cubicBezTo>
                  <a:cubicBezTo>
                    <a:pt x="928" y="4537"/>
                    <a:pt x="51" y="3584"/>
                    <a:pt x="26" y="2256"/>
                  </a:cubicBezTo>
                  <a:cubicBezTo>
                    <a:pt x="1" y="953"/>
                    <a:pt x="828" y="50"/>
                    <a:pt x="2081" y="25"/>
                  </a:cubicBezTo>
                  <a:cubicBezTo>
                    <a:pt x="3359" y="0"/>
                    <a:pt x="4512" y="1078"/>
                    <a:pt x="4512" y="2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5"/>
            <p:cNvSpPr/>
            <p:nvPr/>
          </p:nvSpPr>
          <p:spPr>
            <a:xfrm>
              <a:off x="7594690" y="3445395"/>
              <a:ext cx="49564" cy="50388"/>
            </a:xfrm>
            <a:custGeom>
              <a:avLst/>
              <a:gdLst/>
              <a:ahLst/>
              <a:cxnLst/>
              <a:rect l="l" t="t" r="r" b="b"/>
              <a:pathLst>
                <a:path w="4512" h="4587" extrusionOk="0">
                  <a:moveTo>
                    <a:pt x="4511" y="2231"/>
                  </a:moveTo>
                  <a:cubicBezTo>
                    <a:pt x="4486" y="3609"/>
                    <a:pt x="3584" y="4587"/>
                    <a:pt x="2356" y="4537"/>
                  </a:cubicBezTo>
                  <a:cubicBezTo>
                    <a:pt x="1153" y="4512"/>
                    <a:pt x="25" y="3434"/>
                    <a:pt x="25" y="2306"/>
                  </a:cubicBezTo>
                  <a:cubicBezTo>
                    <a:pt x="0" y="1103"/>
                    <a:pt x="1153" y="0"/>
                    <a:pt x="2431" y="25"/>
                  </a:cubicBezTo>
                  <a:cubicBezTo>
                    <a:pt x="3684" y="25"/>
                    <a:pt x="4511" y="928"/>
                    <a:pt x="4511" y="2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5"/>
            <p:cNvSpPr/>
            <p:nvPr/>
          </p:nvSpPr>
          <p:spPr>
            <a:xfrm>
              <a:off x="7330375" y="3575625"/>
              <a:ext cx="68568" cy="32494"/>
            </a:xfrm>
            <a:custGeom>
              <a:avLst/>
              <a:gdLst/>
              <a:ahLst/>
              <a:cxnLst/>
              <a:rect l="l" t="t" r="r" b="b"/>
              <a:pathLst>
                <a:path w="6242" h="2958" extrusionOk="0">
                  <a:moveTo>
                    <a:pt x="6241" y="251"/>
                  </a:moveTo>
                  <a:cubicBezTo>
                    <a:pt x="5991" y="777"/>
                    <a:pt x="5540" y="852"/>
                    <a:pt x="5164" y="1028"/>
                  </a:cubicBezTo>
                  <a:cubicBezTo>
                    <a:pt x="3860" y="1604"/>
                    <a:pt x="2532" y="2155"/>
                    <a:pt x="1204" y="2732"/>
                  </a:cubicBezTo>
                  <a:cubicBezTo>
                    <a:pt x="1003" y="2807"/>
                    <a:pt x="803" y="2907"/>
                    <a:pt x="602" y="2932"/>
                  </a:cubicBezTo>
                  <a:cubicBezTo>
                    <a:pt x="377" y="2957"/>
                    <a:pt x="151" y="2932"/>
                    <a:pt x="76" y="2657"/>
                  </a:cubicBezTo>
                  <a:cubicBezTo>
                    <a:pt x="1" y="2481"/>
                    <a:pt x="76" y="2306"/>
                    <a:pt x="201" y="2206"/>
                  </a:cubicBezTo>
                  <a:cubicBezTo>
                    <a:pt x="352" y="2055"/>
                    <a:pt x="552" y="1905"/>
                    <a:pt x="728" y="1830"/>
                  </a:cubicBezTo>
                  <a:cubicBezTo>
                    <a:pt x="2281" y="1278"/>
                    <a:pt x="3785" y="551"/>
                    <a:pt x="5389" y="125"/>
                  </a:cubicBezTo>
                  <a:cubicBezTo>
                    <a:pt x="5640" y="75"/>
                    <a:pt x="5916" y="0"/>
                    <a:pt x="6241" y="251"/>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5"/>
            <p:cNvSpPr/>
            <p:nvPr/>
          </p:nvSpPr>
          <p:spPr>
            <a:xfrm>
              <a:off x="7327904" y="3550293"/>
              <a:ext cx="72962" cy="14050"/>
            </a:xfrm>
            <a:custGeom>
              <a:avLst/>
              <a:gdLst/>
              <a:ahLst/>
              <a:cxnLst/>
              <a:rect l="l" t="t" r="r" b="b"/>
              <a:pathLst>
                <a:path w="6642" h="1279" extrusionOk="0">
                  <a:moveTo>
                    <a:pt x="4612" y="1278"/>
                  </a:moveTo>
                  <a:cubicBezTo>
                    <a:pt x="3659" y="1203"/>
                    <a:pt x="2456" y="1103"/>
                    <a:pt x="1228" y="1003"/>
                  </a:cubicBezTo>
                  <a:cubicBezTo>
                    <a:pt x="902" y="953"/>
                    <a:pt x="552" y="827"/>
                    <a:pt x="251" y="702"/>
                  </a:cubicBezTo>
                  <a:cubicBezTo>
                    <a:pt x="151" y="677"/>
                    <a:pt x="50" y="527"/>
                    <a:pt x="25" y="401"/>
                  </a:cubicBezTo>
                  <a:cubicBezTo>
                    <a:pt x="0" y="201"/>
                    <a:pt x="151" y="75"/>
                    <a:pt x="351" y="50"/>
                  </a:cubicBezTo>
                  <a:cubicBezTo>
                    <a:pt x="552" y="25"/>
                    <a:pt x="777" y="0"/>
                    <a:pt x="978" y="25"/>
                  </a:cubicBezTo>
                  <a:cubicBezTo>
                    <a:pt x="2732" y="176"/>
                    <a:pt x="4461" y="351"/>
                    <a:pt x="6191" y="527"/>
                  </a:cubicBezTo>
                  <a:cubicBezTo>
                    <a:pt x="6416" y="552"/>
                    <a:pt x="6642" y="677"/>
                    <a:pt x="6642" y="903"/>
                  </a:cubicBezTo>
                  <a:cubicBezTo>
                    <a:pt x="6642" y="1128"/>
                    <a:pt x="6416" y="1253"/>
                    <a:pt x="6191" y="1253"/>
                  </a:cubicBezTo>
                  <a:cubicBezTo>
                    <a:pt x="5740" y="1278"/>
                    <a:pt x="5314" y="1278"/>
                    <a:pt x="4612" y="1278"/>
                  </a:cubicBezTo>
                  <a:close/>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5"/>
            <p:cNvSpPr/>
            <p:nvPr/>
          </p:nvSpPr>
          <p:spPr>
            <a:xfrm>
              <a:off x="7607345" y="3574790"/>
              <a:ext cx="68019" cy="33603"/>
            </a:xfrm>
            <a:custGeom>
              <a:avLst/>
              <a:gdLst/>
              <a:ahLst/>
              <a:cxnLst/>
              <a:rect l="l" t="t" r="r" b="b"/>
              <a:pathLst>
                <a:path w="6192" h="3059" extrusionOk="0">
                  <a:moveTo>
                    <a:pt x="1" y="352"/>
                  </a:moveTo>
                  <a:cubicBezTo>
                    <a:pt x="227" y="1"/>
                    <a:pt x="552" y="151"/>
                    <a:pt x="828" y="226"/>
                  </a:cubicBezTo>
                  <a:cubicBezTo>
                    <a:pt x="2382" y="703"/>
                    <a:pt x="3886" y="1254"/>
                    <a:pt x="5364" y="1931"/>
                  </a:cubicBezTo>
                  <a:cubicBezTo>
                    <a:pt x="5540" y="2006"/>
                    <a:pt x="5690" y="2106"/>
                    <a:pt x="5841" y="2181"/>
                  </a:cubicBezTo>
                  <a:cubicBezTo>
                    <a:pt x="6016" y="2307"/>
                    <a:pt x="6191" y="2482"/>
                    <a:pt x="6116" y="2733"/>
                  </a:cubicBezTo>
                  <a:cubicBezTo>
                    <a:pt x="6016" y="3059"/>
                    <a:pt x="5740" y="3033"/>
                    <a:pt x="5465" y="2983"/>
                  </a:cubicBezTo>
                  <a:cubicBezTo>
                    <a:pt x="5314" y="2958"/>
                    <a:pt x="5139" y="2883"/>
                    <a:pt x="4988" y="2808"/>
                  </a:cubicBezTo>
                  <a:cubicBezTo>
                    <a:pt x="3585" y="2206"/>
                    <a:pt x="2156" y="1605"/>
                    <a:pt x="753" y="978"/>
                  </a:cubicBezTo>
                  <a:cubicBezTo>
                    <a:pt x="452" y="853"/>
                    <a:pt x="76" y="778"/>
                    <a:pt x="1" y="352"/>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5"/>
            <p:cNvSpPr/>
            <p:nvPr/>
          </p:nvSpPr>
          <p:spPr>
            <a:xfrm>
              <a:off x="7604324" y="3550018"/>
              <a:ext cx="72688" cy="14599"/>
            </a:xfrm>
            <a:custGeom>
              <a:avLst/>
              <a:gdLst/>
              <a:ahLst/>
              <a:cxnLst/>
              <a:rect l="l" t="t" r="r" b="b"/>
              <a:pathLst>
                <a:path w="6617" h="1329" extrusionOk="0">
                  <a:moveTo>
                    <a:pt x="1730" y="1278"/>
                  </a:moveTo>
                  <a:cubicBezTo>
                    <a:pt x="1278" y="1278"/>
                    <a:pt x="852" y="1278"/>
                    <a:pt x="426" y="1278"/>
                  </a:cubicBezTo>
                  <a:cubicBezTo>
                    <a:pt x="226" y="1278"/>
                    <a:pt x="50" y="1153"/>
                    <a:pt x="25" y="978"/>
                  </a:cubicBezTo>
                  <a:cubicBezTo>
                    <a:pt x="0" y="702"/>
                    <a:pt x="251" y="602"/>
                    <a:pt x="451" y="577"/>
                  </a:cubicBezTo>
                  <a:cubicBezTo>
                    <a:pt x="1103" y="501"/>
                    <a:pt x="1755" y="501"/>
                    <a:pt x="2406" y="376"/>
                  </a:cubicBezTo>
                  <a:cubicBezTo>
                    <a:pt x="3434" y="176"/>
                    <a:pt x="4512" y="276"/>
                    <a:pt x="5539" y="50"/>
                  </a:cubicBezTo>
                  <a:cubicBezTo>
                    <a:pt x="5765" y="0"/>
                    <a:pt x="6065" y="75"/>
                    <a:pt x="6316" y="126"/>
                  </a:cubicBezTo>
                  <a:cubicBezTo>
                    <a:pt x="6466" y="151"/>
                    <a:pt x="6617" y="276"/>
                    <a:pt x="6617" y="476"/>
                  </a:cubicBezTo>
                  <a:cubicBezTo>
                    <a:pt x="6617" y="627"/>
                    <a:pt x="6517" y="727"/>
                    <a:pt x="6391" y="752"/>
                  </a:cubicBezTo>
                  <a:cubicBezTo>
                    <a:pt x="6091" y="852"/>
                    <a:pt x="5815" y="978"/>
                    <a:pt x="5514" y="1003"/>
                  </a:cubicBezTo>
                  <a:cubicBezTo>
                    <a:pt x="4261" y="1128"/>
                    <a:pt x="2983" y="1228"/>
                    <a:pt x="1730" y="1329"/>
                  </a:cubicBezTo>
                  <a:cubicBezTo>
                    <a:pt x="1730" y="1303"/>
                    <a:pt x="1730" y="1303"/>
                    <a:pt x="1730" y="1278"/>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5"/>
            <p:cNvSpPr/>
            <p:nvPr/>
          </p:nvSpPr>
          <p:spPr>
            <a:xfrm>
              <a:off x="7597437" y="3512295"/>
              <a:ext cx="68019" cy="32779"/>
            </a:xfrm>
            <a:custGeom>
              <a:avLst/>
              <a:gdLst/>
              <a:ahLst/>
              <a:cxnLst/>
              <a:rect l="l" t="t" r="r" b="b"/>
              <a:pathLst>
                <a:path w="6192" h="2984" extrusionOk="0">
                  <a:moveTo>
                    <a:pt x="1" y="2783"/>
                  </a:moveTo>
                  <a:cubicBezTo>
                    <a:pt x="1730" y="1454"/>
                    <a:pt x="3484" y="727"/>
                    <a:pt x="5314" y="151"/>
                  </a:cubicBezTo>
                  <a:cubicBezTo>
                    <a:pt x="5615" y="51"/>
                    <a:pt x="5966" y="1"/>
                    <a:pt x="6091" y="377"/>
                  </a:cubicBezTo>
                  <a:cubicBezTo>
                    <a:pt x="6191" y="652"/>
                    <a:pt x="5915" y="828"/>
                    <a:pt x="5690" y="953"/>
                  </a:cubicBezTo>
                  <a:cubicBezTo>
                    <a:pt x="5414" y="1103"/>
                    <a:pt x="5139" y="1229"/>
                    <a:pt x="4838" y="1329"/>
                  </a:cubicBezTo>
                  <a:cubicBezTo>
                    <a:pt x="3710" y="1780"/>
                    <a:pt x="2582" y="2231"/>
                    <a:pt x="1454" y="2707"/>
                  </a:cubicBezTo>
                  <a:cubicBezTo>
                    <a:pt x="1028" y="2883"/>
                    <a:pt x="627" y="2983"/>
                    <a:pt x="1" y="2783"/>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5"/>
            <p:cNvSpPr/>
            <p:nvPr/>
          </p:nvSpPr>
          <p:spPr>
            <a:xfrm>
              <a:off x="7340295" y="3513119"/>
              <a:ext cx="65251" cy="32230"/>
            </a:xfrm>
            <a:custGeom>
              <a:avLst/>
              <a:gdLst/>
              <a:ahLst/>
              <a:cxnLst/>
              <a:rect l="l" t="t" r="r" b="b"/>
              <a:pathLst>
                <a:path w="5940" h="2934" extrusionOk="0">
                  <a:moveTo>
                    <a:pt x="5940" y="2607"/>
                  </a:moveTo>
                  <a:cubicBezTo>
                    <a:pt x="5564" y="2933"/>
                    <a:pt x="5288" y="2833"/>
                    <a:pt x="4988" y="2733"/>
                  </a:cubicBezTo>
                  <a:cubicBezTo>
                    <a:pt x="3609" y="2181"/>
                    <a:pt x="2231" y="1630"/>
                    <a:pt x="877" y="1078"/>
                  </a:cubicBezTo>
                  <a:cubicBezTo>
                    <a:pt x="677" y="978"/>
                    <a:pt x="476" y="853"/>
                    <a:pt x="301" y="753"/>
                  </a:cubicBezTo>
                  <a:cubicBezTo>
                    <a:pt x="150" y="652"/>
                    <a:pt x="0" y="502"/>
                    <a:pt x="50" y="327"/>
                  </a:cubicBezTo>
                  <a:cubicBezTo>
                    <a:pt x="125" y="76"/>
                    <a:pt x="351" y="1"/>
                    <a:pt x="576" y="51"/>
                  </a:cubicBezTo>
                  <a:cubicBezTo>
                    <a:pt x="1830" y="302"/>
                    <a:pt x="3008" y="803"/>
                    <a:pt x="4135" y="1404"/>
                  </a:cubicBezTo>
                  <a:cubicBezTo>
                    <a:pt x="4762" y="1730"/>
                    <a:pt x="5439" y="2031"/>
                    <a:pt x="5940" y="2607"/>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7" name="Google Shape;3217;p35"/>
          <p:cNvGrpSpPr/>
          <p:nvPr/>
        </p:nvGrpSpPr>
        <p:grpSpPr>
          <a:xfrm>
            <a:off x="3976835" y="3217958"/>
            <a:ext cx="446828" cy="427583"/>
            <a:chOff x="6261587" y="3179706"/>
            <a:chExt cx="575142" cy="550370"/>
          </a:xfrm>
        </p:grpSpPr>
        <p:sp>
          <p:nvSpPr>
            <p:cNvPr id="3218" name="Google Shape;3218;p35"/>
            <p:cNvSpPr/>
            <p:nvPr/>
          </p:nvSpPr>
          <p:spPr>
            <a:xfrm>
              <a:off x="6261587" y="3179706"/>
              <a:ext cx="575142" cy="550370"/>
            </a:xfrm>
            <a:custGeom>
              <a:avLst/>
              <a:gdLst/>
              <a:ahLst/>
              <a:cxnLst/>
              <a:rect l="l" t="t" r="r" b="b"/>
              <a:pathLst>
                <a:path w="52357" h="50102" extrusionOk="0">
                  <a:moveTo>
                    <a:pt x="25640" y="50001"/>
                  </a:moveTo>
                  <a:cubicBezTo>
                    <a:pt x="23986" y="50001"/>
                    <a:pt x="22106" y="50101"/>
                    <a:pt x="20226" y="49775"/>
                  </a:cubicBezTo>
                  <a:cubicBezTo>
                    <a:pt x="17043" y="49199"/>
                    <a:pt x="13986" y="48397"/>
                    <a:pt x="11204" y="46592"/>
                  </a:cubicBezTo>
                  <a:cubicBezTo>
                    <a:pt x="9023" y="45189"/>
                    <a:pt x="6993" y="43660"/>
                    <a:pt x="5314" y="41680"/>
                  </a:cubicBezTo>
                  <a:cubicBezTo>
                    <a:pt x="4136" y="40277"/>
                    <a:pt x="3058" y="38798"/>
                    <a:pt x="2357" y="37069"/>
                  </a:cubicBezTo>
                  <a:cubicBezTo>
                    <a:pt x="828" y="33359"/>
                    <a:pt x="1" y="29500"/>
                    <a:pt x="276" y="25490"/>
                  </a:cubicBezTo>
                  <a:cubicBezTo>
                    <a:pt x="552" y="21179"/>
                    <a:pt x="1755" y="17094"/>
                    <a:pt x="3835" y="13284"/>
                  </a:cubicBezTo>
                  <a:cubicBezTo>
                    <a:pt x="6016" y="9324"/>
                    <a:pt x="9249" y="6417"/>
                    <a:pt x="13058" y="4036"/>
                  </a:cubicBezTo>
                  <a:cubicBezTo>
                    <a:pt x="17820" y="1078"/>
                    <a:pt x="22983" y="1"/>
                    <a:pt x="28472" y="552"/>
                  </a:cubicBezTo>
                  <a:cubicBezTo>
                    <a:pt x="32156" y="928"/>
                    <a:pt x="35640" y="2031"/>
                    <a:pt x="38823" y="4036"/>
                  </a:cubicBezTo>
                  <a:cubicBezTo>
                    <a:pt x="42181" y="6141"/>
                    <a:pt x="44988" y="8798"/>
                    <a:pt x="47319" y="11981"/>
                  </a:cubicBezTo>
                  <a:cubicBezTo>
                    <a:pt x="47645" y="12407"/>
                    <a:pt x="47871" y="12933"/>
                    <a:pt x="48121" y="13409"/>
                  </a:cubicBezTo>
                  <a:cubicBezTo>
                    <a:pt x="51304" y="19700"/>
                    <a:pt x="52357" y="26292"/>
                    <a:pt x="50753" y="33234"/>
                  </a:cubicBezTo>
                  <a:cubicBezTo>
                    <a:pt x="50151" y="35891"/>
                    <a:pt x="49049" y="38397"/>
                    <a:pt x="47419" y="40577"/>
                  </a:cubicBezTo>
                  <a:cubicBezTo>
                    <a:pt x="45615" y="43034"/>
                    <a:pt x="43259" y="44938"/>
                    <a:pt x="40678" y="46567"/>
                  </a:cubicBezTo>
                  <a:cubicBezTo>
                    <a:pt x="36818" y="48999"/>
                    <a:pt x="32582" y="49951"/>
                    <a:pt x="28071" y="50001"/>
                  </a:cubicBezTo>
                  <a:cubicBezTo>
                    <a:pt x="27344" y="50026"/>
                    <a:pt x="26617" y="50001"/>
                    <a:pt x="25640" y="50001"/>
                  </a:cubicBezTo>
                  <a:close/>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5"/>
            <p:cNvSpPr/>
            <p:nvPr/>
          </p:nvSpPr>
          <p:spPr>
            <a:xfrm>
              <a:off x="6316930" y="3283780"/>
              <a:ext cx="446299" cy="389858"/>
            </a:xfrm>
            <a:custGeom>
              <a:avLst/>
              <a:gdLst/>
              <a:ahLst/>
              <a:cxnLst/>
              <a:rect l="l" t="t" r="r" b="b"/>
              <a:pathLst>
                <a:path w="40628" h="35490" extrusionOk="0">
                  <a:moveTo>
                    <a:pt x="40627" y="16291"/>
                  </a:moveTo>
                  <a:cubicBezTo>
                    <a:pt x="40577" y="19875"/>
                    <a:pt x="39625" y="23259"/>
                    <a:pt x="37895" y="26316"/>
                  </a:cubicBezTo>
                  <a:cubicBezTo>
                    <a:pt x="36542" y="28672"/>
                    <a:pt x="34737" y="30753"/>
                    <a:pt x="32281" y="32256"/>
                  </a:cubicBezTo>
                  <a:cubicBezTo>
                    <a:pt x="29775" y="33760"/>
                    <a:pt x="27068" y="34462"/>
                    <a:pt x="24236" y="34913"/>
                  </a:cubicBezTo>
                  <a:cubicBezTo>
                    <a:pt x="20426" y="35489"/>
                    <a:pt x="16717" y="35063"/>
                    <a:pt x="13058" y="33936"/>
                  </a:cubicBezTo>
                  <a:cubicBezTo>
                    <a:pt x="9775" y="32908"/>
                    <a:pt x="7068" y="30953"/>
                    <a:pt x="5088" y="28121"/>
                  </a:cubicBezTo>
                  <a:cubicBezTo>
                    <a:pt x="1078" y="22432"/>
                    <a:pt x="0" y="16216"/>
                    <a:pt x="2406" y="9675"/>
                  </a:cubicBezTo>
                  <a:cubicBezTo>
                    <a:pt x="3584" y="6417"/>
                    <a:pt x="5639" y="3584"/>
                    <a:pt x="8797" y="1805"/>
                  </a:cubicBezTo>
                  <a:cubicBezTo>
                    <a:pt x="10476" y="853"/>
                    <a:pt x="12256" y="126"/>
                    <a:pt x="14286" y="226"/>
                  </a:cubicBezTo>
                  <a:cubicBezTo>
                    <a:pt x="14988" y="251"/>
                    <a:pt x="15614" y="401"/>
                    <a:pt x="16241" y="777"/>
                  </a:cubicBezTo>
                  <a:cubicBezTo>
                    <a:pt x="17519" y="1504"/>
                    <a:pt x="18697" y="2356"/>
                    <a:pt x="19725" y="3434"/>
                  </a:cubicBezTo>
                  <a:cubicBezTo>
                    <a:pt x="20602" y="4336"/>
                    <a:pt x="21253" y="4386"/>
                    <a:pt x="22030" y="3434"/>
                  </a:cubicBezTo>
                  <a:cubicBezTo>
                    <a:pt x="22832" y="2482"/>
                    <a:pt x="23860" y="1905"/>
                    <a:pt x="24812" y="1178"/>
                  </a:cubicBezTo>
                  <a:cubicBezTo>
                    <a:pt x="26166" y="126"/>
                    <a:pt x="27695" y="0"/>
                    <a:pt x="29249" y="376"/>
                  </a:cubicBezTo>
                  <a:cubicBezTo>
                    <a:pt x="32432" y="1128"/>
                    <a:pt x="35013" y="2808"/>
                    <a:pt x="36968" y="5539"/>
                  </a:cubicBezTo>
                  <a:cubicBezTo>
                    <a:pt x="38772" y="8046"/>
                    <a:pt x="39950" y="10777"/>
                    <a:pt x="40452" y="13810"/>
                  </a:cubicBezTo>
                  <a:cubicBezTo>
                    <a:pt x="40602" y="14637"/>
                    <a:pt x="40627" y="15464"/>
                    <a:pt x="40627" y="16291"/>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5"/>
            <p:cNvSpPr/>
            <p:nvPr/>
          </p:nvSpPr>
          <p:spPr>
            <a:xfrm>
              <a:off x="6485971" y="3409879"/>
              <a:ext cx="119780" cy="126097"/>
            </a:xfrm>
            <a:custGeom>
              <a:avLst/>
              <a:gdLst/>
              <a:ahLst/>
              <a:cxnLst/>
              <a:rect l="l" t="t" r="r" b="b"/>
              <a:pathLst>
                <a:path w="10904" h="11479" extrusionOk="0">
                  <a:moveTo>
                    <a:pt x="10878" y="2481"/>
                  </a:moveTo>
                  <a:cubicBezTo>
                    <a:pt x="10853" y="2882"/>
                    <a:pt x="10803" y="3183"/>
                    <a:pt x="10652" y="3484"/>
                  </a:cubicBezTo>
                  <a:cubicBezTo>
                    <a:pt x="9625" y="5840"/>
                    <a:pt x="8221" y="7995"/>
                    <a:pt x="6943" y="10226"/>
                  </a:cubicBezTo>
                  <a:cubicBezTo>
                    <a:pt x="6241" y="11479"/>
                    <a:pt x="4988" y="11479"/>
                    <a:pt x="4136" y="10326"/>
                  </a:cubicBezTo>
                  <a:cubicBezTo>
                    <a:pt x="3710" y="9725"/>
                    <a:pt x="3334" y="9098"/>
                    <a:pt x="2983" y="8446"/>
                  </a:cubicBezTo>
                  <a:cubicBezTo>
                    <a:pt x="2181" y="7068"/>
                    <a:pt x="1404" y="5664"/>
                    <a:pt x="652" y="4236"/>
                  </a:cubicBezTo>
                  <a:cubicBezTo>
                    <a:pt x="427" y="3810"/>
                    <a:pt x="251" y="3309"/>
                    <a:pt x="151" y="2832"/>
                  </a:cubicBezTo>
                  <a:cubicBezTo>
                    <a:pt x="1" y="2231"/>
                    <a:pt x="201" y="1730"/>
                    <a:pt x="703" y="1379"/>
                  </a:cubicBezTo>
                  <a:cubicBezTo>
                    <a:pt x="1480" y="802"/>
                    <a:pt x="2307" y="276"/>
                    <a:pt x="3284" y="151"/>
                  </a:cubicBezTo>
                  <a:cubicBezTo>
                    <a:pt x="4763" y="0"/>
                    <a:pt x="6216" y="0"/>
                    <a:pt x="7695" y="176"/>
                  </a:cubicBezTo>
                  <a:cubicBezTo>
                    <a:pt x="8798" y="301"/>
                    <a:pt x="9650" y="928"/>
                    <a:pt x="10477" y="1579"/>
                  </a:cubicBezTo>
                  <a:cubicBezTo>
                    <a:pt x="10803" y="1830"/>
                    <a:pt x="10903" y="2156"/>
                    <a:pt x="10878" y="2481"/>
                  </a:cubicBezTo>
                </a:path>
              </a:pathLst>
            </a:custGeom>
            <a:solidFill>
              <a:srgbClr val="F88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5"/>
            <p:cNvSpPr/>
            <p:nvPr/>
          </p:nvSpPr>
          <p:spPr>
            <a:xfrm>
              <a:off x="6640983" y="3381790"/>
              <a:ext cx="55068" cy="60033"/>
            </a:xfrm>
            <a:custGeom>
              <a:avLst/>
              <a:gdLst/>
              <a:ahLst/>
              <a:cxnLst/>
              <a:rect l="l" t="t" r="r" b="b"/>
              <a:pathLst>
                <a:path w="5013" h="5465" extrusionOk="0">
                  <a:moveTo>
                    <a:pt x="2481" y="5414"/>
                  </a:moveTo>
                  <a:cubicBezTo>
                    <a:pt x="1153" y="5364"/>
                    <a:pt x="0" y="4111"/>
                    <a:pt x="25" y="2733"/>
                  </a:cubicBezTo>
                  <a:cubicBezTo>
                    <a:pt x="50" y="1179"/>
                    <a:pt x="1153" y="1"/>
                    <a:pt x="2557" y="76"/>
                  </a:cubicBezTo>
                  <a:cubicBezTo>
                    <a:pt x="3985" y="176"/>
                    <a:pt x="5013" y="1329"/>
                    <a:pt x="4938" y="2758"/>
                  </a:cubicBezTo>
                  <a:cubicBezTo>
                    <a:pt x="4862" y="4262"/>
                    <a:pt x="3760" y="5465"/>
                    <a:pt x="2481" y="5414"/>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5"/>
            <p:cNvSpPr/>
            <p:nvPr/>
          </p:nvSpPr>
          <p:spPr>
            <a:xfrm>
              <a:off x="6395672" y="3382625"/>
              <a:ext cx="55617" cy="58649"/>
            </a:xfrm>
            <a:custGeom>
              <a:avLst/>
              <a:gdLst/>
              <a:ahLst/>
              <a:cxnLst/>
              <a:rect l="l" t="t" r="r" b="b"/>
              <a:pathLst>
                <a:path w="5063" h="5339" extrusionOk="0">
                  <a:moveTo>
                    <a:pt x="5063" y="2732"/>
                  </a:moveTo>
                  <a:cubicBezTo>
                    <a:pt x="5038" y="3985"/>
                    <a:pt x="3735" y="5338"/>
                    <a:pt x="2506" y="5338"/>
                  </a:cubicBezTo>
                  <a:cubicBezTo>
                    <a:pt x="1303" y="5338"/>
                    <a:pt x="0" y="3835"/>
                    <a:pt x="50" y="2481"/>
                  </a:cubicBezTo>
                  <a:cubicBezTo>
                    <a:pt x="100" y="1153"/>
                    <a:pt x="1329" y="0"/>
                    <a:pt x="2682" y="0"/>
                  </a:cubicBezTo>
                  <a:cubicBezTo>
                    <a:pt x="3910" y="25"/>
                    <a:pt x="5063" y="1353"/>
                    <a:pt x="5063" y="273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5"/>
            <p:cNvSpPr/>
            <p:nvPr/>
          </p:nvSpPr>
          <p:spPr>
            <a:xfrm>
              <a:off x="6392091" y="3476505"/>
              <a:ext cx="37173" cy="34702"/>
            </a:xfrm>
            <a:custGeom>
              <a:avLst/>
              <a:gdLst/>
              <a:ahLst/>
              <a:cxnLst/>
              <a:rect l="l" t="t" r="r" b="b"/>
              <a:pathLst>
                <a:path w="3384" h="3159" extrusionOk="0">
                  <a:moveTo>
                    <a:pt x="1680" y="3133"/>
                  </a:moveTo>
                  <a:cubicBezTo>
                    <a:pt x="627" y="3108"/>
                    <a:pt x="0" y="2482"/>
                    <a:pt x="76" y="1504"/>
                  </a:cubicBezTo>
                  <a:cubicBezTo>
                    <a:pt x="126" y="577"/>
                    <a:pt x="777" y="0"/>
                    <a:pt x="1705" y="51"/>
                  </a:cubicBezTo>
                  <a:cubicBezTo>
                    <a:pt x="2507" y="126"/>
                    <a:pt x="3384" y="1078"/>
                    <a:pt x="3334" y="1830"/>
                  </a:cubicBezTo>
                  <a:cubicBezTo>
                    <a:pt x="3259" y="2557"/>
                    <a:pt x="2507" y="3158"/>
                    <a:pt x="1680" y="31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5"/>
            <p:cNvSpPr/>
            <p:nvPr/>
          </p:nvSpPr>
          <p:spPr>
            <a:xfrm>
              <a:off x="6659153" y="3476505"/>
              <a:ext cx="34427" cy="34427"/>
            </a:xfrm>
            <a:custGeom>
              <a:avLst/>
              <a:gdLst/>
              <a:ahLst/>
              <a:cxnLst/>
              <a:rect l="l" t="t" r="r" b="b"/>
              <a:pathLst>
                <a:path w="3134" h="3134" extrusionOk="0">
                  <a:moveTo>
                    <a:pt x="1579" y="3108"/>
                  </a:moveTo>
                  <a:cubicBezTo>
                    <a:pt x="627" y="3133"/>
                    <a:pt x="50" y="2582"/>
                    <a:pt x="25" y="1604"/>
                  </a:cubicBezTo>
                  <a:cubicBezTo>
                    <a:pt x="0" y="602"/>
                    <a:pt x="451" y="101"/>
                    <a:pt x="1379" y="51"/>
                  </a:cubicBezTo>
                  <a:cubicBezTo>
                    <a:pt x="2306" y="0"/>
                    <a:pt x="3008" y="577"/>
                    <a:pt x="3058" y="1454"/>
                  </a:cubicBezTo>
                  <a:cubicBezTo>
                    <a:pt x="3133" y="2331"/>
                    <a:pt x="2456" y="3083"/>
                    <a:pt x="1579" y="3108"/>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5" name="Google Shape;3225;p35"/>
          <p:cNvGrpSpPr/>
          <p:nvPr/>
        </p:nvGrpSpPr>
        <p:grpSpPr>
          <a:xfrm>
            <a:off x="4733602" y="2535339"/>
            <a:ext cx="410676" cy="489186"/>
            <a:chOff x="7235672" y="2456712"/>
            <a:chExt cx="528609" cy="629663"/>
          </a:xfrm>
        </p:grpSpPr>
        <p:sp>
          <p:nvSpPr>
            <p:cNvPr id="3226" name="Google Shape;3226;p35"/>
            <p:cNvSpPr/>
            <p:nvPr/>
          </p:nvSpPr>
          <p:spPr>
            <a:xfrm>
              <a:off x="7235672" y="2601530"/>
              <a:ext cx="528609" cy="484845"/>
            </a:xfrm>
            <a:custGeom>
              <a:avLst/>
              <a:gdLst/>
              <a:ahLst/>
              <a:cxnLst/>
              <a:rect l="l" t="t" r="r" b="b"/>
              <a:pathLst>
                <a:path w="48121" h="44137" extrusionOk="0">
                  <a:moveTo>
                    <a:pt x="29574" y="327"/>
                  </a:moveTo>
                  <a:cubicBezTo>
                    <a:pt x="30151" y="653"/>
                    <a:pt x="30802" y="778"/>
                    <a:pt x="31454" y="928"/>
                  </a:cubicBezTo>
                  <a:cubicBezTo>
                    <a:pt x="34311" y="1505"/>
                    <a:pt x="36767" y="2933"/>
                    <a:pt x="38923" y="4888"/>
                  </a:cubicBezTo>
                  <a:cubicBezTo>
                    <a:pt x="43735" y="9324"/>
                    <a:pt x="46968" y="14663"/>
                    <a:pt x="47619" y="21254"/>
                  </a:cubicBezTo>
                  <a:cubicBezTo>
                    <a:pt x="47970" y="24613"/>
                    <a:pt x="48121" y="28096"/>
                    <a:pt x="46792" y="31405"/>
                  </a:cubicBezTo>
                  <a:cubicBezTo>
                    <a:pt x="45564" y="34412"/>
                    <a:pt x="43534" y="36793"/>
                    <a:pt x="40928" y="38698"/>
                  </a:cubicBezTo>
                  <a:cubicBezTo>
                    <a:pt x="38497" y="40477"/>
                    <a:pt x="35715" y="41530"/>
                    <a:pt x="32857" y="42457"/>
                  </a:cubicBezTo>
                  <a:cubicBezTo>
                    <a:pt x="27920" y="44036"/>
                    <a:pt x="22908" y="44136"/>
                    <a:pt x="17920" y="43059"/>
                  </a:cubicBezTo>
                  <a:cubicBezTo>
                    <a:pt x="14261" y="42257"/>
                    <a:pt x="10727" y="40979"/>
                    <a:pt x="7644" y="38748"/>
                  </a:cubicBezTo>
                  <a:cubicBezTo>
                    <a:pt x="4737" y="36643"/>
                    <a:pt x="2532" y="33961"/>
                    <a:pt x="1379" y="30502"/>
                  </a:cubicBezTo>
                  <a:cubicBezTo>
                    <a:pt x="1103" y="29650"/>
                    <a:pt x="953" y="28773"/>
                    <a:pt x="852" y="27921"/>
                  </a:cubicBezTo>
                  <a:cubicBezTo>
                    <a:pt x="0" y="19575"/>
                    <a:pt x="2256" y="12282"/>
                    <a:pt x="8221" y="6242"/>
                  </a:cubicBezTo>
                  <a:cubicBezTo>
                    <a:pt x="9950" y="4487"/>
                    <a:pt x="11805" y="2883"/>
                    <a:pt x="14085" y="1881"/>
                  </a:cubicBezTo>
                  <a:cubicBezTo>
                    <a:pt x="15364" y="1329"/>
                    <a:pt x="16692" y="1079"/>
                    <a:pt x="17995" y="678"/>
                  </a:cubicBezTo>
                  <a:cubicBezTo>
                    <a:pt x="18321" y="577"/>
                    <a:pt x="18697" y="577"/>
                    <a:pt x="18847" y="151"/>
                  </a:cubicBezTo>
                  <a:cubicBezTo>
                    <a:pt x="19449" y="1"/>
                    <a:pt x="19850" y="402"/>
                    <a:pt x="20226" y="753"/>
                  </a:cubicBezTo>
                  <a:cubicBezTo>
                    <a:pt x="21103" y="1605"/>
                    <a:pt x="22106" y="2307"/>
                    <a:pt x="22983" y="3184"/>
                  </a:cubicBezTo>
                  <a:cubicBezTo>
                    <a:pt x="23985" y="4186"/>
                    <a:pt x="24537" y="4186"/>
                    <a:pt x="25539" y="3209"/>
                  </a:cubicBezTo>
                  <a:cubicBezTo>
                    <a:pt x="26416" y="2332"/>
                    <a:pt x="27319" y="1505"/>
                    <a:pt x="28296" y="753"/>
                  </a:cubicBezTo>
                  <a:cubicBezTo>
                    <a:pt x="28672" y="477"/>
                    <a:pt x="29023" y="101"/>
                    <a:pt x="29574" y="32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5"/>
            <p:cNvSpPr/>
            <p:nvPr/>
          </p:nvSpPr>
          <p:spPr>
            <a:xfrm>
              <a:off x="7408019" y="2456712"/>
              <a:ext cx="188601" cy="194665"/>
            </a:xfrm>
            <a:custGeom>
              <a:avLst/>
              <a:gdLst/>
              <a:ahLst/>
              <a:cxnLst/>
              <a:rect l="l" t="t" r="r" b="b"/>
              <a:pathLst>
                <a:path w="17169" h="17721" extrusionOk="0">
                  <a:moveTo>
                    <a:pt x="13885" y="13510"/>
                  </a:moveTo>
                  <a:cubicBezTo>
                    <a:pt x="12657" y="14136"/>
                    <a:pt x="11680" y="15114"/>
                    <a:pt x="10702" y="16066"/>
                  </a:cubicBezTo>
                  <a:cubicBezTo>
                    <a:pt x="10402" y="16367"/>
                    <a:pt x="10101" y="16668"/>
                    <a:pt x="9775" y="16968"/>
                  </a:cubicBezTo>
                  <a:cubicBezTo>
                    <a:pt x="8923" y="17720"/>
                    <a:pt x="8171" y="17720"/>
                    <a:pt x="7344" y="16918"/>
                  </a:cubicBezTo>
                  <a:cubicBezTo>
                    <a:pt x="6016" y="15665"/>
                    <a:pt x="4687" y="14362"/>
                    <a:pt x="3158" y="13334"/>
                  </a:cubicBezTo>
                  <a:cubicBezTo>
                    <a:pt x="1680" y="12432"/>
                    <a:pt x="527" y="11304"/>
                    <a:pt x="226" y="9500"/>
                  </a:cubicBezTo>
                  <a:cubicBezTo>
                    <a:pt x="0" y="8071"/>
                    <a:pt x="251" y="7419"/>
                    <a:pt x="1655" y="7018"/>
                  </a:cubicBezTo>
                  <a:cubicBezTo>
                    <a:pt x="2507" y="6743"/>
                    <a:pt x="2883" y="6317"/>
                    <a:pt x="2983" y="5389"/>
                  </a:cubicBezTo>
                  <a:cubicBezTo>
                    <a:pt x="3234" y="3159"/>
                    <a:pt x="4487" y="1555"/>
                    <a:pt x="6592" y="778"/>
                  </a:cubicBezTo>
                  <a:cubicBezTo>
                    <a:pt x="8722" y="1"/>
                    <a:pt x="10677" y="452"/>
                    <a:pt x="12381" y="1881"/>
                  </a:cubicBezTo>
                  <a:cubicBezTo>
                    <a:pt x="13534" y="2858"/>
                    <a:pt x="14086" y="4136"/>
                    <a:pt x="14161" y="5590"/>
                  </a:cubicBezTo>
                  <a:cubicBezTo>
                    <a:pt x="14236" y="6417"/>
                    <a:pt x="14612" y="6718"/>
                    <a:pt x="15289" y="6943"/>
                  </a:cubicBezTo>
                  <a:cubicBezTo>
                    <a:pt x="16968" y="7545"/>
                    <a:pt x="17168" y="7996"/>
                    <a:pt x="16843" y="9675"/>
                  </a:cubicBezTo>
                  <a:cubicBezTo>
                    <a:pt x="16617" y="10878"/>
                    <a:pt x="16041" y="11805"/>
                    <a:pt x="15113" y="12532"/>
                  </a:cubicBezTo>
                  <a:cubicBezTo>
                    <a:pt x="14687" y="12858"/>
                    <a:pt x="14286" y="13184"/>
                    <a:pt x="13885" y="1351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5"/>
            <p:cNvSpPr/>
            <p:nvPr/>
          </p:nvSpPr>
          <p:spPr>
            <a:xfrm>
              <a:off x="7438305" y="2781589"/>
              <a:ext cx="125273" cy="133270"/>
            </a:xfrm>
            <a:custGeom>
              <a:avLst/>
              <a:gdLst/>
              <a:ahLst/>
              <a:cxnLst/>
              <a:rect l="l" t="t" r="r" b="b"/>
              <a:pathLst>
                <a:path w="11404" h="12132" extrusionOk="0">
                  <a:moveTo>
                    <a:pt x="6141" y="51"/>
                  </a:moveTo>
                  <a:cubicBezTo>
                    <a:pt x="7218" y="1"/>
                    <a:pt x="8572" y="1"/>
                    <a:pt x="9825" y="703"/>
                  </a:cubicBezTo>
                  <a:cubicBezTo>
                    <a:pt x="10301" y="953"/>
                    <a:pt x="10702" y="1254"/>
                    <a:pt x="11003" y="1705"/>
                  </a:cubicBezTo>
                  <a:cubicBezTo>
                    <a:pt x="11229" y="2081"/>
                    <a:pt x="11404" y="2482"/>
                    <a:pt x="11229" y="2958"/>
                  </a:cubicBezTo>
                  <a:cubicBezTo>
                    <a:pt x="10376" y="5440"/>
                    <a:pt x="9499" y="7921"/>
                    <a:pt x="7920" y="10076"/>
                  </a:cubicBezTo>
                  <a:cubicBezTo>
                    <a:pt x="6416" y="12131"/>
                    <a:pt x="5314" y="12131"/>
                    <a:pt x="3710" y="10151"/>
                  </a:cubicBezTo>
                  <a:cubicBezTo>
                    <a:pt x="3259" y="9600"/>
                    <a:pt x="2883" y="8999"/>
                    <a:pt x="2607" y="8347"/>
                  </a:cubicBezTo>
                  <a:cubicBezTo>
                    <a:pt x="1955" y="6868"/>
                    <a:pt x="1279" y="5389"/>
                    <a:pt x="652" y="3886"/>
                  </a:cubicBezTo>
                  <a:cubicBezTo>
                    <a:pt x="0" y="2257"/>
                    <a:pt x="552" y="1129"/>
                    <a:pt x="2231" y="502"/>
                  </a:cubicBezTo>
                  <a:cubicBezTo>
                    <a:pt x="2807" y="302"/>
                    <a:pt x="3384" y="51"/>
                    <a:pt x="4010" y="51"/>
                  </a:cubicBezTo>
                  <a:cubicBezTo>
                    <a:pt x="4612" y="51"/>
                    <a:pt x="5239" y="51"/>
                    <a:pt x="6141" y="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5"/>
            <p:cNvSpPr/>
            <p:nvPr/>
          </p:nvSpPr>
          <p:spPr>
            <a:xfrm>
              <a:off x="7595240" y="2835835"/>
              <a:ext cx="83706" cy="46532"/>
            </a:xfrm>
            <a:custGeom>
              <a:avLst/>
              <a:gdLst/>
              <a:ahLst/>
              <a:cxnLst/>
              <a:rect l="l" t="t" r="r" b="b"/>
              <a:pathLst>
                <a:path w="7620" h="4236" extrusionOk="0">
                  <a:moveTo>
                    <a:pt x="3760" y="101"/>
                  </a:moveTo>
                  <a:cubicBezTo>
                    <a:pt x="4587" y="0"/>
                    <a:pt x="5514" y="276"/>
                    <a:pt x="6416" y="652"/>
                  </a:cubicBezTo>
                  <a:cubicBezTo>
                    <a:pt x="7444" y="1078"/>
                    <a:pt x="7619" y="2030"/>
                    <a:pt x="6867" y="2857"/>
                  </a:cubicBezTo>
                  <a:cubicBezTo>
                    <a:pt x="6366" y="3459"/>
                    <a:pt x="5714" y="3785"/>
                    <a:pt x="4963" y="3935"/>
                  </a:cubicBezTo>
                  <a:cubicBezTo>
                    <a:pt x="3409" y="4236"/>
                    <a:pt x="1980" y="3935"/>
                    <a:pt x="802" y="2908"/>
                  </a:cubicBezTo>
                  <a:cubicBezTo>
                    <a:pt x="0" y="2206"/>
                    <a:pt x="125" y="1329"/>
                    <a:pt x="978" y="702"/>
                  </a:cubicBezTo>
                  <a:cubicBezTo>
                    <a:pt x="1604" y="226"/>
                    <a:pt x="2231" y="101"/>
                    <a:pt x="3760" y="1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5"/>
            <p:cNvSpPr/>
            <p:nvPr/>
          </p:nvSpPr>
          <p:spPr>
            <a:xfrm>
              <a:off x="7322675" y="2825366"/>
              <a:ext cx="75445" cy="41589"/>
            </a:xfrm>
            <a:custGeom>
              <a:avLst/>
              <a:gdLst/>
              <a:ahLst/>
              <a:cxnLst/>
              <a:rect l="l" t="t" r="r" b="b"/>
              <a:pathLst>
                <a:path w="6868" h="3786" extrusionOk="0">
                  <a:moveTo>
                    <a:pt x="3308" y="3710"/>
                  </a:moveTo>
                  <a:cubicBezTo>
                    <a:pt x="2632" y="3760"/>
                    <a:pt x="2005" y="3660"/>
                    <a:pt x="1378" y="3435"/>
                  </a:cubicBezTo>
                  <a:cubicBezTo>
                    <a:pt x="501" y="3109"/>
                    <a:pt x="0" y="2557"/>
                    <a:pt x="25" y="1881"/>
                  </a:cubicBezTo>
                  <a:cubicBezTo>
                    <a:pt x="25" y="1279"/>
                    <a:pt x="526" y="753"/>
                    <a:pt x="1378" y="502"/>
                  </a:cubicBezTo>
                  <a:cubicBezTo>
                    <a:pt x="3008" y="1"/>
                    <a:pt x="4511" y="402"/>
                    <a:pt x="5840" y="1304"/>
                  </a:cubicBezTo>
                  <a:cubicBezTo>
                    <a:pt x="6867" y="1981"/>
                    <a:pt x="6717" y="2883"/>
                    <a:pt x="5614" y="3384"/>
                  </a:cubicBezTo>
                  <a:cubicBezTo>
                    <a:pt x="4887" y="3710"/>
                    <a:pt x="4110" y="3785"/>
                    <a:pt x="3308" y="37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5"/>
            <p:cNvSpPr/>
            <p:nvPr/>
          </p:nvSpPr>
          <p:spPr>
            <a:xfrm>
              <a:off x="7358190" y="2748282"/>
              <a:ext cx="46532" cy="51223"/>
            </a:xfrm>
            <a:custGeom>
              <a:avLst/>
              <a:gdLst/>
              <a:ahLst/>
              <a:cxnLst/>
              <a:rect l="l" t="t" r="r" b="b"/>
              <a:pathLst>
                <a:path w="4236" h="4663" extrusionOk="0">
                  <a:moveTo>
                    <a:pt x="2030" y="25"/>
                  </a:moveTo>
                  <a:cubicBezTo>
                    <a:pt x="3233" y="0"/>
                    <a:pt x="4236" y="1078"/>
                    <a:pt x="4236" y="2356"/>
                  </a:cubicBezTo>
                  <a:cubicBezTo>
                    <a:pt x="4236" y="3559"/>
                    <a:pt x="3258" y="4587"/>
                    <a:pt x="2105" y="4612"/>
                  </a:cubicBezTo>
                  <a:cubicBezTo>
                    <a:pt x="978" y="4662"/>
                    <a:pt x="75" y="3685"/>
                    <a:pt x="25" y="2356"/>
                  </a:cubicBezTo>
                  <a:cubicBezTo>
                    <a:pt x="0" y="1078"/>
                    <a:pt x="902" y="50"/>
                    <a:pt x="2030"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5"/>
            <p:cNvSpPr/>
            <p:nvPr/>
          </p:nvSpPr>
          <p:spPr>
            <a:xfrm>
              <a:off x="7598810" y="2748282"/>
              <a:ext cx="47093" cy="51223"/>
            </a:xfrm>
            <a:custGeom>
              <a:avLst/>
              <a:gdLst/>
              <a:ahLst/>
              <a:cxnLst/>
              <a:rect l="l" t="t" r="r" b="b"/>
              <a:pathLst>
                <a:path w="4287" h="4663" extrusionOk="0">
                  <a:moveTo>
                    <a:pt x="2207" y="4612"/>
                  </a:moveTo>
                  <a:cubicBezTo>
                    <a:pt x="978" y="4562"/>
                    <a:pt x="1" y="3459"/>
                    <a:pt x="76" y="2231"/>
                  </a:cubicBezTo>
                  <a:cubicBezTo>
                    <a:pt x="126" y="1003"/>
                    <a:pt x="1129" y="0"/>
                    <a:pt x="2257" y="25"/>
                  </a:cubicBezTo>
                  <a:cubicBezTo>
                    <a:pt x="3410" y="50"/>
                    <a:pt x="4287" y="1053"/>
                    <a:pt x="4262" y="2356"/>
                  </a:cubicBezTo>
                  <a:cubicBezTo>
                    <a:pt x="4212" y="3685"/>
                    <a:pt x="3334" y="4662"/>
                    <a:pt x="2207" y="461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35"/>
          <p:cNvGrpSpPr/>
          <p:nvPr/>
        </p:nvGrpSpPr>
        <p:grpSpPr>
          <a:xfrm>
            <a:off x="3981111" y="2595660"/>
            <a:ext cx="438276" cy="411752"/>
            <a:chOff x="6267090" y="2534356"/>
            <a:chExt cx="564135" cy="529993"/>
          </a:xfrm>
        </p:grpSpPr>
        <p:sp>
          <p:nvSpPr>
            <p:cNvPr id="3234" name="Google Shape;3234;p35"/>
            <p:cNvSpPr/>
            <p:nvPr/>
          </p:nvSpPr>
          <p:spPr>
            <a:xfrm>
              <a:off x="6267090" y="2534356"/>
              <a:ext cx="564135" cy="529993"/>
            </a:xfrm>
            <a:custGeom>
              <a:avLst/>
              <a:gdLst/>
              <a:ahLst/>
              <a:cxnLst/>
              <a:rect l="l" t="t" r="r" b="b"/>
              <a:pathLst>
                <a:path w="51355" h="48247" extrusionOk="0">
                  <a:moveTo>
                    <a:pt x="25239" y="48046"/>
                  </a:moveTo>
                  <a:cubicBezTo>
                    <a:pt x="23234" y="48246"/>
                    <a:pt x="20778" y="47971"/>
                    <a:pt x="18347" y="47745"/>
                  </a:cubicBezTo>
                  <a:cubicBezTo>
                    <a:pt x="14763" y="47419"/>
                    <a:pt x="11254" y="46492"/>
                    <a:pt x="8121" y="44612"/>
                  </a:cubicBezTo>
                  <a:cubicBezTo>
                    <a:pt x="4537" y="42432"/>
                    <a:pt x="2357" y="39174"/>
                    <a:pt x="1279" y="35164"/>
                  </a:cubicBezTo>
                  <a:cubicBezTo>
                    <a:pt x="402" y="31880"/>
                    <a:pt x="1" y="28522"/>
                    <a:pt x="252" y="25139"/>
                  </a:cubicBezTo>
                  <a:cubicBezTo>
                    <a:pt x="477" y="21880"/>
                    <a:pt x="1505" y="18873"/>
                    <a:pt x="3109" y="16066"/>
                  </a:cubicBezTo>
                  <a:cubicBezTo>
                    <a:pt x="3735" y="14938"/>
                    <a:pt x="4387" y="13860"/>
                    <a:pt x="5189" y="12883"/>
                  </a:cubicBezTo>
                  <a:cubicBezTo>
                    <a:pt x="5540" y="12457"/>
                    <a:pt x="5515" y="12131"/>
                    <a:pt x="5164" y="11730"/>
                  </a:cubicBezTo>
                  <a:cubicBezTo>
                    <a:pt x="3510" y="9775"/>
                    <a:pt x="2858" y="7419"/>
                    <a:pt x="2582" y="4938"/>
                  </a:cubicBezTo>
                  <a:cubicBezTo>
                    <a:pt x="2507" y="4211"/>
                    <a:pt x="2407" y="3484"/>
                    <a:pt x="2282" y="2732"/>
                  </a:cubicBezTo>
                  <a:cubicBezTo>
                    <a:pt x="2031" y="978"/>
                    <a:pt x="2658" y="151"/>
                    <a:pt x="4412" y="76"/>
                  </a:cubicBezTo>
                  <a:cubicBezTo>
                    <a:pt x="6041" y="1"/>
                    <a:pt x="7670" y="226"/>
                    <a:pt x="9174" y="853"/>
                  </a:cubicBezTo>
                  <a:cubicBezTo>
                    <a:pt x="11129" y="1680"/>
                    <a:pt x="12858" y="2858"/>
                    <a:pt x="14187" y="4587"/>
                  </a:cubicBezTo>
                  <a:cubicBezTo>
                    <a:pt x="15064" y="5690"/>
                    <a:pt x="15089" y="5840"/>
                    <a:pt x="16618" y="5239"/>
                  </a:cubicBezTo>
                  <a:cubicBezTo>
                    <a:pt x="19074" y="4236"/>
                    <a:pt x="21680" y="3860"/>
                    <a:pt x="24312" y="3760"/>
                  </a:cubicBezTo>
                  <a:cubicBezTo>
                    <a:pt x="27445" y="3660"/>
                    <a:pt x="30527" y="3860"/>
                    <a:pt x="33535" y="4813"/>
                  </a:cubicBezTo>
                  <a:cubicBezTo>
                    <a:pt x="34036" y="4963"/>
                    <a:pt x="34537" y="5138"/>
                    <a:pt x="35014" y="5339"/>
                  </a:cubicBezTo>
                  <a:cubicBezTo>
                    <a:pt x="36116" y="5740"/>
                    <a:pt x="36267" y="5740"/>
                    <a:pt x="36918" y="4863"/>
                  </a:cubicBezTo>
                  <a:cubicBezTo>
                    <a:pt x="37670" y="3860"/>
                    <a:pt x="38548" y="3033"/>
                    <a:pt x="39550" y="2281"/>
                  </a:cubicBezTo>
                  <a:cubicBezTo>
                    <a:pt x="41756" y="627"/>
                    <a:pt x="44262" y="51"/>
                    <a:pt x="46969" y="76"/>
                  </a:cubicBezTo>
                  <a:cubicBezTo>
                    <a:pt x="48372" y="101"/>
                    <a:pt x="49124" y="928"/>
                    <a:pt x="49049" y="2356"/>
                  </a:cubicBezTo>
                  <a:cubicBezTo>
                    <a:pt x="48823" y="5389"/>
                    <a:pt x="48497" y="8397"/>
                    <a:pt x="46718" y="11003"/>
                  </a:cubicBezTo>
                  <a:cubicBezTo>
                    <a:pt x="45816" y="12331"/>
                    <a:pt x="45816" y="12331"/>
                    <a:pt x="46718" y="13635"/>
                  </a:cubicBezTo>
                  <a:cubicBezTo>
                    <a:pt x="49074" y="16993"/>
                    <a:pt x="50678" y="20677"/>
                    <a:pt x="51079" y="24763"/>
                  </a:cubicBezTo>
                  <a:cubicBezTo>
                    <a:pt x="51355" y="27620"/>
                    <a:pt x="51104" y="30452"/>
                    <a:pt x="50502" y="33284"/>
                  </a:cubicBezTo>
                  <a:cubicBezTo>
                    <a:pt x="50051" y="35439"/>
                    <a:pt x="49475" y="37520"/>
                    <a:pt x="48297" y="39424"/>
                  </a:cubicBezTo>
                  <a:cubicBezTo>
                    <a:pt x="46242" y="42733"/>
                    <a:pt x="43385" y="44988"/>
                    <a:pt x="39700" y="46216"/>
                  </a:cubicBezTo>
                  <a:cubicBezTo>
                    <a:pt x="36994" y="47144"/>
                    <a:pt x="34237" y="47695"/>
                    <a:pt x="31355" y="47871"/>
                  </a:cubicBezTo>
                  <a:cubicBezTo>
                    <a:pt x="29475" y="47971"/>
                    <a:pt x="27595" y="48021"/>
                    <a:pt x="25239" y="48046"/>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5"/>
            <p:cNvSpPr/>
            <p:nvPr/>
          </p:nvSpPr>
          <p:spPr>
            <a:xfrm>
              <a:off x="6446874" y="2699552"/>
              <a:ext cx="198521" cy="177034"/>
            </a:xfrm>
            <a:custGeom>
              <a:avLst/>
              <a:gdLst/>
              <a:ahLst/>
              <a:cxnLst/>
              <a:rect l="l" t="t" r="r" b="b"/>
              <a:pathLst>
                <a:path w="18072" h="16116" extrusionOk="0">
                  <a:moveTo>
                    <a:pt x="9475" y="15840"/>
                  </a:moveTo>
                  <a:cubicBezTo>
                    <a:pt x="6567" y="16116"/>
                    <a:pt x="4437" y="15113"/>
                    <a:pt x="2633" y="13208"/>
                  </a:cubicBezTo>
                  <a:cubicBezTo>
                    <a:pt x="778" y="11253"/>
                    <a:pt x="1" y="8171"/>
                    <a:pt x="1580" y="5288"/>
                  </a:cubicBezTo>
                  <a:cubicBezTo>
                    <a:pt x="2808" y="3083"/>
                    <a:pt x="4537" y="1404"/>
                    <a:pt x="7119" y="777"/>
                  </a:cubicBezTo>
                  <a:cubicBezTo>
                    <a:pt x="10427" y="0"/>
                    <a:pt x="14312" y="1103"/>
                    <a:pt x="16116" y="3935"/>
                  </a:cubicBezTo>
                  <a:cubicBezTo>
                    <a:pt x="16994" y="5314"/>
                    <a:pt x="17796" y="6692"/>
                    <a:pt x="17896" y="8396"/>
                  </a:cubicBezTo>
                  <a:cubicBezTo>
                    <a:pt x="18071" y="11629"/>
                    <a:pt x="15239" y="14487"/>
                    <a:pt x="13084" y="15339"/>
                  </a:cubicBezTo>
                  <a:cubicBezTo>
                    <a:pt x="12557" y="15539"/>
                    <a:pt x="12006" y="15765"/>
                    <a:pt x="11455" y="15840"/>
                  </a:cubicBezTo>
                  <a:cubicBezTo>
                    <a:pt x="10703" y="15915"/>
                    <a:pt x="9951" y="15840"/>
                    <a:pt x="9475" y="15840"/>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5"/>
            <p:cNvSpPr/>
            <p:nvPr/>
          </p:nvSpPr>
          <p:spPr>
            <a:xfrm>
              <a:off x="6317205" y="2561885"/>
              <a:ext cx="88935" cy="94449"/>
            </a:xfrm>
            <a:custGeom>
              <a:avLst/>
              <a:gdLst/>
              <a:ahLst/>
              <a:cxnLst/>
              <a:rect l="l" t="t" r="r" b="b"/>
              <a:pathLst>
                <a:path w="8096" h="8598" extrusionOk="0">
                  <a:moveTo>
                    <a:pt x="151" y="1705"/>
                  </a:moveTo>
                  <a:cubicBezTo>
                    <a:pt x="151" y="277"/>
                    <a:pt x="527" y="1"/>
                    <a:pt x="1830" y="251"/>
                  </a:cubicBezTo>
                  <a:cubicBezTo>
                    <a:pt x="4261" y="753"/>
                    <a:pt x="6141" y="2081"/>
                    <a:pt x="7720" y="3936"/>
                  </a:cubicBezTo>
                  <a:cubicBezTo>
                    <a:pt x="8096" y="4387"/>
                    <a:pt x="8020" y="4838"/>
                    <a:pt x="7444" y="5064"/>
                  </a:cubicBezTo>
                  <a:cubicBezTo>
                    <a:pt x="6968" y="5264"/>
                    <a:pt x="6442" y="5414"/>
                    <a:pt x="5915" y="5439"/>
                  </a:cubicBezTo>
                  <a:cubicBezTo>
                    <a:pt x="5188" y="5465"/>
                    <a:pt x="4812" y="5866"/>
                    <a:pt x="4537" y="6467"/>
                  </a:cubicBezTo>
                  <a:cubicBezTo>
                    <a:pt x="4336" y="6893"/>
                    <a:pt x="4111" y="7319"/>
                    <a:pt x="3885" y="7745"/>
                  </a:cubicBezTo>
                  <a:cubicBezTo>
                    <a:pt x="3384" y="8547"/>
                    <a:pt x="2807" y="8597"/>
                    <a:pt x="2256" y="7846"/>
                  </a:cubicBezTo>
                  <a:cubicBezTo>
                    <a:pt x="1379" y="6567"/>
                    <a:pt x="677" y="5214"/>
                    <a:pt x="452" y="3660"/>
                  </a:cubicBezTo>
                  <a:cubicBezTo>
                    <a:pt x="326" y="2983"/>
                    <a:pt x="0" y="2332"/>
                    <a:pt x="151" y="1705"/>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5"/>
            <p:cNvSpPr/>
            <p:nvPr/>
          </p:nvSpPr>
          <p:spPr>
            <a:xfrm>
              <a:off x="6690812" y="2561885"/>
              <a:ext cx="88935" cy="94724"/>
            </a:xfrm>
            <a:custGeom>
              <a:avLst/>
              <a:gdLst/>
              <a:ahLst/>
              <a:cxnLst/>
              <a:rect l="l" t="t" r="r" b="b"/>
              <a:pathLst>
                <a:path w="8096" h="8623" extrusionOk="0">
                  <a:moveTo>
                    <a:pt x="8071" y="1755"/>
                  </a:moveTo>
                  <a:cubicBezTo>
                    <a:pt x="7845" y="3785"/>
                    <a:pt x="7369" y="5916"/>
                    <a:pt x="6041" y="7720"/>
                  </a:cubicBezTo>
                  <a:cubicBezTo>
                    <a:pt x="5364" y="8622"/>
                    <a:pt x="4838" y="8597"/>
                    <a:pt x="4286" y="7620"/>
                  </a:cubicBezTo>
                  <a:cubicBezTo>
                    <a:pt x="4111" y="7319"/>
                    <a:pt x="3961" y="6993"/>
                    <a:pt x="3810" y="6693"/>
                  </a:cubicBezTo>
                  <a:cubicBezTo>
                    <a:pt x="3484" y="5891"/>
                    <a:pt x="2983" y="5364"/>
                    <a:pt x="2031" y="5439"/>
                  </a:cubicBezTo>
                  <a:cubicBezTo>
                    <a:pt x="1780" y="5465"/>
                    <a:pt x="1529" y="5339"/>
                    <a:pt x="1279" y="5239"/>
                  </a:cubicBezTo>
                  <a:cubicBezTo>
                    <a:pt x="51" y="4838"/>
                    <a:pt x="1" y="4512"/>
                    <a:pt x="878" y="3560"/>
                  </a:cubicBezTo>
                  <a:cubicBezTo>
                    <a:pt x="2356" y="1931"/>
                    <a:pt x="4036" y="678"/>
                    <a:pt x="6266" y="302"/>
                  </a:cubicBezTo>
                  <a:cubicBezTo>
                    <a:pt x="6341" y="302"/>
                    <a:pt x="6442" y="251"/>
                    <a:pt x="6517" y="226"/>
                  </a:cubicBezTo>
                  <a:cubicBezTo>
                    <a:pt x="7720" y="1"/>
                    <a:pt x="8096" y="327"/>
                    <a:pt x="8071" y="1755"/>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5"/>
            <p:cNvSpPr/>
            <p:nvPr/>
          </p:nvSpPr>
          <p:spPr>
            <a:xfrm>
              <a:off x="6373922" y="2816006"/>
              <a:ext cx="52322" cy="51772"/>
            </a:xfrm>
            <a:custGeom>
              <a:avLst/>
              <a:gdLst/>
              <a:ahLst/>
              <a:cxnLst/>
              <a:rect l="l" t="t" r="r" b="b"/>
              <a:pathLst>
                <a:path w="4763" h="4713" extrusionOk="0">
                  <a:moveTo>
                    <a:pt x="4737" y="2357"/>
                  </a:moveTo>
                  <a:cubicBezTo>
                    <a:pt x="4762" y="3635"/>
                    <a:pt x="3785" y="4612"/>
                    <a:pt x="2456" y="4662"/>
                  </a:cubicBezTo>
                  <a:cubicBezTo>
                    <a:pt x="1228" y="4713"/>
                    <a:pt x="0" y="3459"/>
                    <a:pt x="50" y="2206"/>
                  </a:cubicBezTo>
                  <a:cubicBezTo>
                    <a:pt x="76" y="1104"/>
                    <a:pt x="1178" y="1"/>
                    <a:pt x="2281" y="26"/>
                  </a:cubicBezTo>
                  <a:cubicBezTo>
                    <a:pt x="3609" y="26"/>
                    <a:pt x="4737" y="1079"/>
                    <a:pt x="4737" y="235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5"/>
            <p:cNvSpPr/>
            <p:nvPr/>
          </p:nvSpPr>
          <p:spPr>
            <a:xfrm>
              <a:off x="6660800" y="2816006"/>
              <a:ext cx="49290" cy="46543"/>
            </a:xfrm>
            <a:custGeom>
              <a:avLst/>
              <a:gdLst/>
              <a:ahLst/>
              <a:cxnLst/>
              <a:rect l="l" t="t" r="r" b="b"/>
              <a:pathLst>
                <a:path w="4487" h="4237" extrusionOk="0">
                  <a:moveTo>
                    <a:pt x="2231" y="4236"/>
                  </a:moveTo>
                  <a:cubicBezTo>
                    <a:pt x="953" y="4236"/>
                    <a:pt x="1" y="3384"/>
                    <a:pt x="1" y="2231"/>
                  </a:cubicBezTo>
                  <a:cubicBezTo>
                    <a:pt x="26" y="1129"/>
                    <a:pt x="1154" y="26"/>
                    <a:pt x="2332" y="1"/>
                  </a:cubicBezTo>
                  <a:cubicBezTo>
                    <a:pt x="3535" y="1"/>
                    <a:pt x="4462" y="853"/>
                    <a:pt x="4487" y="1956"/>
                  </a:cubicBezTo>
                  <a:cubicBezTo>
                    <a:pt x="4487" y="3384"/>
                    <a:pt x="3685" y="4236"/>
                    <a:pt x="2231" y="42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5"/>
            <p:cNvSpPr/>
            <p:nvPr/>
          </p:nvSpPr>
          <p:spPr>
            <a:xfrm>
              <a:off x="6678695" y="2716073"/>
              <a:ext cx="40491" cy="44335"/>
            </a:xfrm>
            <a:custGeom>
              <a:avLst/>
              <a:gdLst/>
              <a:ahLst/>
              <a:cxnLst/>
              <a:rect l="l" t="t" r="r" b="b"/>
              <a:pathLst>
                <a:path w="3686" h="4036" extrusionOk="0">
                  <a:moveTo>
                    <a:pt x="1881" y="4010"/>
                  </a:moveTo>
                  <a:cubicBezTo>
                    <a:pt x="878" y="4035"/>
                    <a:pt x="1" y="3108"/>
                    <a:pt x="1" y="2055"/>
                  </a:cubicBezTo>
                  <a:cubicBezTo>
                    <a:pt x="1" y="977"/>
                    <a:pt x="828" y="50"/>
                    <a:pt x="1830" y="25"/>
                  </a:cubicBezTo>
                  <a:cubicBezTo>
                    <a:pt x="2908" y="0"/>
                    <a:pt x="3685" y="827"/>
                    <a:pt x="3660" y="1980"/>
                  </a:cubicBezTo>
                  <a:cubicBezTo>
                    <a:pt x="3660" y="3133"/>
                    <a:pt x="2908" y="3985"/>
                    <a:pt x="1881" y="401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5"/>
            <p:cNvSpPr/>
            <p:nvPr/>
          </p:nvSpPr>
          <p:spPr>
            <a:xfrm>
              <a:off x="6378876" y="2716348"/>
              <a:ext cx="40754" cy="44610"/>
            </a:xfrm>
            <a:custGeom>
              <a:avLst/>
              <a:gdLst/>
              <a:ahLst/>
              <a:cxnLst/>
              <a:rect l="l" t="t" r="r" b="b"/>
              <a:pathLst>
                <a:path w="3710" h="4061" extrusionOk="0">
                  <a:moveTo>
                    <a:pt x="3685" y="2105"/>
                  </a:moveTo>
                  <a:cubicBezTo>
                    <a:pt x="3660" y="3183"/>
                    <a:pt x="2732" y="4060"/>
                    <a:pt x="1730" y="3985"/>
                  </a:cubicBezTo>
                  <a:cubicBezTo>
                    <a:pt x="727" y="3910"/>
                    <a:pt x="0" y="3033"/>
                    <a:pt x="26" y="1880"/>
                  </a:cubicBezTo>
                  <a:cubicBezTo>
                    <a:pt x="51" y="802"/>
                    <a:pt x="777" y="0"/>
                    <a:pt x="1805" y="0"/>
                  </a:cubicBezTo>
                  <a:cubicBezTo>
                    <a:pt x="2833" y="0"/>
                    <a:pt x="3710" y="978"/>
                    <a:pt x="3685" y="2105"/>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5"/>
            <p:cNvSpPr/>
            <p:nvPr/>
          </p:nvSpPr>
          <p:spPr>
            <a:xfrm>
              <a:off x="6515982" y="2894199"/>
              <a:ext cx="65811" cy="37459"/>
            </a:xfrm>
            <a:custGeom>
              <a:avLst/>
              <a:gdLst/>
              <a:ahLst/>
              <a:cxnLst/>
              <a:rect l="l" t="t" r="r" b="b"/>
              <a:pathLst>
                <a:path w="5991" h="3410" extrusionOk="0">
                  <a:moveTo>
                    <a:pt x="5991" y="527"/>
                  </a:moveTo>
                  <a:cubicBezTo>
                    <a:pt x="5916" y="627"/>
                    <a:pt x="5865" y="753"/>
                    <a:pt x="5790" y="853"/>
                  </a:cubicBezTo>
                  <a:cubicBezTo>
                    <a:pt x="5114" y="1605"/>
                    <a:pt x="4462" y="2331"/>
                    <a:pt x="3660" y="2983"/>
                  </a:cubicBezTo>
                  <a:cubicBezTo>
                    <a:pt x="3234" y="3334"/>
                    <a:pt x="2858" y="3409"/>
                    <a:pt x="2407" y="3033"/>
                  </a:cubicBezTo>
                  <a:cubicBezTo>
                    <a:pt x="1605" y="2357"/>
                    <a:pt x="878" y="1580"/>
                    <a:pt x="201" y="803"/>
                  </a:cubicBezTo>
                  <a:cubicBezTo>
                    <a:pt x="51" y="602"/>
                    <a:pt x="1" y="427"/>
                    <a:pt x="176" y="201"/>
                  </a:cubicBezTo>
                  <a:cubicBezTo>
                    <a:pt x="377" y="1"/>
                    <a:pt x="552" y="101"/>
                    <a:pt x="753" y="201"/>
                  </a:cubicBezTo>
                  <a:cubicBezTo>
                    <a:pt x="953" y="326"/>
                    <a:pt x="1154" y="402"/>
                    <a:pt x="1329" y="527"/>
                  </a:cubicBezTo>
                  <a:cubicBezTo>
                    <a:pt x="1905" y="903"/>
                    <a:pt x="2457" y="1580"/>
                    <a:pt x="3058" y="1605"/>
                  </a:cubicBezTo>
                  <a:cubicBezTo>
                    <a:pt x="3560" y="1630"/>
                    <a:pt x="4111" y="928"/>
                    <a:pt x="4637" y="552"/>
                  </a:cubicBezTo>
                  <a:cubicBezTo>
                    <a:pt x="4888" y="402"/>
                    <a:pt x="5164" y="226"/>
                    <a:pt x="5439" y="126"/>
                  </a:cubicBezTo>
                  <a:cubicBezTo>
                    <a:pt x="5765" y="1"/>
                    <a:pt x="5916" y="201"/>
                    <a:pt x="5991" y="527"/>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5"/>
            <p:cNvSpPr/>
            <p:nvPr/>
          </p:nvSpPr>
          <p:spPr>
            <a:xfrm>
              <a:off x="6566646" y="2763694"/>
              <a:ext cx="33867" cy="48191"/>
            </a:xfrm>
            <a:custGeom>
              <a:avLst/>
              <a:gdLst/>
              <a:ahLst/>
              <a:cxnLst/>
              <a:rect l="l" t="t" r="r" b="b"/>
              <a:pathLst>
                <a:path w="3083" h="4387" extrusionOk="0">
                  <a:moveTo>
                    <a:pt x="3083" y="2357"/>
                  </a:moveTo>
                  <a:cubicBezTo>
                    <a:pt x="3058" y="2683"/>
                    <a:pt x="3058" y="2908"/>
                    <a:pt x="3033" y="3109"/>
                  </a:cubicBezTo>
                  <a:cubicBezTo>
                    <a:pt x="2882" y="3785"/>
                    <a:pt x="2431" y="4236"/>
                    <a:pt x="1805" y="4312"/>
                  </a:cubicBezTo>
                  <a:cubicBezTo>
                    <a:pt x="1128" y="4387"/>
                    <a:pt x="502" y="4036"/>
                    <a:pt x="251" y="3334"/>
                  </a:cubicBezTo>
                  <a:cubicBezTo>
                    <a:pt x="0" y="2632"/>
                    <a:pt x="0" y="1881"/>
                    <a:pt x="226" y="1154"/>
                  </a:cubicBezTo>
                  <a:cubicBezTo>
                    <a:pt x="451" y="477"/>
                    <a:pt x="1153" y="1"/>
                    <a:pt x="1730" y="76"/>
                  </a:cubicBezTo>
                  <a:cubicBezTo>
                    <a:pt x="2456" y="151"/>
                    <a:pt x="2807" y="653"/>
                    <a:pt x="2958" y="1279"/>
                  </a:cubicBezTo>
                  <a:cubicBezTo>
                    <a:pt x="3058" y="1655"/>
                    <a:pt x="3058" y="2056"/>
                    <a:pt x="3083" y="2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5"/>
            <p:cNvSpPr/>
            <p:nvPr/>
          </p:nvSpPr>
          <p:spPr>
            <a:xfrm>
              <a:off x="6497813" y="2763420"/>
              <a:ext cx="32779" cy="48466"/>
            </a:xfrm>
            <a:custGeom>
              <a:avLst/>
              <a:gdLst/>
              <a:ahLst/>
              <a:cxnLst/>
              <a:rect l="l" t="t" r="r" b="b"/>
              <a:pathLst>
                <a:path w="2984" h="4412" extrusionOk="0">
                  <a:moveTo>
                    <a:pt x="2958" y="2532"/>
                  </a:moveTo>
                  <a:cubicBezTo>
                    <a:pt x="2958" y="2457"/>
                    <a:pt x="2983" y="2632"/>
                    <a:pt x="2958" y="2808"/>
                  </a:cubicBezTo>
                  <a:cubicBezTo>
                    <a:pt x="2808" y="3835"/>
                    <a:pt x="2181" y="4412"/>
                    <a:pt x="1329" y="4337"/>
                  </a:cubicBezTo>
                  <a:cubicBezTo>
                    <a:pt x="527" y="4287"/>
                    <a:pt x="26" y="3685"/>
                    <a:pt x="1" y="2657"/>
                  </a:cubicBezTo>
                  <a:cubicBezTo>
                    <a:pt x="1" y="2181"/>
                    <a:pt x="26" y="1705"/>
                    <a:pt x="126" y="1229"/>
                  </a:cubicBezTo>
                  <a:cubicBezTo>
                    <a:pt x="276" y="652"/>
                    <a:pt x="627" y="201"/>
                    <a:pt x="1279" y="101"/>
                  </a:cubicBezTo>
                  <a:cubicBezTo>
                    <a:pt x="1805" y="1"/>
                    <a:pt x="2432" y="427"/>
                    <a:pt x="2757" y="1003"/>
                  </a:cubicBezTo>
                  <a:cubicBezTo>
                    <a:pt x="2983" y="1404"/>
                    <a:pt x="2983" y="1830"/>
                    <a:pt x="2958" y="253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5" name="Google Shape;3245;p35"/>
          <p:cNvGrpSpPr/>
          <p:nvPr/>
        </p:nvGrpSpPr>
        <p:grpSpPr>
          <a:xfrm>
            <a:off x="4662800" y="1943070"/>
            <a:ext cx="505006" cy="395707"/>
            <a:chOff x="7144538" y="1830915"/>
            <a:chExt cx="650026" cy="509341"/>
          </a:xfrm>
        </p:grpSpPr>
        <p:sp>
          <p:nvSpPr>
            <p:cNvPr id="3246" name="Google Shape;3246;p35"/>
            <p:cNvSpPr/>
            <p:nvPr/>
          </p:nvSpPr>
          <p:spPr>
            <a:xfrm>
              <a:off x="7144538" y="1830915"/>
              <a:ext cx="650026" cy="509341"/>
            </a:xfrm>
            <a:custGeom>
              <a:avLst/>
              <a:gdLst/>
              <a:ahLst/>
              <a:cxnLst/>
              <a:rect l="l" t="t" r="r" b="b"/>
              <a:pathLst>
                <a:path w="59174" h="46367" extrusionOk="0">
                  <a:moveTo>
                    <a:pt x="29574" y="46116"/>
                  </a:moveTo>
                  <a:cubicBezTo>
                    <a:pt x="26241" y="46316"/>
                    <a:pt x="22858" y="45840"/>
                    <a:pt x="19574" y="44787"/>
                  </a:cubicBezTo>
                  <a:cubicBezTo>
                    <a:pt x="16316" y="43735"/>
                    <a:pt x="13359" y="42106"/>
                    <a:pt x="10802" y="39825"/>
                  </a:cubicBezTo>
                  <a:cubicBezTo>
                    <a:pt x="8371" y="37695"/>
                    <a:pt x="7193" y="34888"/>
                    <a:pt x="6642" y="31805"/>
                  </a:cubicBezTo>
                  <a:cubicBezTo>
                    <a:pt x="5915" y="27795"/>
                    <a:pt x="6366" y="23835"/>
                    <a:pt x="7244" y="19900"/>
                  </a:cubicBezTo>
                  <a:cubicBezTo>
                    <a:pt x="7444" y="18948"/>
                    <a:pt x="7469" y="18948"/>
                    <a:pt x="6592" y="18572"/>
                  </a:cubicBezTo>
                  <a:cubicBezTo>
                    <a:pt x="3133" y="16993"/>
                    <a:pt x="1103" y="14311"/>
                    <a:pt x="452" y="10577"/>
                  </a:cubicBezTo>
                  <a:cubicBezTo>
                    <a:pt x="0" y="7970"/>
                    <a:pt x="1128" y="5815"/>
                    <a:pt x="2707" y="3935"/>
                  </a:cubicBezTo>
                  <a:cubicBezTo>
                    <a:pt x="5088" y="1128"/>
                    <a:pt x="8171" y="0"/>
                    <a:pt x="11780" y="476"/>
                  </a:cubicBezTo>
                  <a:cubicBezTo>
                    <a:pt x="13710" y="727"/>
                    <a:pt x="15188" y="1830"/>
                    <a:pt x="16341" y="3359"/>
                  </a:cubicBezTo>
                  <a:cubicBezTo>
                    <a:pt x="16692" y="3860"/>
                    <a:pt x="16993" y="4411"/>
                    <a:pt x="17294" y="4938"/>
                  </a:cubicBezTo>
                  <a:cubicBezTo>
                    <a:pt x="17795" y="5790"/>
                    <a:pt x="17795" y="5815"/>
                    <a:pt x="18672" y="5414"/>
                  </a:cubicBezTo>
                  <a:cubicBezTo>
                    <a:pt x="20427" y="4637"/>
                    <a:pt x="22231" y="3935"/>
                    <a:pt x="24161" y="3584"/>
                  </a:cubicBezTo>
                  <a:cubicBezTo>
                    <a:pt x="26943" y="3083"/>
                    <a:pt x="29725" y="3058"/>
                    <a:pt x="32557" y="3233"/>
                  </a:cubicBezTo>
                  <a:cubicBezTo>
                    <a:pt x="35389" y="3434"/>
                    <a:pt x="38071" y="4186"/>
                    <a:pt x="40627" y="5414"/>
                  </a:cubicBezTo>
                  <a:cubicBezTo>
                    <a:pt x="41554" y="5840"/>
                    <a:pt x="41580" y="5815"/>
                    <a:pt x="42106" y="4862"/>
                  </a:cubicBezTo>
                  <a:cubicBezTo>
                    <a:pt x="42732" y="3684"/>
                    <a:pt x="43459" y="2632"/>
                    <a:pt x="44537" y="1805"/>
                  </a:cubicBezTo>
                  <a:cubicBezTo>
                    <a:pt x="46818" y="50"/>
                    <a:pt x="49399" y="25"/>
                    <a:pt x="51956" y="802"/>
                  </a:cubicBezTo>
                  <a:cubicBezTo>
                    <a:pt x="55414" y="1880"/>
                    <a:pt x="57670" y="4336"/>
                    <a:pt x="58748" y="7795"/>
                  </a:cubicBezTo>
                  <a:cubicBezTo>
                    <a:pt x="59174" y="9123"/>
                    <a:pt x="59098" y="10501"/>
                    <a:pt x="58672" y="11805"/>
                  </a:cubicBezTo>
                  <a:cubicBezTo>
                    <a:pt x="57720" y="14787"/>
                    <a:pt x="55966" y="17118"/>
                    <a:pt x="53058" y="18446"/>
                  </a:cubicBezTo>
                  <a:cubicBezTo>
                    <a:pt x="51905" y="18948"/>
                    <a:pt x="51930" y="18948"/>
                    <a:pt x="52206" y="20251"/>
                  </a:cubicBezTo>
                  <a:cubicBezTo>
                    <a:pt x="52933" y="23835"/>
                    <a:pt x="53334" y="27444"/>
                    <a:pt x="52858" y="31103"/>
                  </a:cubicBezTo>
                  <a:cubicBezTo>
                    <a:pt x="52131" y="36592"/>
                    <a:pt x="49048" y="40326"/>
                    <a:pt x="44286" y="42858"/>
                  </a:cubicBezTo>
                  <a:cubicBezTo>
                    <a:pt x="39725" y="45289"/>
                    <a:pt x="34863" y="46366"/>
                    <a:pt x="29574" y="46116"/>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5"/>
            <p:cNvSpPr/>
            <p:nvPr/>
          </p:nvSpPr>
          <p:spPr>
            <a:xfrm>
              <a:off x="7273659" y="1949303"/>
              <a:ext cx="393988" cy="348829"/>
            </a:xfrm>
            <a:custGeom>
              <a:avLst/>
              <a:gdLst/>
              <a:ahLst/>
              <a:cxnLst/>
              <a:rect l="l" t="t" r="r" b="b"/>
              <a:pathLst>
                <a:path w="35866" h="31755" extrusionOk="0">
                  <a:moveTo>
                    <a:pt x="17896" y="3409"/>
                  </a:moveTo>
                  <a:cubicBezTo>
                    <a:pt x="18798" y="2531"/>
                    <a:pt x="19625" y="1805"/>
                    <a:pt x="20628" y="1328"/>
                  </a:cubicBezTo>
                  <a:cubicBezTo>
                    <a:pt x="22983" y="226"/>
                    <a:pt x="25339" y="151"/>
                    <a:pt x="27720" y="1253"/>
                  </a:cubicBezTo>
                  <a:cubicBezTo>
                    <a:pt x="31906" y="3108"/>
                    <a:pt x="34262" y="6391"/>
                    <a:pt x="35189" y="10777"/>
                  </a:cubicBezTo>
                  <a:cubicBezTo>
                    <a:pt x="35565" y="12481"/>
                    <a:pt x="35866" y="14236"/>
                    <a:pt x="35740" y="15990"/>
                  </a:cubicBezTo>
                  <a:cubicBezTo>
                    <a:pt x="35565" y="18998"/>
                    <a:pt x="34738" y="21805"/>
                    <a:pt x="32908" y="24186"/>
                  </a:cubicBezTo>
                  <a:cubicBezTo>
                    <a:pt x="31505" y="26040"/>
                    <a:pt x="29750" y="27619"/>
                    <a:pt x="27695" y="28772"/>
                  </a:cubicBezTo>
                  <a:cubicBezTo>
                    <a:pt x="25089" y="30251"/>
                    <a:pt x="22307" y="31203"/>
                    <a:pt x="19249" y="31404"/>
                  </a:cubicBezTo>
                  <a:cubicBezTo>
                    <a:pt x="13635" y="31755"/>
                    <a:pt x="8923" y="29900"/>
                    <a:pt x="4763" y="26166"/>
                  </a:cubicBezTo>
                  <a:cubicBezTo>
                    <a:pt x="2131" y="23760"/>
                    <a:pt x="828" y="20727"/>
                    <a:pt x="226" y="17344"/>
                  </a:cubicBezTo>
                  <a:cubicBezTo>
                    <a:pt x="1" y="16166"/>
                    <a:pt x="26" y="14887"/>
                    <a:pt x="176" y="13684"/>
                  </a:cubicBezTo>
                  <a:cubicBezTo>
                    <a:pt x="352" y="12456"/>
                    <a:pt x="527" y="11253"/>
                    <a:pt x="828" y="10075"/>
                  </a:cubicBezTo>
                  <a:cubicBezTo>
                    <a:pt x="1981" y="5589"/>
                    <a:pt x="4688" y="2531"/>
                    <a:pt x="8948" y="902"/>
                  </a:cubicBezTo>
                  <a:cubicBezTo>
                    <a:pt x="11229" y="0"/>
                    <a:pt x="13510" y="376"/>
                    <a:pt x="15640" y="1604"/>
                  </a:cubicBezTo>
                  <a:cubicBezTo>
                    <a:pt x="16417" y="2080"/>
                    <a:pt x="17219" y="2531"/>
                    <a:pt x="17896" y="3409"/>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5"/>
            <p:cNvSpPr/>
            <p:nvPr/>
          </p:nvSpPr>
          <p:spPr>
            <a:xfrm>
              <a:off x="7632952" y="1873033"/>
              <a:ext cx="114815" cy="130238"/>
            </a:xfrm>
            <a:custGeom>
              <a:avLst/>
              <a:gdLst/>
              <a:ahLst/>
              <a:cxnLst/>
              <a:rect l="l" t="t" r="r" b="b"/>
              <a:pathLst>
                <a:path w="10452" h="11856" extrusionOk="0">
                  <a:moveTo>
                    <a:pt x="10226" y="5214"/>
                  </a:moveTo>
                  <a:cubicBezTo>
                    <a:pt x="10126" y="8271"/>
                    <a:pt x="8748" y="10001"/>
                    <a:pt x="6993" y="11480"/>
                  </a:cubicBezTo>
                  <a:cubicBezTo>
                    <a:pt x="6542" y="11855"/>
                    <a:pt x="6166" y="11580"/>
                    <a:pt x="5891" y="11179"/>
                  </a:cubicBezTo>
                  <a:cubicBezTo>
                    <a:pt x="5214" y="10201"/>
                    <a:pt x="4487" y="9274"/>
                    <a:pt x="3685" y="8397"/>
                  </a:cubicBezTo>
                  <a:cubicBezTo>
                    <a:pt x="2632" y="7244"/>
                    <a:pt x="1805" y="5865"/>
                    <a:pt x="477" y="4938"/>
                  </a:cubicBezTo>
                  <a:cubicBezTo>
                    <a:pt x="1" y="4612"/>
                    <a:pt x="76" y="4161"/>
                    <a:pt x="477" y="3860"/>
                  </a:cubicBezTo>
                  <a:cubicBezTo>
                    <a:pt x="1479" y="3058"/>
                    <a:pt x="2407" y="2206"/>
                    <a:pt x="3560" y="1630"/>
                  </a:cubicBezTo>
                  <a:cubicBezTo>
                    <a:pt x="6893" y="1"/>
                    <a:pt x="10452" y="2256"/>
                    <a:pt x="10226" y="52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5"/>
            <p:cNvSpPr/>
            <p:nvPr/>
          </p:nvSpPr>
          <p:spPr>
            <a:xfrm>
              <a:off x="7192445" y="1873582"/>
              <a:ext cx="115090" cy="130238"/>
            </a:xfrm>
            <a:custGeom>
              <a:avLst/>
              <a:gdLst/>
              <a:ahLst/>
              <a:cxnLst/>
              <a:rect l="l" t="t" r="r" b="b"/>
              <a:pathLst>
                <a:path w="10477" h="11856" extrusionOk="0">
                  <a:moveTo>
                    <a:pt x="401" y="5690"/>
                  </a:moveTo>
                  <a:cubicBezTo>
                    <a:pt x="0" y="2833"/>
                    <a:pt x="3033" y="1"/>
                    <a:pt x="6517" y="1379"/>
                  </a:cubicBezTo>
                  <a:cubicBezTo>
                    <a:pt x="7920" y="1956"/>
                    <a:pt x="9098" y="2858"/>
                    <a:pt x="10101" y="3986"/>
                  </a:cubicBezTo>
                  <a:cubicBezTo>
                    <a:pt x="10376" y="4312"/>
                    <a:pt x="10477" y="4587"/>
                    <a:pt x="10101" y="4888"/>
                  </a:cubicBezTo>
                  <a:cubicBezTo>
                    <a:pt x="8020" y="6542"/>
                    <a:pt x="6542" y="8723"/>
                    <a:pt x="4938" y="10778"/>
                  </a:cubicBezTo>
                  <a:cubicBezTo>
                    <a:pt x="4111" y="11805"/>
                    <a:pt x="3960" y="11856"/>
                    <a:pt x="3008" y="10953"/>
                  </a:cubicBezTo>
                  <a:cubicBezTo>
                    <a:pt x="2231" y="10176"/>
                    <a:pt x="1454" y="9424"/>
                    <a:pt x="1003" y="8372"/>
                  </a:cubicBezTo>
                  <a:cubicBezTo>
                    <a:pt x="627" y="7470"/>
                    <a:pt x="276" y="6592"/>
                    <a:pt x="401" y="56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5"/>
            <p:cNvSpPr/>
            <p:nvPr/>
          </p:nvSpPr>
          <p:spPr>
            <a:xfrm>
              <a:off x="7377183" y="2087234"/>
              <a:ext cx="183098" cy="114815"/>
            </a:xfrm>
            <a:custGeom>
              <a:avLst/>
              <a:gdLst/>
              <a:ahLst/>
              <a:cxnLst/>
              <a:rect l="l" t="t" r="r" b="b"/>
              <a:pathLst>
                <a:path w="16668" h="10452" extrusionOk="0">
                  <a:moveTo>
                    <a:pt x="16667" y="7294"/>
                  </a:moveTo>
                  <a:cubicBezTo>
                    <a:pt x="14136" y="10402"/>
                    <a:pt x="2707" y="10452"/>
                    <a:pt x="0" y="7143"/>
                  </a:cubicBezTo>
                  <a:cubicBezTo>
                    <a:pt x="502" y="7018"/>
                    <a:pt x="828" y="7394"/>
                    <a:pt x="1203" y="7469"/>
                  </a:cubicBezTo>
                  <a:cubicBezTo>
                    <a:pt x="3158" y="7920"/>
                    <a:pt x="5138" y="8296"/>
                    <a:pt x="7168" y="8246"/>
                  </a:cubicBezTo>
                  <a:cubicBezTo>
                    <a:pt x="8121" y="8246"/>
                    <a:pt x="8121" y="8221"/>
                    <a:pt x="8121" y="7294"/>
                  </a:cubicBezTo>
                  <a:cubicBezTo>
                    <a:pt x="8121" y="6216"/>
                    <a:pt x="8171" y="5189"/>
                    <a:pt x="7244" y="4286"/>
                  </a:cubicBezTo>
                  <a:cubicBezTo>
                    <a:pt x="6542" y="3610"/>
                    <a:pt x="6116" y="2607"/>
                    <a:pt x="5665" y="1730"/>
                  </a:cubicBezTo>
                  <a:cubicBezTo>
                    <a:pt x="5239" y="853"/>
                    <a:pt x="5564" y="176"/>
                    <a:pt x="6517" y="101"/>
                  </a:cubicBezTo>
                  <a:cubicBezTo>
                    <a:pt x="7820" y="1"/>
                    <a:pt x="9148" y="1"/>
                    <a:pt x="10452" y="101"/>
                  </a:cubicBezTo>
                  <a:cubicBezTo>
                    <a:pt x="11454" y="176"/>
                    <a:pt x="11805" y="878"/>
                    <a:pt x="11304" y="1805"/>
                  </a:cubicBezTo>
                  <a:cubicBezTo>
                    <a:pt x="10803" y="2783"/>
                    <a:pt x="10351" y="3810"/>
                    <a:pt x="9549" y="4562"/>
                  </a:cubicBezTo>
                  <a:cubicBezTo>
                    <a:pt x="8497" y="5590"/>
                    <a:pt x="8998" y="6768"/>
                    <a:pt x="8948" y="7895"/>
                  </a:cubicBezTo>
                  <a:cubicBezTo>
                    <a:pt x="8948" y="8321"/>
                    <a:pt x="9399" y="8246"/>
                    <a:pt x="9675" y="8246"/>
                  </a:cubicBezTo>
                  <a:cubicBezTo>
                    <a:pt x="11103" y="8347"/>
                    <a:pt x="12482" y="8096"/>
                    <a:pt x="13860" y="7870"/>
                  </a:cubicBezTo>
                  <a:cubicBezTo>
                    <a:pt x="14813" y="7745"/>
                    <a:pt x="15740" y="7519"/>
                    <a:pt x="16667" y="7294"/>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5"/>
            <p:cNvSpPr/>
            <p:nvPr/>
          </p:nvSpPr>
          <p:spPr>
            <a:xfrm>
              <a:off x="7356256" y="2035746"/>
              <a:ext cx="46818" cy="46818"/>
            </a:xfrm>
            <a:custGeom>
              <a:avLst/>
              <a:gdLst/>
              <a:ahLst/>
              <a:cxnLst/>
              <a:rect l="l" t="t" r="r" b="b"/>
              <a:pathLst>
                <a:path w="4262" h="4262" extrusionOk="0">
                  <a:moveTo>
                    <a:pt x="4236" y="2081"/>
                  </a:moveTo>
                  <a:cubicBezTo>
                    <a:pt x="4261" y="3259"/>
                    <a:pt x="3284" y="4211"/>
                    <a:pt x="2056" y="4236"/>
                  </a:cubicBezTo>
                  <a:cubicBezTo>
                    <a:pt x="978" y="4262"/>
                    <a:pt x="101" y="3409"/>
                    <a:pt x="51" y="2257"/>
                  </a:cubicBezTo>
                  <a:cubicBezTo>
                    <a:pt x="1" y="1053"/>
                    <a:pt x="953" y="26"/>
                    <a:pt x="2156" y="26"/>
                  </a:cubicBezTo>
                  <a:cubicBezTo>
                    <a:pt x="3284" y="1"/>
                    <a:pt x="4236" y="928"/>
                    <a:pt x="4236" y="20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5"/>
            <p:cNvSpPr/>
            <p:nvPr/>
          </p:nvSpPr>
          <p:spPr>
            <a:xfrm>
              <a:off x="7537699" y="2035746"/>
              <a:ext cx="46807" cy="47093"/>
            </a:xfrm>
            <a:custGeom>
              <a:avLst/>
              <a:gdLst/>
              <a:ahLst/>
              <a:cxnLst/>
              <a:rect l="l" t="t" r="r" b="b"/>
              <a:pathLst>
                <a:path w="4261" h="4287" extrusionOk="0">
                  <a:moveTo>
                    <a:pt x="4236" y="2106"/>
                  </a:moveTo>
                  <a:cubicBezTo>
                    <a:pt x="4261" y="3259"/>
                    <a:pt x="3434" y="4211"/>
                    <a:pt x="2356" y="4236"/>
                  </a:cubicBezTo>
                  <a:cubicBezTo>
                    <a:pt x="1153" y="4287"/>
                    <a:pt x="100" y="3359"/>
                    <a:pt x="50" y="2206"/>
                  </a:cubicBezTo>
                  <a:cubicBezTo>
                    <a:pt x="0" y="1003"/>
                    <a:pt x="952" y="1"/>
                    <a:pt x="2155" y="26"/>
                  </a:cubicBezTo>
                  <a:cubicBezTo>
                    <a:pt x="3283" y="26"/>
                    <a:pt x="4236" y="978"/>
                    <a:pt x="4236" y="2106"/>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5"/>
            <p:cNvSpPr/>
            <p:nvPr/>
          </p:nvSpPr>
          <p:spPr>
            <a:xfrm>
              <a:off x="7344414" y="2101548"/>
              <a:ext cx="58385" cy="33878"/>
            </a:xfrm>
            <a:custGeom>
              <a:avLst/>
              <a:gdLst/>
              <a:ahLst/>
              <a:cxnLst/>
              <a:rect l="l" t="t" r="r" b="b"/>
              <a:pathLst>
                <a:path w="5315" h="3084" extrusionOk="0">
                  <a:moveTo>
                    <a:pt x="2307" y="101"/>
                  </a:moveTo>
                  <a:cubicBezTo>
                    <a:pt x="3109" y="1"/>
                    <a:pt x="3861" y="226"/>
                    <a:pt x="4587" y="527"/>
                  </a:cubicBezTo>
                  <a:cubicBezTo>
                    <a:pt x="5039" y="728"/>
                    <a:pt x="5314" y="1003"/>
                    <a:pt x="5314" y="1530"/>
                  </a:cubicBezTo>
                  <a:cubicBezTo>
                    <a:pt x="5314" y="2106"/>
                    <a:pt x="4988" y="2407"/>
                    <a:pt x="4512" y="2582"/>
                  </a:cubicBezTo>
                  <a:cubicBezTo>
                    <a:pt x="3284" y="3084"/>
                    <a:pt x="2031" y="3059"/>
                    <a:pt x="803" y="2582"/>
                  </a:cubicBezTo>
                  <a:cubicBezTo>
                    <a:pt x="252" y="2382"/>
                    <a:pt x="1" y="2006"/>
                    <a:pt x="1" y="1379"/>
                  </a:cubicBezTo>
                  <a:cubicBezTo>
                    <a:pt x="26" y="753"/>
                    <a:pt x="352" y="427"/>
                    <a:pt x="878" y="201"/>
                  </a:cubicBezTo>
                  <a:cubicBezTo>
                    <a:pt x="1329" y="26"/>
                    <a:pt x="1831" y="126"/>
                    <a:pt x="2307" y="101"/>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5"/>
            <p:cNvSpPr/>
            <p:nvPr/>
          </p:nvSpPr>
          <p:spPr>
            <a:xfrm>
              <a:off x="7547333" y="2103207"/>
              <a:ext cx="65262" cy="31395"/>
            </a:xfrm>
            <a:custGeom>
              <a:avLst/>
              <a:gdLst/>
              <a:ahLst/>
              <a:cxnLst/>
              <a:rect l="l" t="t" r="r" b="b"/>
              <a:pathLst>
                <a:path w="5941" h="2858" extrusionOk="0">
                  <a:moveTo>
                    <a:pt x="2582" y="2832"/>
                  </a:moveTo>
                  <a:cubicBezTo>
                    <a:pt x="2005" y="2857"/>
                    <a:pt x="1354" y="2857"/>
                    <a:pt x="727" y="2607"/>
                  </a:cubicBezTo>
                  <a:cubicBezTo>
                    <a:pt x="326" y="2431"/>
                    <a:pt x="50" y="2231"/>
                    <a:pt x="25" y="1780"/>
                  </a:cubicBezTo>
                  <a:cubicBezTo>
                    <a:pt x="0" y="1354"/>
                    <a:pt x="100" y="1028"/>
                    <a:pt x="476" y="777"/>
                  </a:cubicBezTo>
                  <a:cubicBezTo>
                    <a:pt x="1504" y="75"/>
                    <a:pt x="4286" y="0"/>
                    <a:pt x="5288" y="652"/>
                  </a:cubicBezTo>
                  <a:cubicBezTo>
                    <a:pt x="5865" y="1028"/>
                    <a:pt x="5940" y="1504"/>
                    <a:pt x="5439" y="2030"/>
                  </a:cubicBezTo>
                  <a:cubicBezTo>
                    <a:pt x="4662" y="2857"/>
                    <a:pt x="3659" y="2857"/>
                    <a:pt x="2582" y="2832"/>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5" name="Google Shape;3255;p35"/>
          <p:cNvGrpSpPr/>
          <p:nvPr/>
        </p:nvGrpSpPr>
        <p:grpSpPr>
          <a:xfrm>
            <a:off x="3998658" y="1962315"/>
            <a:ext cx="391210" cy="389298"/>
            <a:chOff x="6289676" y="1855687"/>
            <a:chExt cx="503552" cy="501092"/>
          </a:xfrm>
        </p:grpSpPr>
        <p:sp>
          <p:nvSpPr>
            <p:cNvPr id="3256" name="Google Shape;3256;p35"/>
            <p:cNvSpPr/>
            <p:nvPr/>
          </p:nvSpPr>
          <p:spPr>
            <a:xfrm>
              <a:off x="6289676" y="1855687"/>
              <a:ext cx="503552" cy="501092"/>
            </a:xfrm>
            <a:custGeom>
              <a:avLst/>
              <a:gdLst/>
              <a:ahLst/>
              <a:cxnLst/>
              <a:rect l="l" t="t" r="r" b="b"/>
              <a:pathLst>
                <a:path w="45840" h="45616" extrusionOk="0">
                  <a:moveTo>
                    <a:pt x="22882" y="45515"/>
                  </a:moveTo>
                  <a:cubicBezTo>
                    <a:pt x="18747" y="45390"/>
                    <a:pt x="14587" y="45289"/>
                    <a:pt x="10602" y="44011"/>
                  </a:cubicBezTo>
                  <a:cubicBezTo>
                    <a:pt x="8471" y="43334"/>
                    <a:pt x="6491" y="42432"/>
                    <a:pt x="4812" y="40928"/>
                  </a:cubicBezTo>
                  <a:cubicBezTo>
                    <a:pt x="1955" y="38347"/>
                    <a:pt x="602" y="35039"/>
                    <a:pt x="326" y="31254"/>
                  </a:cubicBezTo>
                  <a:cubicBezTo>
                    <a:pt x="0" y="26868"/>
                    <a:pt x="977" y="22683"/>
                    <a:pt x="2481" y="18597"/>
                  </a:cubicBezTo>
                  <a:cubicBezTo>
                    <a:pt x="3183" y="16718"/>
                    <a:pt x="4336" y="15089"/>
                    <a:pt x="5639" y="13560"/>
                  </a:cubicBezTo>
                  <a:cubicBezTo>
                    <a:pt x="6040" y="13059"/>
                    <a:pt x="6090" y="12758"/>
                    <a:pt x="5689" y="12206"/>
                  </a:cubicBezTo>
                  <a:cubicBezTo>
                    <a:pt x="2757" y="7971"/>
                    <a:pt x="4561" y="2532"/>
                    <a:pt x="9424" y="878"/>
                  </a:cubicBezTo>
                  <a:cubicBezTo>
                    <a:pt x="11855" y="76"/>
                    <a:pt x="14236" y="853"/>
                    <a:pt x="15664" y="2958"/>
                  </a:cubicBezTo>
                  <a:cubicBezTo>
                    <a:pt x="16391" y="4036"/>
                    <a:pt x="16917" y="5189"/>
                    <a:pt x="17043" y="6517"/>
                  </a:cubicBezTo>
                  <a:cubicBezTo>
                    <a:pt x="17118" y="7169"/>
                    <a:pt x="17369" y="7294"/>
                    <a:pt x="18020" y="7219"/>
                  </a:cubicBezTo>
                  <a:cubicBezTo>
                    <a:pt x="21354" y="6818"/>
                    <a:pt x="24712" y="6818"/>
                    <a:pt x="28070" y="7244"/>
                  </a:cubicBezTo>
                  <a:cubicBezTo>
                    <a:pt x="28572" y="7319"/>
                    <a:pt x="28747" y="7169"/>
                    <a:pt x="28797" y="6718"/>
                  </a:cubicBezTo>
                  <a:cubicBezTo>
                    <a:pt x="28973" y="5540"/>
                    <a:pt x="29349" y="4462"/>
                    <a:pt x="29925" y="3434"/>
                  </a:cubicBezTo>
                  <a:cubicBezTo>
                    <a:pt x="31404" y="928"/>
                    <a:pt x="33910" y="1"/>
                    <a:pt x="36642" y="953"/>
                  </a:cubicBezTo>
                  <a:cubicBezTo>
                    <a:pt x="41379" y="2582"/>
                    <a:pt x="43158" y="8196"/>
                    <a:pt x="40176" y="12231"/>
                  </a:cubicBezTo>
                  <a:cubicBezTo>
                    <a:pt x="39825" y="12733"/>
                    <a:pt x="39775" y="13008"/>
                    <a:pt x="40201" y="13485"/>
                  </a:cubicBezTo>
                  <a:cubicBezTo>
                    <a:pt x="43409" y="16968"/>
                    <a:pt x="44587" y="21304"/>
                    <a:pt x="45339" y="25815"/>
                  </a:cubicBezTo>
                  <a:cubicBezTo>
                    <a:pt x="45740" y="28146"/>
                    <a:pt x="45840" y="30527"/>
                    <a:pt x="45389" y="32858"/>
                  </a:cubicBezTo>
                  <a:cubicBezTo>
                    <a:pt x="44436" y="37971"/>
                    <a:pt x="41679" y="41655"/>
                    <a:pt x="36717" y="43510"/>
                  </a:cubicBezTo>
                  <a:cubicBezTo>
                    <a:pt x="34010" y="44537"/>
                    <a:pt x="31228" y="45089"/>
                    <a:pt x="28346" y="45264"/>
                  </a:cubicBezTo>
                  <a:cubicBezTo>
                    <a:pt x="26542" y="45364"/>
                    <a:pt x="24712" y="45615"/>
                    <a:pt x="22882" y="45515"/>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5"/>
            <p:cNvSpPr/>
            <p:nvPr/>
          </p:nvSpPr>
          <p:spPr>
            <a:xfrm>
              <a:off x="6375020" y="1900847"/>
              <a:ext cx="55353" cy="58649"/>
            </a:xfrm>
            <a:custGeom>
              <a:avLst/>
              <a:gdLst/>
              <a:ahLst/>
              <a:cxnLst/>
              <a:rect l="l" t="t" r="r" b="b"/>
              <a:pathLst>
                <a:path w="5039" h="5339" extrusionOk="0">
                  <a:moveTo>
                    <a:pt x="26" y="2607"/>
                  </a:moveTo>
                  <a:cubicBezTo>
                    <a:pt x="51" y="1103"/>
                    <a:pt x="1178" y="0"/>
                    <a:pt x="2632" y="50"/>
                  </a:cubicBezTo>
                  <a:cubicBezTo>
                    <a:pt x="3985" y="100"/>
                    <a:pt x="5038" y="1379"/>
                    <a:pt x="4963" y="2882"/>
                  </a:cubicBezTo>
                  <a:cubicBezTo>
                    <a:pt x="4913" y="4286"/>
                    <a:pt x="3760" y="5338"/>
                    <a:pt x="2331" y="5288"/>
                  </a:cubicBezTo>
                  <a:cubicBezTo>
                    <a:pt x="978" y="5263"/>
                    <a:pt x="1" y="4110"/>
                    <a:pt x="26" y="26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5"/>
            <p:cNvSpPr/>
            <p:nvPr/>
          </p:nvSpPr>
          <p:spPr>
            <a:xfrm>
              <a:off x="6654198" y="1901122"/>
              <a:ext cx="54519" cy="58100"/>
            </a:xfrm>
            <a:custGeom>
              <a:avLst/>
              <a:gdLst/>
              <a:ahLst/>
              <a:cxnLst/>
              <a:rect l="l" t="t" r="r" b="b"/>
              <a:pathLst>
                <a:path w="4963" h="5289" extrusionOk="0">
                  <a:moveTo>
                    <a:pt x="2456" y="25"/>
                  </a:moveTo>
                  <a:cubicBezTo>
                    <a:pt x="3860" y="50"/>
                    <a:pt x="4963" y="1228"/>
                    <a:pt x="4938" y="2707"/>
                  </a:cubicBezTo>
                  <a:cubicBezTo>
                    <a:pt x="4887" y="4211"/>
                    <a:pt x="3860" y="5288"/>
                    <a:pt x="2481" y="5263"/>
                  </a:cubicBezTo>
                  <a:cubicBezTo>
                    <a:pt x="1053" y="5238"/>
                    <a:pt x="0" y="4161"/>
                    <a:pt x="0" y="2732"/>
                  </a:cubicBezTo>
                  <a:cubicBezTo>
                    <a:pt x="0" y="1178"/>
                    <a:pt x="1078" y="0"/>
                    <a:pt x="2456"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5"/>
            <p:cNvSpPr/>
            <p:nvPr/>
          </p:nvSpPr>
          <p:spPr>
            <a:xfrm>
              <a:off x="6398419" y="2010151"/>
              <a:ext cx="76005" cy="44061"/>
            </a:xfrm>
            <a:custGeom>
              <a:avLst/>
              <a:gdLst/>
              <a:ahLst/>
              <a:cxnLst/>
              <a:rect l="l" t="t" r="r" b="b"/>
              <a:pathLst>
                <a:path w="6919" h="4011" extrusionOk="0">
                  <a:moveTo>
                    <a:pt x="3835" y="75"/>
                  </a:moveTo>
                  <a:cubicBezTo>
                    <a:pt x="4262" y="75"/>
                    <a:pt x="4663" y="50"/>
                    <a:pt x="5089" y="75"/>
                  </a:cubicBezTo>
                  <a:cubicBezTo>
                    <a:pt x="5966" y="175"/>
                    <a:pt x="6693" y="852"/>
                    <a:pt x="6818" y="1629"/>
                  </a:cubicBezTo>
                  <a:cubicBezTo>
                    <a:pt x="6918" y="2331"/>
                    <a:pt x="6442" y="3083"/>
                    <a:pt x="5590" y="3434"/>
                  </a:cubicBezTo>
                  <a:cubicBezTo>
                    <a:pt x="4262" y="3960"/>
                    <a:pt x="2908" y="4010"/>
                    <a:pt x="1580" y="3559"/>
                  </a:cubicBezTo>
                  <a:cubicBezTo>
                    <a:pt x="226" y="3108"/>
                    <a:pt x="1" y="1729"/>
                    <a:pt x="1053" y="752"/>
                  </a:cubicBezTo>
                  <a:cubicBezTo>
                    <a:pt x="1855" y="0"/>
                    <a:pt x="2858" y="50"/>
                    <a:pt x="3835" y="7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5"/>
            <p:cNvSpPr/>
            <p:nvPr/>
          </p:nvSpPr>
          <p:spPr>
            <a:xfrm>
              <a:off x="6609873" y="2009316"/>
              <a:ext cx="74061" cy="43512"/>
            </a:xfrm>
            <a:custGeom>
              <a:avLst/>
              <a:gdLst/>
              <a:ahLst/>
              <a:cxnLst/>
              <a:rect l="l" t="t" r="r" b="b"/>
              <a:pathLst>
                <a:path w="6742" h="3961" extrusionOk="0">
                  <a:moveTo>
                    <a:pt x="3459" y="3860"/>
                  </a:moveTo>
                  <a:cubicBezTo>
                    <a:pt x="2682" y="3961"/>
                    <a:pt x="1980" y="3810"/>
                    <a:pt x="1278" y="3485"/>
                  </a:cubicBezTo>
                  <a:cubicBezTo>
                    <a:pt x="476" y="3134"/>
                    <a:pt x="0" y="2407"/>
                    <a:pt x="50" y="1680"/>
                  </a:cubicBezTo>
                  <a:cubicBezTo>
                    <a:pt x="100" y="1053"/>
                    <a:pt x="777" y="302"/>
                    <a:pt x="1554" y="226"/>
                  </a:cubicBezTo>
                  <a:cubicBezTo>
                    <a:pt x="2682" y="76"/>
                    <a:pt x="3835" y="1"/>
                    <a:pt x="4988" y="327"/>
                  </a:cubicBezTo>
                  <a:cubicBezTo>
                    <a:pt x="5489" y="477"/>
                    <a:pt x="5865" y="778"/>
                    <a:pt x="6166" y="1179"/>
                  </a:cubicBezTo>
                  <a:cubicBezTo>
                    <a:pt x="6742" y="2006"/>
                    <a:pt x="6541" y="2858"/>
                    <a:pt x="5714" y="3409"/>
                  </a:cubicBezTo>
                  <a:cubicBezTo>
                    <a:pt x="5013" y="3886"/>
                    <a:pt x="4236" y="3936"/>
                    <a:pt x="3459" y="386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5"/>
            <p:cNvSpPr/>
            <p:nvPr/>
          </p:nvSpPr>
          <p:spPr>
            <a:xfrm>
              <a:off x="6502767" y="1995826"/>
              <a:ext cx="77104" cy="49575"/>
            </a:xfrm>
            <a:custGeom>
              <a:avLst/>
              <a:gdLst/>
              <a:ahLst/>
              <a:cxnLst/>
              <a:rect l="l" t="t" r="r" b="b"/>
              <a:pathLst>
                <a:path w="7019" h="4513" extrusionOk="0">
                  <a:moveTo>
                    <a:pt x="7018" y="527"/>
                  </a:moveTo>
                  <a:cubicBezTo>
                    <a:pt x="6993" y="627"/>
                    <a:pt x="6968" y="753"/>
                    <a:pt x="6918" y="853"/>
                  </a:cubicBezTo>
                  <a:cubicBezTo>
                    <a:pt x="6367" y="2206"/>
                    <a:pt x="5339" y="3184"/>
                    <a:pt x="4286" y="4111"/>
                  </a:cubicBezTo>
                  <a:cubicBezTo>
                    <a:pt x="3835" y="4512"/>
                    <a:pt x="3259" y="4512"/>
                    <a:pt x="2808" y="4111"/>
                  </a:cubicBezTo>
                  <a:cubicBezTo>
                    <a:pt x="1780" y="3209"/>
                    <a:pt x="803" y="2231"/>
                    <a:pt x="226" y="953"/>
                  </a:cubicBezTo>
                  <a:cubicBezTo>
                    <a:pt x="126" y="728"/>
                    <a:pt x="1" y="477"/>
                    <a:pt x="201" y="251"/>
                  </a:cubicBezTo>
                  <a:cubicBezTo>
                    <a:pt x="452" y="1"/>
                    <a:pt x="727" y="176"/>
                    <a:pt x="978" y="327"/>
                  </a:cubicBezTo>
                  <a:cubicBezTo>
                    <a:pt x="1780" y="803"/>
                    <a:pt x="2331" y="1530"/>
                    <a:pt x="2983" y="2156"/>
                  </a:cubicBezTo>
                  <a:cubicBezTo>
                    <a:pt x="3560" y="2708"/>
                    <a:pt x="3560" y="2708"/>
                    <a:pt x="4136" y="2156"/>
                  </a:cubicBezTo>
                  <a:cubicBezTo>
                    <a:pt x="4712" y="1605"/>
                    <a:pt x="5264" y="1053"/>
                    <a:pt x="5840" y="527"/>
                  </a:cubicBezTo>
                  <a:cubicBezTo>
                    <a:pt x="6066" y="327"/>
                    <a:pt x="6291" y="151"/>
                    <a:pt x="6617" y="126"/>
                  </a:cubicBezTo>
                  <a:cubicBezTo>
                    <a:pt x="6868" y="126"/>
                    <a:pt x="6993" y="251"/>
                    <a:pt x="7018" y="5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2" name="Google Shape;3262;p35"/>
          <p:cNvSpPr/>
          <p:nvPr/>
        </p:nvSpPr>
        <p:spPr>
          <a:xfrm>
            <a:off x="930533" y="2007437"/>
            <a:ext cx="990900" cy="241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Frogs</a:t>
            </a:r>
            <a:endParaRPr>
              <a:solidFill>
                <a:schemeClr val="dk1"/>
              </a:solidFill>
              <a:latin typeface="Quicksand Medium"/>
              <a:ea typeface="Quicksand Medium"/>
              <a:cs typeface="Quicksand Medium"/>
              <a:sym typeface="Quicksand Medium"/>
            </a:endParaRPr>
          </a:p>
        </p:txBody>
      </p:sp>
      <p:sp>
        <p:nvSpPr>
          <p:cNvPr id="3263" name="Google Shape;3263;p35"/>
          <p:cNvSpPr/>
          <p:nvPr/>
        </p:nvSpPr>
        <p:spPr>
          <a:xfrm>
            <a:off x="930533" y="3549052"/>
            <a:ext cx="990900" cy="241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Cats</a:t>
            </a:r>
            <a:endParaRPr>
              <a:solidFill>
                <a:schemeClr val="dk1"/>
              </a:solidFill>
              <a:latin typeface="Quicksand Medium"/>
              <a:ea typeface="Quicksand Medium"/>
              <a:cs typeface="Quicksand Medium"/>
              <a:sym typeface="Quicksand Medium"/>
            </a:endParaRPr>
          </a:p>
        </p:txBody>
      </p:sp>
      <p:sp>
        <p:nvSpPr>
          <p:cNvPr id="3264" name="Google Shape;3264;p35"/>
          <p:cNvSpPr/>
          <p:nvPr/>
        </p:nvSpPr>
        <p:spPr>
          <a:xfrm>
            <a:off x="5890675" y="2007435"/>
            <a:ext cx="994200" cy="241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Pigs</a:t>
            </a:r>
            <a:endParaRPr>
              <a:solidFill>
                <a:schemeClr val="dk1"/>
              </a:solidFill>
              <a:latin typeface="Quicksand Medium"/>
              <a:ea typeface="Quicksand Medium"/>
              <a:cs typeface="Quicksand Medium"/>
              <a:sym typeface="Quicksand Medium"/>
            </a:endParaRPr>
          </a:p>
        </p:txBody>
      </p:sp>
      <p:sp>
        <p:nvSpPr>
          <p:cNvPr id="3265" name="Google Shape;3265;p35"/>
          <p:cNvSpPr/>
          <p:nvPr/>
        </p:nvSpPr>
        <p:spPr>
          <a:xfrm>
            <a:off x="5890675" y="3549051"/>
            <a:ext cx="994200" cy="241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Penguins</a:t>
            </a:r>
            <a:endParaRPr>
              <a:solidFill>
                <a:schemeClr val="dk1"/>
              </a:solidFill>
              <a:latin typeface="Quicksand Medium"/>
              <a:ea typeface="Quicksand Medium"/>
              <a:cs typeface="Quicksand Medium"/>
              <a:sym typeface="Quicksand Medium"/>
            </a:endParaRPr>
          </a:p>
        </p:txBody>
      </p:sp>
      <p:grpSp>
        <p:nvGrpSpPr>
          <p:cNvPr id="3266" name="Google Shape;3266;p35"/>
          <p:cNvGrpSpPr/>
          <p:nvPr/>
        </p:nvGrpSpPr>
        <p:grpSpPr>
          <a:xfrm>
            <a:off x="8569288" y="4423863"/>
            <a:ext cx="194021" cy="191487"/>
            <a:chOff x="6232000" y="1435050"/>
            <a:chExt cx="488225" cy="481850"/>
          </a:xfrm>
        </p:grpSpPr>
        <p:sp>
          <p:nvSpPr>
            <p:cNvPr id="3267" name="Google Shape;3267;p3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68" name="Google Shape;3268;p3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69" name="Google Shape;3269;p3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70" name="Google Shape;3270;p3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71" name="Google Shape;3271;p3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272" name="Google Shape;3272;p35">
            <a:hlinkClick r:id="rId4"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3273" name="Google Shape;3273;p35">
            <a:hlinkClick r:id="rId5"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3274" name="Google Shape;3274;p35">
            <a:hlinkClick r:id="rId6"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3275" name="Google Shape;3275;p35">
            <a:hlinkClick r:id="rId7"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3276" name="Google Shape;3276;p35">
            <a:hlinkClick r:id="rId8"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3277" name="Google Shape;3277;p35">
            <a:hlinkClick r:id="rId9"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3278" name="Google Shape;3278;p35">
            <a:hlinkClick r:id="rId10"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5">
            <a:hlinkClick r:id="rId6"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5">
            <a:hlinkClick r:id="rId3"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4"/>
        <p:cNvGrpSpPr/>
        <p:nvPr/>
      </p:nvGrpSpPr>
      <p:grpSpPr>
        <a:xfrm>
          <a:off x="0" y="0"/>
          <a:ext cx="0" cy="0"/>
          <a:chOff x="0" y="0"/>
          <a:chExt cx="0" cy="0"/>
        </a:xfrm>
      </p:grpSpPr>
      <p:sp>
        <p:nvSpPr>
          <p:cNvPr id="3285" name="Google Shape;3285;p36"/>
          <p:cNvSpPr/>
          <p:nvPr/>
        </p:nvSpPr>
        <p:spPr>
          <a:xfrm>
            <a:off x="5890675" y="2925650"/>
            <a:ext cx="2326200" cy="101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6"/>
          <p:cNvSpPr/>
          <p:nvPr/>
        </p:nvSpPr>
        <p:spPr>
          <a:xfrm>
            <a:off x="5890675" y="1383738"/>
            <a:ext cx="2326200" cy="101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6"/>
          <p:cNvSpPr/>
          <p:nvPr/>
        </p:nvSpPr>
        <p:spPr>
          <a:xfrm>
            <a:off x="927125" y="2925650"/>
            <a:ext cx="2326200" cy="101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6"/>
          <p:cNvSpPr/>
          <p:nvPr/>
        </p:nvSpPr>
        <p:spPr>
          <a:xfrm>
            <a:off x="927125" y="1383738"/>
            <a:ext cx="2326200" cy="101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Animal Math</a:t>
            </a:r>
            <a:endParaRPr/>
          </a:p>
        </p:txBody>
      </p:sp>
      <p:sp>
        <p:nvSpPr>
          <p:cNvPr id="3290" name="Google Shape;3290;p36"/>
          <p:cNvSpPr/>
          <p:nvPr/>
        </p:nvSpPr>
        <p:spPr>
          <a:xfrm>
            <a:off x="927125" y="1535550"/>
            <a:ext cx="990900" cy="476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latin typeface="Quicksand Medium"/>
                <a:ea typeface="Quicksand Medium"/>
                <a:cs typeface="Quicksand Medium"/>
                <a:sym typeface="Quicksand Medium"/>
              </a:rPr>
              <a:t>13-12=</a:t>
            </a:r>
            <a:endParaRPr sz="2300">
              <a:solidFill>
                <a:schemeClr val="dk1"/>
              </a:solidFill>
              <a:latin typeface="Quicksand Medium"/>
              <a:ea typeface="Quicksand Medium"/>
              <a:cs typeface="Quicksand Medium"/>
              <a:sym typeface="Quicksand Medium"/>
            </a:endParaRPr>
          </a:p>
        </p:txBody>
      </p:sp>
      <p:sp>
        <p:nvSpPr>
          <p:cNvPr id="3291" name="Google Shape;3291;p36"/>
          <p:cNvSpPr/>
          <p:nvPr/>
        </p:nvSpPr>
        <p:spPr>
          <a:xfrm>
            <a:off x="927125" y="3072654"/>
            <a:ext cx="990900" cy="476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latin typeface="Quicksand Medium"/>
                <a:ea typeface="Quicksand Medium"/>
                <a:cs typeface="Quicksand Medium"/>
                <a:sym typeface="Quicksand Medium"/>
              </a:rPr>
              <a:t>1x2=</a:t>
            </a:r>
            <a:endParaRPr sz="2300">
              <a:solidFill>
                <a:schemeClr val="dk1"/>
              </a:solidFill>
              <a:latin typeface="Quicksand Medium"/>
              <a:ea typeface="Quicksand Medium"/>
              <a:cs typeface="Quicksand Medium"/>
              <a:sym typeface="Quicksand Medium"/>
            </a:endParaRPr>
          </a:p>
        </p:txBody>
      </p:sp>
      <p:sp>
        <p:nvSpPr>
          <p:cNvPr id="3292" name="Google Shape;3292;p36"/>
          <p:cNvSpPr/>
          <p:nvPr/>
        </p:nvSpPr>
        <p:spPr>
          <a:xfrm>
            <a:off x="5890675" y="1535550"/>
            <a:ext cx="994200" cy="4764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latin typeface="Quicksand Medium"/>
                <a:ea typeface="Quicksand Medium"/>
                <a:cs typeface="Quicksand Medium"/>
                <a:sym typeface="Quicksand Medium"/>
              </a:rPr>
              <a:t>5-2=</a:t>
            </a:r>
            <a:endParaRPr sz="2300">
              <a:solidFill>
                <a:schemeClr val="dk1"/>
              </a:solidFill>
              <a:latin typeface="Quicksand Medium"/>
              <a:ea typeface="Quicksand Medium"/>
              <a:cs typeface="Quicksand Medium"/>
              <a:sym typeface="Quicksand Medium"/>
            </a:endParaRPr>
          </a:p>
        </p:txBody>
      </p:sp>
      <p:sp>
        <p:nvSpPr>
          <p:cNvPr id="3293" name="Google Shape;3293;p36"/>
          <p:cNvSpPr/>
          <p:nvPr/>
        </p:nvSpPr>
        <p:spPr>
          <a:xfrm>
            <a:off x="5890675" y="3077452"/>
            <a:ext cx="994200" cy="4764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latin typeface="Quicksand Medium"/>
                <a:ea typeface="Quicksand Medium"/>
                <a:cs typeface="Quicksand Medium"/>
                <a:sym typeface="Quicksand Medium"/>
              </a:rPr>
              <a:t>8-4=</a:t>
            </a:r>
            <a:endParaRPr sz="2300">
              <a:solidFill>
                <a:schemeClr val="dk1"/>
              </a:solidFill>
              <a:latin typeface="Quicksand Medium"/>
              <a:ea typeface="Quicksand Medium"/>
              <a:cs typeface="Quicksand Medium"/>
              <a:sym typeface="Quicksand Medium"/>
            </a:endParaRPr>
          </a:p>
        </p:txBody>
      </p:sp>
      <p:sp>
        <p:nvSpPr>
          <p:cNvPr id="3294" name="Google Shape;3294;p36"/>
          <p:cNvSpPr/>
          <p:nvPr/>
        </p:nvSpPr>
        <p:spPr>
          <a:xfrm rot="-532">
            <a:off x="3601937" y="1394850"/>
            <a:ext cx="1940100" cy="2531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nvGrpSpPr>
          <p:cNvPr id="3295" name="Google Shape;3295;p36"/>
          <p:cNvGrpSpPr/>
          <p:nvPr/>
        </p:nvGrpSpPr>
        <p:grpSpPr>
          <a:xfrm>
            <a:off x="3408900" y="1173995"/>
            <a:ext cx="2326197" cy="837946"/>
            <a:chOff x="5615063" y="1030172"/>
            <a:chExt cx="2326197" cy="837946"/>
          </a:xfrm>
        </p:grpSpPr>
        <p:sp>
          <p:nvSpPr>
            <p:cNvPr id="3296" name="Google Shape;3296;p36"/>
            <p:cNvSpPr/>
            <p:nvPr/>
          </p:nvSpPr>
          <p:spPr>
            <a:xfrm rot="4965428">
              <a:off x="7186486" y="1120304"/>
              <a:ext cx="761148" cy="657681"/>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3297" name="Google Shape;3297;p36"/>
            <p:cNvSpPr/>
            <p:nvPr/>
          </p:nvSpPr>
          <p:spPr>
            <a:xfrm rot="-4965428" flipH="1">
              <a:off x="5608689" y="1120304"/>
              <a:ext cx="761148" cy="657681"/>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grpSp>
        <p:nvGrpSpPr>
          <p:cNvPr id="3298" name="Google Shape;3298;p36"/>
          <p:cNvGrpSpPr/>
          <p:nvPr/>
        </p:nvGrpSpPr>
        <p:grpSpPr>
          <a:xfrm>
            <a:off x="4721833" y="3280635"/>
            <a:ext cx="436988" cy="408108"/>
            <a:chOff x="7220523" y="3260381"/>
            <a:chExt cx="562476" cy="525303"/>
          </a:xfrm>
        </p:grpSpPr>
        <p:sp>
          <p:nvSpPr>
            <p:cNvPr id="3299" name="Google Shape;3299;p36"/>
            <p:cNvSpPr/>
            <p:nvPr/>
          </p:nvSpPr>
          <p:spPr>
            <a:xfrm>
              <a:off x="7220523" y="3260381"/>
              <a:ext cx="562476" cy="525303"/>
            </a:xfrm>
            <a:custGeom>
              <a:avLst/>
              <a:gdLst/>
              <a:ahLst/>
              <a:cxnLst/>
              <a:rect l="l" t="t" r="r" b="b"/>
              <a:pathLst>
                <a:path w="51204" h="47820" extrusionOk="0">
                  <a:moveTo>
                    <a:pt x="25715" y="47745"/>
                  </a:moveTo>
                  <a:cubicBezTo>
                    <a:pt x="20828" y="47820"/>
                    <a:pt x="16141" y="47018"/>
                    <a:pt x="11680" y="45163"/>
                  </a:cubicBezTo>
                  <a:cubicBezTo>
                    <a:pt x="8823" y="43985"/>
                    <a:pt x="6367" y="42306"/>
                    <a:pt x="4512" y="39775"/>
                  </a:cubicBezTo>
                  <a:cubicBezTo>
                    <a:pt x="2733" y="37294"/>
                    <a:pt x="1179" y="34712"/>
                    <a:pt x="652" y="31654"/>
                  </a:cubicBezTo>
                  <a:cubicBezTo>
                    <a:pt x="26" y="28146"/>
                    <a:pt x="1" y="24687"/>
                    <a:pt x="1103" y="21253"/>
                  </a:cubicBezTo>
                  <a:cubicBezTo>
                    <a:pt x="1880" y="18872"/>
                    <a:pt x="2682" y="16517"/>
                    <a:pt x="4161" y="14436"/>
                  </a:cubicBezTo>
                  <a:cubicBezTo>
                    <a:pt x="4487" y="13985"/>
                    <a:pt x="4412" y="13584"/>
                    <a:pt x="4312" y="13083"/>
                  </a:cubicBezTo>
                  <a:cubicBezTo>
                    <a:pt x="3760" y="9549"/>
                    <a:pt x="2983" y="6040"/>
                    <a:pt x="3134" y="2406"/>
                  </a:cubicBezTo>
                  <a:cubicBezTo>
                    <a:pt x="3209" y="827"/>
                    <a:pt x="4236" y="0"/>
                    <a:pt x="5815" y="201"/>
                  </a:cubicBezTo>
                  <a:cubicBezTo>
                    <a:pt x="8547" y="526"/>
                    <a:pt x="10728" y="1955"/>
                    <a:pt x="12858" y="3509"/>
                  </a:cubicBezTo>
                  <a:cubicBezTo>
                    <a:pt x="13535" y="4010"/>
                    <a:pt x="14186" y="4537"/>
                    <a:pt x="14813" y="5063"/>
                  </a:cubicBezTo>
                  <a:cubicBezTo>
                    <a:pt x="15339" y="5489"/>
                    <a:pt x="15840" y="5614"/>
                    <a:pt x="16517" y="5339"/>
                  </a:cubicBezTo>
                  <a:cubicBezTo>
                    <a:pt x="17319" y="5013"/>
                    <a:pt x="18171" y="4787"/>
                    <a:pt x="18998" y="4511"/>
                  </a:cubicBezTo>
                  <a:cubicBezTo>
                    <a:pt x="20678" y="3960"/>
                    <a:pt x="22432" y="3760"/>
                    <a:pt x="24186" y="3709"/>
                  </a:cubicBezTo>
                  <a:cubicBezTo>
                    <a:pt x="26191" y="3684"/>
                    <a:pt x="28221" y="3609"/>
                    <a:pt x="30226" y="3985"/>
                  </a:cubicBezTo>
                  <a:cubicBezTo>
                    <a:pt x="31630" y="4236"/>
                    <a:pt x="33059" y="4612"/>
                    <a:pt x="34362" y="5188"/>
                  </a:cubicBezTo>
                  <a:cubicBezTo>
                    <a:pt x="35465" y="5664"/>
                    <a:pt x="36267" y="5414"/>
                    <a:pt x="37094" y="4687"/>
                  </a:cubicBezTo>
                  <a:cubicBezTo>
                    <a:pt x="38297" y="3634"/>
                    <a:pt x="39550" y="2707"/>
                    <a:pt x="40928" y="1880"/>
                  </a:cubicBezTo>
                  <a:cubicBezTo>
                    <a:pt x="42407" y="1028"/>
                    <a:pt x="43986" y="401"/>
                    <a:pt x="45690" y="176"/>
                  </a:cubicBezTo>
                  <a:cubicBezTo>
                    <a:pt x="47119" y="0"/>
                    <a:pt x="48171" y="852"/>
                    <a:pt x="48247" y="2331"/>
                  </a:cubicBezTo>
                  <a:cubicBezTo>
                    <a:pt x="48372" y="4211"/>
                    <a:pt x="48196" y="6090"/>
                    <a:pt x="47871" y="7945"/>
                  </a:cubicBezTo>
                  <a:cubicBezTo>
                    <a:pt x="47545" y="9750"/>
                    <a:pt x="47420" y="11604"/>
                    <a:pt x="46968" y="13384"/>
                  </a:cubicBezTo>
                  <a:cubicBezTo>
                    <a:pt x="46868" y="13785"/>
                    <a:pt x="47044" y="14136"/>
                    <a:pt x="47269" y="14486"/>
                  </a:cubicBezTo>
                  <a:cubicBezTo>
                    <a:pt x="48973" y="17093"/>
                    <a:pt x="50026" y="19950"/>
                    <a:pt x="50703" y="22983"/>
                  </a:cubicBezTo>
                  <a:cubicBezTo>
                    <a:pt x="51204" y="25263"/>
                    <a:pt x="51179" y="27544"/>
                    <a:pt x="50978" y="29900"/>
                  </a:cubicBezTo>
                  <a:cubicBezTo>
                    <a:pt x="50602" y="34286"/>
                    <a:pt x="48547" y="37795"/>
                    <a:pt x="45815" y="41028"/>
                  </a:cubicBezTo>
                  <a:cubicBezTo>
                    <a:pt x="44362" y="42782"/>
                    <a:pt x="42407" y="43910"/>
                    <a:pt x="40377" y="44863"/>
                  </a:cubicBezTo>
                  <a:cubicBezTo>
                    <a:pt x="37119" y="46366"/>
                    <a:pt x="33685" y="47143"/>
                    <a:pt x="30126" y="47544"/>
                  </a:cubicBezTo>
                  <a:cubicBezTo>
                    <a:pt x="28622" y="47695"/>
                    <a:pt x="27144" y="47670"/>
                    <a:pt x="25715" y="477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6"/>
            <p:cNvSpPr/>
            <p:nvPr/>
          </p:nvSpPr>
          <p:spPr>
            <a:xfrm>
              <a:off x="7451795" y="3470177"/>
              <a:ext cx="103248" cy="150879"/>
            </a:xfrm>
            <a:custGeom>
              <a:avLst/>
              <a:gdLst/>
              <a:ahLst/>
              <a:cxnLst/>
              <a:rect l="l" t="t" r="r" b="b"/>
              <a:pathLst>
                <a:path w="9399" h="13735" extrusionOk="0">
                  <a:moveTo>
                    <a:pt x="8873" y="11454"/>
                  </a:moveTo>
                  <a:cubicBezTo>
                    <a:pt x="8021" y="13083"/>
                    <a:pt x="6792" y="13509"/>
                    <a:pt x="5414" y="13609"/>
                  </a:cubicBezTo>
                  <a:cubicBezTo>
                    <a:pt x="3509" y="13734"/>
                    <a:pt x="1655" y="13609"/>
                    <a:pt x="427" y="11754"/>
                  </a:cubicBezTo>
                  <a:cubicBezTo>
                    <a:pt x="802" y="11379"/>
                    <a:pt x="1053" y="11729"/>
                    <a:pt x="1329" y="11805"/>
                  </a:cubicBezTo>
                  <a:cubicBezTo>
                    <a:pt x="1880" y="11930"/>
                    <a:pt x="2406" y="12181"/>
                    <a:pt x="2958" y="12256"/>
                  </a:cubicBezTo>
                  <a:cubicBezTo>
                    <a:pt x="4086" y="12456"/>
                    <a:pt x="4211" y="12256"/>
                    <a:pt x="4111" y="11103"/>
                  </a:cubicBezTo>
                  <a:cubicBezTo>
                    <a:pt x="4011" y="10226"/>
                    <a:pt x="4211" y="9273"/>
                    <a:pt x="3910" y="8496"/>
                  </a:cubicBezTo>
                  <a:cubicBezTo>
                    <a:pt x="3610" y="7795"/>
                    <a:pt x="2732" y="7343"/>
                    <a:pt x="2256" y="6692"/>
                  </a:cubicBezTo>
                  <a:cubicBezTo>
                    <a:pt x="1178" y="5263"/>
                    <a:pt x="652" y="3584"/>
                    <a:pt x="126" y="1905"/>
                  </a:cubicBezTo>
                  <a:cubicBezTo>
                    <a:pt x="0" y="1454"/>
                    <a:pt x="226" y="1128"/>
                    <a:pt x="552" y="902"/>
                  </a:cubicBezTo>
                  <a:cubicBezTo>
                    <a:pt x="853" y="702"/>
                    <a:pt x="1178" y="576"/>
                    <a:pt x="1529" y="501"/>
                  </a:cubicBezTo>
                  <a:cubicBezTo>
                    <a:pt x="3610" y="25"/>
                    <a:pt x="5715" y="0"/>
                    <a:pt x="7795" y="501"/>
                  </a:cubicBezTo>
                  <a:cubicBezTo>
                    <a:pt x="9123" y="827"/>
                    <a:pt x="9399" y="1328"/>
                    <a:pt x="8948" y="2581"/>
                  </a:cubicBezTo>
                  <a:cubicBezTo>
                    <a:pt x="8196" y="4662"/>
                    <a:pt x="7519" y="6767"/>
                    <a:pt x="5564" y="8120"/>
                  </a:cubicBezTo>
                  <a:cubicBezTo>
                    <a:pt x="5389" y="8246"/>
                    <a:pt x="5289" y="8446"/>
                    <a:pt x="5289" y="8672"/>
                  </a:cubicBezTo>
                  <a:cubicBezTo>
                    <a:pt x="5339" y="9649"/>
                    <a:pt x="5188" y="10602"/>
                    <a:pt x="5088" y="11554"/>
                  </a:cubicBezTo>
                  <a:cubicBezTo>
                    <a:pt x="5038" y="12130"/>
                    <a:pt x="5314" y="12331"/>
                    <a:pt x="5890" y="12306"/>
                  </a:cubicBezTo>
                  <a:cubicBezTo>
                    <a:pt x="6467" y="12306"/>
                    <a:pt x="6993" y="12105"/>
                    <a:pt x="7544" y="11930"/>
                  </a:cubicBezTo>
                  <a:cubicBezTo>
                    <a:pt x="7895" y="11830"/>
                    <a:pt x="8246" y="11679"/>
                    <a:pt x="8873" y="11454"/>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6"/>
            <p:cNvSpPr/>
            <p:nvPr/>
          </p:nvSpPr>
          <p:spPr>
            <a:xfrm>
              <a:off x="7275592" y="3290107"/>
              <a:ext cx="83431" cy="98579"/>
            </a:xfrm>
            <a:custGeom>
              <a:avLst/>
              <a:gdLst/>
              <a:ahLst/>
              <a:cxnLst/>
              <a:rect l="l" t="t" r="r" b="b"/>
              <a:pathLst>
                <a:path w="7595" h="8974" extrusionOk="0">
                  <a:moveTo>
                    <a:pt x="25" y="1104"/>
                  </a:moveTo>
                  <a:cubicBezTo>
                    <a:pt x="0" y="452"/>
                    <a:pt x="527" y="1"/>
                    <a:pt x="1228" y="302"/>
                  </a:cubicBezTo>
                  <a:cubicBezTo>
                    <a:pt x="2030" y="653"/>
                    <a:pt x="2807" y="1054"/>
                    <a:pt x="3559" y="1530"/>
                  </a:cubicBezTo>
                  <a:cubicBezTo>
                    <a:pt x="4612" y="2206"/>
                    <a:pt x="5639" y="2958"/>
                    <a:pt x="6692" y="3685"/>
                  </a:cubicBezTo>
                  <a:cubicBezTo>
                    <a:pt x="7569" y="4312"/>
                    <a:pt x="7594" y="4863"/>
                    <a:pt x="6692" y="5389"/>
                  </a:cubicBezTo>
                  <a:cubicBezTo>
                    <a:pt x="5414" y="6116"/>
                    <a:pt x="4386" y="7119"/>
                    <a:pt x="3309" y="8096"/>
                  </a:cubicBezTo>
                  <a:cubicBezTo>
                    <a:pt x="2331" y="8973"/>
                    <a:pt x="1780" y="8848"/>
                    <a:pt x="1454" y="7595"/>
                  </a:cubicBezTo>
                  <a:cubicBezTo>
                    <a:pt x="953" y="5490"/>
                    <a:pt x="527" y="3334"/>
                    <a:pt x="25" y="1104"/>
                  </a:cubicBezTo>
                </a:path>
              </a:pathLst>
            </a:custGeom>
            <a:solidFill>
              <a:srgbClr val="EEE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6"/>
            <p:cNvSpPr/>
            <p:nvPr/>
          </p:nvSpPr>
          <p:spPr>
            <a:xfrm>
              <a:off x="7647277" y="3290107"/>
              <a:ext cx="80399" cy="96932"/>
            </a:xfrm>
            <a:custGeom>
              <a:avLst/>
              <a:gdLst/>
              <a:ahLst/>
              <a:cxnLst/>
              <a:rect l="l" t="t" r="r" b="b"/>
              <a:pathLst>
                <a:path w="7319" h="8824" extrusionOk="0">
                  <a:moveTo>
                    <a:pt x="7293" y="1555"/>
                  </a:moveTo>
                  <a:cubicBezTo>
                    <a:pt x="7018" y="3685"/>
                    <a:pt x="6491" y="5891"/>
                    <a:pt x="5915" y="8096"/>
                  </a:cubicBezTo>
                  <a:cubicBezTo>
                    <a:pt x="5764" y="8723"/>
                    <a:pt x="5138" y="8823"/>
                    <a:pt x="4536" y="8372"/>
                  </a:cubicBezTo>
                  <a:cubicBezTo>
                    <a:pt x="4035" y="7971"/>
                    <a:pt x="3634" y="7420"/>
                    <a:pt x="3083" y="7044"/>
                  </a:cubicBezTo>
                  <a:cubicBezTo>
                    <a:pt x="2306" y="6492"/>
                    <a:pt x="1579" y="5866"/>
                    <a:pt x="777" y="5339"/>
                  </a:cubicBezTo>
                  <a:cubicBezTo>
                    <a:pt x="0" y="4838"/>
                    <a:pt x="0" y="4312"/>
                    <a:pt x="727" y="3785"/>
                  </a:cubicBezTo>
                  <a:cubicBezTo>
                    <a:pt x="2381" y="2582"/>
                    <a:pt x="4010" y="1329"/>
                    <a:pt x="5890" y="477"/>
                  </a:cubicBezTo>
                  <a:cubicBezTo>
                    <a:pt x="6967" y="1"/>
                    <a:pt x="7318" y="252"/>
                    <a:pt x="7293" y="1555"/>
                  </a:cubicBezTo>
                </a:path>
              </a:pathLst>
            </a:custGeom>
            <a:solidFill>
              <a:srgbClr val="EEE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6"/>
            <p:cNvSpPr/>
            <p:nvPr/>
          </p:nvSpPr>
          <p:spPr>
            <a:xfrm>
              <a:off x="7360936" y="3445395"/>
              <a:ext cx="49850" cy="50114"/>
            </a:xfrm>
            <a:custGeom>
              <a:avLst/>
              <a:gdLst/>
              <a:ahLst/>
              <a:cxnLst/>
              <a:rect l="l" t="t" r="r" b="b"/>
              <a:pathLst>
                <a:path w="4538" h="4562" extrusionOk="0">
                  <a:moveTo>
                    <a:pt x="4512" y="2281"/>
                  </a:moveTo>
                  <a:cubicBezTo>
                    <a:pt x="4537" y="3434"/>
                    <a:pt x="3334" y="4562"/>
                    <a:pt x="2056" y="4537"/>
                  </a:cubicBezTo>
                  <a:cubicBezTo>
                    <a:pt x="928" y="4537"/>
                    <a:pt x="51" y="3584"/>
                    <a:pt x="26" y="2256"/>
                  </a:cubicBezTo>
                  <a:cubicBezTo>
                    <a:pt x="1" y="953"/>
                    <a:pt x="828" y="50"/>
                    <a:pt x="2081" y="25"/>
                  </a:cubicBezTo>
                  <a:cubicBezTo>
                    <a:pt x="3359" y="0"/>
                    <a:pt x="4512" y="1078"/>
                    <a:pt x="4512" y="2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6"/>
            <p:cNvSpPr/>
            <p:nvPr/>
          </p:nvSpPr>
          <p:spPr>
            <a:xfrm>
              <a:off x="7594690" y="3445395"/>
              <a:ext cx="49564" cy="50388"/>
            </a:xfrm>
            <a:custGeom>
              <a:avLst/>
              <a:gdLst/>
              <a:ahLst/>
              <a:cxnLst/>
              <a:rect l="l" t="t" r="r" b="b"/>
              <a:pathLst>
                <a:path w="4512" h="4587" extrusionOk="0">
                  <a:moveTo>
                    <a:pt x="4511" y="2231"/>
                  </a:moveTo>
                  <a:cubicBezTo>
                    <a:pt x="4486" y="3609"/>
                    <a:pt x="3584" y="4587"/>
                    <a:pt x="2356" y="4537"/>
                  </a:cubicBezTo>
                  <a:cubicBezTo>
                    <a:pt x="1153" y="4512"/>
                    <a:pt x="25" y="3434"/>
                    <a:pt x="25" y="2306"/>
                  </a:cubicBezTo>
                  <a:cubicBezTo>
                    <a:pt x="0" y="1103"/>
                    <a:pt x="1153" y="0"/>
                    <a:pt x="2431" y="25"/>
                  </a:cubicBezTo>
                  <a:cubicBezTo>
                    <a:pt x="3684" y="25"/>
                    <a:pt x="4511" y="928"/>
                    <a:pt x="4511" y="2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6"/>
            <p:cNvSpPr/>
            <p:nvPr/>
          </p:nvSpPr>
          <p:spPr>
            <a:xfrm>
              <a:off x="7330375" y="3575625"/>
              <a:ext cx="68568" cy="32494"/>
            </a:xfrm>
            <a:custGeom>
              <a:avLst/>
              <a:gdLst/>
              <a:ahLst/>
              <a:cxnLst/>
              <a:rect l="l" t="t" r="r" b="b"/>
              <a:pathLst>
                <a:path w="6242" h="2958" extrusionOk="0">
                  <a:moveTo>
                    <a:pt x="6241" y="251"/>
                  </a:moveTo>
                  <a:cubicBezTo>
                    <a:pt x="5991" y="777"/>
                    <a:pt x="5540" y="852"/>
                    <a:pt x="5164" y="1028"/>
                  </a:cubicBezTo>
                  <a:cubicBezTo>
                    <a:pt x="3860" y="1604"/>
                    <a:pt x="2532" y="2155"/>
                    <a:pt x="1204" y="2732"/>
                  </a:cubicBezTo>
                  <a:cubicBezTo>
                    <a:pt x="1003" y="2807"/>
                    <a:pt x="803" y="2907"/>
                    <a:pt x="602" y="2932"/>
                  </a:cubicBezTo>
                  <a:cubicBezTo>
                    <a:pt x="377" y="2957"/>
                    <a:pt x="151" y="2932"/>
                    <a:pt x="76" y="2657"/>
                  </a:cubicBezTo>
                  <a:cubicBezTo>
                    <a:pt x="1" y="2481"/>
                    <a:pt x="76" y="2306"/>
                    <a:pt x="201" y="2206"/>
                  </a:cubicBezTo>
                  <a:cubicBezTo>
                    <a:pt x="352" y="2055"/>
                    <a:pt x="552" y="1905"/>
                    <a:pt x="728" y="1830"/>
                  </a:cubicBezTo>
                  <a:cubicBezTo>
                    <a:pt x="2281" y="1278"/>
                    <a:pt x="3785" y="551"/>
                    <a:pt x="5389" y="125"/>
                  </a:cubicBezTo>
                  <a:cubicBezTo>
                    <a:pt x="5640" y="75"/>
                    <a:pt x="5916" y="0"/>
                    <a:pt x="6241" y="251"/>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6"/>
            <p:cNvSpPr/>
            <p:nvPr/>
          </p:nvSpPr>
          <p:spPr>
            <a:xfrm>
              <a:off x="7327904" y="3550293"/>
              <a:ext cx="72962" cy="14050"/>
            </a:xfrm>
            <a:custGeom>
              <a:avLst/>
              <a:gdLst/>
              <a:ahLst/>
              <a:cxnLst/>
              <a:rect l="l" t="t" r="r" b="b"/>
              <a:pathLst>
                <a:path w="6642" h="1279" extrusionOk="0">
                  <a:moveTo>
                    <a:pt x="4612" y="1278"/>
                  </a:moveTo>
                  <a:cubicBezTo>
                    <a:pt x="3659" y="1203"/>
                    <a:pt x="2456" y="1103"/>
                    <a:pt x="1228" y="1003"/>
                  </a:cubicBezTo>
                  <a:cubicBezTo>
                    <a:pt x="902" y="953"/>
                    <a:pt x="552" y="827"/>
                    <a:pt x="251" y="702"/>
                  </a:cubicBezTo>
                  <a:cubicBezTo>
                    <a:pt x="151" y="677"/>
                    <a:pt x="50" y="527"/>
                    <a:pt x="25" y="401"/>
                  </a:cubicBezTo>
                  <a:cubicBezTo>
                    <a:pt x="0" y="201"/>
                    <a:pt x="151" y="75"/>
                    <a:pt x="351" y="50"/>
                  </a:cubicBezTo>
                  <a:cubicBezTo>
                    <a:pt x="552" y="25"/>
                    <a:pt x="777" y="0"/>
                    <a:pt x="978" y="25"/>
                  </a:cubicBezTo>
                  <a:cubicBezTo>
                    <a:pt x="2732" y="176"/>
                    <a:pt x="4461" y="351"/>
                    <a:pt x="6191" y="527"/>
                  </a:cubicBezTo>
                  <a:cubicBezTo>
                    <a:pt x="6416" y="552"/>
                    <a:pt x="6642" y="677"/>
                    <a:pt x="6642" y="903"/>
                  </a:cubicBezTo>
                  <a:cubicBezTo>
                    <a:pt x="6642" y="1128"/>
                    <a:pt x="6416" y="1253"/>
                    <a:pt x="6191" y="1253"/>
                  </a:cubicBezTo>
                  <a:cubicBezTo>
                    <a:pt x="5740" y="1278"/>
                    <a:pt x="5314" y="1278"/>
                    <a:pt x="4612" y="1278"/>
                  </a:cubicBezTo>
                  <a:close/>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6"/>
            <p:cNvSpPr/>
            <p:nvPr/>
          </p:nvSpPr>
          <p:spPr>
            <a:xfrm>
              <a:off x="7607345" y="3574790"/>
              <a:ext cx="68019" cy="33603"/>
            </a:xfrm>
            <a:custGeom>
              <a:avLst/>
              <a:gdLst/>
              <a:ahLst/>
              <a:cxnLst/>
              <a:rect l="l" t="t" r="r" b="b"/>
              <a:pathLst>
                <a:path w="6192" h="3059" extrusionOk="0">
                  <a:moveTo>
                    <a:pt x="1" y="352"/>
                  </a:moveTo>
                  <a:cubicBezTo>
                    <a:pt x="227" y="1"/>
                    <a:pt x="552" y="151"/>
                    <a:pt x="828" y="226"/>
                  </a:cubicBezTo>
                  <a:cubicBezTo>
                    <a:pt x="2382" y="703"/>
                    <a:pt x="3886" y="1254"/>
                    <a:pt x="5364" y="1931"/>
                  </a:cubicBezTo>
                  <a:cubicBezTo>
                    <a:pt x="5540" y="2006"/>
                    <a:pt x="5690" y="2106"/>
                    <a:pt x="5841" y="2181"/>
                  </a:cubicBezTo>
                  <a:cubicBezTo>
                    <a:pt x="6016" y="2307"/>
                    <a:pt x="6191" y="2482"/>
                    <a:pt x="6116" y="2733"/>
                  </a:cubicBezTo>
                  <a:cubicBezTo>
                    <a:pt x="6016" y="3059"/>
                    <a:pt x="5740" y="3033"/>
                    <a:pt x="5465" y="2983"/>
                  </a:cubicBezTo>
                  <a:cubicBezTo>
                    <a:pt x="5314" y="2958"/>
                    <a:pt x="5139" y="2883"/>
                    <a:pt x="4988" y="2808"/>
                  </a:cubicBezTo>
                  <a:cubicBezTo>
                    <a:pt x="3585" y="2206"/>
                    <a:pt x="2156" y="1605"/>
                    <a:pt x="753" y="978"/>
                  </a:cubicBezTo>
                  <a:cubicBezTo>
                    <a:pt x="452" y="853"/>
                    <a:pt x="76" y="778"/>
                    <a:pt x="1" y="352"/>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6"/>
            <p:cNvSpPr/>
            <p:nvPr/>
          </p:nvSpPr>
          <p:spPr>
            <a:xfrm>
              <a:off x="7604324" y="3550018"/>
              <a:ext cx="72688" cy="14599"/>
            </a:xfrm>
            <a:custGeom>
              <a:avLst/>
              <a:gdLst/>
              <a:ahLst/>
              <a:cxnLst/>
              <a:rect l="l" t="t" r="r" b="b"/>
              <a:pathLst>
                <a:path w="6617" h="1329" extrusionOk="0">
                  <a:moveTo>
                    <a:pt x="1730" y="1278"/>
                  </a:moveTo>
                  <a:cubicBezTo>
                    <a:pt x="1278" y="1278"/>
                    <a:pt x="852" y="1278"/>
                    <a:pt x="426" y="1278"/>
                  </a:cubicBezTo>
                  <a:cubicBezTo>
                    <a:pt x="226" y="1278"/>
                    <a:pt x="50" y="1153"/>
                    <a:pt x="25" y="978"/>
                  </a:cubicBezTo>
                  <a:cubicBezTo>
                    <a:pt x="0" y="702"/>
                    <a:pt x="251" y="602"/>
                    <a:pt x="451" y="577"/>
                  </a:cubicBezTo>
                  <a:cubicBezTo>
                    <a:pt x="1103" y="501"/>
                    <a:pt x="1755" y="501"/>
                    <a:pt x="2406" y="376"/>
                  </a:cubicBezTo>
                  <a:cubicBezTo>
                    <a:pt x="3434" y="176"/>
                    <a:pt x="4512" y="276"/>
                    <a:pt x="5539" y="50"/>
                  </a:cubicBezTo>
                  <a:cubicBezTo>
                    <a:pt x="5765" y="0"/>
                    <a:pt x="6065" y="75"/>
                    <a:pt x="6316" y="126"/>
                  </a:cubicBezTo>
                  <a:cubicBezTo>
                    <a:pt x="6466" y="151"/>
                    <a:pt x="6617" y="276"/>
                    <a:pt x="6617" y="476"/>
                  </a:cubicBezTo>
                  <a:cubicBezTo>
                    <a:pt x="6617" y="627"/>
                    <a:pt x="6517" y="727"/>
                    <a:pt x="6391" y="752"/>
                  </a:cubicBezTo>
                  <a:cubicBezTo>
                    <a:pt x="6091" y="852"/>
                    <a:pt x="5815" y="978"/>
                    <a:pt x="5514" y="1003"/>
                  </a:cubicBezTo>
                  <a:cubicBezTo>
                    <a:pt x="4261" y="1128"/>
                    <a:pt x="2983" y="1228"/>
                    <a:pt x="1730" y="1329"/>
                  </a:cubicBezTo>
                  <a:cubicBezTo>
                    <a:pt x="1730" y="1303"/>
                    <a:pt x="1730" y="1303"/>
                    <a:pt x="1730" y="1278"/>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6"/>
            <p:cNvSpPr/>
            <p:nvPr/>
          </p:nvSpPr>
          <p:spPr>
            <a:xfrm>
              <a:off x="7597437" y="3512295"/>
              <a:ext cx="68019" cy="32779"/>
            </a:xfrm>
            <a:custGeom>
              <a:avLst/>
              <a:gdLst/>
              <a:ahLst/>
              <a:cxnLst/>
              <a:rect l="l" t="t" r="r" b="b"/>
              <a:pathLst>
                <a:path w="6192" h="2984" extrusionOk="0">
                  <a:moveTo>
                    <a:pt x="1" y="2783"/>
                  </a:moveTo>
                  <a:cubicBezTo>
                    <a:pt x="1730" y="1454"/>
                    <a:pt x="3484" y="727"/>
                    <a:pt x="5314" y="151"/>
                  </a:cubicBezTo>
                  <a:cubicBezTo>
                    <a:pt x="5615" y="51"/>
                    <a:pt x="5966" y="1"/>
                    <a:pt x="6091" y="377"/>
                  </a:cubicBezTo>
                  <a:cubicBezTo>
                    <a:pt x="6191" y="652"/>
                    <a:pt x="5915" y="828"/>
                    <a:pt x="5690" y="953"/>
                  </a:cubicBezTo>
                  <a:cubicBezTo>
                    <a:pt x="5414" y="1103"/>
                    <a:pt x="5139" y="1229"/>
                    <a:pt x="4838" y="1329"/>
                  </a:cubicBezTo>
                  <a:cubicBezTo>
                    <a:pt x="3710" y="1780"/>
                    <a:pt x="2582" y="2231"/>
                    <a:pt x="1454" y="2707"/>
                  </a:cubicBezTo>
                  <a:cubicBezTo>
                    <a:pt x="1028" y="2883"/>
                    <a:pt x="627" y="2983"/>
                    <a:pt x="1" y="2783"/>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6"/>
            <p:cNvSpPr/>
            <p:nvPr/>
          </p:nvSpPr>
          <p:spPr>
            <a:xfrm>
              <a:off x="7340295" y="3513119"/>
              <a:ext cx="65251" cy="32230"/>
            </a:xfrm>
            <a:custGeom>
              <a:avLst/>
              <a:gdLst/>
              <a:ahLst/>
              <a:cxnLst/>
              <a:rect l="l" t="t" r="r" b="b"/>
              <a:pathLst>
                <a:path w="5940" h="2934" extrusionOk="0">
                  <a:moveTo>
                    <a:pt x="5940" y="2607"/>
                  </a:moveTo>
                  <a:cubicBezTo>
                    <a:pt x="5564" y="2933"/>
                    <a:pt x="5288" y="2833"/>
                    <a:pt x="4988" y="2733"/>
                  </a:cubicBezTo>
                  <a:cubicBezTo>
                    <a:pt x="3609" y="2181"/>
                    <a:pt x="2231" y="1630"/>
                    <a:pt x="877" y="1078"/>
                  </a:cubicBezTo>
                  <a:cubicBezTo>
                    <a:pt x="677" y="978"/>
                    <a:pt x="476" y="853"/>
                    <a:pt x="301" y="753"/>
                  </a:cubicBezTo>
                  <a:cubicBezTo>
                    <a:pt x="150" y="652"/>
                    <a:pt x="0" y="502"/>
                    <a:pt x="50" y="327"/>
                  </a:cubicBezTo>
                  <a:cubicBezTo>
                    <a:pt x="125" y="76"/>
                    <a:pt x="351" y="1"/>
                    <a:pt x="576" y="51"/>
                  </a:cubicBezTo>
                  <a:cubicBezTo>
                    <a:pt x="1830" y="302"/>
                    <a:pt x="3008" y="803"/>
                    <a:pt x="4135" y="1404"/>
                  </a:cubicBezTo>
                  <a:cubicBezTo>
                    <a:pt x="4762" y="1730"/>
                    <a:pt x="5439" y="2031"/>
                    <a:pt x="5940" y="2607"/>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1" name="Google Shape;3311;p36"/>
          <p:cNvGrpSpPr/>
          <p:nvPr/>
        </p:nvGrpSpPr>
        <p:grpSpPr>
          <a:xfrm>
            <a:off x="3976835" y="3217958"/>
            <a:ext cx="446828" cy="427583"/>
            <a:chOff x="6261587" y="3179706"/>
            <a:chExt cx="575142" cy="550370"/>
          </a:xfrm>
        </p:grpSpPr>
        <p:sp>
          <p:nvSpPr>
            <p:cNvPr id="3312" name="Google Shape;3312;p36"/>
            <p:cNvSpPr/>
            <p:nvPr/>
          </p:nvSpPr>
          <p:spPr>
            <a:xfrm>
              <a:off x="6261587" y="3179706"/>
              <a:ext cx="575142" cy="550370"/>
            </a:xfrm>
            <a:custGeom>
              <a:avLst/>
              <a:gdLst/>
              <a:ahLst/>
              <a:cxnLst/>
              <a:rect l="l" t="t" r="r" b="b"/>
              <a:pathLst>
                <a:path w="52357" h="50102" extrusionOk="0">
                  <a:moveTo>
                    <a:pt x="25640" y="50001"/>
                  </a:moveTo>
                  <a:cubicBezTo>
                    <a:pt x="23986" y="50001"/>
                    <a:pt x="22106" y="50101"/>
                    <a:pt x="20226" y="49775"/>
                  </a:cubicBezTo>
                  <a:cubicBezTo>
                    <a:pt x="17043" y="49199"/>
                    <a:pt x="13986" y="48397"/>
                    <a:pt x="11204" y="46592"/>
                  </a:cubicBezTo>
                  <a:cubicBezTo>
                    <a:pt x="9023" y="45189"/>
                    <a:pt x="6993" y="43660"/>
                    <a:pt x="5314" y="41680"/>
                  </a:cubicBezTo>
                  <a:cubicBezTo>
                    <a:pt x="4136" y="40277"/>
                    <a:pt x="3058" y="38798"/>
                    <a:pt x="2357" y="37069"/>
                  </a:cubicBezTo>
                  <a:cubicBezTo>
                    <a:pt x="828" y="33359"/>
                    <a:pt x="1" y="29500"/>
                    <a:pt x="276" y="25490"/>
                  </a:cubicBezTo>
                  <a:cubicBezTo>
                    <a:pt x="552" y="21179"/>
                    <a:pt x="1755" y="17094"/>
                    <a:pt x="3835" y="13284"/>
                  </a:cubicBezTo>
                  <a:cubicBezTo>
                    <a:pt x="6016" y="9324"/>
                    <a:pt x="9249" y="6417"/>
                    <a:pt x="13058" y="4036"/>
                  </a:cubicBezTo>
                  <a:cubicBezTo>
                    <a:pt x="17820" y="1078"/>
                    <a:pt x="22983" y="1"/>
                    <a:pt x="28472" y="552"/>
                  </a:cubicBezTo>
                  <a:cubicBezTo>
                    <a:pt x="32156" y="928"/>
                    <a:pt x="35640" y="2031"/>
                    <a:pt x="38823" y="4036"/>
                  </a:cubicBezTo>
                  <a:cubicBezTo>
                    <a:pt x="42181" y="6141"/>
                    <a:pt x="44988" y="8798"/>
                    <a:pt x="47319" y="11981"/>
                  </a:cubicBezTo>
                  <a:cubicBezTo>
                    <a:pt x="47645" y="12407"/>
                    <a:pt x="47871" y="12933"/>
                    <a:pt x="48121" y="13409"/>
                  </a:cubicBezTo>
                  <a:cubicBezTo>
                    <a:pt x="51304" y="19700"/>
                    <a:pt x="52357" y="26292"/>
                    <a:pt x="50753" y="33234"/>
                  </a:cubicBezTo>
                  <a:cubicBezTo>
                    <a:pt x="50151" y="35891"/>
                    <a:pt x="49049" y="38397"/>
                    <a:pt x="47419" y="40577"/>
                  </a:cubicBezTo>
                  <a:cubicBezTo>
                    <a:pt x="45615" y="43034"/>
                    <a:pt x="43259" y="44938"/>
                    <a:pt x="40678" y="46567"/>
                  </a:cubicBezTo>
                  <a:cubicBezTo>
                    <a:pt x="36818" y="48999"/>
                    <a:pt x="32582" y="49951"/>
                    <a:pt x="28071" y="50001"/>
                  </a:cubicBezTo>
                  <a:cubicBezTo>
                    <a:pt x="27344" y="50026"/>
                    <a:pt x="26617" y="50001"/>
                    <a:pt x="25640" y="50001"/>
                  </a:cubicBezTo>
                  <a:close/>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6"/>
            <p:cNvSpPr/>
            <p:nvPr/>
          </p:nvSpPr>
          <p:spPr>
            <a:xfrm>
              <a:off x="6316930" y="3283780"/>
              <a:ext cx="446299" cy="389858"/>
            </a:xfrm>
            <a:custGeom>
              <a:avLst/>
              <a:gdLst/>
              <a:ahLst/>
              <a:cxnLst/>
              <a:rect l="l" t="t" r="r" b="b"/>
              <a:pathLst>
                <a:path w="40628" h="35490" extrusionOk="0">
                  <a:moveTo>
                    <a:pt x="40627" y="16291"/>
                  </a:moveTo>
                  <a:cubicBezTo>
                    <a:pt x="40577" y="19875"/>
                    <a:pt x="39625" y="23259"/>
                    <a:pt x="37895" y="26316"/>
                  </a:cubicBezTo>
                  <a:cubicBezTo>
                    <a:pt x="36542" y="28672"/>
                    <a:pt x="34737" y="30753"/>
                    <a:pt x="32281" y="32256"/>
                  </a:cubicBezTo>
                  <a:cubicBezTo>
                    <a:pt x="29775" y="33760"/>
                    <a:pt x="27068" y="34462"/>
                    <a:pt x="24236" y="34913"/>
                  </a:cubicBezTo>
                  <a:cubicBezTo>
                    <a:pt x="20426" y="35489"/>
                    <a:pt x="16717" y="35063"/>
                    <a:pt x="13058" y="33936"/>
                  </a:cubicBezTo>
                  <a:cubicBezTo>
                    <a:pt x="9775" y="32908"/>
                    <a:pt x="7068" y="30953"/>
                    <a:pt x="5088" y="28121"/>
                  </a:cubicBezTo>
                  <a:cubicBezTo>
                    <a:pt x="1078" y="22432"/>
                    <a:pt x="0" y="16216"/>
                    <a:pt x="2406" y="9675"/>
                  </a:cubicBezTo>
                  <a:cubicBezTo>
                    <a:pt x="3584" y="6417"/>
                    <a:pt x="5639" y="3584"/>
                    <a:pt x="8797" y="1805"/>
                  </a:cubicBezTo>
                  <a:cubicBezTo>
                    <a:pt x="10476" y="853"/>
                    <a:pt x="12256" y="126"/>
                    <a:pt x="14286" y="226"/>
                  </a:cubicBezTo>
                  <a:cubicBezTo>
                    <a:pt x="14988" y="251"/>
                    <a:pt x="15614" y="401"/>
                    <a:pt x="16241" y="777"/>
                  </a:cubicBezTo>
                  <a:cubicBezTo>
                    <a:pt x="17519" y="1504"/>
                    <a:pt x="18697" y="2356"/>
                    <a:pt x="19725" y="3434"/>
                  </a:cubicBezTo>
                  <a:cubicBezTo>
                    <a:pt x="20602" y="4336"/>
                    <a:pt x="21253" y="4386"/>
                    <a:pt x="22030" y="3434"/>
                  </a:cubicBezTo>
                  <a:cubicBezTo>
                    <a:pt x="22832" y="2482"/>
                    <a:pt x="23860" y="1905"/>
                    <a:pt x="24812" y="1178"/>
                  </a:cubicBezTo>
                  <a:cubicBezTo>
                    <a:pt x="26166" y="126"/>
                    <a:pt x="27695" y="0"/>
                    <a:pt x="29249" y="376"/>
                  </a:cubicBezTo>
                  <a:cubicBezTo>
                    <a:pt x="32432" y="1128"/>
                    <a:pt x="35013" y="2808"/>
                    <a:pt x="36968" y="5539"/>
                  </a:cubicBezTo>
                  <a:cubicBezTo>
                    <a:pt x="38772" y="8046"/>
                    <a:pt x="39950" y="10777"/>
                    <a:pt x="40452" y="13810"/>
                  </a:cubicBezTo>
                  <a:cubicBezTo>
                    <a:pt x="40602" y="14637"/>
                    <a:pt x="40627" y="15464"/>
                    <a:pt x="40627" y="16291"/>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6"/>
            <p:cNvSpPr/>
            <p:nvPr/>
          </p:nvSpPr>
          <p:spPr>
            <a:xfrm>
              <a:off x="6485971" y="3409879"/>
              <a:ext cx="119780" cy="126097"/>
            </a:xfrm>
            <a:custGeom>
              <a:avLst/>
              <a:gdLst/>
              <a:ahLst/>
              <a:cxnLst/>
              <a:rect l="l" t="t" r="r" b="b"/>
              <a:pathLst>
                <a:path w="10904" h="11479" extrusionOk="0">
                  <a:moveTo>
                    <a:pt x="10878" y="2481"/>
                  </a:moveTo>
                  <a:cubicBezTo>
                    <a:pt x="10853" y="2882"/>
                    <a:pt x="10803" y="3183"/>
                    <a:pt x="10652" y="3484"/>
                  </a:cubicBezTo>
                  <a:cubicBezTo>
                    <a:pt x="9625" y="5840"/>
                    <a:pt x="8221" y="7995"/>
                    <a:pt x="6943" y="10226"/>
                  </a:cubicBezTo>
                  <a:cubicBezTo>
                    <a:pt x="6241" y="11479"/>
                    <a:pt x="4988" y="11479"/>
                    <a:pt x="4136" y="10326"/>
                  </a:cubicBezTo>
                  <a:cubicBezTo>
                    <a:pt x="3710" y="9725"/>
                    <a:pt x="3334" y="9098"/>
                    <a:pt x="2983" y="8446"/>
                  </a:cubicBezTo>
                  <a:cubicBezTo>
                    <a:pt x="2181" y="7068"/>
                    <a:pt x="1404" y="5664"/>
                    <a:pt x="652" y="4236"/>
                  </a:cubicBezTo>
                  <a:cubicBezTo>
                    <a:pt x="427" y="3810"/>
                    <a:pt x="251" y="3309"/>
                    <a:pt x="151" y="2832"/>
                  </a:cubicBezTo>
                  <a:cubicBezTo>
                    <a:pt x="1" y="2231"/>
                    <a:pt x="201" y="1730"/>
                    <a:pt x="703" y="1379"/>
                  </a:cubicBezTo>
                  <a:cubicBezTo>
                    <a:pt x="1480" y="802"/>
                    <a:pt x="2307" y="276"/>
                    <a:pt x="3284" y="151"/>
                  </a:cubicBezTo>
                  <a:cubicBezTo>
                    <a:pt x="4763" y="0"/>
                    <a:pt x="6216" y="0"/>
                    <a:pt x="7695" y="176"/>
                  </a:cubicBezTo>
                  <a:cubicBezTo>
                    <a:pt x="8798" y="301"/>
                    <a:pt x="9650" y="928"/>
                    <a:pt x="10477" y="1579"/>
                  </a:cubicBezTo>
                  <a:cubicBezTo>
                    <a:pt x="10803" y="1830"/>
                    <a:pt x="10903" y="2156"/>
                    <a:pt x="10878" y="2481"/>
                  </a:cubicBezTo>
                </a:path>
              </a:pathLst>
            </a:custGeom>
            <a:solidFill>
              <a:srgbClr val="F88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6"/>
            <p:cNvSpPr/>
            <p:nvPr/>
          </p:nvSpPr>
          <p:spPr>
            <a:xfrm>
              <a:off x="6640983" y="3381790"/>
              <a:ext cx="55068" cy="60033"/>
            </a:xfrm>
            <a:custGeom>
              <a:avLst/>
              <a:gdLst/>
              <a:ahLst/>
              <a:cxnLst/>
              <a:rect l="l" t="t" r="r" b="b"/>
              <a:pathLst>
                <a:path w="5013" h="5465" extrusionOk="0">
                  <a:moveTo>
                    <a:pt x="2481" y="5414"/>
                  </a:moveTo>
                  <a:cubicBezTo>
                    <a:pt x="1153" y="5364"/>
                    <a:pt x="0" y="4111"/>
                    <a:pt x="25" y="2733"/>
                  </a:cubicBezTo>
                  <a:cubicBezTo>
                    <a:pt x="50" y="1179"/>
                    <a:pt x="1153" y="1"/>
                    <a:pt x="2557" y="76"/>
                  </a:cubicBezTo>
                  <a:cubicBezTo>
                    <a:pt x="3985" y="176"/>
                    <a:pt x="5013" y="1329"/>
                    <a:pt x="4938" y="2758"/>
                  </a:cubicBezTo>
                  <a:cubicBezTo>
                    <a:pt x="4862" y="4262"/>
                    <a:pt x="3760" y="5465"/>
                    <a:pt x="2481" y="5414"/>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6"/>
            <p:cNvSpPr/>
            <p:nvPr/>
          </p:nvSpPr>
          <p:spPr>
            <a:xfrm>
              <a:off x="6395672" y="3382625"/>
              <a:ext cx="55617" cy="58649"/>
            </a:xfrm>
            <a:custGeom>
              <a:avLst/>
              <a:gdLst/>
              <a:ahLst/>
              <a:cxnLst/>
              <a:rect l="l" t="t" r="r" b="b"/>
              <a:pathLst>
                <a:path w="5063" h="5339" extrusionOk="0">
                  <a:moveTo>
                    <a:pt x="5063" y="2732"/>
                  </a:moveTo>
                  <a:cubicBezTo>
                    <a:pt x="5038" y="3985"/>
                    <a:pt x="3735" y="5338"/>
                    <a:pt x="2506" y="5338"/>
                  </a:cubicBezTo>
                  <a:cubicBezTo>
                    <a:pt x="1303" y="5338"/>
                    <a:pt x="0" y="3835"/>
                    <a:pt x="50" y="2481"/>
                  </a:cubicBezTo>
                  <a:cubicBezTo>
                    <a:pt x="100" y="1153"/>
                    <a:pt x="1329" y="0"/>
                    <a:pt x="2682" y="0"/>
                  </a:cubicBezTo>
                  <a:cubicBezTo>
                    <a:pt x="3910" y="25"/>
                    <a:pt x="5063" y="1353"/>
                    <a:pt x="5063" y="273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6"/>
            <p:cNvSpPr/>
            <p:nvPr/>
          </p:nvSpPr>
          <p:spPr>
            <a:xfrm>
              <a:off x="6392091" y="3476505"/>
              <a:ext cx="37173" cy="34702"/>
            </a:xfrm>
            <a:custGeom>
              <a:avLst/>
              <a:gdLst/>
              <a:ahLst/>
              <a:cxnLst/>
              <a:rect l="l" t="t" r="r" b="b"/>
              <a:pathLst>
                <a:path w="3384" h="3159" extrusionOk="0">
                  <a:moveTo>
                    <a:pt x="1680" y="3133"/>
                  </a:moveTo>
                  <a:cubicBezTo>
                    <a:pt x="627" y="3108"/>
                    <a:pt x="0" y="2482"/>
                    <a:pt x="76" y="1504"/>
                  </a:cubicBezTo>
                  <a:cubicBezTo>
                    <a:pt x="126" y="577"/>
                    <a:pt x="777" y="0"/>
                    <a:pt x="1705" y="51"/>
                  </a:cubicBezTo>
                  <a:cubicBezTo>
                    <a:pt x="2507" y="126"/>
                    <a:pt x="3384" y="1078"/>
                    <a:pt x="3334" y="1830"/>
                  </a:cubicBezTo>
                  <a:cubicBezTo>
                    <a:pt x="3259" y="2557"/>
                    <a:pt x="2507" y="3158"/>
                    <a:pt x="1680" y="31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6"/>
            <p:cNvSpPr/>
            <p:nvPr/>
          </p:nvSpPr>
          <p:spPr>
            <a:xfrm>
              <a:off x="6659153" y="3476505"/>
              <a:ext cx="34427" cy="34427"/>
            </a:xfrm>
            <a:custGeom>
              <a:avLst/>
              <a:gdLst/>
              <a:ahLst/>
              <a:cxnLst/>
              <a:rect l="l" t="t" r="r" b="b"/>
              <a:pathLst>
                <a:path w="3134" h="3134" extrusionOk="0">
                  <a:moveTo>
                    <a:pt x="1579" y="3108"/>
                  </a:moveTo>
                  <a:cubicBezTo>
                    <a:pt x="627" y="3133"/>
                    <a:pt x="50" y="2582"/>
                    <a:pt x="25" y="1604"/>
                  </a:cubicBezTo>
                  <a:cubicBezTo>
                    <a:pt x="0" y="602"/>
                    <a:pt x="451" y="101"/>
                    <a:pt x="1379" y="51"/>
                  </a:cubicBezTo>
                  <a:cubicBezTo>
                    <a:pt x="2306" y="0"/>
                    <a:pt x="3008" y="577"/>
                    <a:pt x="3058" y="1454"/>
                  </a:cubicBezTo>
                  <a:cubicBezTo>
                    <a:pt x="3133" y="2331"/>
                    <a:pt x="2456" y="3083"/>
                    <a:pt x="1579" y="3108"/>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9" name="Google Shape;3319;p36"/>
          <p:cNvGrpSpPr/>
          <p:nvPr/>
        </p:nvGrpSpPr>
        <p:grpSpPr>
          <a:xfrm>
            <a:off x="4733602" y="2535339"/>
            <a:ext cx="410676" cy="489186"/>
            <a:chOff x="7235672" y="2456712"/>
            <a:chExt cx="528609" cy="629663"/>
          </a:xfrm>
        </p:grpSpPr>
        <p:sp>
          <p:nvSpPr>
            <p:cNvPr id="3320" name="Google Shape;3320;p36"/>
            <p:cNvSpPr/>
            <p:nvPr/>
          </p:nvSpPr>
          <p:spPr>
            <a:xfrm>
              <a:off x="7235672" y="2601530"/>
              <a:ext cx="528609" cy="484845"/>
            </a:xfrm>
            <a:custGeom>
              <a:avLst/>
              <a:gdLst/>
              <a:ahLst/>
              <a:cxnLst/>
              <a:rect l="l" t="t" r="r" b="b"/>
              <a:pathLst>
                <a:path w="48121" h="44137" extrusionOk="0">
                  <a:moveTo>
                    <a:pt x="29574" y="327"/>
                  </a:moveTo>
                  <a:cubicBezTo>
                    <a:pt x="30151" y="653"/>
                    <a:pt x="30802" y="778"/>
                    <a:pt x="31454" y="928"/>
                  </a:cubicBezTo>
                  <a:cubicBezTo>
                    <a:pt x="34311" y="1505"/>
                    <a:pt x="36767" y="2933"/>
                    <a:pt x="38923" y="4888"/>
                  </a:cubicBezTo>
                  <a:cubicBezTo>
                    <a:pt x="43735" y="9324"/>
                    <a:pt x="46968" y="14663"/>
                    <a:pt x="47619" y="21254"/>
                  </a:cubicBezTo>
                  <a:cubicBezTo>
                    <a:pt x="47970" y="24613"/>
                    <a:pt x="48121" y="28096"/>
                    <a:pt x="46792" y="31405"/>
                  </a:cubicBezTo>
                  <a:cubicBezTo>
                    <a:pt x="45564" y="34412"/>
                    <a:pt x="43534" y="36793"/>
                    <a:pt x="40928" y="38698"/>
                  </a:cubicBezTo>
                  <a:cubicBezTo>
                    <a:pt x="38497" y="40477"/>
                    <a:pt x="35715" y="41530"/>
                    <a:pt x="32857" y="42457"/>
                  </a:cubicBezTo>
                  <a:cubicBezTo>
                    <a:pt x="27920" y="44036"/>
                    <a:pt x="22908" y="44136"/>
                    <a:pt x="17920" y="43059"/>
                  </a:cubicBezTo>
                  <a:cubicBezTo>
                    <a:pt x="14261" y="42257"/>
                    <a:pt x="10727" y="40979"/>
                    <a:pt x="7644" y="38748"/>
                  </a:cubicBezTo>
                  <a:cubicBezTo>
                    <a:pt x="4737" y="36643"/>
                    <a:pt x="2532" y="33961"/>
                    <a:pt x="1379" y="30502"/>
                  </a:cubicBezTo>
                  <a:cubicBezTo>
                    <a:pt x="1103" y="29650"/>
                    <a:pt x="953" y="28773"/>
                    <a:pt x="852" y="27921"/>
                  </a:cubicBezTo>
                  <a:cubicBezTo>
                    <a:pt x="0" y="19575"/>
                    <a:pt x="2256" y="12282"/>
                    <a:pt x="8221" y="6242"/>
                  </a:cubicBezTo>
                  <a:cubicBezTo>
                    <a:pt x="9950" y="4487"/>
                    <a:pt x="11805" y="2883"/>
                    <a:pt x="14085" y="1881"/>
                  </a:cubicBezTo>
                  <a:cubicBezTo>
                    <a:pt x="15364" y="1329"/>
                    <a:pt x="16692" y="1079"/>
                    <a:pt x="17995" y="678"/>
                  </a:cubicBezTo>
                  <a:cubicBezTo>
                    <a:pt x="18321" y="577"/>
                    <a:pt x="18697" y="577"/>
                    <a:pt x="18847" y="151"/>
                  </a:cubicBezTo>
                  <a:cubicBezTo>
                    <a:pt x="19449" y="1"/>
                    <a:pt x="19850" y="402"/>
                    <a:pt x="20226" y="753"/>
                  </a:cubicBezTo>
                  <a:cubicBezTo>
                    <a:pt x="21103" y="1605"/>
                    <a:pt x="22106" y="2307"/>
                    <a:pt x="22983" y="3184"/>
                  </a:cubicBezTo>
                  <a:cubicBezTo>
                    <a:pt x="23985" y="4186"/>
                    <a:pt x="24537" y="4186"/>
                    <a:pt x="25539" y="3209"/>
                  </a:cubicBezTo>
                  <a:cubicBezTo>
                    <a:pt x="26416" y="2332"/>
                    <a:pt x="27319" y="1505"/>
                    <a:pt x="28296" y="753"/>
                  </a:cubicBezTo>
                  <a:cubicBezTo>
                    <a:pt x="28672" y="477"/>
                    <a:pt x="29023" y="101"/>
                    <a:pt x="29574" y="32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6"/>
            <p:cNvSpPr/>
            <p:nvPr/>
          </p:nvSpPr>
          <p:spPr>
            <a:xfrm>
              <a:off x="7408019" y="2456712"/>
              <a:ext cx="188601" cy="194665"/>
            </a:xfrm>
            <a:custGeom>
              <a:avLst/>
              <a:gdLst/>
              <a:ahLst/>
              <a:cxnLst/>
              <a:rect l="l" t="t" r="r" b="b"/>
              <a:pathLst>
                <a:path w="17169" h="17721" extrusionOk="0">
                  <a:moveTo>
                    <a:pt x="13885" y="13510"/>
                  </a:moveTo>
                  <a:cubicBezTo>
                    <a:pt x="12657" y="14136"/>
                    <a:pt x="11680" y="15114"/>
                    <a:pt x="10702" y="16066"/>
                  </a:cubicBezTo>
                  <a:cubicBezTo>
                    <a:pt x="10402" y="16367"/>
                    <a:pt x="10101" y="16668"/>
                    <a:pt x="9775" y="16968"/>
                  </a:cubicBezTo>
                  <a:cubicBezTo>
                    <a:pt x="8923" y="17720"/>
                    <a:pt x="8171" y="17720"/>
                    <a:pt x="7344" y="16918"/>
                  </a:cubicBezTo>
                  <a:cubicBezTo>
                    <a:pt x="6016" y="15665"/>
                    <a:pt x="4687" y="14362"/>
                    <a:pt x="3158" y="13334"/>
                  </a:cubicBezTo>
                  <a:cubicBezTo>
                    <a:pt x="1680" y="12432"/>
                    <a:pt x="527" y="11304"/>
                    <a:pt x="226" y="9500"/>
                  </a:cubicBezTo>
                  <a:cubicBezTo>
                    <a:pt x="0" y="8071"/>
                    <a:pt x="251" y="7419"/>
                    <a:pt x="1655" y="7018"/>
                  </a:cubicBezTo>
                  <a:cubicBezTo>
                    <a:pt x="2507" y="6743"/>
                    <a:pt x="2883" y="6317"/>
                    <a:pt x="2983" y="5389"/>
                  </a:cubicBezTo>
                  <a:cubicBezTo>
                    <a:pt x="3234" y="3159"/>
                    <a:pt x="4487" y="1555"/>
                    <a:pt x="6592" y="778"/>
                  </a:cubicBezTo>
                  <a:cubicBezTo>
                    <a:pt x="8722" y="1"/>
                    <a:pt x="10677" y="452"/>
                    <a:pt x="12381" y="1881"/>
                  </a:cubicBezTo>
                  <a:cubicBezTo>
                    <a:pt x="13534" y="2858"/>
                    <a:pt x="14086" y="4136"/>
                    <a:pt x="14161" y="5590"/>
                  </a:cubicBezTo>
                  <a:cubicBezTo>
                    <a:pt x="14236" y="6417"/>
                    <a:pt x="14612" y="6718"/>
                    <a:pt x="15289" y="6943"/>
                  </a:cubicBezTo>
                  <a:cubicBezTo>
                    <a:pt x="16968" y="7545"/>
                    <a:pt x="17168" y="7996"/>
                    <a:pt x="16843" y="9675"/>
                  </a:cubicBezTo>
                  <a:cubicBezTo>
                    <a:pt x="16617" y="10878"/>
                    <a:pt x="16041" y="11805"/>
                    <a:pt x="15113" y="12532"/>
                  </a:cubicBezTo>
                  <a:cubicBezTo>
                    <a:pt x="14687" y="12858"/>
                    <a:pt x="14286" y="13184"/>
                    <a:pt x="13885" y="1351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6"/>
            <p:cNvSpPr/>
            <p:nvPr/>
          </p:nvSpPr>
          <p:spPr>
            <a:xfrm>
              <a:off x="7438305" y="2781589"/>
              <a:ext cx="125273" cy="133270"/>
            </a:xfrm>
            <a:custGeom>
              <a:avLst/>
              <a:gdLst/>
              <a:ahLst/>
              <a:cxnLst/>
              <a:rect l="l" t="t" r="r" b="b"/>
              <a:pathLst>
                <a:path w="11404" h="12132" extrusionOk="0">
                  <a:moveTo>
                    <a:pt x="6141" y="51"/>
                  </a:moveTo>
                  <a:cubicBezTo>
                    <a:pt x="7218" y="1"/>
                    <a:pt x="8572" y="1"/>
                    <a:pt x="9825" y="703"/>
                  </a:cubicBezTo>
                  <a:cubicBezTo>
                    <a:pt x="10301" y="953"/>
                    <a:pt x="10702" y="1254"/>
                    <a:pt x="11003" y="1705"/>
                  </a:cubicBezTo>
                  <a:cubicBezTo>
                    <a:pt x="11229" y="2081"/>
                    <a:pt x="11404" y="2482"/>
                    <a:pt x="11229" y="2958"/>
                  </a:cubicBezTo>
                  <a:cubicBezTo>
                    <a:pt x="10376" y="5440"/>
                    <a:pt x="9499" y="7921"/>
                    <a:pt x="7920" y="10076"/>
                  </a:cubicBezTo>
                  <a:cubicBezTo>
                    <a:pt x="6416" y="12131"/>
                    <a:pt x="5314" y="12131"/>
                    <a:pt x="3710" y="10151"/>
                  </a:cubicBezTo>
                  <a:cubicBezTo>
                    <a:pt x="3259" y="9600"/>
                    <a:pt x="2883" y="8999"/>
                    <a:pt x="2607" y="8347"/>
                  </a:cubicBezTo>
                  <a:cubicBezTo>
                    <a:pt x="1955" y="6868"/>
                    <a:pt x="1279" y="5389"/>
                    <a:pt x="652" y="3886"/>
                  </a:cubicBezTo>
                  <a:cubicBezTo>
                    <a:pt x="0" y="2257"/>
                    <a:pt x="552" y="1129"/>
                    <a:pt x="2231" y="502"/>
                  </a:cubicBezTo>
                  <a:cubicBezTo>
                    <a:pt x="2807" y="302"/>
                    <a:pt x="3384" y="51"/>
                    <a:pt x="4010" y="51"/>
                  </a:cubicBezTo>
                  <a:cubicBezTo>
                    <a:pt x="4612" y="51"/>
                    <a:pt x="5239" y="51"/>
                    <a:pt x="6141" y="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6"/>
            <p:cNvSpPr/>
            <p:nvPr/>
          </p:nvSpPr>
          <p:spPr>
            <a:xfrm>
              <a:off x="7595240" y="2835835"/>
              <a:ext cx="83706" cy="46532"/>
            </a:xfrm>
            <a:custGeom>
              <a:avLst/>
              <a:gdLst/>
              <a:ahLst/>
              <a:cxnLst/>
              <a:rect l="l" t="t" r="r" b="b"/>
              <a:pathLst>
                <a:path w="7620" h="4236" extrusionOk="0">
                  <a:moveTo>
                    <a:pt x="3760" y="101"/>
                  </a:moveTo>
                  <a:cubicBezTo>
                    <a:pt x="4587" y="0"/>
                    <a:pt x="5514" y="276"/>
                    <a:pt x="6416" y="652"/>
                  </a:cubicBezTo>
                  <a:cubicBezTo>
                    <a:pt x="7444" y="1078"/>
                    <a:pt x="7619" y="2030"/>
                    <a:pt x="6867" y="2857"/>
                  </a:cubicBezTo>
                  <a:cubicBezTo>
                    <a:pt x="6366" y="3459"/>
                    <a:pt x="5714" y="3785"/>
                    <a:pt x="4963" y="3935"/>
                  </a:cubicBezTo>
                  <a:cubicBezTo>
                    <a:pt x="3409" y="4236"/>
                    <a:pt x="1980" y="3935"/>
                    <a:pt x="802" y="2908"/>
                  </a:cubicBezTo>
                  <a:cubicBezTo>
                    <a:pt x="0" y="2206"/>
                    <a:pt x="125" y="1329"/>
                    <a:pt x="978" y="702"/>
                  </a:cubicBezTo>
                  <a:cubicBezTo>
                    <a:pt x="1604" y="226"/>
                    <a:pt x="2231" y="101"/>
                    <a:pt x="3760" y="1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6"/>
            <p:cNvSpPr/>
            <p:nvPr/>
          </p:nvSpPr>
          <p:spPr>
            <a:xfrm>
              <a:off x="7322675" y="2825366"/>
              <a:ext cx="75445" cy="41589"/>
            </a:xfrm>
            <a:custGeom>
              <a:avLst/>
              <a:gdLst/>
              <a:ahLst/>
              <a:cxnLst/>
              <a:rect l="l" t="t" r="r" b="b"/>
              <a:pathLst>
                <a:path w="6868" h="3786" extrusionOk="0">
                  <a:moveTo>
                    <a:pt x="3308" y="3710"/>
                  </a:moveTo>
                  <a:cubicBezTo>
                    <a:pt x="2632" y="3760"/>
                    <a:pt x="2005" y="3660"/>
                    <a:pt x="1378" y="3435"/>
                  </a:cubicBezTo>
                  <a:cubicBezTo>
                    <a:pt x="501" y="3109"/>
                    <a:pt x="0" y="2557"/>
                    <a:pt x="25" y="1881"/>
                  </a:cubicBezTo>
                  <a:cubicBezTo>
                    <a:pt x="25" y="1279"/>
                    <a:pt x="526" y="753"/>
                    <a:pt x="1378" y="502"/>
                  </a:cubicBezTo>
                  <a:cubicBezTo>
                    <a:pt x="3008" y="1"/>
                    <a:pt x="4511" y="402"/>
                    <a:pt x="5840" y="1304"/>
                  </a:cubicBezTo>
                  <a:cubicBezTo>
                    <a:pt x="6867" y="1981"/>
                    <a:pt x="6717" y="2883"/>
                    <a:pt x="5614" y="3384"/>
                  </a:cubicBezTo>
                  <a:cubicBezTo>
                    <a:pt x="4887" y="3710"/>
                    <a:pt x="4110" y="3785"/>
                    <a:pt x="3308" y="37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6"/>
            <p:cNvSpPr/>
            <p:nvPr/>
          </p:nvSpPr>
          <p:spPr>
            <a:xfrm>
              <a:off x="7358190" y="2748282"/>
              <a:ext cx="46532" cy="51223"/>
            </a:xfrm>
            <a:custGeom>
              <a:avLst/>
              <a:gdLst/>
              <a:ahLst/>
              <a:cxnLst/>
              <a:rect l="l" t="t" r="r" b="b"/>
              <a:pathLst>
                <a:path w="4236" h="4663" extrusionOk="0">
                  <a:moveTo>
                    <a:pt x="2030" y="25"/>
                  </a:moveTo>
                  <a:cubicBezTo>
                    <a:pt x="3233" y="0"/>
                    <a:pt x="4236" y="1078"/>
                    <a:pt x="4236" y="2356"/>
                  </a:cubicBezTo>
                  <a:cubicBezTo>
                    <a:pt x="4236" y="3559"/>
                    <a:pt x="3258" y="4587"/>
                    <a:pt x="2105" y="4612"/>
                  </a:cubicBezTo>
                  <a:cubicBezTo>
                    <a:pt x="978" y="4662"/>
                    <a:pt x="75" y="3685"/>
                    <a:pt x="25" y="2356"/>
                  </a:cubicBezTo>
                  <a:cubicBezTo>
                    <a:pt x="0" y="1078"/>
                    <a:pt x="902" y="50"/>
                    <a:pt x="2030"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6"/>
            <p:cNvSpPr/>
            <p:nvPr/>
          </p:nvSpPr>
          <p:spPr>
            <a:xfrm>
              <a:off x="7598810" y="2748282"/>
              <a:ext cx="47093" cy="51223"/>
            </a:xfrm>
            <a:custGeom>
              <a:avLst/>
              <a:gdLst/>
              <a:ahLst/>
              <a:cxnLst/>
              <a:rect l="l" t="t" r="r" b="b"/>
              <a:pathLst>
                <a:path w="4287" h="4663" extrusionOk="0">
                  <a:moveTo>
                    <a:pt x="2207" y="4612"/>
                  </a:moveTo>
                  <a:cubicBezTo>
                    <a:pt x="978" y="4562"/>
                    <a:pt x="1" y="3459"/>
                    <a:pt x="76" y="2231"/>
                  </a:cubicBezTo>
                  <a:cubicBezTo>
                    <a:pt x="126" y="1003"/>
                    <a:pt x="1129" y="0"/>
                    <a:pt x="2257" y="25"/>
                  </a:cubicBezTo>
                  <a:cubicBezTo>
                    <a:pt x="3410" y="50"/>
                    <a:pt x="4287" y="1053"/>
                    <a:pt x="4262" y="2356"/>
                  </a:cubicBezTo>
                  <a:cubicBezTo>
                    <a:pt x="4212" y="3685"/>
                    <a:pt x="3334" y="4662"/>
                    <a:pt x="2207" y="461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7" name="Google Shape;3327;p36"/>
          <p:cNvGrpSpPr/>
          <p:nvPr/>
        </p:nvGrpSpPr>
        <p:grpSpPr>
          <a:xfrm>
            <a:off x="3981111" y="2595660"/>
            <a:ext cx="438276" cy="411752"/>
            <a:chOff x="6267090" y="2534356"/>
            <a:chExt cx="564135" cy="529993"/>
          </a:xfrm>
        </p:grpSpPr>
        <p:sp>
          <p:nvSpPr>
            <p:cNvPr id="3328" name="Google Shape;3328;p36"/>
            <p:cNvSpPr/>
            <p:nvPr/>
          </p:nvSpPr>
          <p:spPr>
            <a:xfrm>
              <a:off x="6267090" y="2534356"/>
              <a:ext cx="564135" cy="529993"/>
            </a:xfrm>
            <a:custGeom>
              <a:avLst/>
              <a:gdLst/>
              <a:ahLst/>
              <a:cxnLst/>
              <a:rect l="l" t="t" r="r" b="b"/>
              <a:pathLst>
                <a:path w="51355" h="48247" extrusionOk="0">
                  <a:moveTo>
                    <a:pt x="25239" y="48046"/>
                  </a:moveTo>
                  <a:cubicBezTo>
                    <a:pt x="23234" y="48246"/>
                    <a:pt x="20778" y="47971"/>
                    <a:pt x="18347" y="47745"/>
                  </a:cubicBezTo>
                  <a:cubicBezTo>
                    <a:pt x="14763" y="47419"/>
                    <a:pt x="11254" y="46492"/>
                    <a:pt x="8121" y="44612"/>
                  </a:cubicBezTo>
                  <a:cubicBezTo>
                    <a:pt x="4537" y="42432"/>
                    <a:pt x="2357" y="39174"/>
                    <a:pt x="1279" y="35164"/>
                  </a:cubicBezTo>
                  <a:cubicBezTo>
                    <a:pt x="402" y="31880"/>
                    <a:pt x="1" y="28522"/>
                    <a:pt x="252" y="25139"/>
                  </a:cubicBezTo>
                  <a:cubicBezTo>
                    <a:pt x="477" y="21880"/>
                    <a:pt x="1505" y="18873"/>
                    <a:pt x="3109" y="16066"/>
                  </a:cubicBezTo>
                  <a:cubicBezTo>
                    <a:pt x="3735" y="14938"/>
                    <a:pt x="4387" y="13860"/>
                    <a:pt x="5189" y="12883"/>
                  </a:cubicBezTo>
                  <a:cubicBezTo>
                    <a:pt x="5540" y="12457"/>
                    <a:pt x="5515" y="12131"/>
                    <a:pt x="5164" y="11730"/>
                  </a:cubicBezTo>
                  <a:cubicBezTo>
                    <a:pt x="3510" y="9775"/>
                    <a:pt x="2858" y="7419"/>
                    <a:pt x="2582" y="4938"/>
                  </a:cubicBezTo>
                  <a:cubicBezTo>
                    <a:pt x="2507" y="4211"/>
                    <a:pt x="2407" y="3484"/>
                    <a:pt x="2282" y="2732"/>
                  </a:cubicBezTo>
                  <a:cubicBezTo>
                    <a:pt x="2031" y="978"/>
                    <a:pt x="2658" y="151"/>
                    <a:pt x="4412" y="76"/>
                  </a:cubicBezTo>
                  <a:cubicBezTo>
                    <a:pt x="6041" y="1"/>
                    <a:pt x="7670" y="226"/>
                    <a:pt x="9174" y="853"/>
                  </a:cubicBezTo>
                  <a:cubicBezTo>
                    <a:pt x="11129" y="1680"/>
                    <a:pt x="12858" y="2858"/>
                    <a:pt x="14187" y="4587"/>
                  </a:cubicBezTo>
                  <a:cubicBezTo>
                    <a:pt x="15064" y="5690"/>
                    <a:pt x="15089" y="5840"/>
                    <a:pt x="16618" y="5239"/>
                  </a:cubicBezTo>
                  <a:cubicBezTo>
                    <a:pt x="19074" y="4236"/>
                    <a:pt x="21680" y="3860"/>
                    <a:pt x="24312" y="3760"/>
                  </a:cubicBezTo>
                  <a:cubicBezTo>
                    <a:pt x="27445" y="3660"/>
                    <a:pt x="30527" y="3860"/>
                    <a:pt x="33535" y="4813"/>
                  </a:cubicBezTo>
                  <a:cubicBezTo>
                    <a:pt x="34036" y="4963"/>
                    <a:pt x="34537" y="5138"/>
                    <a:pt x="35014" y="5339"/>
                  </a:cubicBezTo>
                  <a:cubicBezTo>
                    <a:pt x="36116" y="5740"/>
                    <a:pt x="36267" y="5740"/>
                    <a:pt x="36918" y="4863"/>
                  </a:cubicBezTo>
                  <a:cubicBezTo>
                    <a:pt x="37670" y="3860"/>
                    <a:pt x="38548" y="3033"/>
                    <a:pt x="39550" y="2281"/>
                  </a:cubicBezTo>
                  <a:cubicBezTo>
                    <a:pt x="41756" y="627"/>
                    <a:pt x="44262" y="51"/>
                    <a:pt x="46969" y="76"/>
                  </a:cubicBezTo>
                  <a:cubicBezTo>
                    <a:pt x="48372" y="101"/>
                    <a:pt x="49124" y="928"/>
                    <a:pt x="49049" y="2356"/>
                  </a:cubicBezTo>
                  <a:cubicBezTo>
                    <a:pt x="48823" y="5389"/>
                    <a:pt x="48497" y="8397"/>
                    <a:pt x="46718" y="11003"/>
                  </a:cubicBezTo>
                  <a:cubicBezTo>
                    <a:pt x="45816" y="12331"/>
                    <a:pt x="45816" y="12331"/>
                    <a:pt x="46718" y="13635"/>
                  </a:cubicBezTo>
                  <a:cubicBezTo>
                    <a:pt x="49074" y="16993"/>
                    <a:pt x="50678" y="20677"/>
                    <a:pt x="51079" y="24763"/>
                  </a:cubicBezTo>
                  <a:cubicBezTo>
                    <a:pt x="51355" y="27620"/>
                    <a:pt x="51104" y="30452"/>
                    <a:pt x="50502" y="33284"/>
                  </a:cubicBezTo>
                  <a:cubicBezTo>
                    <a:pt x="50051" y="35439"/>
                    <a:pt x="49475" y="37520"/>
                    <a:pt x="48297" y="39424"/>
                  </a:cubicBezTo>
                  <a:cubicBezTo>
                    <a:pt x="46242" y="42733"/>
                    <a:pt x="43385" y="44988"/>
                    <a:pt x="39700" y="46216"/>
                  </a:cubicBezTo>
                  <a:cubicBezTo>
                    <a:pt x="36994" y="47144"/>
                    <a:pt x="34237" y="47695"/>
                    <a:pt x="31355" y="47871"/>
                  </a:cubicBezTo>
                  <a:cubicBezTo>
                    <a:pt x="29475" y="47971"/>
                    <a:pt x="27595" y="48021"/>
                    <a:pt x="25239" y="48046"/>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6"/>
            <p:cNvSpPr/>
            <p:nvPr/>
          </p:nvSpPr>
          <p:spPr>
            <a:xfrm>
              <a:off x="6446874" y="2699552"/>
              <a:ext cx="198521" cy="177034"/>
            </a:xfrm>
            <a:custGeom>
              <a:avLst/>
              <a:gdLst/>
              <a:ahLst/>
              <a:cxnLst/>
              <a:rect l="l" t="t" r="r" b="b"/>
              <a:pathLst>
                <a:path w="18072" h="16116" extrusionOk="0">
                  <a:moveTo>
                    <a:pt x="9475" y="15840"/>
                  </a:moveTo>
                  <a:cubicBezTo>
                    <a:pt x="6567" y="16116"/>
                    <a:pt x="4437" y="15113"/>
                    <a:pt x="2633" y="13208"/>
                  </a:cubicBezTo>
                  <a:cubicBezTo>
                    <a:pt x="778" y="11253"/>
                    <a:pt x="1" y="8171"/>
                    <a:pt x="1580" y="5288"/>
                  </a:cubicBezTo>
                  <a:cubicBezTo>
                    <a:pt x="2808" y="3083"/>
                    <a:pt x="4537" y="1404"/>
                    <a:pt x="7119" y="777"/>
                  </a:cubicBezTo>
                  <a:cubicBezTo>
                    <a:pt x="10427" y="0"/>
                    <a:pt x="14312" y="1103"/>
                    <a:pt x="16116" y="3935"/>
                  </a:cubicBezTo>
                  <a:cubicBezTo>
                    <a:pt x="16994" y="5314"/>
                    <a:pt x="17796" y="6692"/>
                    <a:pt x="17896" y="8396"/>
                  </a:cubicBezTo>
                  <a:cubicBezTo>
                    <a:pt x="18071" y="11629"/>
                    <a:pt x="15239" y="14487"/>
                    <a:pt x="13084" y="15339"/>
                  </a:cubicBezTo>
                  <a:cubicBezTo>
                    <a:pt x="12557" y="15539"/>
                    <a:pt x="12006" y="15765"/>
                    <a:pt x="11455" y="15840"/>
                  </a:cubicBezTo>
                  <a:cubicBezTo>
                    <a:pt x="10703" y="15915"/>
                    <a:pt x="9951" y="15840"/>
                    <a:pt x="9475" y="15840"/>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6"/>
            <p:cNvSpPr/>
            <p:nvPr/>
          </p:nvSpPr>
          <p:spPr>
            <a:xfrm>
              <a:off x="6317205" y="2561885"/>
              <a:ext cx="88935" cy="94449"/>
            </a:xfrm>
            <a:custGeom>
              <a:avLst/>
              <a:gdLst/>
              <a:ahLst/>
              <a:cxnLst/>
              <a:rect l="l" t="t" r="r" b="b"/>
              <a:pathLst>
                <a:path w="8096" h="8598" extrusionOk="0">
                  <a:moveTo>
                    <a:pt x="151" y="1705"/>
                  </a:moveTo>
                  <a:cubicBezTo>
                    <a:pt x="151" y="277"/>
                    <a:pt x="527" y="1"/>
                    <a:pt x="1830" y="251"/>
                  </a:cubicBezTo>
                  <a:cubicBezTo>
                    <a:pt x="4261" y="753"/>
                    <a:pt x="6141" y="2081"/>
                    <a:pt x="7720" y="3936"/>
                  </a:cubicBezTo>
                  <a:cubicBezTo>
                    <a:pt x="8096" y="4387"/>
                    <a:pt x="8020" y="4838"/>
                    <a:pt x="7444" y="5064"/>
                  </a:cubicBezTo>
                  <a:cubicBezTo>
                    <a:pt x="6968" y="5264"/>
                    <a:pt x="6442" y="5414"/>
                    <a:pt x="5915" y="5439"/>
                  </a:cubicBezTo>
                  <a:cubicBezTo>
                    <a:pt x="5188" y="5465"/>
                    <a:pt x="4812" y="5866"/>
                    <a:pt x="4537" y="6467"/>
                  </a:cubicBezTo>
                  <a:cubicBezTo>
                    <a:pt x="4336" y="6893"/>
                    <a:pt x="4111" y="7319"/>
                    <a:pt x="3885" y="7745"/>
                  </a:cubicBezTo>
                  <a:cubicBezTo>
                    <a:pt x="3384" y="8547"/>
                    <a:pt x="2807" y="8597"/>
                    <a:pt x="2256" y="7846"/>
                  </a:cubicBezTo>
                  <a:cubicBezTo>
                    <a:pt x="1379" y="6567"/>
                    <a:pt x="677" y="5214"/>
                    <a:pt x="452" y="3660"/>
                  </a:cubicBezTo>
                  <a:cubicBezTo>
                    <a:pt x="326" y="2983"/>
                    <a:pt x="0" y="2332"/>
                    <a:pt x="151" y="1705"/>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6"/>
            <p:cNvSpPr/>
            <p:nvPr/>
          </p:nvSpPr>
          <p:spPr>
            <a:xfrm>
              <a:off x="6690812" y="2561885"/>
              <a:ext cx="88935" cy="94724"/>
            </a:xfrm>
            <a:custGeom>
              <a:avLst/>
              <a:gdLst/>
              <a:ahLst/>
              <a:cxnLst/>
              <a:rect l="l" t="t" r="r" b="b"/>
              <a:pathLst>
                <a:path w="8096" h="8623" extrusionOk="0">
                  <a:moveTo>
                    <a:pt x="8071" y="1755"/>
                  </a:moveTo>
                  <a:cubicBezTo>
                    <a:pt x="7845" y="3785"/>
                    <a:pt x="7369" y="5916"/>
                    <a:pt x="6041" y="7720"/>
                  </a:cubicBezTo>
                  <a:cubicBezTo>
                    <a:pt x="5364" y="8622"/>
                    <a:pt x="4838" y="8597"/>
                    <a:pt x="4286" y="7620"/>
                  </a:cubicBezTo>
                  <a:cubicBezTo>
                    <a:pt x="4111" y="7319"/>
                    <a:pt x="3961" y="6993"/>
                    <a:pt x="3810" y="6693"/>
                  </a:cubicBezTo>
                  <a:cubicBezTo>
                    <a:pt x="3484" y="5891"/>
                    <a:pt x="2983" y="5364"/>
                    <a:pt x="2031" y="5439"/>
                  </a:cubicBezTo>
                  <a:cubicBezTo>
                    <a:pt x="1780" y="5465"/>
                    <a:pt x="1529" y="5339"/>
                    <a:pt x="1279" y="5239"/>
                  </a:cubicBezTo>
                  <a:cubicBezTo>
                    <a:pt x="51" y="4838"/>
                    <a:pt x="1" y="4512"/>
                    <a:pt x="878" y="3560"/>
                  </a:cubicBezTo>
                  <a:cubicBezTo>
                    <a:pt x="2356" y="1931"/>
                    <a:pt x="4036" y="678"/>
                    <a:pt x="6266" y="302"/>
                  </a:cubicBezTo>
                  <a:cubicBezTo>
                    <a:pt x="6341" y="302"/>
                    <a:pt x="6442" y="251"/>
                    <a:pt x="6517" y="226"/>
                  </a:cubicBezTo>
                  <a:cubicBezTo>
                    <a:pt x="7720" y="1"/>
                    <a:pt x="8096" y="327"/>
                    <a:pt x="8071" y="1755"/>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6"/>
            <p:cNvSpPr/>
            <p:nvPr/>
          </p:nvSpPr>
          <p:spPr>
            <a:xfrm>
              <a:off x="6373922" y="2816006"/>
              <a:ext cx="52322" cy="51772"/>
            </a:xfrm>
            <a:custGeom>
              <a:avLst/>
              <a:gdLst/>
              <a:ahLst/>
              <a:cxnLst/>
              <a:rect l="l" t="t" r="r" b="b"/>
              <a:pathLst>
                <a:path w="4763" h="4713" extrusionOk="0">
                  <a:moveTo>
                    <a:pt x="4737" y="2357"/>
                  </a:moveTo>
                  <a:cubicBezTo>
                    <a:pt x="4762" y="3635"/>
                    <a:pt x="3785" y="4612"/>
                    <a:pt x="2456" y="4662"/>
                  </a:cubicBezTo>
                  <a:cubicBezTo>
                    <a:pt x="1228" y="4713"/>
                    <a:pt x="0" y="3459"/>
                    <a:pt x="50" y="2206"/>
                  </a:cubicBezTo>
                  <a:cubicBezTo>
                    <a:pt x="76" y="1104"/>
                    <a:pt x="1178" y="1"/>
                    <a:pt x="2281" y="26"/>
                  </a:cubicBezTo>
                  <a:cubicBezTo>
                    <a:pt x="3609" y="26"/>
                    <a:pt x="4737" y="1079"/>
                    <a:pt x="4737" y="235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6"/>
            <p:cNvSpPr/>
            <p:nvPr/>
          </p:nvSpPr>
          <p:spPr>
            <a:xfrm>
              <a:off x="6660800" y="2816006"/>
              <a:ext cx="49290" cy="46543"/>
            </a:xfrm>
            <a:custGeom>
              <a:avLst/>
              <a:gdLst/>
              <a:ahLst/>
              <a:cxnLst/>
              <a:rect l="l" t="t" r="r" b="b"/>
              <a:pathLst>
                <a:path w="4487" h="4237" extrusionOk="0">
                  <a:moveTo>
                    <a:pt x="2231" y="4236"/>
                  </a:moveTo>
                  <a:cubicBezTo>
                    <a:pt x="953" y="4236"/>
                    <a:pt x="1" y="3384"/>
                    <a:pt x="1" y="2231"/>
                  </a:cubicBezTo>
                  <a:cubicBezTo>
                    <a:pt x="26" y="1129"/>
                    <a:pt x="1154" y="26"/>
                    <a:pt x="2332" y="1"/>
                  </a:cubicBezTo>
                  <a:cubicBezTo>
                    <a:pt x="3535" y="1"/>
                    <a:pt x="4462" y="853"/>
                    <a:pt x="4487" y="1956"/>
                  </a:cubicBezTo>
                  <a:cubicBezTo>
                    <a:pt x="4487" y="3384"/>
                    <a:pt x="3685" y="4236"/>
                    <a:pt x="2231" y="42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6"/>
            <p:cNvSpPr/>
            <p:nvPr/>
          </p:nvSpPr>
          <p:spPr>
            <a:xfrm>
              <a:off x="6678695" y="2716073"/>
              <a:ext cx="40491" cy="44335"/>
            </a:xfrm>
            <a:custGeom>
              <a:avLst/>
              <a:gdLst/>
              <a:ahLst/>
              <a:cxnLst/>
              <a:rect l="l" t="t" r="r" b="b"/>
              <a:pathLst>
                <a:path w="3686" h="4036" extrusionOk="0">
                  <a:moveTo>
                    <a:pt x="1881" y="4010"/>
                  </a:moveTo>
                  <a:cubicBezTo>
                    <a:pt x="878" y="4035"/>
                    <a:pt x="1" y="3108"/>
                    <a:pt x="1" y="2055"/>
                  </a:cubicBezTo>
                  <a:cubicBezTo>
                    <a:pt x="1" y="977"/>
                    <a:pt x="828" y="50"/>
                    <a:pt x="1830" y="25"/>
                  </a:cubicBezTo>
                  <a:cubicBezTo>
                    <a:pt x="2908" y="0"/>
                    <a:pt x="3685" y="827"/>
                    <a:pt x="3660" y="1980"/>
                  </a:cubicBezTo>
                  <a:cubicBezTo>
                    <a:pt x="3660" y="3133"/>
                    <a:pt x="2908" y="3985"/>
                    <a:pt x="1881" y="401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6"/>
            <p:cNvSpPr/>
            <p:nvPr/>
          </p:nvSpPr>
          <p:spPr>
            <a:xfrm>
              <a:off x="6378876" y="2716348"/>
              <a:ext cx="40754" cy="44610"/>
            </a:xfrm>
            <a:custGeom>
              <a:avLst/>
              <a:gdLst/>
              <a:ahLst/>
              <a:cxnLst/>
              <a:rect l="l" t="t" r="r" b="b"/>
              <a:pathLst>
                <a:path w="3710" h="4061" extrusionOk="0">
                  <a:moveTo>
                    <a:pt x="3685" y="2105"/>
                  </a:moveTo>
                  <a:cubicBezTo>
                    <a:pt x="3660" y="3183"/>
                    <a:pt x="2732" y="4060"/>
                    <a:pt x="1730" y="3985"/>
                  </a:cubicBezTo>
                  <a:cubicBezTo>
                    <a:pt x="727" y="3910"/>
                    <a:pt x="0" y="3033"/>
                    <a:pt x="26" y="1880"/>
                  </a:cubicBezTo>
                  <a:cubicBezTo>
                    <a:pt x="51" y="802"/>
                    <a:pt x="777" y="0"/>
                    <a:pt x="1805" y="0"/>
                  </a:cubicBezTo>
                  <a:cubicBezTo>
                    <a:pt x="2833" y="0"/>
                    <a:pt x="3710" y="978"/>
                    <a:pt x="3685" y="2105"/>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6"/>
            <p:cNvSpPr/>
            <p:nvPr/>
          </p:nvSpPr>
          <p:spPr>
            <a:xfrm>
              <a:off x="6515982" y="2894199"/>
              <a:ext cx="65811" cy="37459"/>
            </a:xfrm>
            <a:custGeom>
              <a:avLst/>
              <a:gdLst/>
              <a:ahLst/>
              <a:cxnLst/>
              <a:rect l="l" t="t" r="r" b="b"/>
              <a:pathLst>
                <a:path w="5991" h="3410" extrusionOk="0">
                  <a:moveTo>
                    <a:pt x="5991" y="527"/>
                  </a:moveTo>
                  <a:cubicBezTo>
                    <a:pt x="5916" y="627"/>
                    <a:pt x="5865" y="753"/>
                    <a:pt x="5790" y="853"/>
                  </a:cubicBezTo>
                  <a:cubicBezTo>
                    <a:pt x="5114" y="1605"/>
                    <a:pt x="4462" y="2331"/>
                    <a:pt x="3660" y="2983"/>
                  </a:cubicBezTo>
                  <a:cubicBezTo>
                    <a:pt x="3234" y="3334"/>
                    <a:pt x="2858" y="3409"/>
                    <a:pt x="2407" y="3033"/>
                  </a:cubicBezTo>
                  <a:cubicBezTo>
                    <a:pt x="1605" y="2357"/>
                    <a:pt x="878" y="1580"/>
                    <a:pt x="201" y="803"/>
                  </a:cubicBezTo>
                  <a:cubicBezTo>
                    <a:pt x="51" y="602"/>
                    <a:pt x="1" y="427"/>
                    <a:pt x="176" y="201"/>
                  </a:cubicBezTo>
                  <a:cubicBezTo>
                    <a:pt x="377" y="1"/>
                    <a:pt x="552" y="101"/>
                    <a:pt x="753" y="201"/>
                  </a:cubicBezTo>
                  <a:cubicBezTo>
                    <a:pt x="953" y="326"/>
                    <a:pt x="1154" y="402"/>
                    <a:pt x="1329" y="527"/>
                  </a:cubicBezTo>
                  <a:cubicBezTo>
                    <a:pt x="1905" y="903"/>
                    <a:pt x="2457" y="1580"/>
                    <a:pt x="3058" y="1605"/>
                  </a:cubicBezTo>
                  <a:cubicBezTo>
                    <a:pt x="3560" y="1630"/>
                    <a:pt x="4111" y="928"/>
                    <a:pt x="4637" y="552"/>
                  </a:cubicBezTo>
                  <a:cubicBezTo>
                    <a:pt x="4888" y="402"/>
                    <a:pt x="5164" y="226"/>
                    <a:pt x="5439" y="126"/>
                  </a:cubicBezTo>
                  <a:cubicBezTo>
                    <a:pt x="5765" y="1"/>
                    <a:pt x="5916" y="201"/>
                    <a:pt x="5991" y="527"/>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6"/>
            <p:cNvSpPr/>
            <p:nvPr/>
          </p:nvSpPr>
          <p:spPr>
            <a:xfrm>
              <a:off x="6566646" y="2763694"/>
              <a:ext cx="33867" cy="48191"/>
            </a:xfrm>
            <a:custGeom>
              <a:avLst/>
              <a:gdLst/>
              <a:ahLst/>
              <a:cxnLst/>
              <a:rect l="l" t="t" r="r" b="b"/>
              <a:pathLst>
                <a:path w="3083" h="4387" extrusionOk="0">
                  <a:moveTo>
                    <a:pt x="3083" y="2357"/>
                  </a:moveTo>
                  <a:cubicBezTo>
                    <a:pt x="3058" y="2683"/>
                    <a:pt x="3058" y="2908"/>
                    <a:pt x="3033" y="3109"/>
                  </a:cubicBezTo>
                  <a:cubicBezTo>
                    <a:pt x="2882" y="3785"/>
                    <a:pt x="2431" y="4236"/>
                    <a:pt x="1805" y="4312"/>
                  </a:cubicBezTo>
                  <a:cubicBezTo>
                    <a:pt x="1128" y="4387"/>
                    <a:pt x="502" y="4036"/>
                    <a:pt x="251" y="3334"/>
                  </a:cubicBezTo>
                  <a:cubicBezTo>
                    <a:pt x="0" y="2632"/>
                    <a:pt x="0" y="1881"/>
                    <a:pt x="226" y="1154"/>
                  </a:cubicBezTo>
                  <a:cubicBezTo>
                    <a:pt x="451" y="477"/>
                    <a:pt x="1153" y="1"/>
                    <a:pt x="1730" y="76"/>
                  </a:cubicBezTo>
                  <a:cubicBezTo>
                    <a:pt x="2456" y="151"/>
                    <a:pt x="2807" y="653"/>
                    <a:pt x="2958" y="1279"/>
                  </a:cubicBezTo>
                  <a:cubicBezTo>
                    <a:pt x="3058" y="1655"/>
                    <a:pt x="3058" y="2056"/>
                    <a:pt x="3083" y="2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6"/>
            <p:cNvSpPr/>
            <p:nvPr/>
          </p:nvSpPr>
          <p:spPr>
            <a:xfrm>
              <a:off x="6497813" y="2763420"/>
              <a:ext cx="32779" cy="48466"/>
            </a:xfrm>
            <a:custGeom>
              <a:avLst/>
              <a:gdLst/>
              <a:ahLst/>
              <a:cxnLst/>
              <a:rect l="l" t="t" r="r" b="b"/>
              <a:pathLst>
                <a:path w="2984" h="4412" extrusionOk="0">
                  <a:moveTo>
                    <a:pt x="2958" y="2532"/>
                  </a:moveTo>
                  <a:cubicBezTo>
                    <a:pt x="2958" y="2457"/>
                    <a:pt x="2983" y="2632"/>
                    <a:pt x="2958" y="2808"/>
                  </a:cubicBezTo>
                  <a:cubicBezTo>
                    <a:pt x="2808" y="3835"/>
                    <a:pt x="2181" y="4412"/>
                    <a:pt x="1329" y="4337"/>
                  </a:cubicBezTo>
                  <a:cubicBezTo>
                    <a:pt x="527" y="4287"/>
                    <a:pt x="26" y="3685"/>
                    <a:pt x="1" y="2657"/>
                  </a:cubicBezTo>
                  <a:cubicBezTo>
                    <a:pt x="1" y="2181"/>
                    <a:pt x="26" y="1705"/>
                    <a:pt x="126" y="1229"/>
                  </a:cubicBezTo>
                  <a:cubicBezTo>
                    <a:pt x="276" y="652"/>
                    <a:pt x="627" y="201"/>
                    <a:pt x="1279" y="101"/>
                  </a:cubicBezTo>
                  <a:cubicBezTo>
                    <a:pt x="1805" y="1"/>
                    <a:pt x="2432" y="427"/>
                    <a:pt x="2757" y="1003"/>
                  </a:cubicBezTo>
                  <a:cubicBezTo>
                    <a:pt x="2983" y="1404"/>
                    <a:pt x="2983" y="1830"/>
                    <a:pt x="2958" y="253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9" name="Google Shape;3339;p36"/>
          <p:cNvGrpSpPr/>
          <p:nvPr/>
        </p:nvGrpSpPr>
        <p:grpSpPr>
          <a:xfrm>
            <a:off x="4662800" y="1943070"/>
            <a:ext cx="505006" cy="395707"/>
            <a:chOff x="7144538" y="1830915"/>
            <a:chExt cx="650026" cy="509341"/>
          </a:xfrm>
        </p:grpSpPr>
        <p:sp>
          <p:nvSpPr>
            <p:cNvPr id="3340" name="Google Shape;3340;p36"/>
            <p:cNvSpPr/>
            <p:nvPr/>
          </p:nvSpPr>
          <p:spPr>
            <a:xfrm>
              <a:off x="7144538" y="1830915"/>
              <a:ext cx="650026" cy="509341"/>
            </a:xfrm>
            <a:custGeom>
              <a:avLst/>
              <a:gdLst/>
              <a:ahLst/>
              <a:cxnLst/>
              <a:rect l="l" t="t" r="r" b="b"/>
              <a:pathLst>
                <a:path w="59174" h="46367" extrusionOk="0">
                  <a:moveTo>
                    <a:pt x="29574" y="46116"/>
                  </a:moveTo>
                  <a:cubicBezTo>
                    <a:pt x="26241" y="46316"/>
                    <a:pt x="22858" y="45840"/>
                    <a:pt x="19574" y="44787"/>
                  </a:cubicBezTo>
                  <a:cubicBezTo>
                    <a:pt x="16316" y="43735"/>
                    <a:pt x="13359" y="42106"/>
                    <a:pt x="10802" y="39825"/>
                  </a:cubicBezTo>
                  <a:cubicBezTo>
                    <a:pt x="8371" y="37695"/>
                    <a:pt x="7193" y="34888"/>
                    <a:pt x="6642" y="31805"/>
                  </a:cubicBezTo>
                  <a:cubicBezTo>
                    <a:pt x="5915" y="27795"/>
                    <a:pt x="6366" y="23835"/>
                    <a:pt x="7244" y="19900"/>
                  </a:cubicBezTo>
                  <a:cubicBezTo>
                    <a:pt x="7444" y="18948"/>
                    <a:pt x="7469" y="18948"/>
                    <a:pt x="6592" y="18572"/>
                  </a:cubicBezTo>
                  <a:cubicBezTo>
                    <a:pt x="3133" y="16993"/>
                    <a:pt x="1103" y="14311"/>
                    <a:pt x="452" y="10577"/>
                  </a:cubicBezTo>
                  <a:cubicBezTo>
                    <a:pt x="0" y="7970"/>
                    <a:pt x="1128" y="5815"/>
                    <a:pt x="2707" y="3935"/>
                  </a:cubicBezTo>
                  <a:cubicBezTo>
                    <a:pt x="5088" y="1128"/>
                    <a:pt x="8171" y="0"/>
                    <a:pt x="11780" y="476"/>
                  </a:cubicBezTo>
                  <a:cubicBezTo>
                    <a:pt x="13710" y="727"/>
                    <a:pt x="15188" y="1830"/>
                    <a:pt x="16341" y="3359"/>
                  </a:cubicBezTo>
                  <a:cubicBezTo>
                    <a:pt x="16692" y="3860"/>
                    <a:pt x="16993" y="4411"/>
                    <a:pt x="17294" y="4938"/>
                  </a:cubicBezTo>
                  <a:cubicBezTo>
                    <a:pt x="17795" y="5790"/>
                    <a:pt x="17795" y="5815"/>
                    <a:pt x="18672" y="5414"/>
                  </a:cubicBezTo>
                  <a:cubicBezTo>
                    <a:pt x="20427" y="4637"/>
                    <a:pt x="22231" y="3935"/>
                    <a:pt x="24161" y="3584"/>
                  </a:cubicBezTo>
                  <a:cubicBezTo>
                    <a:pt x="26943" y="3083"/>
                    <a:pt x="29725" y="3058"/>
                    <a:pt x="32557" y="3233"/>
                  </a:cubicBezTo>
                  <a:cubicBezTo>
                    <a:pt x="35389" y="3434"/>
                    <a:pt x="38071" y="4186"/>
                    <a:pt x="40627" y="5414"/>
                  </a:cubicBezTo>
                  <a:cubicBezTo>
                    <a:pt x="41554" y="5840"/>
                    <a:pt x="41580" y="5815"/>
                    <a:pt x="42106" y="4862"/>
                  </a:cubicBezTo>
                  <a:cubicBezTo>
                    <a:pt x="42732" y="3684"/>
                    <a:pt x="43459" y="2632"/>
                    <a:pt x="44537" y="1805"/>
                  </a:cubicBezTo>
                  <a:cubicBezTo>
                    <a:pt x="46818" y="50"/>
                    <a:pt x="49399" y="25"/>
                    <a:pt x="51956" y="802"/>
                  </a:cubicBezTo>
                  <a:cubicBezTo>
                    <a:pt x="55414" y="1880"/>
                    <a:pt x="57670" y="4336"/>
                    <a:pt x="58748" y="7795"/>
                  </a:cubicBezTo>
                  <a:cubicBezTo>
                    <a:pt x="59174" y="9123"/>
                    <a:pt x="59098" y="10501"/>
                    <a:pt x="58672" y="11805"/>
                  </a:cubicBezTo>
                  <a:cubicBezTo>
                    <a:pt x="57720" y="14787"/>
                    <a:pt x="55966" y="17118"/>
                    <a:pt x="53058" y="18446"/>
                  </a:cubicBezTo>
                  <a:cubicBezTo>
                    <a:pt x="51905" y="18948"/>
                    <a:pt x="51930" y="18948"/>
                    <a:pt x="52206" y="20251"/>
                  </a:cubicBezTo>
                  <a:cubicBezTo>
                    <a:pt x="52933" y="23835"/>
                    <a:pt x="53334" y="27444"/>
                    <a:pt x="52858" y="31103"/>
                  </a:cubicBezTo>
                  <a:cubicBezTo>
                    <a:pt x="52131" y="36592"/>
                    <a:pt x="49048" y="40326"/>
                    <a:pt x="44286" y="42858"/>
                  </a:cubicBezTo>
                  <a:cubicBezTo>
                    <a:pt x="39725" y="45289"/>
                    <a:pt x="34863" y="46366"/>
                    <a:pt x="29574" y="46116"/>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6"/>
            <p:cNvSpPr/>
            <p:nvPr/>
          </p:nvSpPr>
          <p:spPr>
            <a:xfrm>
              <a:off x="7273659" y="1949303"/>
              <a:ext cx="393988" cy="348829"/>
            </a:xfrm>
            <a:custGeom>
              <a:avLst/>
              <a:gdLst/>
              <a:ahLst/>
              <a:cxnLst/>
              <a:rect l="l" t="t" r="r" b="b"/>
              <a:pathLst>
                <a:path w="35866" h="31755" extrusionOk="0">
                  <a:moveTo>
                    <a:pt x="17896" y="3409"/>
                  </a:moveTo>
                  <a:cubicBezTo>
                    <a:pt x="18798" y="2531"/>
                    <a:pt x="19625" y="1805"/>
                    <a:pt x="20628" y="1328"/>
                  </a:cubicBezTo>
                  <a:cubicBezTo>
                    <a:pt x="22983" y="226"/>
                    <a:pt x="25339" y="151"/>
                    <a:pt x="27720" y="1253"/>
                  </a:cubicBezTo>
                  <a:cubicBezTo>
                    <a:pt x="31906" y="3108"/>
                    <a:pt x="34262" y="6391"/>
                    <a:pt x="35189" y="10777"/>
                  </a:cubicBezTo>
                  <a:cubicBezTo>
                    <a:pt x="35565" y="12481"/>
                    <a:pt x="35866" y="14236"/>
                    <a:pt x="35740" y="15990"/>
                  </a:cubicBezTo>
                  <a:cubicBezTo>
                    <a:pt x="35565" y="18998"/>
                    <a:pt x="34738" y="21805"/>
                    <a:pt x="32908" y="24186"/>
                  </a:cubicBezTo>
                  <a:cubicBezTo>
                    <a:pt x="31505" y="26040"/>
                    <a:pt x="29750" y="27619"/>
                    <a:pt x="27695" y="28772"/>
                  </a:cubicBezTo>
                  <a:cubicBezTo>
                    <a:pt x="25089" y="30251"/>
                    <a:pt x="22307" y="31203"/>
                    <a:pt x="19249" y="31404"/>
                  </a:cubicBezTo>
                  <a:cubicBezTo>
                    <a:pt x="13635" y="31755"/>
                    <a:pt x="8923" y="29900"/>
                    <a:pt x="4763" y="26166"/>
                  </a:cubicBezTo>
                  <a:cubicBezTo>
                    <a:pt x="2131" y="23760"/>
                    <a:pt x="828" y="20727"/>
                    <a:pt x="226" y="17344"/>
                  </a:cubicBezTo>
                  <a:cubicBezTo>
                    <a:pt x="1" y="16166"/>
                    <a:pt x="26" y="14887"/>
                    <a:pt x="176" y="13684"/>
                  </a:cubicBezTo>
                  <a:cubicBezTo>
                    <a:pt x="352" y="12456"/>
                    <a:pt x="527" y="11253"/>
                    <a:pt x="828" y="10075"/>
                  </a:cubicBezTo>
                  <a:cubicBezTo>
                    <a:pt x="1981" y="5589"/>
                    <a:pt x="4688" y="2531"/>
                    <a:pt x="8948" y="902"/>
                  </a:cubicBezTo>
                  <a:cubicBezTo>
                    <a:pt x="11229" y="0"/>
                    <a:pt x="13510" y="376"/>
                    <a:pt x="15640" y="1604"/>
                  </a:cubicBezTo>
                  <a:cubicBezTo>
                    <a:pt x="16417" y="2080"/>
                    <a:pt x="17219" y="2531"/>
                    <a:pt x="17896" y="3409"/>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6"/>
            <p:cNvSpPr/>
            <p:nvPr/>
          </p:nvSpPr>
          <p:spPr>
            <a:xfrm>
              <a:off x="7632952" y="1873033"/>
              <a:ext cx="114815" cy="130238"/>
            </a:xfrm>
            <a:custGeom>
              <a:avLst/>
              <a:gdLst/>
              <a:ahLst/>
              <a:cxnLst/>
              <a:rect l="l" t="t" r="r" b="b"/>
              <a:pathLst>
                <a:path w="10452" h="11856" extrusionOk="0">
                  <a:moveTo>
                    <a:pt x="10226" y="5214"/>
                  </a:moveTo>
                  <a:cubicBezTo>
                    <a:pt x="10126" y="8271"/>
                    <a:pt x="8748" y="10001"/>
                    <a:pt x="6993" y="11480"/>
                  </a:cubicBezTo>
                  <a:cubicBezTo>
                    <a:pt x="6542" y="11855"/>
                    <a:pt x="6166" y="11580"/>
                    <a:pt x="5891" y="11179"/>
                  </a:cubicBezTo>
                  <a:cubicBezTo>
                    <a:pt x="5214" y="10201"/>
                    <a:pt x="4487" y="9274"/>
                    <a:pt x="3685" y="8397"/>
                  </a:cubicBezTo>
                  <a:cubicBezTo>
                    <a:pt x="2632" y="7244"/>
                    <a:pt x="1805" y="5865"/>
                    <a:pt x="477" y="4938"/>
                  </a:cubicBezTo>
                  <a:cubicBezTo>
                    <a:pt x="1" y="4612"/>
                    <a:pt x="76" y="4161"/>
                    <a:pt x="477" y="3860"/>
                  </a:cubicBezTo>
                  <a:cubicBezTo>
                    <a:pt x="1479" y="3058"/>
                    <a:pt x="2407" y="2206"/>
                    <a:pt x="3560" y="1630"/>
                  </a:cubicBezTo>
                  <a:cubicBezTo>
                    <a:pt x="6893" y="1"/>
                    <a:pt x="10452" y="2256"/>
                    <a:pt x="10226" y="52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6"/>
            <p:cNvSpPr/>
            <p:nvPr/>
          </p:nvSpPr>
          <p:spPr>
            <a:xfrm>
              <a:off x="7192445" y="1873582"/>
              <a:ext cx="115090" cy="130238"/>
            </a:xfrm>
            <a:custGeom>
              <a:avLst/>
              <a:gdLst/>
              <a:ahLst/>
              <a:cxnLst/>
              <a:rect l="l" t="t" r="r" b="b"/>
              <a:pathLst>
                <a:path w="10477" h="11856" extrusionOk="0">
                  <a:moveTo>
                    <a:pt x="401" y="5690"/>
                  </a:moveTo>
                  <a:cubicBezTo>
                    <a:pt x="0" y="2833"/>
                    <a:pt x="3033" y="1"/>
                    <a:pt x="6517" y="1379"/>
                  </a:cubicBezTo>
                  <a:cubicBezTo>
                    <a:pt x="7920" y="1956"/>
                    <a:pt x="9098" y="2858"/>
                    <a:pt x="10101" y="3986"/>
                  </a:cubicBezTo>
                  <a:cubicBezTo>
                    <a:pt x="10376" y="4312"/>
                    <a:pt x="10477" y="4587"/>
                    <a:pt x="10101" y="4888"/>
                  </a:cubicBezTo>
                  <a:cubicBezTo>
                    <a:pt x="8020" y="6542"/>
                    <a:pt x="6542" y="8723"/>
                    <a:pt x="4938" y="10778"/>
                  </a:cubicBezTo>
                  <a:cubicBezTo>
                    <a:pt x="4111" y="11805"/>
                    <a:pt x="3960" y="11856"/>
                    <a:pt x="3008" y="10953"/>
                  </a:cubicBezTo>
                  <a:cubicBezTo>
                    <a:pt x="2231" y="10176"/>
                    <a:pt x="1454" y="9424"/>
                    <a:pt x="1003" y="8372"/>
                  </a:cubicBezTo>
                  <a:cubicBezTo>
                    <a:pt x="627" y="7470"/>
                    <a:pt x="276" y="6592"/>
                    <a:pt x="401" y="56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6"/>
            <p:cNvSpPr/>
            <p:nvPr/>
          </p:nvSpPr>
          <p:spPr>
            <a:xfrm>
              <a:off x="7377183" y="2087234"/>
              <a:ext cx="183098" cy="114815"/>
            </a:xfrm>
            <a:custGeom>
              <a:avLst/>
              <a:gdLst/>
              <a:ahLst/>
              <a:cxnLst/>
              <a:rect l="l" t="t" r="r" b="b"/>
              <a:pathLst>
                <a:path w="16668" h="10452" extrusionOk="0">
                  <a:moveTo>
                    <a:pt x="16667" y="7294"/>
                  </a:moveTo>
                  <a:cubicBezTo>
                    <a:pt x="14136" y="10402"/>
                    <a:pt x="2707" y="10452"/>
                    <a:pt x="0" y="7143"/>
                  </a:cubicBezTo>
                  <a:cubicBezTo>
                    <a:pt x="502" y="7018"/>
                    <a:pt x="828" y="7394"/>
                    <a:pt x="1203" y="7469"/>
                  </a:cubicBezTo>
                  <a:cubicBezTo>
                    <a:pt x="3158" y="7920"/>
                    <a:pt x="5138" y="8296"/>
                    <a:pt x="7168" y="8246"/>
                  </a:cubicBezTo>
                  <a:cubicBezTo>
                    <a:pt x="8121" y="8246"/>
                    <a:pt x="8121" y="8221"/>
                    <a:pt x="8121" y="7294"/>
                  </a:cubicBezTo>
                  <a:cubicBezTo>
                    <a:pt x="8121" y="6216"/>
                    <a:pt x="8171" y="5189"/>
                    <a:pt x="7244" y="4286"/>
                  </a:cubicBezTo>
                  <a:cubicBezTo>
                    <a:pt x="6542" y="3610"/>
                    <a:pt x="6116" y="2607"/>
                    <a:pt x="5665" y="1730"/>
                  </a:cubicBezTo>
                  <a:cubicBezTo>
                    <a:pt x="5239" y="853"/>
                    <a:pt x="5564" y="176"/>
                    <a:pt x="6517" y="101"/>
                  </a:cubicBezTo>
                  <a:cubicBezTo>
                    <a:pt x="7820" y="1"/>
                    <a:pt x="9148" y="1"/>
                    <a:pt x="10452" y="101"/>
                  </a:cubicBezTo>
                  <a:cubicBezTo>
                    <a:pt x="11454" y="176"/>
                    <a:pt x="11805" y="878"/>
                    <a:pt x="11304" y="1805"/>
                  </a:cubicBezTo>
                  <a:cubicBezTo>
                    <a:pt x="10803" y="2783"/>
                    <a:pt x="10351" y="3810"/>
                    <a:pt x="9549" y="4562"/>
                  </a:cubicBezTo>
                  <a:cubicBezTo>
                    <a:pt x="8497" y="5590"/>
                    <a:pt x="8998" y="6768"/>
                    <a:pt x="8948" y="7895"/>
                  </a:cubicBezTo>
                  <a:cubicBezTo>
                    <a:pt x="8948" y="8321"/>
                    <a:pt x="9399" y="8246"/>
                    <a:pt x="9675" y="8246"/>
                  </a:cubicBezTo>
                  <a:cubicBezTo>
                    <a:pt x="11103" y="8347"/>
                    <a:pt x="12482" y="8096"/>
                    <a:pt x="13860" y="7870"/>
                  </a:cubicBezTo>
                  <a:cubicBezTo>
                    <a:pt x="14813" y="7745"/>
                    <a:pt x="15740" y="7519"/>
                    <a:pt x="16667" y="7294"/>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6"/>
            <p:cNvSpPr/>
            <p:nvPr/>
          </p:nvSpPr>
          <p:spPr>
            <a:xfrm>
              <a:off x="7356256" y="2035746"/>
              <a:ext cx="46818" cy="46818"/>
            </a:xfrm>
            <a:custGeom>
              <a:avLst/>
              <a:gdLst/>
              <a:ahLst/>
              <a:cxnLst/>
              <a:rect l="l" t="t" r="r" b="b"/>
              <a:pathLst>
                <a:path w="4262" h="4262" extrusionOk="0">
                  <a:moveTo>
                    <a:pt x="4236" y="2081"/>
                  </a:moveTo>
                  <a:cubicBezTo>
                    <a:pt x="4261" y="3259"/>
                    <a:pt x="3284" y="4211"/>
                    <a:pt x="2056" y="4236"/>
                  </a:cubicBezTo>
                  <a:cubicBezTo>
                    <a:pt x="978" y="4262"/>
                    <a:pt x="101" y="3409"/>
                    <a:pt x="51" y="2257"/>
                  </a:cubicBezTo>
                  <a:cubicBezTo>
                    <a:pt x="1" y="1053"/>
                    <a:pt x="953" y="26"/>
                    <a:pt x="2156" y="26"/>
                  </a:cubicBezTo>
                  <a:cubicBezTo>
                    <a:pt x="3284" y="1"/>
                    <a:pt x="4236" y="928"/>
                    <a:pt x="4236" y="20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6"/>
            <p:cNvSpPr/>
            <p:nvPr/>
          </p:nvSpPr>
          <p:spPr>
            <a:xfrm>
              <a:off x="7537699" y="2035746"/>
              <a:ext cx="46807" cy="47093"/>
            </a:xfrm>
            <a:custGeom>
              <a:avLst/>
              <a:gdLst/>
              <a:ahLst/>
              <a:cxnLst/>
              <a:rect l="l" t="t" r="r" b="b"/>
              <a:pathLst>
                <a:path w="4261" h="4287" extrusionOk="0">
                  <a:moveTo>
                    <a:pt x="4236" y="2106"/>
                  </a:moveTo>
                  <a:cubicBezTo>
                    <a:pt x="4261" y="3259"/>
                    <a:pt x="3434" y="4211"/>
                    <a:pt x="2356" y="4236"/>
                  </a:cubicBezTo>
                  <a:cubicBezTo>
                    <a:pt x="1153" y="4287"/>
                    <a:pt x="100" y="3359"/>
                    <a:pt x="50" y="2206"/>
                  </a:cubicBezTo>
                  <a:cubicBezTo>
                    <a:pt x="0" y="1003"/>
                    <a:pt x="952" y="1"/>
                    <a:pt x="2155" y="26"/>
                  </a:cubicBezTo>
                  <a:cubicBezTo>
                    <a:pt x="3283" y="26"/>
                    <a:pt x="4236" y="978"/>
                    <a:pt x="4236" y="2106"/>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6"/>
            <p:cNvSpPr/>
            <p:nvPr/>
          </p:nvSpPr>
          <p:spPr>
            <a:xfrm>
              <a:off x="7344414" y="2101548"/>
              <a:ext cx="58385" cy="33878"/>
            </a:xfrm>
            <a:custGeom>
              <a:avLst/>
              <a:gdLst/>
              <a:ahLst/>
              <a:cxnLst/>
              <a:rect l="l" t="t" r="r" b="b"/>
              <a:pathLst>
                <a:path w="5315" h="3084" extrusionOk="0">
                  <a:moveTo>
                    <a:pt x="2307" y="101"/>
                  </a:moveTo>
                  <a:cubicBezTo>
                    <a:pt x="3109" y="1"/>
                    <a:pt x="3861" y="226"/>
                    <a:pt x="4587" y="527"/>
                  </a:cubicBezTo>
                  <a:cubicBezTo>
                    <a:pt x="5039" y="728"/>
                    <a:pt x="5314" y="1003"/>
                    <a:pt x="5314" y="1530"/>
                  </a:cubicBezTo>
                  <a:cubicBezTo>
                    <a:pt x="5314" y="2106"/>
                    <a:pt x="4988" y="2407"/>
                    <a:pt x="4512" y="2582"/>
                  </a:cubicBezTo>
                  <a:cubicBezTo>
                    <a:pt x="3284" y="3084"/>
                    <a:pt x="2031" y="3059"/>
                    <a:pt x="803" y="2582"/>
                  </a:cubicBezTo>
                  <a:cubicBezTo>
                    <a:pt x="252" y="2382"/>
                    <a:pt x="1" y="2006"/>
                    <a:pt x="1" y="1379"/>
                  </a:cubicBezTo>
                  <a:cubicBezTo>
                    <a:pt x="26" y="753"/>
                    <a:pt x="352" y="427"/>
                    <a:pt x="878" y="201"/>
                  </a:cubicBezTo>
                  <a:cubicBezTo>
                    <a:pt x="1329" y="26"/>
                    <a:pt x="1831" y="126"/>
                    <a:pt x="2307" y="101"/>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6"/>
            <p:cNvSpPr/>
            <p:nvPr/>
          </p:nvSpPr>
          <p:spPr>
            <a:xfrm>
              <a:off x="7547333" y="2103207"/>
              <a:ext cx="65262" cy="31395"/>
            </a:xfrm>
            <a:custGeom>
              <a:avLst/>
              <a:gdLst/>
              <a:ahLst/>
              <a:cxnLst/>
              <a:rect l="l" t="t" r="r" b="b"/>
              <a:pathLst>
                <a:path w="5941" h="2858" extrusionOk="0">
                  <a:moveTo>
                    <a:pt x="2582" y="2832"/>
                  </a:moveTo>
                  <a:cubicBezTo>
                    <a:pt x="2005" y="2857"/>
                    <a:pt x="1354" y="2857"/>
                    <a:pt x="727" y="2607"/>
                  </a:cubicBezTo>
                  <a:cubicBezTo>
                    <a:pt x="326" y="2431"/>
                    <a:pt x="50" y="2231"/>
                    <a:pt x="25" y="1780"/>
                  </a:cubicBezTo>
                  <a:cubicBezTo>
                    <a:pt x="0" y="1354"/>
                    <a:pt x="100" y="1028"/>
                    <a:pt x="476" y="777"/>
                  </a:cubicBezTo>
                  <a:cubicBezTo>
                    <a:pt x="1504" y="75"/>
                    <a:pt x="4286" y="0"/>
                    <a:pt x="5288" y="652"/>
                  </a:cubicBezTo>
                  <a:cubicBezTo>
                    <a:pt x="5865" y="1028"/>
                    <a:pt x="5940" y="1504"/>
                    <a:pt x="5439" y="2030"/>
                  </a:cubicBezTo>
                  <a:cubicBezTo>
                    <a:pt x="4662" y="2857"/>
                    <a:pt x="3659" y="2857"/>
                    <a:pt x="2582" y="2832"/>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9" name="Google Shape;3349;p36"/>
          <p:cNvGrpSpPr/>
          <p:nvPr/>
        </p:nvGrpSpPr>
        <p:grpSpPr>
          <a:xfrm>
            <a:off x="3998658" y="1962315"/>
            <a:ext cx="391210" cy="389298"/>
            <a:chOff x="6289676" y="1855687"/>
            <a:chExt cx="503552" cy="501092"/>
          </a:xfrm>
        </p:grpSpPr>
        <p:sp>
          <p:nvSpPr>
            <p:cNvPr id="3350" name="Google Shape;3350;p36"/>
            <p:cNvSpPr/>
            <p:nvPr/>
          </p:nvSpPr>
          <p:spPr>
            <a:xfrm>
              <a:off x="6289676" y="1855687"/>
              <a:ext cx="503552" cy="501092"/>
            </a:xfrm>
            <a:custGeom>
              <a:avLst/>
              <a:gdLst/>
              <a:ahLst/>
              <a:cxnLst/>
              <a:rect l="l" t="t" r="r" b="b"/>
              <a:pathLst>
                <a:path w="45840" h="45616" extrusionOk="0">
                  <a:moveTo>
                    <a:pt x="22882" y="45515"/>
                  </a:moveTo>
                  <a:cubicBezTo>
                    <a:pt x="18747" y="45390"/>
                    <a:pt x="14587" y="45289"/>
                    <a:pt x="10602" y="44011"/>
                  </a:cubicBezTo>
                  <a:cubicBezTo>
                    <a:pt x="8471" y="43334"/>
                    <a:pt x="6491" y="42432"/>
                    <a:pt x="4812" y="40928"/>
                  </a:cubicBezTo>
                  <a:cubicBezTo>
                    <a:pt x="1955" y="38347"/>
                    <a:pt x="602" y="35039"/>
                    <a:pt x="326" y="31254"/>
                  </a:cubicBezTo>
                  <a:cubicBezTo>
                    <a:pt x="0" y="26868"/>
                    <a:pt x="977" y="22683"/>
                    <a:pt x="2481" y="18597"/>
                  </a:cubicBezTo>
                  <a:cubicBezTo>
                    <a:pt x="3183" y="16718"/>
                    <a:pt x="4336" y="15089"/>
                    <a:pt x="5639" y="13560"/>
                  </a:cubicBezTo>
                  <a:cubicBezTo>
                    <a:pt x="6040" y="13059"/>
                    <a:pt x="6090" y="12758"/>
                    <a:pt x="5689" y="12206"/>
                  </a:cubicBezTo>
                  <a:cubicBezTo>
                    <a:pt x="2757" y="7971"/>
                    <a:pt x="4561" y="2532"/>
                    <a:pt x="9424" y="878"/>
                  </a:cubicBezTo>
                  <a:cubicBezTo>
                    <a:pt x="11855" y="76"/>
                    <a:pt x="14236" y="853"/>
                    <a:pt x="15664" y="2958"/>
                  </a:cubicBezTo>
                  <a:cubicBezTo>
                    <a:pt x="16391" y="4036"/>
                    <a:pt x="16917" y="5189"/>
                    <a:pt x="17043" y="6517"/>
                  </a:cubicBezTo>
                  <a:cubicBezTo>
                    <a:pt x="17118" y="7169"/>
                    <a:pt x="17369" y="7294"/>
                    <a:pt x="18020" y="7219"/>
                  </a:cubicBezTo>
                  <a:cubicBezTo>
                    <a:pt x="21354" y="6818"/>
                    <a:pt x="24712" y="6818"/>
                    <a:pt x="28070" y="7244"/>
                  </a:cubicBezTo>
                  <a:cubicBezTo>
                    <a:pt x="28572" y="7319"/>
                    <a:pt x="28747" y="7169"/>
                    <a:pt x="28797" y="6718"/>
                  </a:cubicBezTo>
                  <a:cubicBezTo>
                    <a:pt x="28973" y="5540"/>
                    <a:pt x="29349" y="4462"/>
                    <a:pt x="29925" y="3434"/>
                  </a:cubicBezTo>
                  <a:cubicBezTo>
                    <a:pt x="31404" y="928"/>
                    <a:pt x="33910" y="1"/>
                    <a:pt x="36642" y="953"/>
                  </a:cubicBezTo>
                  <a:cubicBezTo>
                    <a:pt x="41379" y="2582"/>
                    <a:pt x="43158" y="8196"/>
                    <a:pt x="40176" y="12231"/>
                  </a:cubicBezTo>
                  <a:cubicBezTo>
                    <a:pt x="39825" y="12733"/>
                    <a:pt x="39775" y="13008"/>
                    <a:pt x="40201" y="13485"/>
                  </a:cubicBezTo>
                  <a:cubicBezTo>
                    <a:pt x="43409" y="16968"/>
                    <a:pt x="44587" y="21304"/>
                    <a:pt x="45339" y="25815"/>
                  </a:cubicBezTo>
                  <a:cubicBezTo>
                    <a:pt x="45740" y="28146"/>
                    <a:pt x="45840" y="30527"/>
                    <a:pt x="45389" y="32858"/>
                  </a:cubicBezTo>
                  <a:cubicBezTo>
                    <a:pt x="44436" y="37971"/>
                    <a:pt x="41679" y="41655"/>
                    <a:pt x="36717" y="43510"/>
                  </a:cubicBezTo>
                  <a:cubicBezTo>
                    <a:pt x="34010" y="44537"/>
                    <a:pt x="31228" y="45089"/>
                    <a:pt x="28346" y="45264"/>
                  </a:cubicBezTo>
                  <a:cubicBezTo>
                    <a:pt x="26542" y="45364"/>
                    <a:pt x="24712" y="45615"/>
                    <a:pt x="22882" y="45515"/>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6"/>
            <p:cNvSpPr/>
            <p:nvPr/>
          </p:nvSpPr>
          <p:spPr>
            <a:xfrm>
              <a:off x="6375020" y="1900847"/>
              <a:ext cx="55353" cy="58649"/>
            </a:xfrm>
            <a:custGeom>
              <a:avLst/>
              <a:gdLst/>
              <a:ahLst/>
              <a:cxnLst/>
              <a:rect l="l" t="t" r="r" b="b"/>
              <a:pathLst>
                <a:path w="5039" h="5339" extrusionOk="0">
                  <a:moveTo>
                    <a:pt x="26" y="2607"/>
                  </a:moveTo>
                  <a:cubicBezTo>
                    <a:pt x="51" y="1103"/>
                    <a:pt x="1178" y="0"/>
                    <a:pt x="2632" y="50"/>
                  </a:cubicBezTo>
                  <a:cubicBezTo>
                    <a:pt x="3985" y="100"/>
                    <a:pt x="5038" y="1379"/>
                    <a:pt x="4963" y="2882"/>
                  </a:cubicBezTo>
                  <a:cubicBezTo>
                    <a:pt x="4913" y="4286"/>
                    <a:pt x="3760" y="5338"/>
                    <a:pt x="2331" y="5288"/>
                  </a:cubicBezTo>
                  <a:cubicBezTo>
                    <a:pt x="978" y="5263"/>
                    <a:pt x="1" y="4110"/>
                    <a:pt x="26" y="26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6"/>
            <p:cNvSpPr/>
            <p:nvPr/>
          </p:nvSpPr>
          <p:spPr>
            <a:xfrm>
              <a:off x="6654198" y="1901122"/>
              <a:ext cx="54519" cy="58100"/>
            </a:xfrm>
            <a:custGeom>
              <a:avLst/>
              <a:gdLst/>
              <a:ahLst/>
              <a:cxnLst/>
              <a:rect l="l" t="t" r="r" b="b"/>
              <a:pathLst>
                <a:path w="4963" h="5289" extrusionOk="0">
                  <a:moveTo>
                    <a:pt x="2456" y="25"/>
                  </a:moveTo>
                  <a:cubicBezTo>
                    <a:pt x="3860" y="50"/>
                    <a:pt x="4963" y="1228"/>
                    <a:pt x="4938" y="2707"/>
                  </a:cubicBezTo>
                  <a:cubicBezTo>
                    <a:pt x="4887" y="4211"/>
                    <a:pt x="3860" y="5288"/>
                    <a:pt x="2481" y="5263"/>
                  </a:cubicBezTo>
                  <a:cubicBezTo>
                    <a:pt x="1053" y="5238"/>
                    <a:pt x="0" y="4161"/>
                    <a:pt x="0" y="2732"/>
                  </a:cubicBezTo>
                  <a:cubicBezTo>
                    <a:pt x="0" y="1178"/>
                    <a:pt x="1078" y="0"/>
                    <a:pt x="2456"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6"/>
            <p:cNvSpPr/>
            <p:nvPr/>
          </p:nvSpPr>
          <p:spPr>
            <a:xfrm>
              <a:off x="6398419" y="2010151"/>
              <a:ext cx="76005" cy="44061"/>
            </a:xfrm>
            <a:custGeom>
              <a:avLst/>
              <a:gdLst/>
              <a:ahLst/>
              <a:cxnLst/>
              <a:rect l="l" t="t" r="r" b="b"/>
              <a:pathLst>
                <a:path w="6919" h="4011" extrusionOk="0">
                  <a:moveTo>
                    <a:pt x="3835" y="75"/>
                  </a:moveTo>
                  <a:cubicBezTo>
                    <a:pt x="4262" y="75"/>
                    <a:pt x="4663" y="50"/>
                    <a:pt x="5089" y="75"/>
                  </a:cubicBezTo>
                  <a:cubicBezTo>
                    <a:pt x="5966" y="175"/>
                    <a:pt x="6693" y="852"/>
                    <a:pt x="6818" y="1629"/>
                  </a:cubicBezTo>
                  <a:cubicBezTo>
                    <a:pt x="6918" y="2331"/>
                    <a:pt x="6442" y="3083"/>
                    <a:pt x="5590" y="3434"/>
                  </a:cubicBezTo>
                  <a:cubicBezTo>
                    <a:pt x="4262" y="3960"/>
                    <a:pt x="2908" y="4010"/>
                    <a:pt x="1580" y="3559"/>
                  </a:cubicBezTo>
                  <a:cubicBezTo>
                    <a:pt x="226" y="3108"/>
                    <a:pt x="1" y="1729"/>
                    <a:pt x="1053" y="752"/>
                  </a:cubicBezTo>
                  <a:cubicBezTo>
                    <a:pt x="1855" y="0"/>
                    <a:pt x="2858" y="50"/>
                    <a:pt x="3835" y="7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6"/>
            <p:cNvSpPr/>
            <p:nvPr/>
          </p:nvSpPr>
          <p:spPr>
            <a:xfrm>
              <a:off x="6609873" y="2009316"/>
              <a:ext cx="74061" cy="43512"/>
            </a:xfrm>
            <a:custGeom>
              <a:avLst/>
              <a:gdLst/>
              <a:ahLst/>
              <a:cxnLst/>
              <a:rect l="l" t="t" r="r" b="b"/>
              <a:pathLst>
                <a:path w="6742" h="3961" extrusionOk="0">
                  <a:moveTo>
                    <a:pt x="3459" y="3860"/>
                  </a:moveTo>
                  <a:cubicBezTo>
                    <a:pt x="2682" y="3961"/>
                    <a:pt x="1980" y="3810"/>
                    <a:pt x="1278" y="3485"/>
                  </a:cubicBezTo>
                  <a:cubicBezTo>
                    <a:pt x="476" y="3134"/>
                    <a:pt x="0" y="2407"/>
                    <a:pt x="50" y="1680"/>
                  </a:cubicBezTo>
                  <a:cubicBezTo>
                    <a:pt x="100" y="1053"/>
                    <a:pt x="777" y="302"/>
                    <a:pt x="1554" y="226"/>
                  </a:cubicBezTo>
                  <a:cubicBezTo>
                    <a:pt x="2682" y="76"/>
                    <a:pt x="3835" y="1"/>
                    <a:pt x="4988" y="327"/>
                  </a:cubicBezTo>
                  <a:cubicBezTo>
                    <a:pt x="5489" y="477"/>
                    <a:pt x="5865" y="778"/>
                    <a:pt x="6166" y="1179"/>
                  </a:cubicBezTo>
                  <a:cubicBezTo>
                    <a:pt x="6742" y="2006"/>
                    <a:pt x="6541" y="2858"/>
                    <a:pt x="5714" y="3409"/>
                  </a:cubicBezTo>
                  <a:cubicBezTo>
                    <a:pt x="5013" y="3886"/>
                    <a:pt x="4236" y="3936"/>
                    <a:pt x="3459" y="386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6"/>
            <p:cNvSpPr/>
            <p:nvPr/>
          </p:nvSpPr>
          <p:spPr>
            <a:xfrm>
              <a:off x="6502767" y="1995826"/>
              <a:ext cx="77104" cy="49575"/>
            </a:xfrm>
            <a:custGeom>
              <a:avLst/>
              <a:gdLst/>
              <a:ahLst/>
              <a:cxnLst/>
              <a:rect l="l" t="t" r="r" b="b"/>
              <a:pathLst>
                <a:path w="7019" h="4513" extrusionOk="0">
                  <a:moveTo>
                    <a:pt x="7018" y="527"/>
                  </a:moveTo>
                  <a:cubicBezTo>
                    <a:pt x="6993" y="627"/>
                    <a:pt x="6968" y="753"/>
                    <a:pt x="6918" y="853"/>
                  </a:cubicBezTo>
                  <a:cubicBezTo>
                    <a:pt x="6367" y="2206"/>
                    <a:pt x="5339" y="3184"/>
                    <a:pt x="4286" y="4111"/>
                  </a:cubicBezTo>
                  <a:cubicBezTo>
                    <a:pt x="3835" y="4512"/>
                    <a:pt x="3259" y="4512"/>
                    <a:pt x="2808" y="4111"/>
                  </a:cubicBezTo>
                  <a:cubicBezTo>
                    <a:pt x="1780" y="3209"/>
                    <a:pt x="803" y="2231"/>
                    <a:pt x="226" y="953"/>
                  </a:cubicBezTo>
                  <a:cubicBezTo>
                    <a:pt x="126" y="728"/>
                    <a:pt x="1" y="477"/>
                    <a:pt x="201" y="251"/>
                  </a:cubicBezTo>
                  <a:cubicBezTo>
                    <a:pt x="452" y="1"/>
                    <a:pt x="727" y="176"/>
                    <a:pt x="978" y="327"/>
                  </a:cubicBezTo>
                  <a:cubicBezTo>
                    <a:pt x="1780" y="803"/>
                    <a:pt x="2331" y="1530"/>
                    <a:pt x="2983" y="2156"/>
                  </a:cubicBezTo>
                  <a:cubicBezTo>
                    <a:pt x="3560" y="2708"/>
                    <a:pt x="3560" y="2708"/>
                    <a:pt x="4136" y="2156"/>
                  </a:cubicBezTo>
                  <a:cubicBezTo>
                    <a:pt x="4712" y="1605"/>
                    <a:pt x="5264" y="1053"/>
                    <a:pt x="5840" y="527"/>
                  </a:cubicBezTo>
                  <a:cubicBezTo>
                    <a:pt x="6066" y="327"/>
                    <a:pt x="6291" y="151"/>
                    <a:pt x="6617" y="126"/>
                  </a:cubicBezTo>
                  <a:cubicBezTo>
                    <a:pt x="6868" y="126"/>
                    <a:pt x="6993" y="251"/>
                    <a:pt x="7018" y="5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6" name="Google Shape;3356;p36"/>
          <p:cNvSpPr/>
          <p:nvPr/>
        </p:nvSpPr>
        <p:spPr>
          <a:xfrm>
            <a:off x="930533" y="2007437"/>
            <a:ext cx="990900" cy="241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Frogs</a:t>
            </a:r>
            <a:endParaRPr>
              <a:solidFill>
                <a:schemeClr val="dk1"/>
              </a:solidFill>
              <a:latin typeface="Quicksand Medium"/>
              <a:ea typeface="Quicksand Medium"/>
              <a:cs typeface="Quicksand Medium"/>
              <a:sym typeface="Quicksand Medium"/>
            </a:endParaRPr>
          </a:p>
        </p:txBody>
      </p:sp>
      <p:sp>
        <p:nvSpPr>
          <p:cNvPr id="3357" name="Google Shape;3357;p36"/>
          <p:cNvSpPr/>
          <p:nvPr/>
        </p:nvSpPr>
        <p:spPr>
          <a:xfrm>
            <a:off x="930533" y="3549052"/>
            <a:ext cx="990900" cy="241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Cats</a:t>
            </a:r>
            <a:endParaRPr>
              <a:solidFill>
                <a:schemeClr val="dk1"/>
              </a:solidFill>
              <a:latin typeface="Quicksand Medium"/>
              <a:ea typeface="Quicksand Medium"/>
              <a:cs typeface="Quicksand Medium"/>
              <a:sym typeface="Quicksand Medium"/>
            </a:endParaRPr>
          </a:p>
        </p:txBody>
      </p:sp>
      <p:sp>
        <p:nvSpPr>
          <p:cNvPr id="3358" name="Google Shape;3358;p36"/>
          <p:cNvSpPr/>
          <p:nvPr/>
        </p:nvSpPr>
        <p:spPr>
          <a:xfrm>
            <a:off x="5890675" y="2007435"/>
            <a:ext cx="994200" cy="241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Pigs</a:t>
            </a:r>
            <a:endParaRPr>
              <a:solidFill>
                <a:schemeClr val="dk1"/>
              </a:solidFill>
              <a:latin typeface="Quicksand Medium"/>
              <a:ea typeface="Quicksand Medium"/>
              <a:cs typeface="Quicksand Medium"/>
              <a:sym typeface="Quicksand Medium"/>
            </a:endParaRPr>
          </a:p>
        </p:txBody>
      </p:sp>
      <p:sp>
        <p:nvSpPr>
          <p:cNvPr id="3359" name="Google Shape;3359;p36"/>
          <p:cNvSpPr/>
          <p:nvPr/>
        </p:nvSpPr>
        <p:spPr>
          <a:xfrm>
            <a:off x="5890675" y="3549051"/>
            <a:ext cx="994200" cy="241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Penguins</a:t>
            </a:r>
            <a:endParaRPr>
              <a:solidFill>
                <a:schemeClr val="dk1"/>
              </a:solidFill>
              <a:latin typeface="Quicksand Medium"/>
              <a:ea typeface="Quicksand Medium"/>
              <a:cs typeface="Quicksand Medium"/>
              <a:sym typeface="Quicksand Medium"/>
            </a:endParaRPr>
          </a:p>
        </p:txBody>
      </p:sp>
      <p:grpSp>
        <p:nvGrpSpPr>
          <p:cNvPr id="3360" name="Google Shape;3360;p36"/>
          <p:cNvGrpSpPr/>
          <p:nvPr/>
        </p:nvGrpSpPr>
        <p:grpSpPr>
          <a:xfrm>
            <a:off x="2370133" y="1695190"/>
            <a:ext cx="391210" cy="389298"/>
            <a:chOff x="6289676" y="1855687"/>
            <a:chExt cx="503552" cy="501092"/>
          </a:xfrm>
        </p:grpSpPr>
        <p:sp>
          <p:nvSpPr>
            <p:cNvPr id="3361" name="Google Shape;3361;p36"/>
            <p:cNvSpPr/>
            <p:nvPr/>
          </p:nvSpPr>
          <p:spPr>
            <a:xfrm>
              <a:off x="6289676" y="1855687"/>
              <a:ext cx="503552" cy="501092"/>
            </a:xfrm>
            <a:custGeom>
              <a:avLst/>
              <a:gdLst/>
              <a:ahLst/>
              <a:cxnLst/>
              <a:rect l="l" t="t" r="r" b="b"/>
              <a:pathLst>
                <a:path w="45840" h="45616" extrusionOk="0">
                  <a:moveTo>
                    <a:pt x="22882" y="45515"/>
                  </a:moveTo>
                  <a:cubicBezTo>
                    <a:pt x="18747" y="45390"/>
                    <a:pt x="14587" y="45289"/>
                    <a:pt x="10602" y="44011"/>
                  </a:cubicBezTo>
                  <a:cubicBezTo>
                    <a:pt x="8471" y="43334"/>
                    <a:pt x="6491" y="42432"/>
                    <a:pt x="4812" y="40928"/>
                  </a:cubicBezTo>
                  <a:cubicBezTo>
                    <a:pt x="1955" y="38347"/>
                    <a:pt x="602" y="35039"/>
                    <a:pt x="326" y="31254"/>
                  </a:cubicBezTo>
                  <a:cubicBezTo>
                    <a:pt x="0" y="26868"/>
                    <a:pt x="977" y="22683"/>
                    <a:pt x="2481" y="18597"/>
                  </a:cubicBezTo>
                  <a:cubicBezTo>
                    <a:pt x="3183" y="16718"/>
                    <a:pt x="4336" y="15089"/>
                    <a:pt x="5639" y="13560"/>
                  </a:cubicBezTo>
                  <a:cubicBezTo>
                    <a:pt x="6040" y="13059"/>
                    <a:pt x="6090" y="12758"/>
                    <a:pt x="5689" y="12206"/>
                  </a:cubicBezTo>
                  <a:cubicBezTo>
                    <a:pt x="2757" y="7971"/>
                    <a:pt x="4561" y="2532"/>
                    <a:pt x="9424" y="878"/>
                  </a:cubicBezTo>
                  <a:cubicBezTo>
                    <a:pt x="11855" y="76"/>
                    <a:pt x="14236" y="853"/>
                    <a:pt x="15664" y="2958"/>
                  </a:cubicBezTo>
                  <a:cubicBezTo>
                    <a:pt x="16391" y="4036"/>
                    <a:pt x="16917" y="5189"/>
                    <a:pt x="17043" y="6517"/>
                  </a:cubicBezTo>
                  <a:cubicBezTo>
                    <a:pt x="17118" y="7169"/>
                    <a:pt x="17369" y="7294"/>
                    <a:pt x="18020" y="7219"/>
                  </a:cubicBezTo>
                  <a:cubicBezTo>
                    <a:pt x="21354" y="6818"/>
                    <a:pt x="24712" y="6818"/>
                    <a:pt x="28070" y="7244"/>
                  </a:cubicBezTo>
                  <a:cubicBezTo>
                    <a:pt x="28572" y="7319"/>
                    <a:pt x="28747" y="7169"/>
                    <a:pt x="28797" y="6718"/>
                  </a:cubicBezTo>
                  <a:cubicBezTo>
                    <a:pt x="28973" y="5540"/>
                    <a:pt x="29349" y="4462"/>
                    <a:pt x="29925" y="3434"/>
                  </a:cubicBezTo>
                  <a:cubicBezTo>
                    <a:pt x="31404" y="928"/>
                    <a:pt x="33910" y="1"/>
                    <a:pt x="36642" y="953"/>
                  </a:cubicBezTo>
                  <a:cubicBezTo>
                    <a:pt x="41379" y="2582"/>
                    <a:pt x="43158" y="8196"/>
                    <a:pt x="40176" y="12231"/>
                  </a:cubicBezTo>
                  <a:cubicBezTo>
                    <a:pt x="39825" y="12733"/>
                    <a:pt x="39775" y="13008"/>
                    <a:pt x="40201" y="13485"/>
                  </a:cubicBezTo>
                  <a:cubicBezTo>
                    <a:pt x="43409" y="16968"/>
                    <a:pt x="44587" y="21304"/>
                    <a:pt x="45339" y="25815"/>
                  </a:cubicBezTo>
                  <a:cubicBezTo>
                    <a:pt x="45740" y="28146"/>
                    <a:pt x="45840" y="30527"/>
                    <a:pt x="45389" y="32858"/>
                  </a:cubicBezTo>
                  <a:cubicBezTo>
                    <a:pt x="44436" y="37971"/>
                    <a:pt x="41679" y="41655"/>
                    <a:pt x="36717" y="43510"/>
                  </a:cubicBezTo>
                  <a:cubicBezTo>
                    <a:pt x="34010" y="44537"/>
                    <a:pt x="31228" y="45089"/>
                    <a:pt x="28346" y="45264"/>
                  </a:cubicBezTo>
                  <a:cubicBezTo>
                    <a:pt x="26542" y="45364"/>
                    <a:pt x="24712" y="45615"/>
                    <a:pt x="22882" y="45515"/>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6"/>
            <p:cNvSpPr/>
            <p:nvPr/>
          </p:nvSpPr>
          <p:spPr>
            <a:xfrm>
              <a:off x="6375020" y="1900847"/>
              <a:ext cx="55353" cy="58649"/>
            </a:xfrm>
            <a:custGeom>
              <a:avLst/>
              <a:gdLst/>
              <a:ahLst/>
              <a:cxnLst/>
              <a:rect l="l" t="t" r="r" b="b"/>
              <a:pathLst>
                <a:path w="5039" h="5339" extrusionOk="0">
                  <a:moveTo>
                    <a:pt x="26" y="2607"/>
                  </a:moveTo>
                  <a:cubicBezTo>
                    <a:pt x="51" y="1103"/>
                    <a:pt x="1178" y="0"/>
                    <a:pt x="2632" y="50"/>
                  </a:cubicBezTo>
                  <a:cubicBezTo>
                    <a:pt x="3985" y="100"/>
                    <a:pt x="5038" y="1379"/>
                    <a:pt x="4963" y="2882"/>
                  </a:cubicBezTo>
                  <a:cubicBezTo>
                    <a:pt x="4913" y="4286"/>
                    <a:pt x="3760" y="5338"/>
                    <a:pt x="2331" y="5288"/>
                  </a:cubicBezTo>
                  <a:cubicBezTo>
                    <a:pt x="978" y="5263"/>
                    <a:pt x="1" y="4110"/>
                    <a:pt x="26" y="26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6"/>
            <p:cNvSpPr/>
            <p:nvPr/>
          </p:nvSpPr>
          <p:spPr>
            <a:xfrm>
              <a:off x="6654198" y="1901122"/>
              <a:ext cx="54519" cy="58100"/>
            </a:xfrm>
            <a:custGeom>
              <a:avLst/>
              <a:gdLst/>
              <a:ahLst/>
              <a:cxnLst/>
              <a:rect l="l" t="t" r="r" b="b"/>
              <a:pathLst>
                <a:path w="4963" h="5289" extrusionOk="0">
                  <a:moveTo>
                    <a:pt x="2456" y="25"/>
                  </a:moveTo>
                  <a:cubicBezTo>
                    <a:pt x="3860" y="50"/>
                    <a:pt x="4963" y="1228"/>
                    <a:pt x="4938" y="2707"/>
                  </a:cubicBezTo>
                  <a:cubicBezTo>
                    <a:pt x="4887" y="4211"/>
                    <a:pt x="3860" y="5288"/>
                    <a:pt x="2481" y="5263"/>
                  </a:cubicBezTo>
                  <a:cubicBezTo>
                    <a:pt x="1053" y="5238"/>
                    <a:pt x="0" y="4161"/>
                    <a:pt x="0" y="2732"/>
                  </a:cubicBezTo>
                  <a:cubicBezTo>
                    <a:pt x="0" y="1178"/>
                    <a:pt x="1078" y="0"/>
                    <a:pt x="2456"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6"/>
            <p:cNvSpPr/>
            <p:nvPr/>
          </p:nvSpPr>
          <p:spPr>
            <a:xfrm>
              <a:off x="6398419" y="2010151"/>
              <a:ext cx="76005" cy="44061"/>
            </a:xfrm>
            <a:custGeom>
              <a:avLst/>
              <a:gdLst/>
              <a:ahLst/>
              <a:cxnLst/>
              <a:rect l="l" t="t" r="r" b="b"/>
              <a:pathLst>
                <a:path w="6919" h="4011" extrusionOk="0">
                  <a:moveTo>
                    <a:pt x="3835" y="75"/>
                  </a:moveTo>
                  <a:cubicBezTo>
                    <a:pt x="4262" y="75"/>
                    <a:pt x="4663" y="50"/>
                    <a:pt x="5089" y="75"/>
                  </a:cubicBezTo>
                  <a:cubicBezTo>
                    <a:pt x="5966" y="175"/>
                    <a:pt x="6693" y="852"/>
                    <a:pt x="6818" y="1629"/>
                  </a:cubicBezTo>
                  <a:cubicBezTo>
                    <a:pt x="6918" y="2331"/>
                    <a:pt x="6442" y="3083"/>
                    <a:pt x="5590" y="3434"/>
                  </a:cubicBezTo>
                  <a:cubicBezTo>
                    <a:pt x="4262" y="3960"/>
                    <a:pt x="2908" y="4010"/>
                    <a:pt x="1580" y="3559"/>
                  </a:cubicBezTo>
                  <a:cubicBezTo>
                    <a:pt x="226" y="3108"/>
                    <a:pt x="1" y="1729"/>
                    <a:pt x="1053" y="752"/>
                  </a:cubicBezTo>
                  <a:cubicBezTo>
                    <a:pt x="1855" y="0"/>
                    <a:pt x="2858" y="50"/>
                    <a:pt x="3835" y="7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6"/>
            <p:cNvSpPr/>
            <p:nvPr/>
          </p:nvSpPr>
          <p:spPr>
            <a:xfrm>
              <a:off x="6609873" y="2009316"/>
              <a:ext cx="74061" cy="43512"/>
            </a:xfrm>
            <a:custGeom>
              <a:avLst/>
              <a:gdLst/>
              <a:ahLst/>
              <a:cxnLst/>
              <a:rect l="l" t="t" r="r" b="b"/>
              <a:pathLst>
                <a:path w="6742" h="3961" extrusionOk="0">
                  <a:moveTo>
                    <a:pt x="3459" y="3860"/>
                  </a:moveTo>
                  <a:cubicBezTo>
                    <a:pt x="2682" y="3961"/>
                    <a:pt x="1980" y="3810"/>
                    <a:pt x="1278" y="3485"/>
                  </a:cubicBezTo>
                  <a:cubicBezTo>
                    <a:pt x="476" y="3134"/>
                    <a:pt x="0" y="2407"/>
                    <a:pt x="50" y="1680"/>
                  </a:cubicBezTo>
                  <a:cubicBezTo>
                    <a:pt x="100" y="1053"/>
                    <a:pt x="777" y="302"/>
                    <a:pt x="1554" y="226"/>
                  </a:cubicBezTo>
                  <a:cubicBezTo>
                    <a:pt x="2682" y="76"/>
                    <a:pt x="3835" y="1"/>
                    <a:pt x="4988" y="327"/>
                  </a:cubicBezTo>
                  <a:cubicBezTo>
                    <a:pt x="5489" y="477"/>
                    <a:pt x="5865" y="778"/>
                    <a:pt x="6166" y="1179"/>
                  </a:cubicBezTo>
                  <a:cubicBezTo>
                    <a:pt x="6742" y="2006"/>
                    <a:pt x="6541" y="2858"/>
                    <a:pt x="5714" y="3409"/>
                  </a:cubicBezTo>
                  <a:cubicBezTo>
                    <a:pt x="5013" y="3886"/>
                    <a:pt x="4236" y="3936"/>
                    <a:pt x="3459" y="386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6"/>
            <p:cNvSpPr/>
            <p:nvPr/>
          </p:nvSpPr>
          <p:spPr>
            <a:xfrm>
              <a:off x="6502767" y="1995826"/>
              <a:ext cx="77104" cy="49575"/>
            </a:xfrm>
            <a:custGeom>
              <a:avLst/>
              <a:gdLst/>
              <a:ahLst/>
              <a:cxnLst/>
              <a:rect l="l" t="t" r="r" b="b"/>
              <a:pathLst>
                <a:path w="7019" h="4513" extrusionOk="0">
                  <a:moveTo>
                    <a:pt x="7018" y="527"/>
                  </a:moveTo>
                  <a:cubicBezTo>
                    <a:pt x="6993" y="627"/>
                    <a:pt x="6968" y="753"/>
                    <a:pt x="6918" y="853"/>
                  </a:cubicBezTo>
                  <a:cubicBezTo>
                    <a:pt x="6367" y="2206"/>
                    <a:pt x="5339" y="3184"/>
                    <a:pt x="4286" y="4111"/>
                  </a:cubicBezTo>
                  <a:cubicBezTo>
                    <a:pt x="3835" y="4512"/>
                    <a:pt x="3259" y="4512"/>
                    <a:pt x="2808" y="4111"/>
                  </a:cubicBezTo>
                  <a:cubicBezTo>
                    <a:pt x="1780" y="3209"/>
                    <a:pt x="803" y="2231"/>
                    <a:pt x="226" y="953"/>
                  </a:cubicBezTo>
                  <a:cubicBezTo>
                    <a:pt x="126" y="728"/>
                    <a:pt x="1" y="477"/>
                    <a:pt x="201" y="251"/>
                  </a:cubicBezTo>
                  <a:cubicBezTo>
                    <a:pt x="452" y="1"/>
                    <a:pt x="727" y="176"/>
                    <a:pt x="978" y="327"/>
                  </a:cubicBezTo>
                  <a:cubicBezTo>
                    <a:pt x="1780" y="803"/>
                    <a:pt x="2331" y="1530"/>
                    <a:pt x="2983" y="2156"/>
                  </a:cubicBezTo>
                  <a:cubicBezTo>
                    <a:pt x="3560" y="2708"/>
                    <a:pt x="3560" y="2708"/>
                    <a:pt x="4136" y="2156"/>
                  </a:cubicBezTo>
                  <a:cubicBezTo>
                    <a:pt x="4712" y="1605"/>
                    <a:pt x="5264" y="1053"/>
                    <a:pt x="5840" y="527"/>
                  </a:cubicBezTo>
                  <a:cubicBezTo>
                    <a:pt x="6066" y="327"/>
                    <a:pt x="6291" y="151"/>
                    <a:pt x="6617" y="126"/>
                  </a:cubicBezTo>
                  <a:cubicBezTo>
                    <a:pt x="6868" y="126"/>
                    <a:pt x="6993" y="251"/>
                    <a:pt x="7018" y="5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7" name="Google Shape;3367;p36"/>
          <p:cNvGrpSpPr/>
          <p:nvPr/>
        </p:nvGrpSpPr>
        <p:grpSpPr>
          <a:xfrm>
            <a:off x="2093295" y="3227697"/>
            <a:ext cx="436988" cy="408108"/>
            <a:chOff x="7220523" y="3260381"/>
            <a:chExt cx="562476" cy="525303"/>
          </a:xfrm>
        </p:grpSpPr>
        <p:sp>
          <p:nvSpPr>
            <p:cNvPr id="3368" name="Google Shape;3368;p36"/>
            <p:cNvSpPr/>
            <p:nvPr/>
          </p:nvSpPr>
          <p:spPr>
            <a:xfrm>
              <a:off x="7220523" y="3260381"/>
              <a:ext cx="562476" cy="525303"/>
            </a:xfrm>
            <a:custGeom>
              <a:avLst/>
              <a:gdLst/>
              <a:ahLst/>
              <a:cxnLst/>
              <a:rect l="l" t="t" r="r" b="b"/>
              <a:pathLst>
                <a:path w="51204" h="47820" extrusionOk="0">
                  <a:moveTo>
                    <a:pt x="25715" y="47745"/>
                  </a:moveTo>
                  <a:cubicBezTo>
                    <a:pt x="20828" y="47820"/>
                    <a:pt x="16141" y="47018"/>
                    <a:pt x="11680" y="45163"/>
                  </a:cubicBezTo>
                  <a:cubicBezTo>
                    <a:pt x="8823" y="43985"/>
                    <a:pt x="6367" y="42306"/>
                    <a:pt x="4512" y="39775"/>
                  </a:cubicBezTo>
                  <a:cubicBezTo>
                    <a:pt x="2733" y="37294"/>
                    <a:pt x="1179" y="34712"/>
                    <a:pt x="652" y="31654"/>
                  </a:cubicBezTo>
                  <a:cubicBezTo>
                    <a:pt x="26" y="28146"/>
                    <a:pt x="1" y="24687"/>
                    <a:pt x="1103" y="21253"/>
                  </a:cubicBezTo>
                  <a:cubicBezTo>
                    <a:pt x="1880" y="18872"/>
                    <a:pt x="2682" y="16517"/>
                    <a:pt x="4161" y="14436"/>
                  </a:cubicBezTo>
                  <a:cubicBezTo>
                    <a:pt x="4487" y="13985"/>
                    <a:pt x="4412" y="13584"/>
                    <a:pt x="4312" y="13083"/>
                  </a:cubicBezTo>
                  <a:cubicBezTo>
                    <a:pt x="3760" y="9549"/>
                    <a:pt x="2983" y="6040"/>
                    <a:pt x="3134" y="2406"/>
                  </a:cubicBezTo>
                  <a:cubicBezTo>
                    <a:pt x="3209" y="827"/>
                    <a:pt x="4236" y="0"/>
                    <a:pt x="5815" y="201"/>
                  </a:cubicBezTo>
                  <a:cubicBezTo>
                    <a:pt x="8547" y="526"/>
                    <a:pt x="10728" y="1955"/>
                    <a:pt x="12858" y="3509"/>
                  </a:cubicBezTo>
                  <a:cubicBezTo>
                    <a:pt x="13535" y="4010"/>
                    <a:pt x="14186" y="4537"/>
                    <a:pt x="14813" y="5063"/>
                  </a:cubicBezTo>
                  <a:cubicBezTo>
                    <a:pt x="15339" y="5489"/>
                    <a:pt x="15840" y="5614"/>
                    <a:pt x="16517" y="5339"/>
                  </a:cubicBezTo>
                  <a:cubicBezTo>
                    <a:pt x="17319" y="5013"/>
                    <a:pt x="18171" y="4787"/>
                    <a:pt x="18998" y="4511"/>
                  </a:cubicBezTo>
                  <a:cubicBezTo>
                    <a:pt x="20678" y="3960"/>
                    <a:pt x="22432" y="3760"/>
                    <a:pt x="24186" y="3709"/>
                  </a:cubicBezTo>
                  <a:cubicBezTo>
                    <a:pt x="26191" y="3684"/>
                    <a:pt x="28221" y="3609"/>
                    <a:pt x="30226" y="3985"/>
                  </a:cubicBezTo>
                  <a:cubicBezTo>
                    <a:pt x="31630" y="4236"/>
                    <a:pt x="33059" y="4612"/>
                    <a:pt x="34362" y="5188"/>
                  </a:cubicBezTo>
                  <a:cubicBezTo>
                    <a:pt x="35465" y="5664"/>
                    <a:pt x="36267" y="5414"/>
                    <a:pt x="37094" y="4687"/>
                  </a:cubicBezTo>
                  <a:cubicBezTo>
                    <a:pt x="38297" y="3634"/>
                    <a:pt x="39550" y="2707"/>
                    <a:pt x="40928" y="1880"/>
                  </a:cubicBezTo>
                  <a:cubicBezTo>
                    <a:pt x="42407" y="1028"/>
                    <a:pt x="43986" y="401"/>
                    <a:pt x="45690" y="176"/>
                  </a:cubicBezTo>
                  <a:cubicBezTo>
                    <a:pt x="47119" y="0"/>
                    <a:pt x="48171" y="852"/>
                    <a:pt x="48247" y="2331"/>
                  </a:cubicBezTo>
                  <a:cubicBezTo>
                    <a:pt x="48372" y="4211"/>
                    <a:pt x="48196" y="6090"/>
                    <a:pt x="47871" y="7945"/>
                  </a:cubicBezTo>
                  <a:cubicBezTo>
                    <a:pt x="47545" y="9750"/>
                    <a:pt x="47420" y="11604"/>
                    <a:pt x="46968" y="13384"/>
                  </a:cubicBezTo>
                  <a:cubicBezTo>
                    <a:pt x="46868" y="13785"/>
                    <a:pt x="47044" y="14136"/>
                    <a:pt x="47269" y="14486"/>
                  </a:cubicBezTo>
                  <a:cubicBezTo>
                    <a:pt x="48973" y="17093"/>
                    <a:pt x="50026" y="19950"/>
                    <a:pt x="50703" y="22983"/>
                  </a:cubicBezTo>
                  <a:cubicBezTo>
                    <a:pt x="51204" y="25263"/>
                    <a:pt x="51179" y="27544"/>
                    <a:pt x="50978" y="29900"/>
                  </a:cubicBezTo>
                  <a:cubicBezTo>
                    <a:pt x="50602" y="34286"/>
                    <a:pt x="48547" y="37795"/>
                    <a:pt x="45815" y="41028"/>
                  </a:cubicBezTo>
                  <a:cubicBezTo>
                    <a:pt x="44362" y="42782"/>
                    <a:pt x="42407" y="43910"/>
                    <a:pt x="40377" y="44863"/>
                  </a:cubicBezTo>
                  <a:cubicBezTo>
                    <a:pt x="37119" y="46366"/>
                    <a:pt x="33685" y="47143"/>
                    <a:pt x="30126" y="47544"/>
                  </a:cubicBezTo>
                  <a:cubicBezTo>
                    <a:pt x="28622" y="47695"/>
                    <a:pt x="27144" y="47670"/>
                    <a:pt x="25715" y="477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6"/>
            <p:cNvSpPr/>
            <p:nvPr/>
          </p:nvSpPr>
          <p:spPr>
            <a:xfrm>
              <a:off x="7451795" y="3470177"/>
              <a:ext cx="103248" cy="150879"/>
            </a:xfrm>
            <a:custGeom>
              <a:avLst/>
              <a:gdLst/>
              <a:ahLst/>
              <a:cxnLst/>
              <a:rect l="l" t="t" r="r" b="b"/>
              <a:pathLst>
                <a:path w="9399" h="13735" extrusionOk="0">
                  <a:moveTo>
                    <a:pt x="8873" y="11454"/>
                  </a:moveTo>
                  <a:cubicBezTo>
                    <a:pt x="8021" y="13083"/>
                    <a:pt x="6792" y="13509"/>
                    <a:pt x="5414" y="13609"/>
                  </a:cubicBezTo>
                  <a:cubicBezTo>
                    <a:pt x="3509" y="13734"/>
                    <a:pt x="1655" y="13609"/>
                    <a:pt x="427" y="11754"/>
                  </a:cubicBezTo>
                  <a:cubicBezTo>
                    <a:pt x="802" y="11379"/>
                    <a:pt x="1053" y="11729"/>
                    <a:pt x="1329" y="11805"/>
                  </a:cubicBezTo>
                  <a:cubicBezTo>
                    <a:pt x="1880" y="11930"/>
                    <a:pt x="2406" y="12181"/>
                    <a:pt x="2958" y="12256"/>
                  </a:cubicBezTo>
                  <a:cubicBezTo>
                    <a:pt x="4086" y="12456"/>
                    <a:pt x="4211" y="12256"/>
                    <a:pt x="4111" y="11103"/>
                  </a:cubicBezTo>
                  <a:cubicBezTo>
                    <a:pt x="4011" y="10226"/>
                    <a:pt x="4211" y="9273"/>
                    <a:pt x="3910" y="8496"/>
                  </a:cubicBezTo>
                  <a:cubicBezTo>
                    <a:pt x="3610" y="7795"/>
                    <a:pt x="2732" y="7343"/>
                    <a:pt x="2256" y="6692"/>
                  </a:cubicBezTo>
                  <a:cubicBezTo>
                    <a:pt x="1178" y="5263"/>
                    <a:pt x="652" y="3584"/>
                    <a:pt x="126" y="1905"/>
                  </a:cubicBezTo>
                  <a:cubicBezTo>
                    <a:pt x="0" y="1454"/>
                    <a:pt x="226" y="1128"/>
                    <a:pt x="552" y="902"/>
                  </a:cubicBezTo>
                  <a:cubicBezTo>
                    <a:pt x="853" y="702"/>
                    <a:pt x="1178" y="576"/>
                    <a:pt x="1529" y="501"/>
                  </a:cubicBezTo>
                  <a:cubicBezTo>
                    <a:pt x="3610" y="25"/>
                    <a:pt x="5715" y="0"/>
                    <a:pt x="7795" y="501"/>
                  </a:cubicBezTo>
                  <a:cubicBezTo>
                    <a:pt x="9123" y="827"/>
                    <a:pt x="9399" y="1328"/>
                    <a:pt x="8948" y="2581"/>
                  </a:cubicBezTo>
                  <a:cubicBezTo>
                    <a:pt x="8196" y="4662"/>
                    <a:pt x="7519" y="6767"/>
                    <a:pt x="5564" y="8120"/>
                  </a:cubicBezTo>
                  <a:cubicBezTo>
                    <a:pt x="5389" y="8246"/>
                    <a:pt x="5289" y="8446"/>
                    <a:pt x="5289" y="8672"/>
                  </a:cubicBezTo>
                  <a:cubicBezTo>
                    <a:pt x="5339" y="9649"/>
                    <a:pt x="5188" y="10602"/>
                    <a:pt x="5088" y="11554"/>
                  </a:cubicBezTo>
                  <a:cubicBezTo>
                    <a:pt x="5038" y="12130"/>
                    <a:pt x="5314" y="12331"/>
                    <a:pt x="5890" y="12306"/>
                  </a:cubicBezTo>
                  <a:cubicBezTo>
                    <a:pt x="6467" y="12306"/>
                    <a:pt x="6993" y="12105"/>
                    <a:pt x="7544" y="11930"/>
                  </a:cubicBezTo>
                  <a:cubicBezTo>
                    <a:pt x="7895" y="11830"/>
                    <a:pt x="8246" y="11679"/>
                    <a:pt x="8873" y="11454"/>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6"/>
            <p:cNvSpPr/>
            <p:nvPr/>
          </p:nvSpPr>
          <p:spPr>
            <a:xfrm>
              <a:off x="7275592" y="3290107"/>
              <a:ext cx="83431" cy="98579"/>
            </a:xfrm>
            <a:custGeom>
              <a:avLst/>
              <a:gdLst/>
              <a:ahLst/>
              <a:cxnLst/>
              <a:rect l="l" t="t" r="r" b="b"/>
              <a:pathLst>
                <a:path w="7595" h="8974" extrusionOk="0">
                  <a:moveTo>
                    <a:pt x="25" y="1104"/>
                  </a:moveTo>
                  <a:cubicBezTo>
                    <a:pt x="0" y="452"/>
                    <a:pt x="527" y="1"/>
                    <a:pt x="1228" y="302"/>
                  </a:cubicBezTo>
                  <a:cubicBezTo>
                    <a:pt x="2030" y="653"/>
                    <a:pt x="2807" y="1054"/>
                    <a:pt x="3559" y="1530"/>
                  </a:cubicBezTo>
                  <a:cubicBezTo>
                    <a:pt x="4612" y="2206"/>
                    <a:pt x="5639" y="2958"/>
                    <a:pt x="6692" y="3685"/>
                  </a:cubicBezTo>
                  <a:cubicBezTo>
                    <a:pt x="7569" y="4312"/>
                    <a:pt x="7594" y="4863"/>
                    <a:pt x="6692" y="5389"/>
                  </a:cubicBezTo>
                  <a:cubicBezTo>
                    <a:pt x="5414" y="6116"/>
                    <a:pt x="4386" y="7119"/>
                    <a:pt x="3309" y="8096"/>
                  </a:cubicBezTo>
                  <a:cubicBezTo>
                    <a:pt x="2331" y="8973"/>
                    <a:pt x="1780" y="8848"/>
                    <a:pt x="1454" y="7595"/>
                  </a:cubicBezTo>
                  <a:cubicBezTo>
                    <a:pt x="953" y="5490"/>
                    <a:pt x="527" y="3334"/>
                    <a:pt x="25" y="1104"/>
                  </a:cubicBezTo>
                </a:path>
              </a:pathLst>
            </a:custGeom>
            <a:solidFill>
              <a:srgbClr val="EEE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6"/>
            <p:cNvSpPr/>
            <p:nvPr/>
          </p:nvSpPr>
          <p:spPr>
            <a:xfrm>
              <a:off x="7647277" y="3290107"/>
              <a:ext cx="80399" cy="96932"/>
            </a:xfrm>
            <a:custGeom>
              <a:avLst/>
              <a:gdLst/>
              <a:ahLst/>
              <a:cxnLst/>
              <a:rect l="l" t="t" r="r" b="b"/>
              <a:pathLst>
                <a:path w="7319" h="8824" extrusionOk="0">
                  <a:moveTo>
                    <a:pt x="7293" y="1555"/>
                  </a:moveTo>
                  <a:cubicBezTo>
                    <a:pt x="7018" y="3685"/>
                    <a:pt x="6491" y="5891"/>
                    <a:pt x="5915" y="8096"/>
                  </a:cubicBezTo>
                  <a:cubicBezTo>
                    <a:pt x="5764" y="8723"/>
                    <a:pt x="5138" y="8823"/>
                    <a:pt x="4536" y="8372"/>
                  </a:cubicBezTo>
                  <a:cubicBezTo>
                    <a:pt x="4035" y="7971"/>
                    <a:pt x="3634" y="7420"/>
                    <a:pt x="3083" y="7044"/>
                  </a:cubicBezTo>
                  <a:cubicBezTo>
                    <a:pt x="2306" y="6492"/>
                    <a:pt x="1579" y="5866"/>
                    <a:pt x="777" y="5339"/>
                  </a:cubicBezTo>
                  <a:cubicBezTo>
                    <a:pt x="0" y="4838"/>
                    <a:pt x="0" y="4312"/>
                    <a:pt x="727" y="3785"/>
                  </a:cubicBezTo>
                  <a:cubicBezTo>
                    <a:pt x="2381" y="2582"/>
                    <a:pt x="4010" y="1329"/>
                    <a:pt x="5890" y="477"/>
                  </a:cubicBezTo>
                  <a:cubicBezTo>
                    <a:pt x="6967" y="1"/>
                    <a:pt x="7318" y="252"/>
                    <a:pt x="7293" y="1555"/>
                  </a:cubicBezTo>
                </a:path>
              </a:pathLst>
            </a:custGeom>
            <a:solidFill>
              <a:srgbClr val="EEE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6"/>
            <p:cNvSpPr/>
            <p:nvPr/>
          </p:nvSpPr>
          <p:spPr>
            <a:xfrm>
              <a:off x="7360936" y="3445395"/>
              <a:ext cx="49850" cy="50114"/>
            </a:xfrm>
            <a:custGeom>
              <a:avLst/>
              <a:gdLst/>
              <a:ahLst/>
              <a:cxnLst/>
              <a:rect l="l" t="t" r="r" b="b"/>
              <a:pathLst>
                <a:path w="4538" h="4562" extrusionOk="0">
                  <a:moveTo>
                    <a:pt x="4512" y="2281"/>
                  </a:moveTo>
                  <a:cubicBezTo>
                    <a:pt x="4537" y="3434"/>
                    <a:pt x="3334" y="4562"/>
                    <a:pt x="2056" y="4537"/>
                  </a:cubicBezTo>
                  <a:cubicBezTo>
                    <a:pt x="928" y="4537"/>
                    <a:pt x="51" y="3584"/>
                    <a:pt x="26" y="2256"/>
                  </a:cubicBezTo>
                  <a:cubicBezTo>
                    <a:pt x="1" y="953"/>
                    <a:pt x="828" y="50"/>
                    <a:pt x="2081" y="25"/>
                  </a:cubicBezTo>
                  <a:cubicBezTo>
                    <a:pt x="3359" y="0"/>
                    <a:pt x="4512" y="1078"/>
                    <a:pt x="4512" y="2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6"/>
            <p:cNvSpPr/>
            <p:nvPr/>
          </p:nvSpPr>
          <p:spPr>
            <a:xfrm>
              <a:off x="7594690" y="3445395"/>
              <a:ext cx="49564" cy="50388"/>
            </a:xfrm>
            <a:custGeom>
              <a:avLst/>
              <a:gdLst/>
              <a:ahLst/>
              <a:cxnLst/>
              <a:rect l="l" t="t" r="r" b="b"/>
              <a:pathLst>
                <a:path w="4512" h="4587" extrusionOk="0">
                  <a:moveTo>
                    <a:pt x="4511" y="2231"/>
                  </a:moveTo>
                  <a:cubicBezTo>
                    <a:pt x="4486" y="3609"/>
                    <a:pt x="3584" y="4587"/>
                    <a:pt x="2356" y="4537"/>
                  </a:cubicBezTo>
                  <a:cubicBezTo>
                    <a:pt x="1153" y="4512"/>
                    <a:pt x="25" y="3434"/>
                    <a:pt x="25" y="2306"/>
                  </a:cubicBezTo>
                  <a:cubicBezTo>
                    <a:pt x="0" y="1103"/>
                    <a:pt x="1153" y="0"/>
                    <a:pt x="2431" y="25"/>
                  </a:cubicBezTo>
                  <a:cubicBezTo>
                    <a:pt x="3684" y="25"/>
                    <a:pt x="4511" y="928"/>
                    <a:pt x="4511" y="2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6"/>
            <p:cNvSpPr/>
            <p:nvPr/>
          </p:nvSpPr>
          <p:spPr>
            <a:xfrm>
              <a:off x="7330375" y="3575625"/>
              <a:ext cx="68568" cy="32494"/>
            </a:xfrm>
            <a:custGeom>
              <a:avLst/>
              <a:gdLst/>
              <a:ahLst/>
              <a:cxnLst/>
              <a:rect l="l" t="t" r="r" b="b"/>
              <a:pathLst>
                <a:path w="6242" h="2958" extrusionOk="0">
                  <a:moveTo>
                    <a:pt x="6241" y="251"/>
                  </a:moveTo>
                  <a:cubicBezTo>
                    <a:pt x="5991" y="777"/>
                    <a:pt x="5540" y="852"/>
                    <a:pt x="5164" y="1028"/>
                  </a:cubicBezTo>
                  <a:cubicBezTo>
                    <a:pt x="3860" y="1604"/>
                    <a:pt x="2532" y="2155"/>
                    <a:pt x="1204" y="2732"/>
                  </a:cubicBezTo>
                  <a:cubicBezTo>
                    <a:pt x="1003" y="2807"/>
                    <a:pt x="803" y="2907"/>
                    <a:pt x="602" y="2932"/>
                  </a:cubicBezTo>
                  <a:cubicBezTo>
                    <a:pt x="377" y="2957"/>
                    <a:pt x="151" y="2932"/>
                    <a:pt x="76" y="2657"/>
                  </a:cubicBezTo>
                  <a:cubicBezTo>
                    <a:pt x="1" y="2481"/>
                    <a:pt x="76" y="2306"/>
                    <a:pt x="201" y="2206"/>
                  </a:cubicBezTo>
                  <a:cubicBezTo>
                    <a:pt x="352" y="2055"/>
                    <a:pt x="552" y="1905"/>
                    <a:pt x="728" y="1830"/>
                  </a:cubicBezTo>
                  <a:cubicBezTo>
                    <a:pt x="2281" y="1278"/>
                    <a:pt x="3785" y="551"/>
                    <a:pt x="5389" y="125"/>
                  </a:cubicBezTo>
                  <a:cubicBezTo>
                    <a:pt x="5640" y="75"/>
                    <a:pt x="5916" y="0"/>
                    <a:pt x="6241" y="251"/>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6"/>
            <p:cNvSpPr/>
            <p:nvPr/>
          </p:nvSpPr>
          <p:spPr>
            <a:xfrm>
              <a:off x="7327904" y="3550293"/>
              <a:ext cx="72962" cy="14050"/>
            </a:xfrm>
            <a:custGeom>
              <a:avLst/>
              <a:gdLst/>
              <a:ahLst/>
              <a:cxnLst/>
              <a:rect l="l" t="t" r="r" b="b"/>
              <a:pathLst>
                <a:path w="6642" h="1279" extrusionOk="0">
                  <a:moveTo>
                    <a:pt x="4612" y="1278"/>
                  </a:moveTo>
                  <a:cubicBezTo>
                    <a:pt x="3659" y="1203"/>
                    <a:pt x="2456" y="1103"/>
                    <a:pt x="1228" y="1003"/>
                  </a:cubicBezTo>
                  <a:cubicBezTo>
                    <a:pt x="902" y="953"/>
                    <a:pt x="552" y="827"/>
                    <a:pt x="251" y="702"/>
                  </a:cubicBezTo>
                  <a:cubicBezTo>
                    <a:pt x="151" y="677"/>
                    <a:pt x="50" y="527"/>
                    <a:pt x="25" y="401"/>
                  </a:cubicBezTo>
                  <a:cubicBezTo>
                    <a:pt x="0" y="201"/>
                    <a:pt x="151" y="75"/>
                    <a:pt x="351" y="50"/>
                  </a:cubicBezTo>
                  <a:cubicBezTo>
                    <a:pt x="552" y="25"/>
                    <a:pt x="777" y="0"/>
                    <a:pt x="978" y="25"/>
                  </a:cubicBezTo>
                  <a:cubicBezTo>
                    <a:pt x="2732" y="176"/>
                    <a:pt x="4461" y="351"/>
                    <a:pt x="6191" y="527"/>
                  </a:cubicBezTo>
                  <a:cubicBezTo>
                    <a:pt x="6416" y="552"/>
                    <a:pt x="6642" y="677"/>
                    <a:pt x="6642" y="903"/>
                  </a:cubicBezTo>
                  <a:cubicBezTo>
                    <a:pt x="6642" y="1128"/>
                    <a:pt x="6416" y="1253"/>
                    <a:pt x="6191" y="1253"/>
                  </a:cubicBezTo>
                  <a:cubicBezTo>
                    <a:pt x="5740" y="1278"/>
                    <a:pt x="5314" y="1278"/>
                    <a:pt x="4612" y="1278"/>
                  </a:cubicBezTo>
                  <a:close/>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6"/>
            <p:cNvSpPr/>
            <p:nvPr/>
          </p:nvSpPr>
          <p:spPr>
            <a:xfrm>
              <a:off x="7607345" y="3574790"/>
              <a:ext cx="68019" cy="33603"/>
            </a:xfrm>
            <a:custGeom>
              <a:avLst/>
              <a:gdLst/>
              <a:ahLst/>
              <a:cxnLst/>
              <a:rect l="l" t="t" r="r" b="b"/>
              <a:pathLst>
                <a:path w="6192" h="3059" extrusionOk="0">
                  <a:moveTo>
                    <a:pt x="1" y="352"/>
                  </a:moveTo>
                  <a:cubicBezTo>
                    <a:pt x="227" y="1"/>
                    <a:pt x="552" y="151"/>
                    <a:pt x="828" y="226"/>
                  </a:cubicBezTo>
                  <a:cubicBezTo>
                    <a:pt x="2382" y="703"/>
                    <a:pt x="3886" y="1254"/>
                    <a:pt x="5364" y="1931"/>
                  </a:cubicBezTo>
                  <a:cubicBezTo>
                    <a:pt x="5540" y="2006"/>
                    <a:pt x="5690" y="2106"/>
                    <a:pt x="5841" y="2181"/>
                  </a:cubicBezTo>
                  <a:cubicBezTo>
                    <a:pt x="6016" y="2307"/>
                    <a:pt x="6191" y="2482"/>
                    <a:pt x="6116" y="2733"/>
                  </a:cubicBezTo>
                  <a:cubicBezTo>
                    <a:pt x="6016" y="3059"/>
                    <a:pt x="5740" y="3033"/>
                    <a:pt x="5465" y="2983"/>
                  </a:cubicBezTo>
                  <a:cubicBezTo>
                    <a:pt x="5314" y="2958"/>
                    <a:pt x="5139" y="2883"/>
                    <a:pt x="4988" y="2808"/>
                  </a:cubicBezTo>
                  <a:cubicBezTo>
                    <a:pt x="3585" y="2206"/>
                    <a:pt x="2156" y="1605"/>
                    <a:pt x="753" y="978"/>
                  </a:cubicBezTo>
                  <a:cubicBezTo>
                    <a:pt x="452" y="853"/>
                    <a:pt x="76" y="778"/>
                    <a:pt x="1" y="352"/>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6"/>
            <p:cNvSpPr/>
            <p:nvPr/>
          </p:nvSpPr>
          <p:spPr>
            <a:xfrm>
              <a:off x="7604324" y="3550018"/>
              <a:ext cx="72688" cy="14599"/>
            </a:xfrm>
            <a:custGeom>
              <a:avLst/>
              <a:gdLst/>
              <a:ahLst/>
              <a:cxnLst/>
              <a:rect l="l" t="t" r="r" b="b"/>
              <a:pathLst>
                <a:path w="6617" h="1329" extrusionOk="0">
                  <a:moveTo>
                    <a:pt x="1730" y="1278"/>
                  </a:moveTo>
                  <a:cubicBezTo>
                    <a:pt x="1278" y="1278"/>
                    <a:pt x="852" y="1278"/>
                    <a:pt x="426" y="1278"/>
                  </a:cubicBezTo>
                  <a:cubicBezTo>
                    <a:pt x="226" y="1278"/>
                    <a:pt x="50" y="1153"/>
                    <a:pt x="25" y="978"/>
                  </a:cubicBezTo>
                  <a:cubicBezTo>
                    <a:pt x="0" y="702"/>
                    <a:pt x="251" y="602"/>
                    <a:pt x="451" y="577"/>
                  </a:cubicBezTo>
                  <a:cubicBezTo>
                    <a:pt x="1103" y="501"/>
                    <a:pt x="1755" y="501"/>
                    <a:pt x="2406" y="376"/>
                  </a:cubicBezTo>
                  <a:cubicBezTo>
                    <a:pt x="3434" y="176"/>
                    <a:pt x="4512" y="276"/>
                    <a:pt x="5539" y="50"/>
                  </a:cubicBezTo>
                  <a:cubicBezTo>
                    <a:pt x="5765" y="0"/>
                    <a:pt x="6065" y="75"/>
                    <a:pt x="6316" y="126"/>
                  </a:cubicBezTo>
                  <a:cubicBezTo>
                    <a:pt x="6466" y="151"/>
                    <a:pt x="6617" y="276"/>
                    <a:pt x="6617" y="476"/>
                  </a:cubicBezTo>
                  <a:cubicBezTo>
                    <a:pt x="6617" y="627"/>
                    <a:pt x="6517" y="727"/>
                    <a:pt x="6391" y="752"/>
                  </a:cubicBezTo>
                  <a:cubicBezTo>
                    <a:pt x="6091" y="852"/>
                    <a:pt x="5815" y="978"/>
                    <a:pt x="5514" y="1003"/>
                  </a:cubicBezTo>
                  <a:cubicBezTo>
                    <a:pt x="4261" y="1128"/>
                    <a:pt x="2983" y="1228"/>
                    <a:pt x="1730" y="1329"/>
                  </a:cubicBezTo>
                  <a:cubicBezTo>
                    <a:pt x="1730" y="1303"/>
                    <a:pt x="1730" y="1303"/>
                    <a:pt x="1730" y="1278"/>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6"/>
            <p:cNvSpPr/>
            <p:nvPr/>
          </p:nvSpPr>
          <p:spPr>
            <a:xfrm>
              <a:off x="7597437" y="3512295"/>
              <a:ext cx="68019" cy="32779"/>
            </a:xfrm>
            <a:custGeom>
              <a:avLst/>
              <a:gdLst/>
              <a:ahLst/>
              <a:cxnLst/>
              <a:rect l="l" t="t" r="r" b="b"/>
              <a:pathLst>
                <a:path w="6192" h="2984" extrusionOk="0">
                  <a:moveTo>
                    <a:pt x="1" y="2783"/>
                  </a:moveTo>
                  <a:cubicBezTo>
                    <a:pt x="1730" y="1454"/>
                    <a:pt x="3484" y="727"/>
                    <a:pt x="5314" y="151"/>
                  </a:cubicBezTo>
                  <a:cubicBezTo>
                    <a:pt x="5615" y="51"/>
                    <a:pt x="5966" y="1"/>
                    <a:pt x="6091" y="377"/>
                  </a:cubicBezTo>
                  <a:cubicBezTo>
                    <a:pt x="6191" y="652"/>
                    <a:pt x="5915" y="828"/>
                    <a:pt x="5690" y="953"/>
                  </a:cubicBezTo>
                  <a:cubicBezTo>
                    <a:pt x="5414" y="1103"/>
                    <a:pt x="5139" y="1229"/>
                    <a:pt x="4838" y="1329"/>
                  </a:cubicBezTo>
                  <a:cubicBezTo>
                    <a:pt x="3710" y="1780"/>
                    <a:pt x="2582" y="2231"/>
                    <a:pt x="1454" y="2707"/>
                  </a:cubicBezTo>
                  <a:cubicBezTo>
                    <a:pt x="1028" y="2883"/>
                    <a:pt x="627" y="2983"/>
                    <a:pt x="1" y="2783"/>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6"/>
            <p:cNvSpPr/>
            <p:nvPr/>
          </p:nvSpPr>
          <p:spPr>
            <a:xfrm>
              <a:off x="7340295" y="3513119"/>
              <a:ext cx="65251" cy="32230"/>
            </a:xfrm>
            <a:custGeom>
              <a:avLst/>
              <a:gdLst/>
              <a:ahLst/>
              <a:cxnLst/>
              <a:rect l="l" t="t" r="r" b="b"/>
              <a:pathLst>
                <a:path w="5940" h="2934" extrusionOk="0">
                  <a:moveTo>
                    <a:pt x="5940" y="2607"/>
                  </a:moveTo>
                  <a:cubicBezTo>
                    <a:pt x="5564" y="2933"/>
                    <a:pt x="5288" y="2833"/>
                    <a:pt x="4988" y="2733"/>
                  </a:cubicBezTo>
                  <a:cubicBezTo>
                    <a:pt x="3609" y="2181"/>
                    <a:pt x="2231" y="1630"/>
                    <a:pt x="877" y="1078"/>
                  </a:cubicBezTo>
                  <a:cubicBezTo>
                    <a:pt x="677" y="978"/>
                    <a:pt x="476" y="853"/>
                    <a:pt x="301" y="753"/>
                  </a:cubicBezTo>
                  <a:cubicBezTo>
                    <a:pt x="150" y="652"/>
                    <a:pt x="0" y="502"/>
                    <a:pt x="50" y="327"/>
                  </a:cubicBezTo>
                  <a:cubicBezTo>
                    <a:pt x="125" y="76"/>
                    <a:pt x="351" y="1"/>
                    <a:pt x="576" y="51"/>
                  </a:cubicBezTo>
                  <a:cubicBezTo>
                    <a:pt x="1830" y="302"/>
                    <a:pt x="3008" y="803"/>
                    <a:pt x="4135" y="1404"/>
                  </a:cubicBezTo>
                  <a:cubicBezTo>
                    <a:pt x="4762" y="1730"/>
                    <a:pt x="5439" y="2031"/>
                    <a:pt x="5940" y="2607"/>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0" name="Google Shape;3380;p36"/>
          <p:cNvGrpSpPr/>
          <p:nvPr/>
        </p:nvGrpSpPr>
        <p:grpSpPr>
          <a:xfrm>
            <a:off x="2601195" y="3227697"/>
            <a:ext cx="436988" cy="408108"/>
            <a:chOff x="7220523" y="3260381"/>
            <a:chExt cx="562476" cy="525303"/>
          </a:xfrm>
        </p:grpSpPr>
        <p:sp>
          <p:nvSpPr>
            <p:cNvPr id="3381" name="Google Shape;3381;p36"/>
            <p:cNvSpPr/>
            <p:nvPr/>
          </p:nvSpPr>
          <p:spPr>
            <a:xfrm>
              <a:off x="7220523" y="3260381"/>
              <a:ext cx="562476" cy="525303"/>
            </a:xfrm>
            <a:custGeom>
              <a:avLst/>
              <a:gdLst/>
              <a:ahLst/>
              <a:cxnLst/>
              <a:rect l="l" t="t" r="r" b="b"/>
              <a:pathLst>
                <a:path w="51204" h="47820" extrusionOk="0">
                  <a:moveTo>
                    <a:pt x="25715" y="47745"/>
                  </a:moveTo>
                  <a:cubicBezTo>
                    <a:pt x="20828" y="47820"/>
                    <a:pt x="16141" y="47018"/>
                    <a:pt x="11680" y="45163"/>
                  </a:cubicBezTo>
                  <a:cubicBezTo>
                    <a:pt x="8823" y="43985"/>
                    <a:pt x="6367" y="42306"/>
                    <a:pt x="4512" y="39775"/>
                  </a:cubicBezTo>
                  <a:cubicBezTo>
                    <a:pt x="2733" y="37294"/>
                    <a:pt x="1179" y="34712"/>
                    <a:pt x="652" y="31654"/>
                  </a:cubicBezTo>
                  <a:cubicBezTo>
                    <a:pt x="26" y="28146"/>
                    <a:pt x="1" y="24687"/>
                    <a:pt x="1103" y="21253"/>
                  </a:cubicBezTo>
                  <a:cubicBezTo>
                    <a:pt x="1880" y="18872"/>
                    <a:pt x="2682" y="16517"/>
                    <a:pt x="4161" y="14436"/>
                  </a:cubicBezTo>
                  <a:cubicBezTo>
                    <a:pt x="4487" y="13985"/>
                    <a:pt x="4412" y="13584"/>
                    <a:pt x="4312" y="13083"/>
                  </a:cubicBezTo>
                  <a:cubicBezTo>
                    <a:pt x="3760" y="9549"/>
                    <a:pt x="2983" y="6040"/>
                    <a:pt x="3134" y="2406"/>
                  </a:cubicBezTo>
                  <a:cubicBezTo>
                    <a:pt x="3209" y="827"/>
                    <a:pt x="4236" y="0"/>
                    <a:pt x="5815" y="201"/>
                  </a:cubicBezTo>
                  <a:cubicBezTo>
                    <a:pt x="8547" y="526"/>
                    <a:pt x="10728" y="1955"/>
                    <a:pt x="12858" y="3509"/>
                  </a:cubicBezTo>
                  <a:cubicBezTo>
                    <a:pt x="13535" y="4010"/>
                    <a:pt x="14186" y="4537"/>
                    <a:pt x="14813" y="5063"/>
                  </a:cubicBezTo>
                  <a:cubicBezTo>
                    <a:pt x="15339" y="5489"/>
                    <a:pt x="15840" y="5614"/>
                    <a:pt x="16517" y="5339"/>
                  </a:cubicBezTo>
                  <a:cubicBezTo>
                    <a:pt x="17319" y="5013"/>
                    <a:pt x="18171" y="4787"/>
                    <a:pt x="18998" y="4511"/>
                  </a:cubicBezTo>
                  <a:cubicBezTo>
                    <a:pt x="20678" y="3960"/>
                    <a:pt x="22432" y="3760"/>
                    <a:pt x="24186" y="3709"/>
                  </a:cubicBezTo>
                  <a:cubicBezTo>
                    <a:pt x="26191" y="3684"/>
                    <a:pt x="28221" y="3609"/>
                    <a:pt x="30226" y="3985"/>
                  </a:cubicBezTo>
                  <a:cubicBezTo>
                    <a:pt x="31630" y="4236"/>
                    <a:pt x="33059" y="4612"/>
                    <a:pt x="34362" y="5188"/>
                  </a:cubicBezTo>
                  <a:cubicBezTo>
                    <a:pt x="35465" y="5664"/>
                    <a:pt x="36267" y="5414"/>
                    <a:pt x="37094" y="4687"/>
                  </a:cubicBezTo>
                  <a:cubicBezTo>
                    <a:pt x="38297" y="3634"/>
                    <a:pt x="39550" y="2707"/>
                    <a:pt x="40928" y="1880"/>
                  </a:cubicBezTo>
                  <a:cubicBezTo>
                    <a:pt x="42407" y="1028"/>
                    <a:pt x="43986" y="401"/>
                    <a:pt x="45690" y="176"/>
                  </a:cubicBezTo>
                  <a:cubicBezTo>
                    <a:pt x="47119" y="0"/>
                    <a:pt x="48171" y="852"/>
                    <a:pt x="48247" y="2331"/>
                  </a:cubicBezTo>
                  <a:cubicBezTo>
                    <a:pt x="48372" y="4211"/>
                    <a:pt x="48196" y="6090"/>
                    <a:pt x="47871" y="7945"/>
                  </a:cubicBezTo>
                  <a:cubicBezTo>
                    <a:pt x="47545" y="9750"/>
                    <a:pt x="47420" y="11604"/>
                    <a:pt x="46968" y="13384"/>
                  </a:cubicBezTo>
                  <a:cubicBezTo>
                    <a:pt x="46868" y="13785"/>
                    <a:pt x="47044" y="14136"/>
                    <a:pt x="47269" y="14486"/>
                  </a:cubicBezTo>
                  <a:cubicBezTo>
                    <a:pt x="48973" y="17093"/>
                    <a:pt x="50026" y="19950"/>
                    <a:pt x="50703" y="22983"/>
                  </a:cubicBezTo>
                  <a:cubicBezTo>
                    <a:pt x="51204" y="25263"/>
                    <a:pt x="51179" y="27544"/>
                    <a:pt x="50978" y="29900"/>
                  </a:cubicBezTo>
                  <a:cubicBezTo>
                    <a:pt x="50602" y="34286"/>
                    <a:pt x="48547" y="37795"/>
                    <a:pt x="45815" y="41028"/>
                  </a:cubicBezTo>
                  <a:cubicBezTo>
                    <a:pt x="44362" y="42782"/>
                    <a:pt x="42407" y="43910"/>
                    <a:pt x="40377" y="44863"/>
                  </a:cubicBezTo>
                  <a:cubicBezTo>
                    <a:pt x="37119" y="46366"/>
                    <a:pt x="33685" y="47143"/>
                    <a:pt x="30126" y="47544"/>
                  </a:cubicBezTo>
                  <a:cubicBezTo>
                    <a:pt x="28622" y="47695"/>
                    <a:pt x="27144" y="47670"/>
                    <a:pt x="25715" y="477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6"/>
            <p:cNvSpPr/>
            <p:nvPr/>
          </p:nvSpPr>
          <p:spPr>
            <a:xfrm>
              <a:off x="7451795" y="3470177"/>
              <a:ext cx="103248" cy="150879"/>
            </a:xfrm>
            <a:custGeom>
              <a:avLst/>
              <a:gdLst/>
              <a:ahLst/>
              <a:cxnLst/>
              <a:rect l="l" t="t" r="r" b="b"/>
              <a:pathLst>
                <a:path w="9399" h="13735" extrusionOk="0">
                  <a:moveTo>
                    <a:pt x="8873" y="11454"/>
                  </a:moveTo>
                  <a:cubicBezTo>
                    <a:pt x="8021" y="13083"/>
                    <a:pt x="6792" y="13509"/>
                    <a:pt x="5414" y="13609"/>
                  </a:cubicBezTo>
                  <a:cubicBezTo>
                    <a:pt x="3509" y="13734"/>
                    <a:pt x="1655" y="13609"/>
                    <a:pt x="427" y="11754"/>
                  </a:cubicBezTo>
                  <a:cubicBezTo>
                    <a:pt x="802" y="11379"/>
                    <a:pt x="1053" y="11729"/>
                    <a:pt x="1329" y="11805"/>
                  </a:cubicBezTo>
                  <a:cubicBezTo>
                    <a:pt x="1880" y="11930"/>
                    <a:pt x="2406" y="12181"/>
                    <a:pt x="2958" y="12256"/>
                  </a:cubicBezTo>
                  <a:cubicBezTo>
                    <a:pt x="4086" y="12456"/>
                    <a:pt x="4211" y="12256"/>
                    <a:pt x="4111" y="11103"/>
                  </a:cubicBezTo>
                  <a:cubicBezTo>
                    <a:pt x="4011" y="10226"/>
                    <a:pt x="4211" y="9273"/>
                    <a:pt x="3910" y="8496"/>
                  </a:cubicBezTo>
                  <a:cubicBezTo>
                    <a:pt x="3610" y="7795"/>
                    <a:pt x="2732" y="7343"/>
                    <a:pt x="2256" y="6692"/>
                  </a:cubicBezTo>
                  <a:cubicBezTo>
                    <a:pt x="1178" y="5263"/>
                    <a:pt x="652" y="3584"/>
                    <a:pt x="126" y="1905"/>
                  </a:cubicBezTo>
                  <a:cubicBezTo>
                    <a:pt x="0" y="1454"/>
                    <a:pt x="226" y="1128"/>
                    <a:pt x="552" y="902"/>
                  </a:cubicBezTo>
                  <a:cubicBezTo>
                    <a:pt x="853" y="702"/>
                    <a:pt x="1178" y="576"/>
                    <a:pt x="1529" y="501"/>
                  </a:cubicBezTo>
                  <a:cubicBezTo>
                    <a:pt x="3610" y="25"/>
                    <a:pt x="5715" y="0"/>
                    <a:pt x="7795" y="501"/>
                  </a:cubicBezTo>
                  <a:cubicBezTo>
                    <a:pt x="9123" y="827"/>
                    <a:pt x="9399" y="1328"/>
                    <a:pt x="8948" y="2581"/>
                  </a:cubicBezTo>
                  <a:cubicBezTo>
                    <a:pt x="8196" y="4662"/>
                    <a:pt x="7519" y="6767"/>
                    <a:pt x="5564" y="8120"/>
                  </a:cubicBezTo>
                  <a:cubicBezTo>
                    <a:pt x="5389" y="8246"/>
                    <a:pt x="5289" y="8446"/>
                    <a:pt x="5289" y="8672"/>
                  </a:cubicBezTo>
                  <a:cubicBezTo>
                    <a:pt x="5339" y="9649"/>
                    <a:pt x="5188" y="10602"/>
                    <a:pt x="5088" y="11554"/>
                  </a:cubicBezTo>
                  <a:cubicBezTo>
                    <a:pt x="5038" y="12130"/>
                    <a:pt x="5314" y="12331"/>
                    <a:pt x="5890" y="12306"/>
                  </a:cubicBezTo>
                  <a:cubicBezTo>
                    <a:pt x="6467" y="12306"/>
                    <a:pt x="6993" y="12105"/>
                    <a:pt x="7544" y="11930"/>
                  </a:cubicBezTo>
                  <a:cubicBezTo>
                    <a:pt x="7895" y="11830"/>
                    <a:pt x="8246" y="11679"/>
                    <a:pt x="8873" y="11454"/>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6"/>
            <p:cNvSpPr/>
            <p:nvPr/>
          </p:nvSpPr>
          <p:spPr>
            <a:xfrm>
              <a:off x="7275592" y="3290107"/>
              <a:ext cx="83431" cy="98579"/>
            </a:xfrm>
            <a:custGeom>
              <a:avLst/>
              <a:gdLst/>
              <a:ahLst/>
              <a:cxnLst/>
              <a:rect l="l" t="t" r="r" b="b"/>
              <a:pathLst>
                <a:path w="7595" h="8974" extrusionOk="0">
                  <a:moveTo>
                    <a:pt x="25" y="1104"/>
                  </a:moveTo>
                  <a:cubicBezTo>
                    <a:pt x="0" y="452"/>
                    <a:pt x="527" y="1"/>
                    <a:pt x="1228" y="302"/>
                  </a:cubicBezTo>
                  <a:cubicBezTo>
                    <a:pt x="2030" y="653"/>
                    <a:pt x="2807" y="1054"/>
                    <a:pt x="3559" y="1530"/>
                  </a:cubicBezTo>
                  <a:cubicBezTo>
                    <a:pt x="4612" y="2206"/>
                    <a:pt x="5639" y="2958"/>
                    <a:pt x="6692" y="3685"/>
                  </a:cubicBezTo>
                  <a:cubicBezTo>
                    <a:pt x="7569" y="4312"/>
                    <a:pt x="7594" y="4863"/>
                    <a:pt x="6692" y="5389"/>
                  </a:cubicBezTo>
                  <a:cubicBezTo>
                    <a:pt x="5414" y="6116"/>
                    <a:pt x="4386" y="7119"/>
                    <a:pt x="3309" y="8096"/>
                  </a:cubicBezTo>
                  <a:cubicBezTo>
                    <a:pt x="2331" y="8973"/>
                    <a:pt x="1780" y="8848"/>
                    <a:pt x="1454" y="7595"/>
                  </a:cubicBezTo>
                  <a:cubicBezTo>
                    <a:pt x="953" y="5490"/>
                    <a:pt x="527" y="3334"/>
                    <a:pt x="25" y="1104"/>
                  </a:cubicBezTo>
                </a:path>
              </a:pathLst>
            </a:custGeom>
            <a:solidFill>
              <a:srgbClr val="EEE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6"/>
            <p:cNvSpPr/>
            <p:nvPr/>
          </p:nvSpPr>
          <p:spPr>
            <a:xfrm>
              <a:off x="7647277" y="3290107"/>
              <a:ext cx="80399" cy="96932"/>
            </a:xfrm>
            <a:custGeom>
              <a:avLst/>
              <a:gdLst/>
              <a:ahLst/>
              <a:cxnLst/>
              <a:rect l="l" t="t" r="r" b="b"/>
              <a:pathLst>
                <a:path w="7319" h="8824" extrusionOk="0">
                  <a:moveTo>
                    <a:pt x="7293" y="1555"/>
                  </a:moveTo>
                  <a:cubicBezTo>
                    <a:pt x="7018" y="3685"/>
                    <a:pt x="6491" y="5891"/>
                    <a:pt x="5915" y="8096"/>
                  </a:cubicBezTo>
                  <a:cubicBezTo>
                    <a:pt x="5764" y="8723"/>
                    <a:pt x="5138" y="8823"/>
                    <a:pt x="4536" y="8372"/>
                  </a:cubicBezTo>
                  <a:cubicBezTo>
                    <a:pt x="4035" y="7971"/>
                    <a:pt x="3634" y="7420"/>
                    <a:pt x="3083" y="7044"/>
                  </a:cubicBezTo>
                  <a:cubicBezTo>
                    <a:pt x="2306" y="6492"/>
                    <a:pt x="1579" y="5866"/>
                    <a:pt x="777" y="5339"/>
                  </a:cubicBezTo>
                  <a:cubicBezTo>
                    <a:pt x="0" y="4838"/>
                    <a:pt x="0" y="4312"/>
                    <a:pt x="727" y="3785"/>
                  </a:cubicBezTo>
                  <a:cubicBezTo>
                    <a:pt x="2381" y="2582"/>
                    <a:pt x="4010" y="1329"/>
                    <a:pt x="5890" y="477"/>
                  </a:cubicBezTo>
                  <a:cubicBezTo>
                    <a:pt x="6967" y="1"/>
                    <a:pt x="7318" y="252"/>
                    <a:pt x="7293" y="1555"/>
                  </a:cubicBezTo>
                </a:path>
              </a:pathLst>
            </a:custGeom>
            <a:solidFill>
              <a:srgbClr val="EEE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6"/>
            <p:cNvSpPr/>
            <p:nvPr/>
          </p:nvSpPr>
          <p:spPr>
            <a:xfrm>
              <a:off x="7360936" y="3445395"/>
              <a:ext cx="49850" cy="50114"/>
            </a:xfrm>
            <a:custGeom>
              <a:avLst/>
              <a:gdLst/>
              <a:ahLst/>
              <a:cxnLst/>
              <a:rect l="l" t="t" r="r" b="b"/>
              <a:pathLst>
                <a:path w="4538" h="4562" extrusionOk="0">
                  <a:moveTo>
                    <a:pt x="4512" y="2281"/>
                  </a:moveTo>
                  <a:cubicBezTo>
                    <a:pt x="4537" y="3434"/>
                    <a:pt x="3334" y="4562"/>
                    <a:pt x="2056" y="4537"/>
                  </a:cubicBezTo>
                  <a:cubicBezTo>
                    <a:pt x="928" y="4537"/>
                    <a:pt x="51" y="3584"/>
                    <a:pt x="26" y="2256"/>
                  </a:cubicBezTo>
                  <a:cubicBezTo>
                    <a:pt x="1" y="953"/>
                    <a:pt x="828" y="50"/>
                    <a:pt x="2081" y="25"/>
                  </a:cubicBezTo>
                  <a:cubicBezTo>
                    <a:pt x="3359" y="0"/>
                    <a:pt x="4512" y="1078"/>
                    <a:pt x="4512" y="2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6"/>
            <p:cNvSpPr/>
            <p:nvPr/>
          </p:nvSpPr>
          <p:spPr>
            <a:xfrm>
              <a:off x="7594690" y="3445395"/>
              <a:ext cx="49564" cy="50388"/>
            </a:xfrm>
            <a:custGeom>
              <a:avLst/>
              <a:gdLst/>
              <a:ahLst/>
              <a:cxnLst/>
              <a:rect l="l" t="t" r="r" b="b"/>
              <a:pathLst>
                <a:path w="4512" h="4587" extrusionOk="0">
                  <a:moveTo>
                    <a:pt x="4511" y="2231"/>
                  </a:moveTo>
                  <a:cubicBezTo>
                    <a:pt x="4486" y="3609"/>
                    <a:pt x="3584" y="4587"/>
                    <a:pt x="2356" y="4537"/>
                  </a:cubicBezTo>
                  <a:cubicBezTo>
                    <a:pt x="1153" y="4512"/>
                    <a:pt x="25" y="3434"/>
                    <a:pt x="25" y="2306"/>
                  </a:cubicBezTo>
                  <a:cubicBezTo>
                    <a:pt x="0" y="1103"/>
                    <a:pt x="1153" y="0"/>
                    <a:pt x="2431" y="25"/>
                  </a:cubicBezTo>
                  <a:cubicBezTo>
                    <a:pt x="3684" y="25"/>
                    <a:pt x="4511" y="928"/>
                    <a:pt x="4511" y="2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6"/>
            <p:cNvSpPr/>
            <p:nvPr/>
          </p:nvSpPr>
          <p:spPr>
            <a:xfrm>
              <a:off x="7330375" y="3575625"/>
              <a:ext cx="68568" cy="32494"/>
            </a:xfrm>
            <a:custGeom>
              <a:avLst/>
              <a:gdLst/>
              <a:ahLst/>
              <a:cxnLst/>
              <a:rect l="l" t="t" r="r" b="b"/>
              <a:pathLst>
                <a:path w="6242" h="2958" extrusionOk="0">
                  <a:moveTo>
                    <a:pt x="6241" y="251"/>
                  </a:moveTo>
                  <a:cubicBezTo>
                    <a:pt x="5991" y="777"/>
                    <a:pt x="5540" y="852"/>
                    <a:pt x="5164" y="1028"/>
                  </a:cubicBezTo>
                  <a:cubicBezTo>
                    <a:pt x="3860" y="1604"/>
                    <a:pt x="2532" y="2155"/>
                    <a:pt x="1204" y="2732"/>
                  </a:cubicBezTo>
                  <a:cubicBezTo>
                    <a:pt x="1003" y="2807"/>
                    <a:pt x="803" y="2907"/>
                    <a:pt x="602" y="2932"/>
                  </a:cubicBezTo>
                  <a:cubicBezTo>
                    <a:pt x="377" y="2957"/>
                    <a:pt x="151" y="2932"/>
                    <a:pt x="76" y="2657"/>
                  </a:cubicBezTo>
                  <a:cubicBezTo>
                    <a:pt x="1" y="2481"/>
                    <a:pt x="76" y="2306"/>
                    <a:pt x="201" y="2206"/>
                  </a:cubicBezTo>
                  <a:cubicBezTo>
                    <a:pt x="352" y="2055"/>
                    <a:pt x="552" y="1905"/>
                    <a:pt x="728" y="1830"/>
                  </a:cubicBezTo>
                  <a:cubicBezTo>
                    <a:pt x="2281" y="1278"/>
                    <a:pt x="3785" y="551"/>
                    <a:pt x="5389" y="125"/>
                  </a:cubicBezTo>
                  <a:cubicBezTo>
                    <a:pt x="5640" y="75"/>
                    <a:pt x="5916" y="0"/>
                    <a:pt x="6241" y="251"/>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6"/>
            <p:cNvSpPr/>
            <p:nvPr/>
          </p:nvSpPr>
          <p:spPr>
            <a:xfrm>
              <a:off x="7327904" y="3550293"/>
              <a:ext cx="72962" cy="14050"/>
            </a:xfrm>
            <a:custGeom>
              <a:avLst/>
              <a:gdLst/>
              <a:ahLst/>
              <a:cxnLst/>
              <a:rect l="l" t="t" r="r" b="b"/>
              <a:pathLst>
                <a:path w="6642" h="1279" extrusionOk="0">
                  <a:moveTo>
                    <a:pt x="4612" y="1278"/>
                  </a:moveTo>
                  <a:cubicBezTo>
                    <a:pt x="3659" y="1203"/>
                    <a:pt x="2456" y="1103"/>
                    <a:pt x="1228" y="1003"/>
                  </a:cubicBezTo>
                  <a:cubicBezTo>
                    <a:pt x="902" y="953"/>
                    <a:pt x="552" y="827"/>
                    <a:pt x="251" y="702"/>
                  </a:cubicBezTo>
                  <a:cubicBezTo>
                    <a:pt x="151" y="677"/>
                    <a:pt x="50" y="527"/>
                    <a:pt x="25" y="401"/>
                  </a:cubicBezTo>
                  <a:cubicBezTo>
                    <a:pt x="0" y="201"/>
                    <a:pt x="151" y="75"/>
                    <a:pt x="351" y="50"/>
                  </a:cubicBezTo>
                  <a:cubicBezTo>
                    <a:pt x="552" y="25"/>
                    <a:pt x="777" y="0"/>
                    <a:pt x="978" y="25"/>
                  </a:cubicBezTo>
                  <a:cubicBezTo>
                    <a:pt x="2732" y="176"/>
                    <a:pt x="4461" y="351"/>
                    <a:pt x="6191" y="527"/>
                  </a:cubicBezTo>
                  <a:cubicBezTo>
                    <a:pt x="6416" y="552"/>
                    <a:pt x="6642" y="677"/>
                    <a:pt x="6642" y="903"/>
                  </a:cubicBezTo>
                  <a:cubicBezTo>
                    <a:pt x="6642" y="1128"/>
                    <a:pt x="6416" y="1253"/>
                    <a:pt x="6191" y="1253"/>
                  </a:cubicBezTo>
                  <a:cubicBezTo>
                    <a:pt x="5740" y="1278"/>
                    <a:pt x="5314" y="1278"/>
                    <a:pt x="4612" y="1278"/>
                  </a:cubicBezTo>
                  <a:close/>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6"/>
            <p:cNvSpPr/>
            <p:nvPr/>
          </p:nvSpPr>
          <p:spPr>
            <a:xfrm>
              <a:off x="7607345" y="3574790"/>
              <a:ext cx="68019" cy="33603"/>
            </a:xfrm>
            <a:custGeom>
              <a:avLst/>
              <a:gdLst/>
              <a:ahLst/>
              <a:cxnLst/>
              <a:rect l="l" t="t" r="r" b="b"/>
              <a:pathLst>
                <a:path w="6192" h="3059" extrusionOk="0">
                  <a:moveTo>
                    <a:pt x="1" y="352"/>
                  </a:moveTo>
                  <a:cubicBezTo>
                    <a:pt x="227" y="1"/>
                    <a:pt x="552" y="151"/>
                    <a:pt x="828" y="226"/>
                  </a:cubicBezTo>
                  <a:cubicBezTo>
                    <a:pt x="2382" y="703"/>
                    <a:pt x="3886" y="1254"/>
                    <a:pt x="5364" y="1931"/>
                  </a:cubicBezTo>
                  <a:cubicBezTo>
                    <a:pt x="5540" y="2006"/>
                    <a:pt x="5690" y="2106"/>
                    <a:pt x="5841" y="2181"/>
                  </a:cubicBezTo>
                  <a:cubicBezTo>
                    <a:pt x="6016" y="2307"/>
                    <a:pt x="6191" y="2482"/>
                    <a:pt x="6116" y="2733"/>
                  </a:cubicBezTo>
                  <a:cubicBezTo>
                    <a:pt x="6016" y="3059"/>
                    <a:pt x="5740" y="3033"/>
                    <a:pt x="5465" y="2983"/>
                  </a:cubicBezTo>
                  <a:cubicBezTo>
                    <a:pt x="5314" y="2958"/>
                    <a:pt x="5139" y="2883"/>
                    <a:pt x="4988" y="2808"/>
                  </a:cubicBezTo>
                  <a:cubicBezTo>
                    <a:pt x="3585" y="2206"/>
                    <a:pt x="2156" y="1605"/>
                    <a:pt x="753" y="978"/>
                  </a:cubicBezTo>
                  <a:cubicBezTo>
                    <a:pt x="452" y="853"/>
                    <a:pt x="76" y="778"/>
                    <a:pt x="1" y="352"/>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6"/>
            <p:cNvSpPr/>
            <p:nvPr/>
          </p:nvSpPr>
          <p:spPr>
            <a:xfrm>
              <a:off x="7604324" y="3550018"/>
              <a:ext cx="72688" cy="14599"/>
            </a:xfrm>
            <a:custGeom>
              <a:avLst/>
              <a:gdLst/>
              <a:ahLst/>
              <a:cxnLst/>
              <a:rect l="l" t="t" r="r" b="b"/>
              <a:pathLst>
                <a:path w="6617" h="1329" extrusionOk="0">
                  <a:moveTo>
                    <a:pt x="1730" y="1278"/>
                  </a:moveTo>
                  <a:cubicBezTo>
                    <a:pt x="1278" y="1278"/>
                    <a:pt x="852" y="1278"/>
                    <a:pt x="426" y="1278"/>
                  </a:cubicBezTo>
                  <a:cubicBezTo>
                    <a:pt x="226" y="1278"/>
                    <a:pt x="50" y="1153"/>
                    <a:pt x="25" y="978"/>
                  </a:cubicBezTo>
                  <a:cubicBezTo>
                    <a:pt x="0" y="702"/>
                    <a:pt x="251" y="602"/>
                    <a:pt x="451" y="577"/>
                  </a:cubicBezTo>
                  <a:cubicBezTo>
                    <a:pt x="1103" y="501"/>
                    <a:pt x="1755" y="501"/>
                    <a:pt x="2406" y="376"/>
                  </a:cubicBezTo>
                  <a:cubicBezTo>
                    <a:pt x="3434" y="176"/>
                    <a:pt x="4512" y="276"/>
                    <a:pt x="5539" y="50"/>
                  </a:cubicBezTo>
                  <a:cubicBezTo>
                    <a:pt x="5765" y="0"/>
                    <a:pt x="6065" y="75"/>
                    <a:pt x="6316" y="126"/>
                  </a:cubicBezTo>
                  <a:cubicBezTo>
                    <a:pt x="6466" y="151"/>
                    <a:pt x="6617" y="276"/>
                    <a:pt x="6617" y="476"/>
                  </a:cubicBezTo>
                  <a:cubicBezTo>
                    <a:pt x="6617" y="627"/>
                    <a:pt x="6517" y="727"/>
                    <a:pt x="6391" y="752"/>
                  </a:cubicBezTo>
                  <a:cubicBezTo>
                    <a:pt x="6091" y="852"/>
                    <a:pt x="5815" y="978"/>
                    <a:pt x="5514" y="1003"/>
                  </a:cubicBezTo>
                  <a:cubicBezTo>
                    <a:pt x="4261" y="1128"/>
                    <a:pt x="2983" y="1228"/>
                    <a:pt x="1730" y="1329"/>
                  </a:cubicBezTo>
                  <a:cubicBezTo>
                    <a:pt x="1730" y="1303"/>
                    <a:pt x="1730" y="1303"/>
                    <a:pt x="1730" y="1278"/>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6"/>
            <p:cNvSpPr/>
            <p:nvPr/>
          </p:nvSpPr>
          <p:spPr>
            <a:xfrm>
              <a:off x="7597437" y="3512295"/>
              <a:ext cx="68019" cy="32779"/>
            </a:xfrm>
            <a:custGeom>
              <a:avLst/>
              <a:gdLst/>
              <a:ahLst/>
              <a:cxnLst/>
              <a:rect l="l" t="t" r="r" b="b"/>
              <a:pathLst>
                <a:path w="6192" h="2984" extrusionOk="0">
                  <a:moveTo>
                    <a:pt x="1" y="2783"/>
                  </a:moveTo>
                  <a:cubicBezTo>
                    <a:pt x="1730" y="1454"/>
                    <a:pt x="3484" y="727"/>
                    <a:pt x="5314" y="151"/>
                  </a:cubicBezTo>
                  <a:cubicBezTo>
                    <a:pt x="5615" y="51"/>
                    <a:pt x="5966" y="1"/>
                    <a:pt x="6091" y="377"/>
                  </a:cubicBezTo>
                  <a:cubicBezTo>
                    <a:pt x="6191" y="652"/>
                    <a:pt x="5915" y="828"/>
                    <a:pt x="5690" y="953"/>
                  </a:cubicBezTo>
                  <a:cubicBezTo>
                    <a:pt x="5414" y="1103"/>
                    <a:pt x="5139" y="1229"/>
                    <a:pt x="4838" y="1329"/>
                  </a:cubicBezTo>
                  <a:cubicBezTo>
                    <a:pt x="3710" y="1780"/>
                    <a:pt x="2582" y="2231"/>
                    <a:pt x="1454" y="2707"/>
                  </a:cubicBezTo>
                  <a:cubicBezTo>
                    <a:pt x="1028" y="2883"/>
                    <a:pt x="627" y="2983"/>
                    <a:pt x="1" y="2783"/>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6"/>
            <p:cNvSpPr/>
            <p:nvPr/>
          </p:nvSpPr>
          <p:spPr>
            <a:xfrm>
              <a:off x="7340295" y="3513119"/>
              <a:ext cx="65251" cy="32230"/>
            </a:xfrm>
            <a:custGeom>
              <a:avLst/>
              <a:gdLst/>
              <a:ahLst/>
              <a:cxnLst/>
              <a:rect l="l" t="t" r="r" b="b"/>
              <a:pathLst>
                <a:path w="5940" h="2934" extrusionOk="0">
                  <a:moveTo>
                    <a:pt x="5940" y="2607"/>
                  </a:moveTo>
                  <a:cubicBezTo>
                    <a:pt x="5564" y="2933"/>
                    <a:pt x="5288" y="2833"/>
                    <a:pt x="4988" y="2733"/>
                  </a:cubicBezTo>
                  <a:cubicBezTo>
                    <a:pt x="3609" y="2181"/>
                    <a:pt x="2231" y="1630"/>
                    <a:pt x="877" y="1078"/>
                  </a:cubicBezTo>
                  <a:cubicBezTo>
                    <a:pt x="677" y="978"/>
                    <a:pt x="476" y="853"/>
                    <a:pt x="301" y="753"/>
                  </a:cubicBezTo>
                  <a:cubicBezTo>
                    <a:pt x="150" y="652"/>
                    <a:pt x="0" y="502"/>
                    <a:pt x="50" y="327"/>
                  </a:cubicBezTo>
                  <a:cubicBezTo>
                    <a:pt x="125" y="76"/>
                    <a:pt x="351" y="1"/>
                    <a:pt x="576" y="51"/>
                  </a:cubicBezTo>
                  <a:cubicBezTo>
                    <a:pt x="1830" y="302"/>
                    <a:pt x="3008" y="803"/>
                    <a:pt x="4135" y="1404"/>
                  </a:cubicBezTo>
                  <a:cubicBezTo>
                    <a:pt x="4762" y="1730"/>
                    <a:pt x="5439" y="2031"/>
                    <a:pt x="5940" y="2607"/>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36"/>
          <p:cNvGrpSpPr/>
          <p:nvPr/>
        </p:nvGrpSpPr>
        <p:grpSpPr>
          <a:xfrm>
            <a:off x="7040461" y="1938973"/>
            <a:ext cx="438276" cy="411752"/>
            <a:chOff x="6267090" y="2534356"/>
            <a:chExt cx="564135" cy="529993"/>
          </a:xfrm>
        </p:grpSpPr>
        <p:sp>
          <p:nvSpPr>
            <p:cNvPr id="3394" name="Google Shape;3394;p36"/>
            <p:cNvSpPr/>
            <p:nvPr/>
          </p:nvSpPr>
          <p:spPr>
            <a:xfrm>
              <a:off x="6267090" y="2534356"/>
              <a:ext cx="564135" cy="529993"/>
            </a:xfrm>
            <a:custGeom>
              <a:avLst/>
              <a:gdLst/>
              <a:ahLst/>
              <a:cxnLst/>
              <a:rect l="l" t="t" r="r" b="b"/>
              <a:pathLst>
                <a:path w="51355" h="48247" extrusionOk="0">
                  <a:moveTo>
                    <a:pt x="25239" y="48046"/>
                  </a:moveTo>
                  <a:cubicBezTo>
                    <a:pt x="23234" y="48246"/>
                    <a:pt x="20778" y="47971"/>
                    <a:pt x="18347" y="47745"/>
                  </a:cubicBezTo>
                  <a:cubicBezTo>
                    <a:pt x="14763" y="47419"/>
                    <a:pt x="11254" y="46492"/>
                    <a:pt x="8121" y="44612"/>
                  </a:cubicBezTo>
                  <a:cubicBezTo>
                    <a:pt x="4537" y="42432"/>
                    <a:pt x="2357" y="39174"/>
                    <a:pt x="1279" y="35164"/>
                  </a:cubicBezTo>
                  <a:cubicBezTo>
                    <a:pt x="402" y="31880"/>
                    <a:pt x="1" y="28522"/>
                    <a:pt x="252" y="25139"/>
                  </a:cubicBezTo>
                  <a:cubicBezTo>
                    <a:pt x="477" y="21880"/>
                    <a:pt x="1505" y="18873"/>
                    <a:pt x="3109" y="16066"/>
                  </a:cubicBezTo>
                  <a:cubicBezTo>
                    <a:pt x="3735" y="14938"/>
                    <a:pt x="4387" y="13860"/>
                    <a:pt x="5189" y="12883"/>
                  </a:cubicBezTo>
                  <a:cubicBezTo>
                    <a:pt x="5540" y="12457"/>
                    <a:pt x="5515" y="12131"/>
                    <a:pt x="5164" y="11730"/>
                  </a:cubicBezTo>
                  <a:cubicBezTo>
                    <a:pt x="3510" y="9775"/>
                    <a:pt x="2858" y="7419"/>
                    <a:pt x="2582" y="4938"/>
                  </a:cubicBezTo>
                  <a:cubicBezTo>
                    <a:pt x="2507" y="4211"/>
                    <a:pt x="2407" y="3484"/>
                    <a:pt x="2282" y="2732"/>
                  </a:cubicBezTo>
                  <a:cubicBezTo>
                    <a:pt x="2031" y="978"/>
                    <a:pt x="2658" y="151"/>
                    <a:pt x="4412" y="76"/>
                  </a:cubicBezTo>
                  <a:cubicBezTo>
                    <a:pt x="6041" y="1"/>
                    <a:pt x="7670" y="226"/>
                    <a:pt x="9174" y="853"/>
                  </a:cubicBezTo>
                  <a:cubicBezTo>
                    <a:pt x="11129" y="1680"/>
                    <a:pt x="12858" y="2858"/>
                    <a:pt x="14187" y="4587"/>
                  </a:cubicBezTo>
                  <a:cubicBezTo>
                    <a:pt x="15064" y="5690"/>
                    <a:pt x="15089" y="5840"/>
                    <a:pt x="16618" y="5239"/>
                  </a:cubicBezTo>
                  <a:cubicBezTo>
                    <a:pt x="19074" y="4236"/>
                    <a:pt x="21680" y="3860"/>
                    <a:pt x="24312" y="3760"/>
                  </a:cubicBezTo>
                  <a:cubicBezTo>
                    <a:pt x="27445" y="3660"/>
                    <a:pt x="30527" y="3860"/>
                    <a:pt x="33535" y="4813"/>
                  </a:cubicBezTo>
                  <a:cubicBezTo>
                    <a:pt x="34036" y="4963"/>
                    <a:pt x="34537" y="5138"/>
                    <a:pt x="35014" y="5339"/>
                  </a:cubicBezTo>
                  <a:cubicBezTo>
                    <a:pt x="36116" y="5740"/>
                    <a:pt x="36267" y="5740"/>
                    <a:pt x="36918" y="4863"/>
                  </a:cubicBezTo>
                  <a:cubicBezTo>
                    <a:pt x="37670" y="3860"/>
                    <a:pt x="38548" y="3033"/>
                    <a:pt x="39550" y="2281"/>
                  </a:cubicBezTo>
                  <a:cubicBezTo>
                    <a:pt x="41756" y="627"/>
                    <a:pt x="44262" y="51"/>
                    <a:pt x="46969" y="76"/>
                  </a:cubicBezTo>
                  <a:cubicBezTo>
                    <a:pt x="48372" y="101"/>
                    <a:pt x="49124" y="928"/>
                    <a:pt x="49049" y="2356"/>
                  </a:cubicBezTo>
                  <a:cubicBezTo>
                    <a:pt x="48823" y="5389"/>
                    <a:pt x="48497" y="8397"/>
                    <a:pt x="46718" y="11003"/>
                  </a:cubicBezTo>
                  <a:cubicBezTo>
                    <a:pt x="45816" y="12331"/>
                    <a:pt x="45816" y="12331"/>
                    <a:pt x="46718" y="13635"/>
                  </a:cubicBezTo>
                  <a:cubicBezTo>
                    <a:pt x="49074" y="16993"/>
                    <a:pt x="50678" y="20677"/>
                    <a:pt x="51079" y="24763"/>
                  </a:cubicBezTo>
                  <a:cubicBezTo>
                    <a:pt x="51355" y="27620"/>
                    <a:pt x="51104" y="30452"/>
                    <a:pt x="50502" y="33284"/>
                  </a:cubicBezTo>
                  <a:cubicBezTo>
                    <a:pt x="50051" y="35439"/>
                    <a:pt x="49475" y="37520"/>
                    <a:pt x="48297" y="39424"/>
                  </a:cubicBezTo>
                  <a:cubicBezTo>
                    <a:pt x="46242" y="42733"/>
                    <a:pt x="43385" y="44988"/>
                    <a:pt x="39700" y="46216"/>
                  </a:cubicBezTo>
                  <a:cubicBezTo>
                    <a:pt x="36994" y="47144"/>
                    <a:pt x="34237" y="47695"/>
                    <a:pt x="31355" y="47871"/>
                  </a:cubicBezTo>
                  <a:cubicBezTo>
                    <a:pt x="29475" y="47971"/>
                    <a:pt x="27595" y="48021"/>
                    <a:pt x="25239" y="48046"/>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6"/>
            <p:cNvSpPr/>
            <p:nvPr/>
          </p:nvSpPr>
          <p:spPr>
            <a:xfrm>
              <a:off x="6446874" y="2699552"/>
              <a:ext cx="198521" cy="177034"/>
            </a:xfrm>
            <a:custGeom>
              <a:avLst/>
              <a:gdLst/>
              <a:ahLst/>
              <a:cxnLst/>
              <a:rect l="l" t="t" r="r" b="b"/>
              <a:pathLst>
                <a:path w="18072" h="16116" extrusionOk="0">
                  <a:moveTo>
                    <a:pt x="9475" y="15840"/>
                  </a:moveTo>
                  <a:cubicBezTo>
                    <a:pt x="6567" y="16116"/>
                    <a:pt x="4437" y="15113"/>
                    <a:pt x="2633" y="13208"/>
                  </a:cubicBezTo>
                  <a:cubicBezTo>
                    <a:pt x="778" y="11253"/>
                    <a:pt x="1" y="8171"/>
                    <a:pt x="1580" y="5288"/>
                  </a:cubicBezTo>
                  <a:cubicBezTo>
                    <a:pt x="2808" y="3083"/>
                    <a:pt x="4537" y="1404"/>
                    <a:pt x="7119" y="777"/>
                  </a:cubicBezTo>
                  <a:cubicBezTo>
                    <a:pt x="10427" y="0"/>
                    <a:pt x="14312" y="1103"/>
                    <a:pt x="16116" y="3935"/>
                  </a:cubicBezTo>
                  <a:cubicBezTo>
                    <a:pt x="16994" y="5314"/>
                    <a:pt x="17796" y="6692"/>
                    <a:pt x="17896" y="8396"/>
                  </a:cubicBezTo>
                  <a:cubicBezTo>
                    <a:pt x="18071" y="11629"/>
                    <a:pt x="15239" y="14487"/>
                    <a:pt x="13084" y="15339"/>
                  </a:cubicBezTo>
                  <a:cubicBezTo>
                    <a:pt x="12557" y="15539"/>
                    <a:pt x="12006" y="15765"/>
                    <a:pt x="11455" y="15840"/>
                  </a:cubicBezTo>
                  <a:cubicBezTo>
                    <a:pt x="10703" y="15915"/>
                    <a:pt x="9951" y="15840"/>
                    <a:pt x="9475" y="15840"/>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6"/>
            <p:cNvSpPr/>
            <p:nvPr/>
          </p:nvSpPr>
          <p:spPr>
            <a:xfrm>
              <a:off x="6317205" y="2561885"/>
              <a:ext cx="88935" cy="94449"/>
            </a:xfrm>
            <a:custGeom>
              <a:avLst/>
              <a:gdLst/>
              <a:ahLst/>
              <a:cxnLst/>
              <a:rect l="l" t="t" r="r" b="b"/>
              <a:pathLst>
                <a:path w="8096" h="8598" extrusionOk="0">
                  <a:moveTo>
                    <a:pt x="151" y="1705"/>
                  </a:moveTo>
                  <a:cubicBezTo>
                    <a:pt x="151" y="277"/>
                    <a:pt x="527" y="1"/>
                    <a:pt x="1830" y="251"/>
                  </a:cubicBezTo>
                  <a:cubicBezTo>
                    <a:pt x="4261" y="753"/>
                    <a:pt x="6141" y="2081"/>
                    <a:pt x="7720" y="3936"/>
                  </a:cubicBezTo>
                  <a:cubicBezTo>
                    <a:pt x="8096" y="4387"/>
                    <a:pt x="8020" y="4838"/>
                    <a:pt x="7444" y="5064"/>
                  </a:cubicBezTo>
                  <a:cubicBezTo>
                    <a:pt x="6968" y="5264"/>
                    <a:pt x="6442" y="5414"/>
                    <a:pt x="5915" y="5439"/>
                  </a:cubicBezTo>
                  <a:cubicBezTo>
                    <a:pt x="5188" y="5465"/>
                    <a:pt x="4812" y="5866"/>
                    <a:pt x="4537" y="6467"/>
                  </a:cubicBezTo>
                  <a:cubicBezTo>
                    <a:pt x="4336" y="6893"/>
                    <a:pt x="4111" y="7319"/>
                    <a:pt x="3885" y="7745"/>
                  </a:cubicBezTo>
                  <a:cubicBezTo>
                    <a:pt x="3384" y="8547"/>
                    <a:pt x="2807" y="8597"/>
                    <a:pt x="2256" y="7846"/>
                  </a:cubicBezTo>
                  <a:cubicBezTo>
                    <a:pt x="1379" y="6567"/>
                    <a:pt x="677" y="5214"/>
                    <a:pt x="452" y="3660"/>
                  </a:cubicBezTo>
                  <a:cubicBezTo>
                    <a:pt x="326" y="2983"/>
                    <a:pt x="0" y="2332"/>
                    <a:pt x="151" y="1705"/>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6"/>
            <p:cNvSpPr/>
            <p:nvPr/>
          </p:nvSpPr>
          <p:spPr>
            <a:xfrm>
              <a:off x="6690812" y="2561885"/>
              <a:ext cx="88935" cy="94724"/>
            </a:xfrm>
            <a:custGeom>
              <a:avLst/>
              <a:gdLst/>
              <a:ahLst/>
              <a:cxnLst/>
              <a:rect l="l" t="t" r="r" b="b"/>
              <a:pathLst>
                <a:path w="8096" h="8623" extrusionOk="0">
                  <a:moveTo>
                    <a:pt x="8071" y="1755"/>
                  </a:moveTo>
                  <a:cubicBezTo>
                    <a:pt x="7845" y="3785"/>
                    <a:pt x="7369" y="5916"/>
                    <a:pt x="6041" y="7720"/>
                  </a:cubicBezTo>
                  <a:cubicBezTo>
                    <a:pt x="5364" y="8622"/>
                    <a:pt x="4838" y="8597"/>
                    <a:pt x="4286" y="7620"/>
                  </a:cubicBezTo>
                  <a:cubicBezTo>
                    <a:pt x="4111" y="7319"/>
                    <a:pt x="3961" y="6993"/>
                    <a:pt x="3810" y="6693"/>
                  </a:cubicBezTo>
                  <a:cubicBezTo>
                    <a:pt x="3484" y="5891"/>
                    <a:pt x="2983" y="5364"/>
                    <a:pt x="2031" y="5439"/>
                  </a:cubicBezTo>
                  <a:cubicBezTo>
                    <a:pt x="1780" y="5465"/>
                    <a:pt x="1529" y="5339"/>
                    <a:pt x="1279" y="5239"/>
                  </a:cubicBezTo>
                  <a:cubicBezTo>
                    <a:pt x="51" y="4838"/>
                    <a:pt x="1" y="4512"/>
                    <a:pt x="878" y="3560"/>
                  </a:cubicBezTo>
                  <a:cubicBezTo>
                    <a:pt x="2356" y="1931"/>
                    <a:pt x="4036" y="678"/>
                    <a:pt x="6266" y="302"/>
                  </a:cubicBezTo>
                  <a:cubicBezTo>
                    <a:pt x="6341" y="302"/>
                    <a:pt x="6442" y="251"/>
                    <a:pt x="6517" y="226"/>
                  </a:cubicBezTo>
                  <a:cubicBezTo>
                    <a:pt x="7720" y="1"/>
                    <a:pt x="8096" y="327"/>
                    <a:pt x="8071" y="1755"/>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6"/>
            <p:cNvSpPr/>
            <p:nvPr/>
          </p:nvSpPr>
          <p:spPr>
            <a:xfrm>
              <a:off x="6373922" y="2816006"/>
              <a:ext cx="52322" cy="51772"/>
            </a:xfrm>
            <a:custGeom>
              <a:avLst/>
              <a:gdLst/>
              <a:ahLst/>
              <a:cxnLst/>
              <a:rect l="l" t="t" r="r" b="b"/>
              <a:pathLst>
                <a:path w="4763" h="4713" extrusionOk="0">
                  <a:moveTo>
                    <a:pt x="4737" y="2357"/>
                  </a:moveTo>
                  <a:cubicBezTo>
                    <a:pt x="4762" y="3635"/>
                    <a:pt x="3785" y="4612"/>
                    <a:pt x="2456" y="4662"/>
                  </a:cubicBezTo>
                  <a:cubicBezTo>
                    <a:pt x="1228" y="4713"/>
                    <a:pt x="0" y="3459"/>
                    <a:pt x="50" y="2206"/>
                  </a:cubicBezTo>
                  <a:cubicBezTo>
                    <a:pt x="76" y="1104"/>
                    <a:pt x="1178" y="1"/>
                    <a:pt x="2281" y="26"/>
                  </a:cubicBezTo>
                  <a:cubicBezTo>
                    <a:pt x="3609" y="26"/>
                    <a:pt x="4737" y="1079"/>
                    <a:pt x="4737" y="235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6"/>
            <p:cNvSpPr/>
            <p:nvPr/>
          </p:nvSpPr>
          <p:spPr>
            <a:xfrm>
              <a:off x="6660800" y="2816006"/>
              <a:ext cx="49290" cy="46543"/>
            </a:xfrm>
            <a:custGeom>
              <a:avLst/>
              <a:gdLst/>
              <a:ahLst/>
              <a:cxnLst/>
              <a:rect l="l" t="t" r="r" b="b"/>
              <a:pathLst>
                <a:path w="4487" h="4237" extrusionOk="0">
                  <a:moveTo>
                    <a:pt x="2231" y="4236"/>
                  </a:moveTo>
                  <a:cubicBezTo>
                    <a:pt x="953" y="4236"/>
                    <a:pt x="1" y="3384"/>
                    <a:pt x="1" y="2231"/>
                  </a:cubicBezTo>
                  <a:cubicBezTo>
                    <a:pt x="26" y="1129"/>
                    <a:pt x="1154" y="26"/>
                    <a:pt x="2332" y="1"/>
                  </a:cubicBezTo>
                  <a:cubicBezTo>
                    <a:pt x="3535" y="1"/>
                    <a:pt x="4462" y="853"/>
                    <a:pt x="4487" y="1956"/>
                  </a:cubicBezTo>
                  <a:cubicBezTo>
                    <a:pt x="4487" y="3384"/>
                    <a:pt x="3685" y="4236"/>
                    <a:pt x="2231" y="42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6"/>
            <p:cNvSpPr/>
            <p:nvPr/>
          </p:nvSpPr>
          <p:spPr>
            <a:xfrm>
              <a:off x="6678695" y="2716073"/>
              <a:ext cx="40491" cy="44335"/>
            </a:xfrm>
            <a:custGeom>
              <a:avLst/>
              <a:gdLst/>
              <a:ahLst/>
              <a:cxnLst/>
              <a:rect l="l" t="t" r="r" b="b"/>
              <a:pathLst>
                <a:path w="3686" h="4036" extrusionOk="0">
                  <a:moveTo>
                    <a:pt x="1881" y="4010"/>
                  </a:moveTo>
                  <a:cubicBezTo>
                    <a:pt x="878" y="4035"/>
                    <a:pt x="1" y="3108"/>
                    <a:pt x="1" y="2055"/>
                  </a:cubicBezTo>
                  <a:cubicBezTo>
                    <a:pt x="1" y="977"/>
                    <a:pt x="828" y="50"/>
                    <a:pt x="1830" y="25"/>
                  </a:cubicBezTo>
                  <a:cubicBezTo>
                    <a:pt x="2908" y="0"/>
                    <a:pt x="3685" y="827"/>
                    <a:pt x="3660" y="1980"/>
                  </a:cubicBezTo>
                  <a:cubicBezTo>
                    <a:pt x="3660" y="3133"/>
                    <a:pt x="2908" y="3985"/>
                    <a:pt x="1881" y="401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6"/>
            <p:cNvSpPr/>
            <p:nvPr/>
          </p:nvSpPr>
          <p:spPr>
            <a:xfrm>
              <a:off x="6378876" y="2716348"/>
              <a:ext cx="40754" cy="44610"/>
            </a:xfrm>
            <a:custGeom>
              <a:avLst/>
              <a:gdLst/>
              <a:ahLst/>
              <a:cxnLst/>
              <a:rect l="l" t="t" r="r" b="b"/>
              <a:pathLst>
                <a:path w="3710" h="4061" extrusionOk="0">
                  <a:moveTo>
                    <a:pt x="3685" y="2105"/>
                  </a:moveTo>
                  <a:cubicBezTo>
                    <a:pt x="3660" y="3183"/>
                    <a:pt x="2732" y="4060"/>
                    <a:pt x="1730" y="3985"/>
                  </a:cubicBezTo>
                  <a:cubicBezTo>
                    <a:pt x="727" y="3910"/>
                    <a:pt x="0" y="3033"/>
                    <a:pt x="26" y="1880"/>
                  </a:cubicBezTo>
                  <a:cubicBezTo>
                    <a:pt x="51" y="802"/>
                    <a:pt x="777" y="0"/>
                    <a:pt x="1805" y="0"/>
                  </a:cubicBezTo>
                  <a:cubicBezTo>
                    <a:pt x="2833" y="0"/>
                    <a:pt x="3710" y="978"/>
                    <a:pt x="3685" y="2105"/>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6"/>
            <p:cNvSpPr/>
            <p:nvPr/>
          </p:nvSpPr>
          <p:spPr>
            <a:xfrm>
              <a:off x="6515982" y="2894199"/>
              <a:ext cx="65811" cy="37459"/>
            </a:xfrm>
            <a:custGeom>
              <a:avLst/>
              <a:gdLst/>
              <a:ahLst/>
              <a:cxnLst/>
              <a:rect l="l" t="t" r="r" b="b"/>
              <a:pathLst>
                <a:path w="5991" h="3410" extrusionOk="0">
                  <a:moveTo>
                    <a:pt x="5991" y="527"/>
                  </a:moveTo>
                  <a:cubicBezTo>
                    <a:pt x="5916" y="627"/>
                    <a:pt x="5865" y="753"/>
                    <a:pt x="5790" y="853"/>
                  </a:cubicBezTo>
                  <a:cubicBezTo>
                    <a:pt x="5114" y="1605"/>
                    <a:pt x="4462" y="2331"/>
                    <a:pt x="3660" y="2983"/>
                  </a:cubicBezTo>
                  <a:cubicBezTo>
                    <a:pt x="3234" y="3334"/>
                    <a:pt x="2858" y="3409"/>
                    <a:pt x="2407" y="3033"/>
                  </a:cubicBezTo>
                  <a:cubicBezTo>
                    <a:pt x="1605" y="2357"/>
                    <a:pt x="878" y="1580"/>
                    <a:pt x="201" y="803"/>
                  </a:cubicBezTo>
                  <a:cubicBezTo>
                    <a:pt x="51" y="602"/>
                    <a:pt x="1" y="427"/>
                    <a:pt x="176" y="201"/>
                  </a:cubicBezTo>
                  <a:cubicBezTo>
                    <a:pt x="377" y="1"/>
                    <a:pt x="552" y="101"/>
                    <a:pt x="753" y="201"/>
                  </a:cubicBezTo>
                  <a:cubicBezTo>
                    <a:pt x="953" y="326"/>
                    <a:pt x="1154" y="402"/>
                    <a:pt x="1329" y="527"/>
                  </a:cubicBezTo>
                  <a:cubicBezTo>
                    <a:pt x="1905" y="903"/>
                    <a:pt x="2457" y="1580"/>
                    <a:pt x="3058" y="1605"/>
                  </a:cubicBezTo>
                  <a:cubicBezTo>
                    <a:pt x="3560" y="1630"/>
                    <a:pt x="4111" y="928"/>
                    <a:pt x="4637" y="552"/>
                  </a:cubicBezTo>
                  <a:cubicBezTo>
                    <a:pt x="4888" y="402"/>
                    <a:pt x="5164" y="226"/>
                    <a:pt x="5439" y="126"/>
                  </a:cubicBezTo>
                  <a:cubicBezTo>
                    <a:pt x="5765" y="1"/>
                    <a:pt x="5916" y="201"/>
                    <a:pt x="5991" y="527"/>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6"/>
            <p:cNvSpPr/>
            <p:nvPr/>
          </p:nvSpPr>
          <p:spPr>
            <a:xfrm>
              <a:off x="6566646" y="2763694"/>
              <a:ext cx="33867" cy="48191"/>
            </a:xfrm>
            <a:custGeom>
              <a:avLst/>
              <a:gdLst/>
              <a:ahLst/>
              <a:cxnLst/>
              <a:rect l="l" t="t" r="r" b="b"/>
              <a:pathLst>
                <a:path w="3083" h="4387" extrusionOk="0">
                  <a:moveTo>
                    <a:pt x="3083" y="2357"/>
                  </a:moveTo>
                  <a:cubicBezTo>
                    <a:pt x="3058" y="2683"/>
                    <a:pt x="3058" y="2908"/>
                    <a:pt x="3033" y="3109"/>
                  </a:cubicBezTo>
                  <a:cubicBezTo>
                    <a:pt x="2882" y="3785"/>
                    <a:pt x="2431" y="4236"/>
                    <a:pt x="1805" y="4312"/>
                  </a:cubicBezTo>
                  <a:cubicBezTo>
                    <a:pt x="1128" y="4387"/>
                    <a:pt x="502" y="4036"/>
                    <a:pt x="251" y="3334"/>
                  </a:cubicBezTo>
                  <a:cubicBezTo>
                    <a:pt x="0" y="2632"/>
                    <a:pt x="0" y="1881"/>
                    <a:pt x="226" y="1154"/>
                  </a:cubicBezTo>
                  <a:cubicBezTo>
                    <a:pt x="451" y="477"/>
                    <a:pt x="1153" y="1"/>
                    <a:pt x="1730" y="76"/>
                  </a:cubicBezTo>
                  <a:cubicBezTo>
                    <a:pt x="2456" y="151"/>
                    <a:pt x="2807" y="653"/>
                    <a:pt x="2958" y="1279"/>
                  </a:cubicBezTo>
                  <a:cubicBezTo>
                    <a:pt x="3058" y="1655"/>
                    <a:pt x="3058" y="2056"/>
                    <a:pt x="3083" y="2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6"/>
            <p:cNvSpPr/>
            <p:nvPr/>
          </p:nvSpPr>
          <p:spPr>
            <a:xfrm>
              <a:off x="6497813" y="2763420"/>
              <a:ext cx="32779" cy="48466"/>
            </a:xfrm>
            <a:custGeom>
              <a:avLst/>
              <a:gdLst/>
              <a:ahLst/>
              <a:cxnLst/>
              <a:rect l="l" t="t" r="r" b="b"/>
              <a:pathLst>
                <a:path w="2984" h="4412" extrusionOk="0">
                  <a:moveTo>
                    <a:pt x="2958" y="2532"/>
                  </a:moveTo>
                  <a:cubicBezTo>
                    <a:pt x="2958" y="2457"/>
                    <a:pt x="2983" y="2632"/>
                    <a:pt x="2958" y="2808"/>
                  </a:cubicBezTo>
                  <a:cubicBezTo>
                    <a:pt x="2808" y="3835"/>
                    <a:pt x="2181" y="4412"/>
                    <a:pt x="1329" y="4337"/>
                  </a:cubicBezTo>
                  <a:cubicBezTo>
                    <a:pt x="527" y="4287"/>
                    <a:pt x="26" y="3685"/>
                    <a:pt x="1" y="2657"/>
                  </a:cubicBezTo>
                  <a:cubicBezTo>
                    <a:pt x="1" y="2181"/>
                    <a:pt x="26" y="1705"/>
                    <a:pt x="126" y="1229"/>
                  </a:cubicBezTo>
                  <a:cubicBezTo>
                    <a:pt x="276" y="652"/>
                    <a:pt x="627" y="201"/>
                    <a:pt x="1279" y="101"/>
                  </a:cubicBezTo>
                  <a:cubicBezTo>
                    <a:pt x="1805" y="1"/>
                    <a:pt x="2432" y="427"/>
                    <a:pt x="2757" y="1003"/>
                  </a:cubicBezTo>
                  <a:cubicBezTo>
                    <a:pt x="2983" y="1404"/>
                    <a:pt x="2983" y="1830"/>
                    <a:pt x="2958" y="253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36"/>
          <p:cNvGrpSpPr/>
          <p:nvPr/>
        </p:nvGrpSpPr>
        <p:grpSpPr>
          <a:xfrm>
            <a:off x="7638586" y="1938973"/>
            <a:ext cx="438276" cy="411752"/>
            <a:chOff x="6267090" y="2534356"/>
            <a:chExt cx="564135" cy="529993"/>
          </a:xfrm>
        </p:grpSpPr>
        <p:sp>
          <p:nvSpPr>
            <p:cNvPr id="3406" name="Google Shape;3406;p36"/>
            <p:cNvSpPr/>
            <p:nvPr/>
          </p:nvSpPr>
          <p:spPr>
            <a:xfrm>
              <a:off x="6267090" y="2534356"/>
              <a:ext cx="564135" cy="529993"/>
            </a:xfrm>
            <a:custGeom>
              <a:avLst/>
              <a:gdLst/>
              <a:ahLst/>
              <a:cxnLst/>
              <a:rect l="l" t="t" r="r" b="b"/>
              <a:pathLst>
                <a:path w="51355" h="48247" extrusionOk="0">
                  <a:moveTo>
                    <a:pt x="25239" y="48046"/>
                  </a:moveTo>
                  <a:cubicBezTo>
                    <a:pt x="23234" y="48246"/>
                    <a:pt x="20778" y="47971"/>
                    <a:pt x="18347" y="47745"/>
                  </a:cubicBezTo>
                  <a:cubicBezTo>
                    <a:pt x="14763" y="47419"/>
                    <a:pt x="11254" y="46492"/>
                    <a:pt x="8121" y="44612"/>
                  </a:cubicBezTo>
                  <a:cubicBezTo>
                    <a:pt x="4537" y="42432"/>
                    <a:pt x="2357" y="39174"/>
                    <a:pt x="1279" y="35164"/>
                  </a:cubicBezTo>
                  <a:cubicBezTo>
                    <a:pt x="402" y="31880"/>
                    <a:pt x="1" y="28522"/>
                    <a:pt x="252" y="25139"/>
                  </a:cubicBezTo>
                  <a:cubicBezTo>
                    <a:pt x="477" y="21880"/>
                    <a:pt x="1505" y="18873"/>
                    <a:pt x="3109" y="16066"/>
                  </a:cubicBezTo>
                  <a:cubicBezTo>
                    <a:pt x="3735" y="14938"/>
                    <a:pt x="4387" y="13860"/>
                    <a:pt x="5189" y="12883"/>
                  </a:cubicBezTo>
                  <a:cubicBezTo>
                    <a:pt x="5540" y="12457"/>
                    <a:pt x="5515" y="12131"/>
                    <a:pt x="5164" y="11730"/>
                  </a:cubicBezTo>
                  <a:cubicBezTo>
                    <a:pt x="3510" y="9775"/>
                    <a:pt x="2858" y="7419"/>
                    <a:pt x="2582" y="4938"/>
                  </a:cubicBezTo>
                  <a:cubicBezTo>
                    <a:pt x="2507" y="4211"/>
                    <a:pt x="2407" y="3484"/>
                    <a:pt x="2282" y="2732"/>
                  </a:cubicBezTo>
                  <a:cubicBezTo>
                    <a:pt x="2031" y="978"/>
                    <a:pt x="2658" y="151"/>
                    <a:pt x="4412" y="76"/>
                  </a:cubicBezTo>
                  <a:cubicBezTo>
                    <a:pt x="6041" y="1"/>
                    <a:pt x="7670" y="226"/>
                    <a:pt x="9174" y="853"/>
                  </a:cubicBezTo>
                  <a:cubicBezTo>
                    <a:pt x="11129" y="1680"/>
                    <a:pt x="12858" y="2858"/>
                    <a:pt x="14187" y="4587"/>
                  </a:cubicBezTo>
                  <a:cubicBezTo>
                    <a:pt x="15064" y="5690"/>
                    <a:pt x="15089" y="5840"/>
                    <a:pt x="16618" y="5239"/>
                  </a:cubicBezTo>
                  <a:cubicBezTo>
                    <a:pt x="19074" y="4236"/>
                    <a:pt x="21680" y="3860"/>
                    <a:pt x="24312" y="3760"/>
                  </a:cubicBezTo>
                  <a:cubicBezTo>
                    <a:pt x="27445" y="3660"/>
                    <a:pt x="30527" y="3860"/>
                    <a:pt x="33535" y="4813"/>
                  </a:cubicBezTo>
                  <a:cubicBezTo>
                    <a:pt x="34036" y="4963"/>
                    <a:pt x="34537" y="5138"/>
                    <a:pt x="35014" y="5339"/>
                  </a:cubicBezTo>
                  <a:cubicBezTo>
                    <a:pt x="36116" y="5740"/>
                    <a:pt x="36267" y="5740"/>
                    <a:pt x="36918" y="4863"/>
                  </a:cubicBezTo>
                  <a:cubicBezTo>
                    <a:pt x="37670" y="3860"/>
                    <a:pt x="38548" y="3033"/>
                    <a:pt x="39550" y="2281"/>
                  </a:cubicBezTo>
                  <a:cubicBezTo>
                    <a:pt x="41756" y="627"/>
                    <a:pt x="44262" y="51"/>
                    <a:pt x="46969" y="76"/>
                  </a:cubicBezTo>
                  <a:cubicBezTo>
                    <a:pt x="48372" y="101"/>
                    <a:pt x="49124" y="928"/>
                    <a:pt x="49049" y="2356"/>
                  </a:cubicBezTo>
                  <a:cubicBezTo>
                    <a:pt x="48823" y="5389"/>
                    <a:pt x="48497" y="8397"/>
                    <a:pt x="46718" y="11003"/>
                  </a:cubicBezTo>
                  <a:cubicBezTo>
                    <a:pt x="45816" y="12331"/>
                    <a:pt x="45816" y="12331"/>
                    <a:pt x="46718" y="13635"/>
                  </a:cubicBezTo>
                  <a:cubicBezTo>
                    <a:pt x="49074" y="16993"/>
                    <a:pt x="50678" y="20677"/>
                    <a:pt x="51079" y="24763"/>
                  </a:cubicBezTo>
                  <a:cubicBezTo>
                    <a:pt x="51355" y="27620"/>
                    <a:pt x="51104" y="30452"/>
                    <a:pt x="50502" y="33284"/>
                  </a:cubicBezTo>
                  <a:cubicBezTo>
                    <a:pt x="50051" y="35439"/>
                    <a:pt x="49475" y="37520"/>
                    <a:pt x="48297" y="39424"/>
                  </a:cubicBezTo>
                  <a:cubicBezTo>
                    <a:pt x="46242" y="42733"/>
                    <a:pt x="43385" y="44988"/>
                    <a:pt x="39700" y="46216"/>
                  </a:cubicBezTo>
                  <a:cubicBezTo>
                    <a:pt x="36994" y="47144"/>
                    <a:pt x="34237" y="47695"/>
                    <a:pt x="31355" y="47871"/>
                  </a:cubicBezTo>
                  <a:cubicBezTo>
                    <a:pt x="29475" y="47971"/>
                    <a:pt x="27595" y="48021"/>
                    <a:pt x="25239" y="48046"/>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6"/>
            <p:cNvSpPr/>
            <p:nvPr/>
          </p:nvSpPr>
          <p:spPr>
            <a:xfrm>
              <a:off x="6446874" y="2699552"/>
              <a:ext cx="198521" cy="177034"/>
            </a:xfrm>
            <a:custGeom>
              <a:avLst/>
              <a:gdLst/>
              <a:ahLst/>
              <a:cxnLst/>
              <a:rect l="l" t="t" r="r" b="b"/>
              <a:pathLst>
                <a:path w="18072" h="16116" extrusionOk="0">
                  <a:moveTo>
                    <a:pt x="9475" y="15840"/>
                  </a:moveTo>
                  <a:cubicBezTo>
                    <a:pt x="6567" y="16116"/>
                    <a:pt x="4437" y="15113"/>
                    <a:pt x="2633" y="13208"/>
                  </a:cubicBezTo>
                  <a:cubicBezTo>
                    <a:pt x="778" y="11253"/>
                    <a:pt x="1" y="8171"/>
                    <a:pt x="1580" y="5288"/>
                  </a:cubicBezTo>
                  <a:cubicBezTo>
                    <a:pt x="2808" y="3083"/>
                    <a:pt x="4537" y="1404"/>
                    <a:pt x="7119" y="777"/>
                  </a:cubicBezTo>
                  <a:cubicBezTo>
                    <a:pt x="10427" y="0"/>
                    <a:pt x="14312" y="1103"/>
                    <a:pt x="16116" y="3935"/>
                  </a:cubicBezTo>
                  <a:cubicBezTo>
                    <a:pt x="16994" y="5314"/>
                    <a:pt x="17796" y="6692"/>
                    <a:pt x="17896" y="8396"/>
                  </a:cubicBezTo>
                  <a:cubicBezTo>
                    <a:pt x="18071" y="11629"/>
                    <a:pt x="15239" y="14487"/>
                    <a:pt x="13084" y="15339"/>
                  </a:cubicBezTo>
                  <a:cubicBezTo>
                    <a:pt x="12557" y="15539"/>
                    <a:pt x="12006" y="15765"/>
                    <a:pt x="11455" y="15840"/>
                  </a:cubicBezTo>
                  <a:cubicBezTo>
                    <a:pt x="10703" y="15915"/>
                    <a:pt x="9951" y="15840"/>
                    <a:pt x="9475" y="15840"/>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6"/>
            <p:cNvSpPr/>
            <p:nvPr/>
          </p:nvSpPr>
          <p:spPr>
            <a:xfrm>
              <a:off x="6317205" y="2561885"/>
              <a:ext cx="88935" cy="94449"/>
            </a:xfrm>
            <a:custGeom>
              <a:avLst/>
              <a:gdLst/>
              <a:ahLst/>
              <a:cxnLst/>
              <a:rect l="l" t="t" r="r" b="b"/>
              <a:pathLst>
                <a:path w="8096" h="8598" extrusionOk="0">
                  <a:moveTo>
                    <a:pt x="151" y="1705"/>
                  </a:moveTo>
                  <a:cubicBezTo>
                    <a:pt x="151" y="277"/>
                    <a:pt x="527" y="1"/>
                    <a:pt x="1830" y="251"/>
                  </a:cubicBezTo>
                  <a:cubicBezTo>
                    <a:pt x="4261" y="753"/>
                    <a:pt x="6141" y="2081"/>
                    <a:pt x="7720" y="3936"/>
                  </a:cubicBezTo>
                  <a:cubicBezTo>
                    <a:pt x="8096" y="4387"/>
                    <a:pt x="8020" y="4838"/>
                    <a:pt x="7444" y="5064"/>
                  </a:cubicBezTo>
                  <a:cubicBezTo>
                    <a:pt x="6968" y="5264"/>
                    <a:pt x="6442" y="5414"/>
                    <a:pt x="5915" y="5439"/>
                  </a:cubicBezTo>
                  <a:cubicBezTo>
                    <a:pt x="5188" y="5465"/>
                    <a:pt x="4812" y="5866"/>
                    <a:pt x="4537" y="6467"/>
                  </a:cubicBezTo>
                  <a:cubicBezTo>
                    <a:pt x="4336" y="6893"/>
                    <a:pt x="4111" y="7319"/>
                    <a:pt x="3885" y="7745"/>
                  </a:cubicBezTo>
                  <a:cubicBezTo>
                    <a:pt x="3384" y="8547"/>
                    <a:pt x="2807" y="8597"/>
                    <a:pt x="2256" y="7846"/>
                  </a:cubicBezTo>
                  <a:cubicBezTo>
                    <a:pt x="1379" y="6567"/>
                    <a:pt x="677" y="5214"/>
                    <a:pt x="452" y="3660"/>
                  </a:cubicBezTo>
                  <a:cubicBezTo>
                    <a:pt x="326" y="2983"/>
                    <a:pt x="0" y="2332"/>
                    <a:pt x="151" y="1705"/>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6"/>
            <p:cNvSpPr/>
            <p:nvPr/>
          </p:nvSpPr>
          <p:spPr>
            <a:xfrm>
              <a:off x="6690812" y="2561885"/>
              <a:ext cx="88935" cy="94724"/>
            </a:xfrm>
            <a:custGeom>
              <a:avLst/>
              <a:gdLst/>
              <a:ahLst/>
              <a:cxnLst/>
              <a:rect l="l" t="t" r="r" b="b"/>
              <a:pathLst>
                <a:path w="8096" h="8623" extrusionOk="0">
                  <a:moveTo>
                    <a:pt x="8071" y="1755"/>
                  </a:moveTo>
                  <a:cubicBezTo>
                    <a:pt x="7845" y="3785"/>
                    <a:pt x="7369" y="5916"/>
                    <a:pt x="6041" y="7720"/>
                  </a:cubicBezTo>
                  <a:cubicBezTo>
                    <a:pt x="5364" y="8622"/>
                    <a:pt x="4838" y="8597"/>
                    <a:pt x="4286" y="7620"/>
                  </a:cubicBezTo>
                  <a:cubicBezTo>
                    <a:pt x="4111" y="7319"/>
                    <a:pt x="3961" y="6993"/>
                    <a:pt x="3810" y="6693"/>
                  </a:cubicBezTo>
                  <a:cubicBezTo>
                    <a:pt x="3484" y="5891"/>
                    <a:pt x="2983" y="5364"/>
                    <a:pt x="2031" y="5439"/>
                  </a:cubicBezTo>
                  <a:cubicBezTo>
                    <a:pt x="1780" y="5465"/>
                    <a:pt x="1529" y="5339"/>
                    <a:pt x="1279" y="5239"/>
                  </a:cubicBezTo>
                  <a:cubicBezTo>
                    <a:pt x="51" y="4838"/>
                    <a:pt x="1" y="4512"/>
                    <a:pt x="878" y="3560"/>
                  </a:cubicBezTo>
                  <a:cubicBezTo>
                    <a:pt x="2356" y="1931"/>
                    <a:pt x="4036" y="678"/>
                    <a:pt x="6266" y="302"/>
                  </a:cubicBezTo>
                  <a:cubicBezTo>
                    <a:pt x="6341" y="302"/>
                    <a:pt x="6442" y="251"/>
                    <a:pt x="6517" y="226"/>
                  </a:cubicBezTo>
                  <a:cubicBezTo>
                    <a:pt x="7720" y="1"/>
                    <a:pt x="8096" y="327"/>
                    <a:pt x="8071" y="1755"/>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6"/>
            <p:cNvSpPr/>
            <p:nvPr/>
          </p:nvSpPr>
          <p:spPr>
            <a:xfrm>
              <a:off x="6373922" y="2816006"/>
              <a:ext cx="52322" cy="51772"/>
            </a:xfrm>
            <a:custGeom>
              <a:avLst/>
              <a:gdLst/>
              <a:ahLst/>
              <a:cxnLst/>
              <a:rect l="l" t="t" r="r" b="b"/>
              <a:pathLst>
                <a:path w="4763" h="4713" extrusionOk="0">
                  <a:moveTo>
                    <a:pt x="4737" y="2357"/>
                  </a:moveTo>
                  <a:cubicBezTo>
                    <a:pt x="4762" y="3635"/>
                    <a:pt x="3785" y="4612"/>
                    <a:pt x="2456" y="4662"/>
                  </a:cubicBezTo>
                  <a:cubicBezTo>
                    <a:pt x="1228" y="4713"/>
                    <a:pt x="0" y="3459"/>
                    <a:pt x="50" y="2206"/>
                  </a:cubicBezTo>
                  <a:cubicBezTo>
                    <a:pt x="76" y="1104"/>
                    <a:pt x="1178" y="1"/>
                    <a:pt x="2281" y="26"/>
                  </a:cubicBezTo>
                  <a:cubicBezTo>
                    <a:pt x="3609" y="26"/>
                    <a:pt x="4737" y="1079"/>
                    <a:pt x="4737" y="235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6"/>
            <p:cNvSpPr/>
            <p:nvPr/>
          </p:nvSpPr>
          <p:spPr>
            <a:xfrm>
              <a:off x="6660800" y="2816006"/>
              <a:ext cx="49290" cy="46543"/>
            </a:xfrm>
            <a:custGeom>
              <a:avLst/>
              <a:gdLst/>
              <a:ahLst/>
              <a:cxnLst/>
              <a:rect l="l" t="t" r="r" b="b"/>
              <a:pathLst>
                <a:path w="4487" h="4237" extrusionOk="0">
                  <a:moveTo>
                    <a:pt x="2231" y="4236"/>
                  </a:moveTo>
                  <a:cubicBezTo>
                    <a:pt x="953" y="4236"/>
                    <a:pt x="1" y="3384"/>
                    <a:pt x="1" y="2231"/>
                  </a:cubicBezTo>
                  <a:cubicBezTo>
                    <a:pt x="26" y="1129"/>
                    <a:pt x="1154" y="26"/>
                    <a:pt x="2332" y="1"/>
                  </a:cubicBezTo>
                  <a:cubicBezTo>
                    <a:pt x="3535" y="1"/>
                    <a:pt x="4462" y="853"/>
                    <a:pt x="4487" y="1956"/>
                  </a:cubicBezTo>
                  <a:cubicBezTo>
                    <a:pt x="4487" y="3384"/>
                    <a:pt x="3685" y="4236"/>
                    <a:pt x="2231" y="42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6"/>
            <p:cNvSpPr/>
            <p:nvPr/>
          </p:nvSpPr>
          <p:spPr>
            <a:xfrm>
              <a:off x="6678695" y="2716073"/>
              <a:ext cx="40491" cy="44335"/>
            </a:xfrm>
            <a:custGeom>
              <a:avLst/>
              <a:gdLst/>
              <a:ahLst/>
              <a:cxnLst/>
              <a:rect l="l" t="t" r="r" b="b"/>
              <a:pathLst>
                <a:path w="3686" h="4036" extrusionOk="0">
                  <a:moveTo>
                    <a:pt x="1881" y="4010"/>
                  </a:moveTo>
                  <a:cubicBezTo>
                    <a:pt x="878" y="4035"/>
                    <a:pt x="1" y="3108"/>
                    <a:pt x="1" y="2055"/>
                  </a:cubicBezTo>
                  <a:cubicBezTo>
                    <a:pt x="1" y="977"/>
                    <a:pt x="828" y="50"/>
                    <a:pt x="1830" y="25"/>
                  </a:cubicBezTo>
                  <a:cubicBezTo>
                    <a:pt x="2908" y="0"/>
                    <a:pt x="3685" y="827"/>
                    <a:pt x="3660" y="1980"/>
                  </a:cubicBezTo>
                  <a:cubicBezTo>
                    <a:pt x="3660" y="3133"/>
                    <a:pt x="2908" y="3985"/>
                    <a:pt x="1881" y="401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6"/>
            <p:cNvSpPr/>
            <p:nvPr/>
          </p:nvSpPr>
          <p:spPr>
            <a:xfrm>
              <a:off x="6378876" y="2716348"/>
              <a:ext cx="40754" cy="44610"/>
            </a:xfrm>
            <a:custGeom>
              <a:avLst/>
              <a:gdLst/>
              <a:ahLst/>
              <a:cxnLst/>
              <a:rect l="l" t="t" r="r" b="b"/>
              <a:pathLst>
                <a:path w="3710" h="4061" extrusionOk="0">
                  <a:moveTo>
                    <a:pt x="3685" y="2105"/>
                  </a:moveTo>
                  <a:cubicBezTo>
                    <a:pt x="3660" y="3183"/>
                    <a:pt x="2732" y="4060"/>
                    <a:pt x="1730" y="3985"/>
                  </a:cubicBezTo>
                  <a:cubicBezTo>
                    <a:pt x="727" y="3910"/>
                    <a:pt x="0" y="3033"/>
                    <a:pt x="26" y="1880"/>
                  </a:cubicBezTo>
                  <a:cubicBezTo>
                    <a:pt x="51" y="802"/>
                    <a:pt x="777" y="0"/>
                    <a:pt x="1805" y="0"/>
                  </a:cubicBezTo>
                  <a:cubicBezTo>
                    <a:pt x="2833" y="0"/>
                    <a:pt x="3710" y="978"/>
                    <a:pt x="3685" y="2105"/>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6"/>
            <p:cNvSpPr/>
            <p:nvPr/>
          </p:nvSpPr>
          <p:spPr>
            <a:xfrm>
              <a:off x="6515982" y="2894199"/>
              <a:ext cx="65811" cy="37459"/>
            </a:xfrm>
            <a:custGeom>
              <a:avLst/>
              <a:gdLst/>
              <a:ahLst/>
              <a:cxnLst/>
              <a:rect l="l" t="t" r="r" b="b"/>
              <a:pathLst>
                <a:path w="5991" h="3410" extrusionOk="0">
                  <a:moveTo>
                    <a:pt x="5991" y="527"/>
                  </a:moveTo>
                  <a:cubicBezTo>
                    <a:pt x="5916" y="627"/>
                    <a:pt x="5865" y="753"/>
                    <a:pt x="5790" y="853"/>
                  </a:cubicBezTo>
                  <a:cubicBezTo>
                    <a:pt x="5114" y="1605"/>
                    <a:pt x="4462" y="2331"/>
                    <a:pt x="3660" y="2983"/>
                  </a:cubicBezTo>
                  <a:cubicBezTo>
                    <a:pt x="3234" y="3334"/>
                    <a:pt x="2858" y="3409"/>
                    <a:pt x="2407" y="3033"/>
                  </a:cubicBezTo>
                  <a:cubicBezTo>
                    <a:pt x="1605" y="2357"/>
                    <a:pt x="878" y="1580"/>
                    <a:pt x="201" y="803"/>
                  </a:cubicBezTo>
                  <a:cubicBezTo>
                    <a:pt x="51" y="602"/>
                    <a:pt x="1" y="427"/>
                    <a:pt x="176" y="201"/>
                  </a:cubicBezTo>
                  <a:cubicBezTo>
                    <a:pt x="377" y="1"/>
                    <a:pt x="552" y="101"/>
                    <a:pt x="753" y="201"/>
                  </a:cubicBezTo>
                  <a:cubicBezTo>
                    <a:pt x="953" y="326"/>
                    <a:pt x="1154" y="402"/>
                    <a:pt x="1329" y="527"/>
                  </a:cubicBezTo>
                  <a:cubicBezTo>
                    <a:pt x="1905" y="903"/>
                    <a:pt x="2457" y="1580"/>
                    <a:pt x="3058" y="1605"/>
                  </a:cubicBezTo>
                  <a:cubicBezTo>
                    <a:pt x="3560" y="1630"/>
                    <a:pt x="4111" y="928"/>
                    <a:pt x="4637" y="552"/>
                  </a:cubicBezTo>
                  <a:cubicBezTo>
                    <a:pt x="4888" y="402"/>
                    <a:pt x="5164" y="226"/>
                    <a:pt x="5439" y="126"/>
                  </a:cubicBezTo>
                  <a:cubicBezTo>
                    <a:pt x="5765" y="1"/>
                    <a:pt x="5916" y="201"/>
                    <a:pt x="5991" y="527"/>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6"/>
            <p:cNvSpPr/>
            <p:nvPr/>
          </p:nvSpPr>
          <p:spPr>
            <a:xfrm>
              <a:off x="6566646" y="2763694"/>
              <a:ext cx="33867" cy="48191"/>
            </a:xfrm>
            <a:custGeom>
              <a:avLst/>
              <a:gdLst/>
              <a:ahLst/>
              <a:cxnLst/>
              <a:rect l="l" t="t" r="r" b="b"/>
              <a:pathLst>
                <a:path w="3083" h="4387" extrusionOk="0">
                  <a:moveTo>
                    <a:pt x="3083" y="2357"/>
                  </a:moveTo>
                  <a:cubicBezTo>
                    <a:pt x="3058" y="2683"/>
                    <a:pt x="3058" y="2908"/>
                    <a:pt x="3033" y="3109"/>
                  </a:cubicBezTo>
                  <a:cubicBezTo>
                    <a:pt x="2882" y="3785"/>
                    <a:pt x="2431" y="4236"/>
                    <a:pt x="1805" y="4312"/>
                  </a:cubicBezTo>
                  <a:cubicBezTo>
                    <a:pt x="1128" y="4387"/>
                    <a:pt x="502" y="4036"/>
                    <a:pt x="251" y="3334"/>
                  </a:cubicBezTo>
                  <a:cubicBezTo>
                    <a:pt x="0" y="2632"/>
                    <a:pt x="0" y="1881"/>
                    <a:pt x="226" y="1154"/>
                  </a:cubicBezTo>
                  <a:cubicBezTo>
                    <a:pt x="451" y="477"/>
                    <a:pt x="1153" y="1"/>
                    <a:pt x="1730" y="76"/>
                  </a:cubicBezTo>
                  <a:cubicBezTo>
                    <a:pt x="2456" y="151"/>
                    <a:pt x="2807" y="653"/>
                    <a:pt x="2958" y="1279"/>
                  </a:cubicBezTo>
                  <a:cubicBezTo>
                    <a:pt x="3058" y="1655"/>
                    <a:pt x="3058" y="2056"/>
                    <a:pt x="3083" y="2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6"/>
            <p:cNvSpPr/>
            <p:nvPr/>
          </p:nvSpPr>
          <p:spPr>
            <a:xfrm>
              <a:off x="6497813" y="2763420"/>
              <a:ext cx="32779" cy="48466"/>
            </a:xfrm>
            <a:custGeom>
              <a:avLst/>
              <a:gdLst/>
              <a:ahLst/>
              <a:cxnLst/>
              <a:rect l="l" t="t" r="r" b="b"/>
              <a:pathLst>
                <a:path w="2984" h="4412" extrusionOk="0">
                  <a:moveTo>
                    <a:pt x="2958" y="2532"/>
                  </a:moveTo>
                  <a:cubicBezTo>
                    <a:pt x="2958" y="2457"/>
                    <a:pt x="2983" y="2632"/>
                    <a:pt x="2958" y="2808"/>
                  </a:cubicBezTo>
                  <a:cubicBezTo>
                    <a:pt x="2808" y="3835"/>
                    <a:pt x="2181" y="4412"/>
                    <a:pt x="1329" y="4337"/>
                  </a:cubicBezTo>
                  <a:cubicBezTo>
                    <a:pt x="527" y="4287"/>
                    <a:pt x="26" y="3685"/>
                    <a:pt x="1" y="2657"/>
                  </a:cubicBezTo>
                  <a:cubicBezTo>
                    <a:pt x="1" y="2181"/>
                    <a:pt x="26" y="1705"/>
                    <a:pt x="126" y="1229"/>
                  </a:cubicBezTo>
                  <a:cubicBezTo>
                    <a:pt x="276" y="652"/>
                    <a:pt x="627" y="201"/>
                    <a:pt x="1279" y="101"/>
                  </a:cubicBezTo>
                  <a:cubicBezTo>
                    <a:pt x="1805" y="1"/>
                    <a:pt x="2432" y="427"/>
                    <a:pt x="2757" y="1003"/>
                  </a:cubicBezTo>
                  <a:cubicBezTo>
                    <a:pt x="2983" y="1404"/>
                    <a:pt x="2983" y="1830"/>
                    <a:pt x="2958" y="253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36"/>
          <p:cNvGrpSpPr/>
          <p:nvPr/>
        </p:nvGrpSpPr>
        <p:grpSpPr>
          <a:xfrm>
            <a:off x="7322636" y="1428998"/>
            <a:ext cx="438276" cy="411752"/>
            <a:chOff x="6267090" y="2534356"/>
            <a:chExt cx="564135" cy="529993"/>
          </a:xfrm>
        </p:grpSpPr>
        <p:sp>
          <p:nvSpPr>
            <p:cNvPr id="3418" name="Google Shape;3418;p36"/>
            <p:cNvSpPr/>
            <p:nvPr/>
          </p:nvSpPr>
          <p:spPr>
            <a:xfrm>
              <a:off x="6267090" y="2534356"/>
              <a:ext cx="564135" cy="529993"/>
            </a:xfrm>
            <a:custGeom>
              <a:avLst/>
              <a:gdLst/>
              <a:ahLst/>
              <a:cxnLst/>
              <a:rect l="l" t="t" r="r" b="b"/>
              <a:pathLst>
                <a:path w="51355" h="48247" extrusionOk="0">
                  <a:moveTo>
                    <a:pt x="25239" y="48046"/>
                  </a:moveTo>
                  <a:cubicBezTo>
                    <a:pt x="23234" y="48246"/>
                    <a:pt x="20778" y="47971"/>
                    <a:pt x="18347" y="47745"/>
                  </a:cubicBezTo>
                  <a:cubicBezTo>
                    <a:pt x="14763" y="47419"/>
                    <a:pt x="11254" y="46492"/>
                    <a:pt x="8121" y="44612"/>
                  </a:cubicBezTo>
                  <a:cubicBezTo>
                    <a:pt x="4537" y="42432"/>
                    <a:pt x="2357" y="39174"/>
                    <a:pt x="1279" y="35164"/>
                  </a:cubicBezTo>
                  <a:cubicBezTo>
                    <a:pt x="402" y="31880"/>
                    <a:pt x="1" y="28522"/>
                    <a:pt x="252" y="25139"/>
                  </a:cubicBezTo>
                  <a:cubicBezTo>
                    <a:pt x="477" y="21880"/>
                    <a:pt x="1505" y="18873"/>
                    <a:pt x="3109" y="16066"/>
                  </a:cubicBezTo>
                  <a:cubicBezTo>
                    <a:pt x="3735" y="14938"/>
                    <a:pt x="4387" y="13860"/>
                    <a:pt x="5189" y="12883"/>
                  </a:cubicBezTo>
                  <a:cubicBezTo>
                    <a:pt x="5540" y="12457"/>
                    <a:pt x="5515" y="12131"/>
                    <a:pt x="5164" y="11730"/>
                  </a:cubicBezTo>
                  <a:cubicBezTo>
                    <a:pt x="3510" y="9775"/>
                    <a:pt x="2858" y="7419"/>
                    <a:pt x="2582" y="4938"/>
                  </a:cubicBezTo>
                  <a:cubicBezTo>
                    <a:pt x="2507" y="4211"/>
                    <a:pt x="2407" y="3484"/>
                    <a:pt x="2282" y="2732"/>
                  </a:cubicBezTo>
                  <a:cubicBezTo>
                    <a:pt x="2031" y="978"/>
                    <a:pt x="2658" y="151"/>
                    <a:pt x="4412" y="76"/>
                  </a:cubicBezTo>
                  <a:cubicBezTo>
                    <a:pt x="6041" y="1"/>
                    <a:pt x="7670" y="226"/>
                    <a:pt x="9174" y="853"/>
                  </a:cubicBezTo>
                  <a:cubicBezTo>
                    <a:pt x="11129" y="1680"/>
                    <a:pt x="12858" y="2858"/>
                    <a:pt x="14187" y="4587"/>
                  </a:cubicBezTo>
                  <a:cubicBezTo>
                    <a:pt x="15064" y="5690"/>
                    <a:pt x="15089" y="5840"/>
                    <a:pt x="16618" y="5239"/>
                  </a:cubicBezTo>
                  <a:cubicBezTo>
                    <a:pt x="19074" y="4236"/>
                    <a:pt x="21680" y="3860"/>
                    <a:pt x="24312" y="3760"/>
                  </a:cubicBezTo>
                  <a:cubicBezTo>
                    <a:pt x="27445" y="3660"/>
                    <a:pt x="30527" y="3860"/>
                    <a:pt x="33535" y="4813"/>
                  </a:cubicBezTo>
                  <a:cubicBezTo>
                    <a:pt x="34036" y="4963"/>
                    <a:pt x="34537" y="5138"/>
                    <a:pt x="35014" y="5339"/>
                  </a:cubicBezTo>
                  <a:cubicBezTo>
                    <a:pt x="36116" y="5740"/>
                    <a:pt x="36267" y="5740"/>
                    <a:pt x="36918" y="4863"/>
                  </a:cubicBezTo>
                  <a:cubicBezTo>
                    <a:pt x="37670" y="3860"/>
                    <a:pt x="38548" y="3033"/>
                    <a:pt x="39550" y="2281"/>
                  </a:cubicBezTo>
                  <a:cubicBezTo>
                    <a:pt x="41756" y="627"/>
                    <a:pt x="44262" y="51"/>
                    <a:pt x="46969" y="76"/>
                  </a:cubicBezTo>
                  <a:cubicBezTo>
                    <a:pt x="48372" y="101"/>
                    <a:pt x="49124" y="928"/>
                    <a:pt x="49049" y="2356"/>
                  </a:cubicBezTo>
                  <a:cubicBezTo>
                    <a:pt x="48823" y="5389"/>
                    <a:pt x="48497" y="8397"/>
                    <a:pt x="46718" y="11003"/>
                  </a:cubicBezTo>
                  <a:cubicBezTo>
                    <a:pt x="45816" y="12331"/>
                    <a:pt x="45816" y="12331"/>
                    <a:pt x="46718" y="13635"/>
                  </a:cubicBezTo>
                  <a:cubicBezTo>
                    <a:pt x="49074" y="16993"/>
                    <a:pt x="50678" y="20677"/>
                    <a:pt x="51079" y="24763"/>
                  </a:cubicBezTo>
                  <a:cubicBezTo>
                    <a:pt x="51355" y="27620"/>
                    <a:pt x="51104" y="30452"/>
                    <a:pt x="50502" y="33284"/>
                  </a:cubicBezTo>
                  <a:cubicBezTo>
                    <a:pt x="50051" y="35439"/>
                    <a:pt x="49475" y="37520"/>
                    <a:pt x="48297" y="39424"/>
                  </a:cubicBezTo>
                  <a:cubicBezTo>
                    <a:pt x="46242" y="42733"/>
                    <a:pt x="43385" y="44988"/>
                    <a:pt x="39700" y="46216"/>
                  </a:cubicBezTo>
                  <a:cubicBezTo>
                    <a:pt x="36994" y="47144"/>
                    <a:pt x="34237" y="47695"/>
                    <a:pt x="31355" y="47871"/>
                  </a:cubicBezTo>
                  <a:cubicBezTo>
                    <a:pt x="29475" y="47971"/>
                    <a:pt x="27595" y="48021"/>
                    <a:pt x="25239" y="48046"/>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6"/>
            <p:cNvSpPr/>
            <p:nvPr/>
          </p:nvSpPr>
          <p:spPr>
            <a:xfrm>
              <a:off x="6446874" y="2699552"/>
              <a:ext cx="198521" cy="177034"/>
            </a:xfrm>
            <a:custGeom>
              <a:avLst/>
              <a:gdLst/>
              <a:ahLst/>
              <a:cxnLst/>
              <a:rect l="l" t="t" r="r" b="b"/>
              <a:pathLst>
                <a:path w="18072" h="16116" extrusionOk="0">
                  <a:moveTo>
                    <a:pt x="9475" y="15840"/>
                  </a:moveTo>
                  <a:cubicBezTo>
                    <a:pt x="6567" y="16116"/>
                    <a:pt x="4437" y="15113"/>
                    <a:pt x="2633" y="13208"/>
                  </a:cubicBezTo>
                  <a:cubicBezTo>
                    <a:pt x="778" y="11253"/>
                    <a:pt x="1" y="8171"/>
                    <a:pt x="1580" y="5288"/>
                  </a:cubicBezTo>
                  <a:cubicBezTo>
                    <a:pt x="2808" y="3083"/>
                    <a:pt x="4537" y="1404"/>
                    <a:pt x="7119" y="777"/>
                  </a:cubicBezTo>
                  <a:cubicBezTo>
                    <a:pt x="10427" y="0"/>
                    <a:pt x="14312" y="1103"/>
                    <a:pt x="16116" y="3935"/>
                  </a:cubicBezTo>
                  <a:cubicBezTo>
                    <a:pt x="16994" y="5314"/>
                    <a:pt x="17796" y="6692"/>
                    <a:pt x="17896" y="8396"/>
                  </a:cubicBezTo>
                  <a:cubicBezTo>
                    <a:pt x="18071" y="11629"/>
                    <a:pt x="15239" y="14487"/>
                    <a:pt x="13084" y="15339"/>
                  </a:cubicBezTo>
                  <a:cubicBezTo>
                    <a:pt x="12557" y="15539"/>
                    <a:pt x="12006" y="15765"/>
                    <a:pt x="11455" y="15840"/>
                  </a:cubicBezTo>
                  <a:cubicBezTo>
                    <a:pt x="10703" y="15915"/>
                    <a:pt x="9951" y="15840"/>
                    <a:pt x="9475" y="15840"/>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6"/>
            <p:cNvSpPr/>
            <p:nvPr/>
          </p:nvSpPr>
          <p:spPr>
            <a:xfrm>
              <a:off x="6317205" y="2561885"/>
              <a:ext cx="88935" cy="94449"/>
            </a:xfrm>
            <a:custGeom>
              <a:avLst/>
              <a:gdLst/>
              <a:ahLst/>
              <a:cxnLst/>
              <a:rect l="l" t="t" r="r" b="b"/>
              <a:pathLst>
                <a:path w="8096" h="8598" extrusionOk="0">
                  <a:moveTo>
                    <a:pt x="151" y="1705"/>
                  </a:moveTo>
                  <a:cubicBezTo>
                    <a:pt x="151" y="277"/>
                    <a:pt x="527" y="1"/>
                    <a:pt x="1830" y="251"/>
                  </a:cubicBezTo>
                  <a:cubicBezTo>
                    <a:pt x="4261" y="753"/>
                    <a:pt x="6141" y="2081"/>
                    <a:pt x="7720" y="3936"/>
                  </a:cubicBezTo>
                  <a:cubicBezTo>
                    <a:pt x="8096" y="4387"/>
                    <a:pt x="8020" y="4838"/>
                    <a:pt x="7444" y="5064"/>
                  </a:cubicBezTo>
                  <a:cubicBezTo>
                    <a:pt x="6968" y="5264"/>
                    <a:pt x="6442" y="5414"/>
                    <a:pt x="5915" y="5439"/>
                  </a:cubicBezTo>
                  <a:cubicBezTo>
                    <a:pt x="5188" y="5465"/>
                    <a:pt x="4812" y="5866"/>
                    <a:pt x="4537" y="6467"/>
                  </a:cubicBezTo>
                  <a:cubicBezTo>
                    <a:pt x="4336" y="6893"/>
                    <a:pt x="4111" y="7319"/>
                    <a:pt x="3885" y="7745"/>
                  </a:cubicBezTo>
                  <a:cubicBezTo>
                    <a:pt x="3384" y="8547"/>
                    <a:pt x="2807" y="8597"/>
                    <a:pt x="2256" y="7846"/>
                  </a:cubicBezTo>
                  <a:cubicBezTo>
                    <a:pt x="1379" y="6567"/>
                    <a:pt x="677" y="5214"/>
                    <a:pt x="452" y="3660"/>
                  </a:cubicBezTo>
                  <a:cubicBezTo>
                    <a:pt x="326" y="2983"/>
                    <a:pt x="0" y="2332"/>
                    <a:pt x="151" y="1705"/>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6"/>
            <p:cNvSpPr/>
            <p:nvPr/>
          </p:nvSpPr>
          <p:spPr>
            <a:xfrm>
              <a:off x="6690812" y="2561885"/>
              <a:ext cx="88935" cy="94724"/>
            </a:xfrm>
            <a:custGeom>
              <a:avLst/>
              <a:gdLst/>
              <a:ahLst/>
              <a:cxnLst/>
              <a:rect l="l" t="t" r="r" b="b"/>
              <a:pathLst>
                <a:path w="8096" h="8623" extrusionOk="0">
                  <a:moveTo>
                    <a:pt x="8071" y="1755"/>
                  </a:moveTo>
                  <a:cubicBezTo>
                    <a:pt x="7845" y="3785"/>
                    <a:pt x="7369" y="5916"/>
                    <a:pt x="6041" y="7720"/>
                  </a:cubicBezTo>
                  <a:cubicBezTo>
                    <a:pt x="5364" y="8622"/>
                    <a:pt x="4838" y="8597"/>
                    <a:pt x="4286" y="7620"/>
                  </a:cubicBezTo>
                  <a:cubicBezTo>
                    <a:pt x="4111" y="7319"/>
                    <a:pt x="3961" y="6993"/>
                    <a:pt x="3810" y="6693"/>
                  </a:cubicBezTo>
                  <a:cubicBezTo>
                    <a:pt x="3484" y="5891"/>
                    <a:pt x="2983" y="5364"/>
                    <a:pt x="2031" y="5439"/>
                  </a:cubicBezTo>
                  <a:cubicBezTo>
                    <a:pt x="1780" y="5465"/>
                    <a:pt x="1529" y="5339"/>
                    <a:pt x="1279" y="5239"/>
                  </a:cubicBezTo>
                  <a:cubicBezTo>
                    <a:pt x="51" y="4838"/>
                    <a:pt x="1" y="4512"/>
                    <a:pt x="878" y="3560"/>
                  </a:cubicBezTo>
                  <a:cubicBezTo>
                    <a:pt x="2356" y="1931"/>
                    <a:pt x="4036" y="678"/>
                    <a:pt x="6266" y="302"/>
                  </a:cubicBezTo>
                  <a:cubicBezTo>
                    <a:pt x="6341" y="302"/>
                    <a:pt x="6442" y="251"/>
                    <a:pt x="6517" y="226"/>
                  </a:cubicBezTo>
                  <a:cubicBezTo>
                    <a:pt x="7720" y="1"/>
                    <a:pt x="8096" y="327"/>
                    <a:pt x="8071" y="1755"/>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6"/>
            <p:cNvSpPr/>
            <p:nvPr/>
          </p:nvSpPr>
          <p:spPr>
            <a:xfrm>
              <a:off x="6373922" y="2816006"/>
              <a:ext cx="52322" cy="51772"/>
            </a:xfrm>
            <a:custGeom>
              <a:avLst/>
              <a:gdLst/>
              <a:ahLst/>
              <a:cxnLst/>
              <a:rect l="l" t="t" r="r" b="b"/>
              <a:pathLst>
                <a:path w="4763" h="4713" extrusionOk="0">
                  <a:moveTo>
                    <a:pt x="4737" y="2357"/>
                  </a:moveTo>
                  <a:cubicBezTo>
                    <a:pt x="4762" y="3635"/>
                    <a:pt x="3785" y="4612"/>
                    <a:pt x="2456" y="4662"/>
                  </a:cubicBezTo>
                  <a:cubicBezTo>
                    <a:pt x="1228" y="4713"/>
                    <a:pt x="0" y="3459"/>
                    <a:pt x="50" y="2206"/>
                  </a:cubicBezTo>
                  <a:cubicBezTo>
                    <a:pt x="76" y="1104"/>
                    <a:pt x="1178" y="1"/>
                    <a:pt x="2281" y="26"/>
                  </a:cubicBezTo>
                  <a:cubicBezTo>
                    <a:pt x="3609" y="26"/>
                    <a:pt x="4737" y="1079"/>
                    <a:pt x="4737" y="235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6"/>
            <p:cNvSpPr/>
            <p:nvPr/>
          </p:nvSpPr>
          <p:spPr>
            <a:xfrm>
              <a:off x="6660800" y="2816006"/>
              <a:ext cx="49290" cy="46543"/>
            </a:xfrm>
            <a:custGeom>
              <a:avLst/>
              <a:gdLst/>
              <a:ahLst/>
              <a:cxnLst/>
              <a:rect l="l" t="t" r="r" b="b"/>
              <a:pathLst>
                <a:path w="4487" h="4237" extrusionOk="0">
                  <a:moveTo>
                    <a:pt x="2231" y="4236"/>
                  </a:moveTo>
                  <a:cubicBezTo>
                    <a:pt x="953" y="4236"/>
                    <a:pt x="1" y="3384"/>
                    <a:pt x="1" y="2231"/>
                  </a:cubicBezTo>
                  <a:cubicBezTo>
                    <a:pt x="26" y="1129"/>
                    <a:pt x="1154" y="26"/>
                    <a:pt x="2332" y="1"/>
                  </a:cubicBezTo>
                  <a:cubicBezTo>
                    <a:pt x="3535" y="1"/>
                    <a:pt x="4462" y="853"/>
                    <a:pt x="4487" y="1956"/>
                  </a:cubicBezTo>
                  <a:cubicBezTo>
                    <a:pt x="4487" y="3384"/>
                    <a:pt x="3685" y="4236"/>
                    <a:pt x="2231" y="42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6"/>
            <p:cNvSpPr/>
            <p:nvPr/>
          </p:nvSpPr>
          <p:spPr>
            <a:xfrm>
              <a:off x="6678695" y="2716073"/>
              <a:ext cx="40491" cy="44335"/>
            </a:xfrm>
            <a:custGeom>
              <a:avLst/>
              <a:gdLst/>
              <a:ahLst/>
              <a:cxnLst/>
              <a:rect l="l" t="t" r="r" b="b"/>
              <a:pathLst>
                <a:path w="3686" h="4036" extrusionOk="0">
                  <a:moveTo>
                    <a:pt x="1881" y="4010"/>
                  </a:moveTo>
                  <a:cubicBezTo>
                    <a:pt x="878" y="4035"/>
                    <a:pt x="1" y="3108"/>
                    <a:pt x="1" y="2055"/>
                  </a:cubicBezTo>
                  <a:cubicBezTo>
                    <a:pt x="1" y="977"/>
                    <a:pt x="828" y="50"/>
                    <a:pt x="1830" y="25"/>
                  </a:cubicBezTo>
                  <a:cubicBezTo>
                    <a:pt x="2908" y="0"/>
                    <a:pt x="3685" y="827"/>
                    <a:pt x="3660" y="1980"/>
                  </a:cubicBezTo>
                  <a:cubicBezTo>
                    <a:pt x="3660" y="3133"/>
                    <a:pt x="2908" y="3985"/>
                    <a:pt x="1881" y="401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6"/>
            <p:cNvSpPr/>
            <p:nvPr/>
          </p:nvSpPr>
          <p:spPr>
            <a:xfrm>
              <a:off x="6378876" y="2716348"/>
              <a:ext cx="40754" cy="44610"/>
            </a:xfrm>
            <a:custGeom>
              <a:avLst/>
              <a:gdLst/>
              <a:ahLst/>
              <a:cxnLst/>
              <a:rect l="l" t="t" r="r" b="b"/>
              <a:pathLst>
                <a:path w="3710" h="4061" extrusionOk="0">
                  <a:moveTo>
                    <a:pt x="3685" y="2105"/>
                  </a:moveTo>
                  <a:cubicBezTo>
                    <a:pt x="3660" y="3183"/>
                    <a:pt x="2732" y="4060"/>
                    <a:pt x="1730" y="3985"/>
                  </a:cubicBezTo>
                  <a:cubicBezTo>
                    <a:pt x="727" y="3910"/>
                    <a:pt x="0" y="3033"/>
                    <a:pt x="26" y="1880"/>
                  </a:cubicBezTo>
                  <a:cubicBezTo>
                    <a:pt x="51" y="802"/>
                    <a:pt x="777" y="0"/>
                    <a:pt x="1805" y="0"/>
                  </a:cubicBezTo>
                  <a:cubicBezTo>
                    <a:pt x="2833" y="0"/>
                    <a:pt x="3710" y="978"/>
                    <a:pt x="3685" y="2105"/>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6"/>
            <p:cNvSpPr/>
            <p:nvPr/>
          </p:nvSpPr>
          <p:spPr>
            <a:xfrm>
              <a:off x="6515982" y="2894199"/>
              <a:ext cx="65811" cy="37459"/>
            </a:xfrm>
            <a:custGeom>
              <a:avLst/>
              <a:gdLst/>
              <a:ahLst/>
              <a:cxnLst/>
              <a:rect l="l" t="t" r="r" b="b"/>
              <a:pathLst>
                <a:path w="5991" h="3410" extrusionOk="0">
                  <a:moveTo>
                    <a:pt x="5991" y="527"/>
                  </a:moveTo>
                  <a:cubicBezTo>
                    <a:pt x="5916" y="627"/>
                    <a:pt x="5865" y="753"/>
                    <a:pt x="5790" y="853"/>
                  </a:cubicBezTo>
                  <a:cubicBezTo>
                    <a:pt x="5114" y="1605"/>
                    <a:pt x="4462" y="2331"/>
                    <a:pt x="3660" y="2983"/>
                  </a:cubicBezTo>
                  <a:cubicBezTo>
                    <a:pt x="3234" y="3334"/>
                    <a:pt x="2858" y="3409"/>
                    <a:pt x="2407" y="3033"/>
                  </a:cubicBezTo>
                  <a:cubicBezTo>
                    <a:pt x="1605" y="2357"/>
                    <a:pt x="878" y="1580"/>
                    <a:pt x="201" y="803"/>
                  </a:cubicBezTo>
                  <a:cubicBezTo>
                    <a:pt x="51" y="602"/>
                    <a:pt x="1" y="427"/>
                    <a:pt x="176" y="201"/>
                  </a:cubicBezTo>
                  <a:cubicBezTo>
                    <a:pt x="377" y="1"/>
                    <a:pt x="552" y="101"/>
                    <a:pt x="753" y="201"/>
                  </a:cubicBezTo>
                  <a:cubicBezTo>
                    <a:pt x="953" y="326"/>
                    <a:pt x="1154" y="402"/>
                    <a:pt x="1329" y="527"/>
                  </a:cubicBezTo>
                  <a:cubicBezTo>
                    <a:pt x="1905" y="903"/>
                    <a:pt x="2457" y="1580"/>
                    <a:pt x="3058" y="1605"/>
                  </a:cubicBezTo>
                  <a:cubicBezTo>
                    <a:pt x="3560" y="1630"/>
                    <a:pt x="4111" y="928"/>
                    <a:pt x="4637" y="552"/>
                  </a:cubicBezTo>
                  <a:cubicBezTo>
                    <a:pt x="4888" y="402"/>
                    <a:pt x="5164" y="226"/>
                    <a:pt x="5439" y="126"/>
                  </a:cubicBezTo>
                  <a:cubicBezTo>
                    <a:pt x="5765" y="1"/>
                    <a:pt x="5916" y="201"/>
                    <a:pt x="5991" y="527"/>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6"/>
            <p:cNvSpPr/>
            <p:nvPr/>
          </p:nvSpPr>
          <p:spPr>
            <a:xfrm>
              <a:off x="6566646" y="2763694"/>
              <a:ext cx="33867" cy="48191"/>
            </a:xfrm>
            <a:custGeom>
              <a:avLst/>
              <a:gdLst/>
              <a:ahLst/>
              <a:cxnLst/>
              <a:rect l="l" t="t" r="r" b="b"/>
              <a:pathLst>
                <a:path w="3083" h="4387" extrusionOk="0">
                  <a:moveTo>
                    <a:pt x="3083" y="2357"/>
                  </a:moveTo>
                  <a:cubicBezTo>
                    <a:pt x="3058" y="2683"/>
                    <a:pt x="3058" y="2908"/>
                    <a:pt x="3033" y="3109"/>
                  </a:cubicBezTo>
                  <a:cubicBezTo>
                    <a:pt x="2882" y="3785"/>
                    <a:pt x="2431" y="4236"/>
                    <a:pt x="1805" y="4312"/>
                  </a:cubicBezTo>
                  <a:cubicBezTo>
                    <a:pt x="1128" y="4387"/>
                    <a:pt x="502" y="4036"/>
                    <a:pt x="251" y="3334"/>
                  </a:cubicBezTo>
                  <a:cubicBezTo>
                    <a:pt x="0" y="2632"/>
                    <a:pt x="0" y="1881"/>
                    <a:pt x="226" y="1154"/>
                  </a:cubicBezTo>
                  <a:cubicBezTo>
                    <a:pt x="451" y="477"/>
                    <a:pt x="1153" y="1"/>
                    <a:pt x="1730" y="76"/>
                  </a:cubicBezTo>
                  <a:cubicBezTo>
                    <a:pt x="2456" y="151"/>
                    <a:pt x="2807" y="653"/>
                    <a:pt x="2958" y="1279"/>
                  </a:cubicBezTo>
                  <a:cubicBezTo>
                    <a:pt x="3058" y="1655"/>
                    <a:pt x="3058" y="2056"/>
                    <a:pt x="3083" y="2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6"/>
            <p:cNvSpPr/>
            <p:nvPr/>
          </p:nvSpPr>
          <p:spPr>
            <a:xfrm>
              <a:off x="6497813" y="2763420"/>
              <a:ext cx="32779" cy="48466"/>
            </a:xfrm>
            <a:custGeom>
              <a:avLst/>
              <a:gdLst/>
              <a:ahLst/>
              <a:cxnLst/>
              <a:rect l="l" t="t" r="r" b="b"/>
              <a:pathLst>
                <a:path w="2984" h="4412" extrusionOk="0">
                  <a:moveTo>
                    <a:pt x="2958" y="2532"/>
                  </a:moveTo>
                  <a:cubicBezTo>
                    <a:pt x="2958" y="2457"/>
                    <a:pt x="2983" y="2632"/>
                    <a:pt x="2958" y="2808"/>
                  </a:cubicBezTo>
                  <a:cubicBezTo>
                    <a:pt x="2808" y="3835"/>
                    <a:pt x="2181" y="4412"/>
                    <a:pt x="1329" y="4337"/>
                  </a:cubicBezTo>
                  <a:cubicBezTo>
                    <a:pt x="527" y="4287"/>
                    <a:pt x="26" y="3685"/>
                    <a:pt x="1" y="2657"/>
                  </a:cubicBezTo>
                  <a:cubicBezTo>
                    <a:pt x="1" y="2181"/>
                    <a:pt x="26" y="1705"/>
                    <a:pt x="126" y="1229"/>
                  </a:cubicBezTo>
                  <a:cubicBezTo>
                    <a:pt x="276" y="652"/>
                    <a:pt x="627" y="201"/>
                    <a:pt x="1279" y="101"/>
                  </a:cubicBezTo>
                  <a:cubicBezTo>
                    <a:pt x="1805" y="1"/>
                    <a:pt x="2432" y="427"/>
                    <a:pt x="2757" y="1003"/>
                  </a:cubicBezTo>
                  <a:cubicBezTo>
                    <a:pt x="2983" y="1404"/>
                    <a:pt x="2983" y="1830"/>
                    <a:pt x="2958" y="253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36"/>
          <p:cNvGrpSpPr/>
          <p:nvPr/>
        </p:nvGrpSpPr>
        <p:grpSpPr>
          <a:xfrm>
            <a:off x="7036173" y="2975433"/>
            <a:ext cx="446828" cy="427583"/>
            <a:chOff x="6261587" y="3179706"/>
            <a:chExt cx="575142" cy="550370"/>
          </a:xfrm>
        </p:grpSpPr>
        <p:sp>
          <p:nvSpPr>
            <p:cNvPr id="3430" name="Google Shape;3430;p36"/>
            <p:cNvSpPr/>
            <p:nvPr/>
          </p:nvSpPr>
          <p:spPr>
            <a:xfrm>
              <a:off x="6261587" y="3179706"/>
              <a:ext cx="575142" cy="550370"/>
            </a:xfrm>
            <a:custGeom>
              <a:avLst/>
              <a:gdLst/>
              <a:ahLst/>
              <a:cxnLst/>
              <a:rect l="l" t="t" r="r" b="b"/>
              <a:pathLst>
                <a:path w="52357" h="50102" extrusionOk="0">
                  <a:moveTo>
                    <a:pt x="25640" y="50001"/>
                  </a:moveTo>
                  <a:cubicBezTo>
                    <a:pt x="23986" y="50001"/>
                    <a:pt x="22106" y="50101"/>
                    <a:pt x="20226" y="49775"/>
                  </a:cubicBezTo>
                  <a:cubicBezTo>
                    <a:pt x="17043" y="49199"/>
                    <a:pt x="13986" y="48397"/>
                    <a:pt x="11204" y="46592"/>
                  </a:cubicBezTo>
                  <a:cubicBezTo>
                    <a:pt x="9023" y="45189"/>
                    <a:pt x="6993" y="43660"/>
                    <a:pt x="5314" y="41680"/>
                  </a:cubicBezTo>
                  <a:cubicBezTo>
                    <a:pt x="4136" y="40277"/>
                    <a:pt x="3058" y="38798"/>
                    <a:pt x="2357" y="37069"/>
                  </a:cubicBezTo>
                  <a:cubicBezTo>
                    <a:pt x="828" y="33359"/>
                    <a:pt x="1" y="29500"/>
                    <a:pt x="276" y="25490"/>
                  </a:cubicBezTo>
                  <a:cubicBezTo>
                    <a:pt x="552" y="21179"/>
                    <a:pt x="1755" y="17094"/>
                    <a:pt x="3835" y="13284"/>
                  </a:cubicBezTo>
                  <a:cubicBezTo>
                    <a:pt x="6016" y="9324"/>
                    <a:pt x="9249" y="6417"/>
                    <a:pt x="13058" y="4036"/>
                  </a:cubicBezTo>
                  <a:cubicBezTo>
                    <a:pt x="17820" y="1078"/>
                    <a:pt x="22983" y="1"/>
                    <a:pt x="28472" y="552"/>
                  </a:cubicBezTo>
                  <a:cubicBezTo>
                    <a:pt x="32156" y="928"/>
                    <a:pt x="35640" y="2031"/>
                    <a:pt x="38823" y="4036"/>
                  </a:cubicBezTo>
                  <a:cubicBezTo>
                    <a:pt x="42181" y="6141"/>
                    <a:pt x="44988" y="8798"/>
                    <a:pt x="47319" y="11981"/>
                  </a:cubicBezTo>
                  <a:cubicBezTo>
                    <a:pt x="47645" y="12407"/>
                    <a:pt x="47871" y="12933"/>
                    <a:pt x="48121" y="13409"/>
                  </a:cubicBezTo>
                  <a:cubicBezTo>
                    <a:pt x="51304" y="19700"/>
                    <a:pt x="52357" y="26292"/>
                    <a:pt x="50753" y="33234"/>
                  </a:cubicBezTo>
                  <a:cubicBezTo>
                    <a:pt x="50151" y="35891"/>
                    <a:pt x="49049" y="38397"/>
                    <a:pt x="47419" y="40577"/>
                  </a:cubicBezTo>
                  <a:cubicBezTo>
                    <a:pt x="45615" y="43034"/>
                    <a:pt x="43259" y="44938"/>
                    <a:pt x="40678" y="46567"/>
                  </a:cubicBezTo>
                  <a:cubicBezTo>
                    <a:pt x="36818" y="48999"/>
                    <a:pt x="32582" y="49951"/>
                    <a:pt x="28071" y="50001"/>
                  </a:cubicBezTo>
                  <a:cubicBezTo>
                    <a:pt x="27344" y="50026"/>
                    <a:pt x="26617" y="50001"/>
                    <a:pt x="25640" y="50001"/>
                  </a:cubicBezTo>
                  <a:close/>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6"/>
            <p:cNvSpPr/>
            <p:nvPr/>
          </p:nvSpPr>
          <p:spPr>
            <a:xfrm>
              <a:off x="6316930" y="3283780"/>
              <a:ext cx="446299" cy="389858"/>
            </a:xfrm>
            <a:custGeom>
              <a:avLst/>
              <a:gdLst/>
              <a:ahLst/>
              <a:cxnLst/>
              <a:rect l="l" t="t" r="r" b="b"/>
              <a:pathLst>
                <a:path w="40628" h="35490" extrusionOk="0">
                  <a:moveTo>
                    <a:pt x="40627" y="16291"/>
                  </a:moveTo>
                  <a:cubicBezTo>
                    <a:pt x="40577" y="19875"/>
                    <a:pt x="39625" y="23259"/>
                    <a:pt x="37895" y="26316"/>
                  </a:cubicBezTo>
                  <a:cubicBezTo>
                    <a:pt x="36542" y="28672"/>
                    <a:pt x="34737" y="30753"/>
                    <a:pt x="32281" y="32256"/>
                  </a:cubicBezTo>
                  <a:cubicBezTo>
                    <a:pt x="29775" y="33760"/>
                    <a:pt x="27068" y="34462"/>
                    <a:pt x="24236" y="34913"/>
                  </a:cubicBezTo>
                  <a:cubicBezTo>
                    <a:pt x="20426" y="35489"/>
                    <a:pt x="16717" y="35063"/>
                    <a:pt x="13058" y="33936"/>
                  </a:cubicBezTo>
                  <a:cubicBezTo>
                    <a:pt x="9775" y="32908"/>
                    <a:pt x="7068" y="30953"/>
                    <a:pt x="5088" y="28121"/>
                  </a:cubicBezTo>
                  <a:cubicBezTo>
                    <a:pt x="1078" y="22432"/>
                    <a:pt x="0" y="16216"/>
                    <a:pt x="2406" y="9675"/>
                  </a:cubicBezTo>
                  <a:cubicBezTo>
                    <a:pt x="3584" y="6417"/>
                    <a:pt x="5639" y="3584"/>
                    <a:pt x="8797" y="1805"/>
                  </a:cubicBezTo>
                  <a:cubicBezTo>
                    <a:pt x="10476" y="853"/>
                    <a:pt x="12256" y="126"/>
                    <a:pt x="14286" y="226"/>
                  </a:cubicBezTo>
                  <a:cubicBezTo>
                    <a:pt x="14988" y="251"/>
                    <a:pt x="15614" y="401"/>
                    <a:pt x="16241" y="777"/>
                  </a:cubicBezTo>
                  <a:cubicBezTo>
                    <a:pt x="17519" y="1504"/>
                    <a:pt x="18697" y="2356"/>
                    <a:pt x="19725" y="3434"/>
                  </a:cubicBezTo>
                  <a:cubicBezTo>
                    <a:pt x="20602" y="4336"/>
                    <a:pt x="21253" y="4386"/>
                    <a:pt x="22030" y="3434"/>
                  </a:cubicBezTo>
                  <a:cubicBezTo>
                    <a:pt x="22832" y="2482"/>
                    <a:pt x="23860" y="1905"/>
                    <a:pt x="24812" y="1178"/>
                  </a:cubicBezTo>
                  <a:cubicBezTo>
                    <a:pt x="26166" y="126"/>
                    <a:pt x="27695" y="0"/>
                    <a:pt x="29249" y="376"/>
                  </a:cubicBezTo>
                  <a:cubicBezTo>
                    <a:pt x="32432" y="1128"/>
                    <a:pt x="35013" y="2808"/>
                    <a:pt x="36968" y="5539"/>
                  </a:cubicBezTo>
                  <a:cubicBezTo>
                    <a:pt x="38772" y="8046"/>
                    <a:pt x="39950" y="10777"/>
                    <a:pt x="40452" y="13810"/>
                  </a:cubicBezTo>
                  <a:cubicBezTo>
                    <a:pt x="40602" y="14637"/>
                    <a:pt x="40627" y="15464"/>
                    <a:pt x="40627" y="16291"/>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6"/>
            <p:cNvSpPr/>
            <p:nvPr/>
          </p:nvSpPr>
          <p:spPr>
            <a:xfrm>
              <a:off x="6485971" y="3409879"/>
              <a:ext cx="119780" cy="126097"/>
            </a:xfrm>
            <a:custGeom>
              <a:avLst/>
              <a:gdLst/>
              <a:ahLst/>
              <a:cxnLst/>
              <a:rect l="l" t="t" r="r" b="b"/>
              <a:pathLst>
                <a:path w="10904" h="11479" extrusionOk="0">
                  <a:moveTo>
                    <a:pt x="10878" y="2481"/>
                  </a:moveTo>
                  <a:cubicBezTo>
                    <a:pt x="10853" y="2882"/>
                    <a:pt x="10803" y="3183"/>
                    <a:pt x="10652" y="3484"/>
                  </a:cubicBezTo>
                  <a:cubicBezTo>
                    <a:pt x="9625" y="5840"/>
                    <a:pt x="8221" y="7995"/>
                    <a:pt x="6943" y="10226"/>
                  </a:cubicBezTo>
                  <a:cubicBezTo>
                    <a:pt x="6241" y="11479"/>
                    <a:pt x="4988" y="11479"/>
                    <a:pt x="4136" y="10326"/>
                  </a:cubicBezTo>
                  <a:cubicBezTo>
                    <a:pt x="3710" y="9725"/>
                    <a:pt x="3334" y="9098"/>
                    <a:pt x="2983" y="8446"/>
                  </a:cubicBezTo>
                  <a:cubicBezTo>
                    <a:pt x="2181" y="7068"/>
                    <a:pt x="1404" y="5664"/>
                    <a:pt x="652" y="4236"/>
                  </a:cubicBezTo>
                  <a:cubicBezTo>
                    <a:pt x="427" y="3810"/>
                    <a:pt x="251" y="3309"/>
                    <a:pt x="151" y="2832"/>
                  </a:cubicBezTo>
                  <a:cubicBezTo>
                    <a:pt x="1" y="2231"/>
                    <a:pt x="201" y="1730"/>
                    <a:pt x="703" y="1379"/>
                  </a:cubicBezTo>
                  <a:cubicBezTo>
                    <a:pt x="1480" y="802"/>
                    <a:pt x="2307" y="276"/>
                    <a:pt x="3284" y="151"/>
                  </a:cubicBezTo>
                  <a:cubicBezTo>
                    <a:pt x="4763" y="0"/>
                    <a:pt x="6216" y="0"/>
                    <a:pt x="7695" y="176"/>
                  </a:cubicBezTo>
                  <a:cubicBezTo>
                    <a:pt x="8798" y="301"/>
                    <a:pt x="9650" y="928"/>
                    <a:pt x="10477" y="1579"/>
                  </a:cubicBezTo>
                  <a:cubicBezTo>
                    <a:pt x="10803" y="1830"/>
                    <a:pt x="10903" y="2156"/>
                    <a:pt x="10878" y="2481"/>
                  </a:cubicBezTo>
                </a:path>
              </a:pathLst>
            </a:custGeom>
            <a:solidFill>
              <a:srgbClr val="F88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6"/>
            <p:cNvSpPr/>
            <p:nvPr/>
          </p:nvSpPr>
          <p:spPr>
            <a:xfrm>
              <a:off x="6640983" y="3381790"/>
              <a:ext cx="55068" cy="60033"/>
            </a:xfrm>
            <a:custGeom>
              <a:avLst/>
              <a:gdLst/>
              <a:ahLst/>
              <a:cxnLst/>
              <a:rect l="l" t="t" r="r" b="b"/>
              <a:pathLst>
                <a:path w="5013" h="5465" extrusionOk="0">
                  <a:moveTo>
                    <a:pt x="2481" y="5414"/>
                  </a:moveTo>
                  <a:cubicBezTo>
                    <a:pt x="1153" y="5364"/>
                    <a:pt x="0" y="4111"/>
                    <a:pt x="25" y="2733"/>
                  </a:cubicBezTo>
                  <a:cubicBezTo>
                    <a:pt x="50" y="1179"/>
                    <a:pt x="1153" y="1"/>
                    <a:pt x="2557" y="76"/>
                  </a:cubicBezTo>
                  <a:cubicBezTo>
                    <a:pt x="3985" y="176"/>
                    <a:pt x="5013" y="1329"/>
                    <a:pt x="4938" y="2758"/>
                  </a:cubicBezTo>
                  <a:cubicBezTo>
                    <a:pt x="4862" y="4262"/>
                    <a:pt x="3760" y="5465"/>
                    <a:pt x="2481" y="5414"/>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6"/>
            <p:cNvSpPr/>
            <p:nvPr/>
          </p:nvSpPr>
          <p:spPr>
            <a:xfrm>
              <a:off x="6395672" y="3382625"/>
              <a:ext cx="55617" cy="58649"/>
            </a:xfrm>
            <a:custGeom>
              <a:avLst/>
              <a:gdLst/>
              <a:ahLst/>
              <a:cxnLst/>
              <a:rect l="l" t="t" r="r" b="b"/>
              <a:pathLst>
                <a:path w="5063" h="5339" extrusionOk="0">
                  <a:moveTo>
                    <a:pt x="5063" y="2732"/>
                  </a:moveTo>
                  <a:cubicBezTo>
                    <a:pt x="5038" y="3985"/>
                    <a:pt x="3735" y="5338"/>
                    <a:pt x="2506" y="5338"/>
                  </a:cubicBezTo>
                  <a:cubicBezTo>
                    <a:pt x="1303" y="5338"/>
                    <a:pt x="0" y="3835"/>
                    <a:pt x="50" y="2481"/>
                  </a:cubicBezTo>
                  <a:cubicBezTo>
                    <a:pt x="100" y="1153"/>
                    <a:pt x="1329" y="0"/>
                    <a:pt x="2682" y="0"/>
                  </a:cubicBezTo>
                  <a:cubicBezTo>
                    <a:pt x="3910" y="25"/>
                    <a:pt x="5063" y="1353"/>
                    <a:pt x="5063" y="273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6"/>
            <p:cNvSpPr/>
            <p:nvPr/>
          </p:nvSpPr>
          <p:spPr>
            <a:xfrm>
              <a:off x="6392091" y="3476505"/>
              <a:ext cx="37173" cy="34702"/>
            </a:xfrm>
            <a:custGeom>
              <a:avLst/>
              <a:gdLst/>
              <a:ahLst/>
              <a:cxnLst/>
              <a:rect l="l" t="t" r="r" b="b"/>
              <a:pathLst>
                <a:path w="3384" h="3159" extrusionOk="0">
                  <a:moveTo>
                    <a:pt x="1680" y="3133"/>
                  </a:moveTo>
                  <a:cubicBezTo>
                    <a:pt x="627" y="3108"/>
                    <a:pt x="0" y="2482"/>
                    <a:pt x="76" y="1504"/>
                  </a:cubicBezTo>
                  <a:cubicBezTo>
                    <a:pt x="126" y="577"/>
                    <a:pt x="777" y="0"/>
                    <a:pt x="1705" y="51"/>
                  </a:cubicBezTo>
                  <a:cubicBezTo>
                    <a:pt x="2507" y="126"/>
                    <a:pt x="3384" y="1078"/>
                    <a:pt x="3334" y="1830"/>
                  </a:cubicBezTo>
                  <a:cubicBezTo>
                    <a:pt x="3259" y="2557"/>
                    <a:pt x="2507" y="3158"/>
                    <a:pt x="1680" y="31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6"/>
            <p:cNvSpPr/>
            <p:nvPr/>
          </p:nvSpPr>
          <p:spPr>
            <a:xfrm>
              <a:off x="6659153" y="3476505"/>
              <a:ext cx="34427" cy="34427"/>
            </a:xfrm>
            <a:custGeom>
              <a:avLst/>
              <a:gdLst/>
              <a:ahLst/>
              <a:cxnLst/>
              <a:rect l="l" t="t" r="r" b="b"/>
              <a:pathLst>
                <a:path w="3134" h="3134" extrusionOk="0">
                  <a:moveTo>
                    <a:pt x="1579" y="3108"/>
                  </a:moveTo>
                  <a:cubicBezTo>
                    <a:pt x="627" y="3133"/>
                    <a:pt x="50" y="2582"/>
                    <a:pt x="25" y="1604"/>
                  </a:cubicBezTo>
                  <a:cubicBezTo>
                    <a:pt x="0" y="602"/>
                    <a:pt x="451" y="101"/>
                    <a:pt x="1379" y="51"/>
                  </a:cubicBezTo>
                  <a:cubicBezTo>
                    <a:pt x="2306" y="0"/>
                    <a:pt x="3008" y="577"/>
                    <a:pt x="3058" y="1454"/>
                  </a:cubicBezTo>
                  <a:cubicBezTo>
                    <a:pt x="3133" y="2331"/>
                    <a:pt x="2456" y="3083"/>
                    <a:pt x="1579" y="3108"/>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7" name="Google Shape;3437;p36"/>
          <p:cNvGrpSpPr/>
          <p:nvPr/>
        </p:nvGrpSpPr>
        <p:grpSpPr>
          <a:xfrm>
            <a:off x="7634310" y="2975433"/>
            <a:ext cx="446828" cy="427583"/>
            <a:chOff x="6261587" y="3179706"/>
            <a:chExt cx="575142" cy="550370"/>
          </a:xfrm>
        </p:grpSpPr>
        <p:sp>
          <p:nvSpPr>
            <p:cNvPr id="3438" name="Google Shape;3438;p36"/>
            <p:cNvSpPr/>
            <p:nvPr/>
          </p:nvSpPr>
          <p:spPr>
            <a:xfrm>
              <a:off x="6261587" y="3179706"/>
              <a:ext cx="575142" cy="550370"/>
            </a:xfrm>
            <a:custGeom>
              <a:avLst/>
              <a:gdLst/>
              <a:ahLst/>
              <a:cxnLst/>
              <a:rect l="l" t="t" r="r" b="b"/>
              <a:pathLst>
                <a:path w="52357" h="50102" extrusionOk="0">
                  <a:moveTo>
                    <a:pt x="25640" y="50001"/>
                  </a:moveTo>
                  <a:cubicBezTo>
                    <a:pt x="23986" y="50001"/>
                    <a:pt x="22106" y="50101"/>
                    <a:pt x="20226" y="49775"/>
                  </a:cubicBezTo>
                  <a:cubicBezTo>
                    <a:pt x="17043" y="49199"/>
                    <a:pt x="13986" y="48397"/>
                    <a:pt x="11204" y="46592"/>
                  </a:cubicBezTo>
                  <a:cubicBezTo>
                    <a:pt x="9023" y="45189"/>
                    <a:pt x="6993" y="43660"/>
                    <a:pt x="5314" y="41680"/>
                  </a:cubicBezTo>
                  <a:cubicBezTo>
                    <a:pt x="4136" y="40277"/>
                    <a:pt x="3058" y="38798"/>
                    <a:pt x="2357" y="37069"/>
                  </a:cubicBezTo>
                  <a:cubicBezTo>
                    <a:pt x="828" y="33359"/>
                    <a:pt x="1" y="29500"/>
                    <a:pt x="276" y="25490"/>
                  </a:cubicBezTo>
                  <a:cubicBezTo>
                    <a:pt x="552" y="21179"/>
                    <a:pt x="1755" y="17094"/>
                    <a:pt x="3835" y="13284"/>
                  </a:cubicBezTo>
                  <a:cubicBezTo>
                    <a:pt x="6016" y="9324"/>
                    <a:pt x="9249" y="6417"/>
                    <a:pt x="13058" y="4036"/>
                  </a:cubicBezTo>
                  <a:cubicBezTo>
                    <a:pt x="17820" y="1078"/>
                    <a:pt x="22983" y="1"/>
                    <a:pt x="28472" y="552"/>
                  </a:cubicBezTo>
                  <a:cubicBezTo>
                    <a:pt x="32156" y="928"/>
                    <a:pt x="35640" y="2031"/>
                    <a:pt x="38823" y="4036"/>
                  </a:cubicBezTo>
                  <a:cubicBezTo>
                    <a:pt x="42181" y="6141"/>
                    <a:pt x="44988" y="8798"/>
                    <a:pt x="47319" y="11981"/>
                  </a:cubicBezTo>
                  <a:cubicBezTo>
                    <a:pt x="47645" y="12407"/>
                    <a:pt x="47871" y="12933"/>
                    <a:pt x="48121" y="13409"/>
                  </a:cubicBezTo>
                  <a:cubicBezTo>
                    <a:pt x="51304" y="19700"/>
                    <a:pt x="52357" y="26292"/>
                    <a:pt x="50753" y="33234"/>
                  </a:cubicBezTo>
                  <a:cubicBezTo>
                    <a:pt x="50151" y="35891"/>
                    <a:pt x="49049" y="38397"/>
                    <a:pt x="47419" y="40577"/>
                  </a:cubicBezTo>
                  <a:cubicBezTo>
                    <a:pt x="45615" y="43034"/>
                    <a:pt x="43259" y="44938"/>
                    <a:pt x="40678" y="46567"/>
                  </a:cubicBezTo>
                  <a:cubicBezTo>
                    <a:pt x="36818" y="48999"/>
                    <a:pt x="32582" y="49951"/>
                    <a:pt x="28071" y="50001"/>
                  </a:cubicBezTo>
                  <a:cubicBezTo>
                    <a:pt x="27344" y="50026"/>
                    <a:pt x="26617" y="50001"/>
                    <a:pt x="25640" y="50001"/>
                  </a:cubicBezTo>
                  <a:close/>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6"/>
            <p:cNvSpPr/>
            <p:nvPr/>
          </p:nvSpPr>
          <p:spPr>
            <a:xfrm>
              <a:off x="6316930" y="3283780"/>
              <a:ext cx="446299" cy="389858"/>
            </a:xfrm>
            <a:custGeom>
              <a:avLst/>
              <a:gdLst/>
              <a:ahLst/>
              <a:cxnLst/>
              <a:rect l="l" t="t" r="r" b="b"/>
              <a:pathLst>
                <a:path w="40628" h="35490" extrusionOk="0">
                  <a:moveTo>
                    <a:pt x="40627" y="16291"/>
                  </a:moveTo>
                  <a:cubicBezTo>
                    <a:pt x="40577" y="19875"/>
                    <a:pt x="39625" y="23259"/>
                    <a:pt x="37895" y="26316"/>
                  </a:cubicBezTo>
                  <a:cubicBezTo>
                    <a:pt x="36542" y="28672"/>
                    <a:pt x="34737" y="30753"/>
                    <a:pt x="32281" y="32256"/>
                  </a:cubicBezTo>
                  <a:cubicBezTo>
                    <a:pt x="29775" y="33760"/>
                    <a:pt x="27068" y="34462"/>
                    <a:pt x="24236" y="34913"/>
                  </a:cubicBezTo>
                  <a:cubicBezTo>
                    <a:pt x="20426" y="35489"/>
                    <a:pt x="16717" y="35063"/>
                    <a:pt x="13058" y="33936"/>
                  </a:cubicBezTo>
                  <a:cubicBezTo>
                    <a:pt x="9775" y="32908"/>
                    <a:pt x="7068" y="30953"/>
                    <a:pt x="5088" y="28121"/>
                  </a:cubicBezTo>
                  <a:cubicBezTo>
                    <a:pt x="1078" y="22432"/>
                    <a:pt x="0" y="16216"/>
                    <a:pt x="2406" y="9675"/>
                  </a:cubicBezTo>
                  <a:cubicBezTo>
                    <a:pt x="3584" y="6417"/>
                    <a:pt x="5639" y="3584"/>
                    <a:pt x="8797" y="1805"/>
                  </a:cubicBezTo>
                  <a:cubicBezTo>
                    <a:pt x="10476" y="853"/>
                    <a:pt x="12256" y="126"/>
                    <a:pt x="14286" y="226"/>
                  </a:cubicBezTo>
                  <a:cubicBezTo>
                    <a:pt x="14988" y="251"/>
                    <a:pt x="15614" y="401"/>
                    <a:pt x="16241" y="777"/>
                  </a:cubicBezTo>
                  <a:cubicBezTo>
                    <a:pt x="17519" y="1504"/>
                    <a:pt x="18697" y="2356"/>
                    <a:pt x="19725" y="3434"/>
                  </a:cubicBezTo>
                  <a:cubicBezTo>
                    <a:pt x="20602" y="4336"/>
                    <a:pt x="21253" y="4386"/>
                    <a:pt x="22030" y="3434"/>
                  </a:cubicBezTo>
                  <a:cubicBezTo>
                    <a:pt x="22832" y="2482"/>
                    <a:pt x="23860" y="1905"/>
                    <a:pt x="24812" y="1178"/>
                  </a:cubicBezTo>
                  <a:cubicBezTo>
                    <a:pt x="26166" y="126"/>
                    <a:pt x="27695" y="0"/>
                    <a:pt x="29249" y="376"/>
                  </a:cubicBezTo>
                  <a:cubicBezTo>
                    <a:pt x="32432" y="1128"/>
                    <a:pt x="35013" y="2808"/>
                    <a:pt x="36968" y="5539"/>
                  </a:cubicBezTo>
                  <a:cubicBezTo>
                    <a:pt x="38772" y="8046"/>
                    <a:pt x="39950" y="10777"/>
                    <a:pt x="40452" y="13810"/>
                  </a:cubicBezTo>
                  <a:cubicBezTo>
                    <a:pt x="40602" y="14637"/>
                    <a:pt x="40627" y="15464"/>
                    <a:pt x="40627" y="16291"/>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6"/>
            <p:cNvSpPr/>
            <p:nvPr/>
          </p:nvSpPr>
          <p:spPr>
            <a:xfrm>
              <a:off x="6485971" y="3409879"/>
              <a:ext cx="119780" cy="126097"/>
            </a:xfrm>
            <a:custGeom>
              <a:avLst/>
              <a:gdLst/>
              <a:ahLst/>
              <a:cxnLst/>
              <a:rect l="l" t="t" r="r" b="b"/>
              <a:pathLst>
                <a:path w="10904" h="11479" extrusionOk="0">
                  <a:moveTo>
                    <a:pt x="10878" y="2481"/>
                  </a:moveTo>
                  <a:cubicBezTo>
                    <a:pt x="10853" y="2882"/>
                    <a:pt x="10803" y="3183"/>
                    <a:pt x="10652" y="3484"/>
                  </a:cubicBezTo>
                  <a:cubicBezTo>
                    <a:pt x="9625" y="5840"/>
                    <a:pt x="8221" y="7995"/>
                    <a:pt x="6943" y="10226"/>
                  </a:cubicBezTo>
                  <a:cubicBezTo>
                    <a:pt x="6241" y="11479"/>
                    <a:pt x="4988" y="11479"/>
                    <a:pt x="4136" y="10326"/>
                  </a:cubicBezTo>
                  <a:cubicBezTo>
                    <a:pt x="3710" y="9725"/>
                    <a:pt x="3334" y="9098"/>
                    <a:pt x="2983" y="8446"/>
                  </a:cubicBezTo>
                  <a:cubicBezTo>
                    <a:pt x="2181" y="7068"/>
                    <a:pt x="1404" y="5664"/>
                    <a:pt x="652" y="4236"/>
                  </a:cubicBezTo>
                  <a:cubicBezTo>
                    <a:pt x="427" y="3810"/>
                    <a:pt x="251" y="3309"/>
                    <a:pt x="151" y="2832"/>
                  </a:cubicBezTo>
                  <a:cubicBezTo>
                    <a:pt x="1" y="2231"/>
                    <a:pt x="201" y="1730"/>
                    <a:pt x="703" y="1379"/>
                  </a:cubicBezTo>
                  <a:cubicBezTo>
                    <a:pt x="1480" y="802"/>
                    <a:pt x="2307" y="276"/>
                    <a:pt x="3284" y="151"/>
                  </a:cubicBezTo>
                  <a:cubicBezTo>
                    <a:pt x="4763" y="0"/>
                    <a:pt x="6216" y="0"/>
                    <a:pt x="7695" y="176"/>
                  </a:cubicBezTo>
                  <a:cubicBezTo>
                    <a:pt x="8798" y="301"/>
                    <a:pt x="9650" y="928"/>
                    <a:pt x="10477" y="1579"/>
                  </a:cubicBezTo>
                  <a:cubicBezTo>
                    <a:pt x="10803" y="1830"/>
                    <a:pt x="10903" y="2156"/>
                    <a:pt x="10878" y="2481"/>
                  </a:cubicBezTo>
                </a:path>
              </a:pathLst>
            </a:custGeom>
            <a:solidFill>
              <a:srgbClr val="F88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6"/>
            <p:cNvSpPr/>
            <p:nvPr/>
          </p:nvSpPr>
          <p:spPr>
            <a:xfrm>
              <a:off x="6640983" y="3381790"/>
              <a:ext cx="55068" cy="60033"/>
            </a:xfrm>
            <a:custGeom>
              <a:avLst/>
              <a:gdLst/>
              <a:ahLst/>
              <a:cxnLst/>
              <a:rect l="l" t="t" r="r" b="b"/>
              <a:pathLst>
                <a:path w="5013" h="5465" extrusionOk="0">
                  <a:moveTo>
                    <a:pt x="2481" y="5414"/>
                  </a:moveTo>
                  <a:cubicBezTo>
                    <a:pt x="1153" y="5364"/>
                    <a:pt x="0" y="4111"/>
                    <a:pt x="25" y="2733"/>
                  </a:cubicBezTo>
                  <a:cubicBezTo>
                    <a:pt x="50" y="1179"/>
                    <a:pt x="1153" y="1"/>
                    <a:pt x="2557" y="76"/>
                  </a:cubicBezTo>
                  <a:cubicBezTo>
                    <a:pt x="3985" y="176"/>
                    <a:pt x="5013" y="1329"/>
                    <a:pt x="4938" y="2758"/>
                  </a:cubicBezTo>
                  <a:cubicBezTo>
                    <a:pt x="4862" y="4262"/>
                    <a:pt x="3760" y="5465"/>
                    <a:pt x="2481" y="5414"/>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6"/>
            <p:cNvSpPr/>
            <p:nvPr/>
          </p:nvSpPr>
          <p:spPr>
            <a:xfrm>
              <a:off x="6395672" y="3382625"/>
              <a:ext cx="55617" cy="58649"/>
            </a:xfrm>
            <a:custGeom>
              <a:avLst/>
              <a:gdLst/>
              <a:ahLst/>
              <a:cxnLst/>
              <a:rect l="l" t="t" r="r" b="b"/>
              <a:pathLst>
                <a:path w="5063" h="5339" extrusionOk="0">
                  <a:moveTo>
                    <a:pt x="5063" y="2732"/>
                  </a:moveTo>
                  <a:cubicBezTo>
                    <a:pt x="5038" y="3985"/>
                    <a:pt x="3735" y="5338"/>
                    <a:pt x="2506" y="5338"/>
                  </a:cubicBezTo>
                  <a:cubicBezTo>
                    <a:pt x="1303" y="5338"/>
                    <a:pt x="0" y="3835"/>
                    <a:pt x="50" y="2481"/>
                  </a:cubicBezTo>
                  <a:cubicBezTo>
                    <a:pt x="100" y="1153"/>
                    <a:pt x="1329" y="0"/>
                    <a:pt x="2682" y="0"/>
                  </a:cubicBezTo>
                  <a:cubicBezTo>
                    <a:pt x="3910" y="25"/>
                    <a:pt x="5063" y="1353"/>
                    <a:pt x="5063" y="273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6"/>
            <p:cNvSpPr/>
            <p:nvPr/>
          </p:nvSpPr>
          <p:spPr>
            <a:xfrm>
              <a:off x="6392091" y="3476505"/>
              <a:ext cx="37173" cy="34702"/>
            </a:xfrm>
            <a:custGeom>
              <a:avLst/>
              <a:gdLst/>
              <a:ahLst/>
              <a:cxnLst/>
              <a:rect l="l" t="t" r="r" b="b"/>
              <a:pathLst>
                <a:path w="3384" h="3159" extrusionOk="0">
                  <a:moveTo>
                    <a:pt x="1680" y="3133"/>
                  </a:moveTo>
                  <a:cubicBezTo>
                    <a:pt x="627" y="3108"/>
                    <a:pt x="0" y="2482"/>
                    <a:pt x="76" y="1504"/>
                  </a:cubicBezTo>
                  <a:cubicBezTo>
                    <a:pt x="126" y="577"/>
                    <a:pt x="777" y="0"/>
                    <a:pt x="1705" y="51"/>
                  </a:cubicBezTo>
                  <a:cubicBezTo>
                    <a:pt x="2507" y="126"/>
                    <a:pt x="3384" y="1078"/>
                    <a:pt x="3334" y="1830"/>
                  </a:cubicBezTo>
                  <a:cubicBezTo>
                    <a:pt x="3259" y="2557"/>
                    <a:pt x="2507" y="3158"/>
                    <a:pt x="1680" y="31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6"/>
            <p:cNvSpPr/>
            <p:nvPr/>
          </p:nvSpPr>
          <p:spPr>
            <a:xfrm>
              <a:off x="6659153" y="3476505"/>
              <a:ext cx="34427" cy="34427"/>
            </a:xfrm>
            <a:custGeom>
              <a:avLst/>
              <a:gdLst/>
              <a:ahLst/>
              <a:cxnLst/>
              <a:rect l="l" t="t" r="r" b="b"/>
              <a:pathLst>
                <a:path w="3134" h="3134" extrusionOk="0">
                  <a:moveTo>
                    <a:pt x="1579" y="3108"/>
                  </a:moveTo>
                  <a:cubicBezTo>
                    <a:pt x="627" y="3133"/>
                    <a:pt x="50" y="2582"/>
                    <a:pt x="25" y="1604"/>
                  </a:cubicBezTo>
                  <a:cubicBezTo>
                    <a:pt x="0" y="602"/>
                    <a:pt x="451" y="101"/>
                    <a:pt x="1379" y="51"/>
                  </a:cubicBezTo>
                  <a:cubicBezTo>
                    <a:pt x="2306" y="0"/>
                    <a:pt x="3008" y="577"/>
                    <a:pt x="3058" y="1454"/>
                  </a:cubicBezTo>
                  <a:cubicBezTo>
                    <a:pt x="3133" y="2331"/>
                    <a:pt x="2456" y="3083"/>
                    <a:pt x="1579" y="3108"/>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36"/>
          <p:cNvGrpSpPr/>
          <p:nvPr/>
        </p:nvGrpSpPr>
        <p:grpSpPr>
          <a:xfrm>
            <a:off x="7036173" y="3463558"/>
            <a:ext cx="446828" cy="427583"/>
            <a:chOff x="6261587" y="3179706"/>
            <a:chExt cx="575142" cy="550370"/>
          </a:xfrm>
        </p:grpSpPr>
        <p:sp>
          <p:nvSpPr>
            <p:cNvPr id="3446" name="Google Shape;3446;p36"/>
            <p:cNvSpPr/>
            <p:nvPr/>
          </p:nvSpPr>
          <p:spPr>
            <a:xfrm>
              <a:off x="6261587" y="3179706"/>
              <a:ext cx="575142" cy="550370"/>
            </a:xfrm>
            <a:custGeom>
              <a:avLst/>
              <a:gdLst/>
              <a:ahLst/>
              <a:cxnLst/>
              <a:rect l="l" t="t" r="r" b="b"/>
              <a:pathLst>
                <a:path w="52357" h="50102" extrusionOk="0">
                  <a:moveTo>
                    <a:pt x="25640" y="50001"/>
                  </a:moveTo>
                  <a:cubicBezTo>
                    <a:pt x="23986" y="50001"/>
                    <a:pt x="22106" y="50101"/>
                    <a:pt x="20226" y="49775"/>
                  </a:cubicBezTo>
                  <a:cubicBezTo>
                    <a:pt x="17043" y="49199"/>
                    <a:pt x="13986" y="48397"/>
                    <a:pt x="11204" y="46592"/>
                  </a:cubicBezTo>
                  <a:cubicBezTo>
                    <a:pt x="9023" y="45189"/>
                    <a:pt x="6993" y="43660"/>
                    <a:pt x="5314" y="41680"/>
                  </a:cubicBezTo>
                  <a:cubicBezTo>
                    <a:pt x="4136" y="40277"/>
                    <a:pt x="3058" y="38798"/>
                    <a:pt x="2357" y="37069"/>
                  </a:cubicBezTo>
                  <a:cubicBezTo>
                    <a:pt x="828" y="33359"/>
                    <a:pt x="1" y="29500"/>
                    <a:pt x="276" y="25490"/>
                  </a:cubicBezTo>
                  <a:cubicBezTo>
                    <a:pt x="552" y="21179"/>
                    <a:pt x="1755" y="17094"/>
                    <a:pt x="3835" y="13284"/>
                  </a:cubicBezTo>
                  <a:cubicBezTo>
                    <a:pt x="6016" y="9324"/>
                    <a:pt x="9249" y="6417"/>
                    <a:pt x="13058" y="4036"/>
                  </a:cubicBezTo>
                  <a:cubicBezTo>
                    <a:pt x="17820" y="1078"/>
                    <a:pt x="22983" y="1"/>
                    <a:pt x="28472" y="552"/>
                  </a:cubicBezTo>
                  <a:cubicBezTo>
                    <a:pt x="32156" y="928"/>
                    <a:pt x="35640" y="2031"/>
                    <a:pt x="38823" y="4036"/>
                  </a:cubicBezTo>
                  <a:cubicBezTo>
                    <a:pt x="42181" y="6141"/>
                    <a:pt x="44988" y="8798"/>
                    <a:pt x="47319" y="11981"/>
                  </a:cubicBezTo>
                  <a:cubicBezTo>
                    <a:pt x="47645" y="12407"/>
                    <a:pt x="47871" y="12933"/>
                    <a:pt x="48121" y="13409"/>
                  </a:cubicBezTo>
                  <a:cubicBezTo>
                    <a:pt x="51304" y="19700"/>
                    <a:pt x="52357" y="26292"/>
                    <a:pt x="50753" y="33234"/>
                  </a:cubicBezTo>
                  <a:cubicBezTo>
                    <a:pt x="50151" y="35891"/>
                    <a:pt x="49049" y="38397"/>
                    <a:pt x="47419" y="40577"/>
                  </a:cubicBezTo>
                  <a:cubicBezTo>
                    <a:pt x="45615" y="43034"/>
                    <a:pt x="43259" y="44938"/>
                    <a:pt x="40678" y="46567"/>
                  </a:cubicBezTo>
                  <a:cubicBezTo>
                    <a:pt x="36818" y="48999"/>
                    <a:pt x="32582" y="49951"/>
                    <a:pt x="28071" y="50001"/>
                  </a:cubicBezTo>
                  <a:cubicBezTo>
                    <a:pt x="27344" y="50026"/>
                    <a:pt x="26617" y="50001"/>
                    <a:pt x="25640" y="50001"/>
                  </a:cubicBezTo>
                  <a:close/>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6"/>
            <p:cNvSpPr/>
            <p:nvPr/>
          </p:nvSpPr>
          <p:spPr>
            <a:xfrm>
              <a:off x="6316930" y="3283780"/>
              <a:ext cx="446299" cy="389858"/>
            </a:xfrm>
            <a:custGeom>
              <a:avLst/>
              <a:gdLst/>
              <a:ahLst/>
              <a:cxnLst/>
              <a:rect l="l" t="t" r="r" b="b"/>
              <a:pathLst>
                <a:path w="40628" h="35490" extrusionOk="0">
                  <a:moveTo>
                    <a:pt x="40627" y="16291"/>
                  </a:moveTo>
                  <a:cubicBezTo>
                    <a:pt x="40577" y="19875"/>
                    <a:pt x="39625" y="23259"/>
                    <a:pt x="37895" y="26316"/>
                  </a:cubicBezTo>
                  <a:cubicBezTo>
                    <a:pt x="36542" y="28672"/>
                    <a:pt x="34737" y="30753"/>
                    <a:pt x="32281" y="32256"/>
                  </a:cubicBezTo>
                  <a:cubicBezTo>
                    <a:pt x="29775" y="33760"/>
                    <a:pt x="27068" y="34462"/>
                    <a:pt x="24236" y="34913"/>
                  </a:cubicBezTo>
                  <a:cubicBezTo>
                    <a:pt x="20426" y="35489"/>
                    <a:pt x="16717" y="35063"/>
                    <a:pt x="13058" y="33936"/>
                  </a:cubicBezTo>
                  <a:cubicBezTo>
                    <a:pt x="9775" y="32908"/>
                    <a:pt x="7068" y="30953"/>
                    <a:pt x="5088" y="28121"/>
                  </a:cubicBezTo>
                  <a:cubicBezTo>
                    <a:pt x="1078" y="22432"/>
                    <a:pt x="0" y="16216"/>
                    <a:pt x="2406" y="9675"/>
                  </a:cubicBezTo>
                  <a:cubicBezTo>
                    <a:pt x="3584" y="6417"/>
                    <a:pt x="5639" y="3584"/>
                    <a:pt x="8797" y="1805"/>
                  </a:cubicBezTo>
                  <a:cubicBezTo>
                    <a:pt x="10476" y="853"/>
                    <a:pt x="12256" y="126"/>
                    <a:pt x="14286" y="226"/>
                  </a:cubicBezTo>
                  <a:cubicBezTo>
                    <a:pt x="14988" y="251"/>
                    <a:pt x="15614" y="401"/>
                    <a:pt x="16241" y="777"/>
                  </a:cubicBezTo>
                  <a:cubicBezTo>
                    <a:pt x="17519" y="1504"/>
                    <a:pt x="18697" y="2356"/>
                    <a:pt x="19725" y="3434"/>
                  </a:cubicBezTo>
                  <a:cubicBezTo>
                    <a:pt x="20602" y="4336"/>
                    <a:pt x="21253" y="4386"/>
                    <a:pt x="22030" y="3434"/>
                  </a:cubicBezTo>
                  <a:cubicBezTo>
                    <a:pt x="22832" y="2482"/>
                    <a:pt x="23860" y="1905"/>
                    <a:pt x="24812" y="1178"/>
                  </a:cubicBezTo>
                  <a:cubicBezTo>
                    <a:pt x="26166" y="126"/>
                    <a:pt x="27695" y="0"/>
                    <a:pt x="29249" y="376"/>
                  </a:cubicBezTo>
                  <a:cubicBezTo>
                    <a:pt x="32432" y="1128"/>
                    <a:pt x="35013" y="2808"/>
                    <a:pt x="36968" y="5539"/>
                  </a:cubicBezTo>
                  <a:cubicBezTo>
                    <a:pt x="38772" y="8046"/>
                    <a:pt x="39950" y="10777"/>
                    <a:pt x="40452" y="13810"/>
                  </a:cubicBezTo>
                  <a:cubicBezTo>
                    <a:pt x="40602" y="14637"/>
                    <a:pt x="40627" y="15464"/>
                    <a:pt x="40627" y="16291"/>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6"/>
            <p:cNvSpPr/>
            <p:nvPr/>
          </p:nvSpPr>
          <p:spPr>
            <a:xfrm>
              <a:off x="6485971" y="3409879"/>
              <a:ext cx="119780" cy="126097"/>
            </a:xfrm>
            <a:custGeom>
              <a:avLst/>
              <a:gdLst/>
              <a:ahLst/>
              <a:cxnLst/>
              <a:rect l="l" t="t" r="r" b="b"/>
              <a:pathLst>
                <a:path w="10904" h="11479" extrusionOk="0">
                  <a:moveTo>
                    <a:pt x="10878" y="2481"/>
                  </a:moveTo>
                  <a:cubicBezTo>
                    <a:pt x="10853" y="2882"/>
                    <a:pt x="10803" y="3183"/>
                    <a:pt x="10652" y="3484"/>
                  </a:cubicBezTo>
                  <a:cubicBezTo>
                    <a:pt x="9625" y="5840"/>
                    <a:pt x="8221" y="7995"/>
                    <a:pt x="6943" y="10226"/>
                  </a:cubicBezTo>
                  <a:cubicBezTo>
                    <a:pt x="6241" y="11479"/>
                    <a:pt x="4988" y="11479"/>
                    <a:pt x="4136" y="10326"/>
                  </a:cubicBezTo>
                  <a:cubicBezTo>
                    <a:pt x="3710" y="9725"/>
                    <a:pt x="3334" y="9098"/>
                    <a:pt x="2983" y="8446"/>
                  </a:cubicBezTo>
                  <a:cubicBezTo>
                    <a:pt x="2181" y="7068"/>
                    <a:pt x="1404" y="5664"/>
                    <a:pt x="652" y="4236"/>
                  </a:cubicBezTo>
                  <a:cubicBezTo>
                    <a:pt x="427" y="3810"/>
                    <a:pt x="251" y="3309"/>
                    <a:pt x="151" y="2832"/>
                  </a:cubicBezTo>
                  <a:cubicBezTo>
                    <a:pt x="1" y="2231"/>
                    <a:pt x="201" y="1730"/>
                    <a:pt x="703" y="1379"/>
                  </a:cubicBezTo>
                  <a:cubicBezTo>
                    <a:pt x="1480" y="802"/>
                    <a:pt x="2307" y="276"/>
                    <a:pt x="3284" y="151"/>
                  </a:cubicBezTo>
                  <a:cubicBezTo>
                    <a:pt x="4763" y="0"/>
                    <a:pt x="6216" y="0"/>
                    <a:pt x="7695" y="176"/>
                  </a:cubicBezTo>
                  <a:cubicBezTo>
                    <a:pt x="8798" y="301"/>
                    <a:pt x="9650" y="928"/>
                    <a:pt x="10477" y="1579"/>
                  </a:cubicBezTo>
                  <a:cubicBezTo>
                    <a:pt x="10803" y="1830"/>
                    <a:pt x="10903" y="2156"/>
                    <a:pt x="10878" y="2481"/>
                  </a:cubicBezTo>
                </a:path>
              </a:pathLst>
            </a:custGeom>
            <a:solidFill>
              <a:srgbClr val="F88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6"/>
            <p:cNvSpPr/>
            <p:nvPr/>
          </p:nvSpPr>
          <p:spPr>
            <a:xfrm>
              <a:off x="6640983" y="3381790"/>
              <a:ext cx="55068" cy="60033"/>
            </a:xfrm>
            <a:custGeom>
              <a:avLst/>
              <a:gdLst/>
              <a:ahLst/>
              <a:cxnLst/>
              <a:rect l="l" t="t" r="r" b="b"/>
              <a:pathLst>
                <a:path w="5013" h="5465" extrusionOk="0">
                  <a:moveTo>
                    <a:pt x="2481" y="5414"/>
                  </a:moveTo>
                  <a:cubicBezTo>
                    <a:pt x="1153" y="5364"/>
                    <a:pt x="0" y="4111"/>
                    <a:pt x="25" y="2733"/>
                  </a:cubicBezTo>
                  <a:cubicBezTo>
                    <a:pt x="50" y="1179"/>
                    <a:pt x="1153" y="1"/>
                    <a:pt x="2557" y="76"/>
                  </a:cubicBezTo>
                  <a:cubicBezTo>
                    <a:pt x="3985" y="176"/>
                    <a:pt x="5013" y="1329"/>
                    <a:pt x="4938" y="2758"/>
                  </a:cubicBezTo>
                  <a:cubicBezTo>
                    <a:pt x="4862" y="4262"/>
                    <a:pt x="3760" y="5465"/>
                    <a:pt x="2481" y="5414"/>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6"/>
            <p:cNvSpPr/>
            <p:nvPr/>
          </p:nvSpPr>
          <p:spPr>
            <a:xfrm>
              <a:off x="6395672" y="3382625"/>
              <a:ext cx="55617" cy="58649"/>
            </a:xfrm>
            <a:custGeom>
              <a:avLst/>
              <a:gdLst/>
              <a:ahLst/>
              <a:cxnLst/>
              <a:rect l="l" t="t" r="r" b="b"/>
              <a:pathLst>
                <a:path w="5063" h="5339" extrusionOk="0">
                  <a:moveTo>
                    <a:pt x="5063" y="2732"/>
                  </a:moveTo>
                  <a:cubicBezTo>
                    <a:pt x="5038" y="3985"/>
                    <a:pt x="3735" y="5338"/>
                    <a:pt x="2506" y="5338"/>
                  </a:cubicBezTo>
                  <a:cubicBezTo>
                    <a:pt x="1303" y="5338"/>
                    <a:pt x="0" y="3835"/>
                    <a:pt x="50" y="2481"/>
                  </a:cubicBezTo>
                  <a:cubicBezTo>
                    <a:pt x="100" y="1153"/>
                    <a:pt x="1329" y="0"/>
                    <a:pt x="2682" y="0"/>
                  </a:cubicBezTo>
                  <a:cubicBezTo>
                    <a:pt x="3910" y="25"/>
                    <a:pt x="5063" y="1353"/>
                    <a:pt x="5063" y="273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6"/>
            <p:cNvSpPr/>
            <p:nvPr/>
          </p:nvSpPr>
          <p:spPr>
            <a:xfrm>
              <a:off x="6392091" y="3476505"/>
              <a:ext cx="37173" cy="34702"/>
            </a:xfrm>
            <a:custGeom>
              <a:avLst/>
              <a:gdLst/>
              <a:ahLst/>
              <a:cxnLst/>
              <a:rect l="l" t="t" r="r" b="b"/>
              <a:pathLst>
                <a:path w="3384" h="3159" extrusionOk="0">
                  <a:moveTo>
                    <a:pt x="1680" y="3133"/>
                  </a:moveTo>
                  <a:cubicBezTo>
                    <a:pt x="627" y="3108"/>
                    <a:pt x="0" y="2482"/>
                    <a:pt x="76" y="1504"/>
                  </a:cubicBezTo>
                  <a:cubicBezTo>
                    <a:pt x="126" y="577"/>
                    <a:pt x="777" y="0"/>
                    <a:pt x="1705" y="51"/>
                  </a:cubicBezTo>
                  <a:cubicBezTo>
                    <a:pt x="2507" y="126"/>
                    <a:pt x="3384" y="1078"/>
                    <a:pt x="3334" y="1830"/>
                  </a:cubicBezTo>
                  <a:cubicBezTo>
                    <a:pt x="3259" y="2557"/>
                    <a:pt x="2507" y="3158"/>
                    <a:pt x="1680" y="31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6"/>
            <p:cNvSpPr/>
            <p:nvPr/>
          </p:nvSpPr>
          <p:spPr>
            <a:xfrm>
              <a:off x="6659153" y="3476505"/>
              <a:ext cx="34427" cy="34427"/>
            </a:xfrm>
            <a:custGeom>
              <a:avLst/>
              <a:gdLst/>
              <a:ahLst/>
              <a:cxnLst/>
              <a:rect l="l" t="t" r="r" b="b"/>
              <a:pathLst>
                <a:path w="3134" h="3134" extrusionOk="0">
                  <a:moveTo>
                    <a:pt x="1579" y="3108"/>
                  </a:moveTo>
                  <a:cubicBezTo>
                    <a:pt x="627" y="3133"/>
                    <a:pt x="50" y="2582"/>
                    <a:pt x="25" y="1604"/>
                  </a:cubicBezTo>
                  <a:cubicBezTo>
                    <a:pt x="0" y="602"/>
                    <a:pt x="451" y="101"/>
                    <a:pt x="1379" y="51"/>
                  </a:cubicBezTo>
                  <a:cubicBezTo>
                    <a:pt x="2306" y="0"/>
                    <a:pt x="3008" y="577"/>
                    <a:pt x="3058" y="1454"/>
                  </a:cubicBezTo>
                  <a:cubicBezTo>
                    <a:pt x="3133" y="2331"/>
                    <a:pt x="2456" y="3083"/>
                    <a:pt x="1579" y="3108"/>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36"/>
          <p:cNvGrpSpPr/>
          <p:nvPr/>
        </p:nvGrpSpPr>
        <p:grpSpPr>
          <a:xfrm>
            <a:off x="7634310" y="3463558"/>
            <a:ext cx="446828" cy="427583"/>
            <a:chOff x="6261587" y="3179706"/>
            <a:chExt cx="575142" cy="550370"/>
          </a:xfrm>
        </p:grpSpPr>
        <p:sp>
          <p:nvSpPr>
            <p:cNvPr id="3454" name="Google Shape;3454;p36"/>
            <p:cNvSpPr/>
            <p:nvPr/>
          </p:nvSpPr>
          <p:spPr>
            <a:xfrm>
              <a:off x="6261587" y="3179706"/>
              <a:ext cx="575142" cy="550370"/>
            </a:xfrm>
            <a:custGeom>
              <a:avLst/>
              <a:gdLst/>
              <a:ahLst/>
              <a:cxnLst/>
              <a:rect l="l" t="t" r="r" b="b"/>
              <a:pathLst>
                <a:path w="52357" h="50102" extrusionOk="0">
                  <a:moveTo>
                    <a:pt x="25640" y="50001"/>
                  </a:moveTo>
                  <a:cubicBezTo>
                    <a:pt x="23986" y="50001"/>
                    <a:pt x="22106" y="50101"/>
                    <a:pt x="20226" y="49775"/>
                  </a:cubicBezTo>
                  <a:cubicBezTo>
                    <a:pt x="17043" y="49199"/>
                    <a:pt x="13986" y="48397"/>
                    <a:pt x="11204" y="46592"/>
                  </a:cubicBezTo>
                  <a:cubicBezTo>
                    <a:pt x="9023" y="45189"/>
                    <a:pt x="6993" y="43660"/>
                    <a:pt x="5314" y="41680"/>
                  </a:cubicBezTo>
                  <a:cubicBezTo>
                    <a:pt x="4136" y="40277"/>
                    <a:pt x="3058" y="38798"/>
                    <a:pt x="2357" y="37069"/>
                  </a:cubicBezTo>
                  <a:cubicBezTo>
                    <a:pt x="828" y="33359"/>
                    <a:pt x="1" y="29500"/>
                    <a:pt x="276" y="25490"/>
                  </a:cubicBezTo>
                  <a:cubicBezTo>
                    <a:pt x="552" y="21179"/>
                    <a:pt x="1755" y="17094"/>
                    <a:pt x="3835" y="13284"/>
                  </a:cubicBezTo>
                  <a:cubicBezTo>
                    <a:pt x="6016" y="9324"/>
                    <a:pt x="9249" y="6417"/>
                    <a:pt x="13058" y="4036"/>
                  </a:cubicBezTo>
                  <a:cubicBezTo>
                    <a:pt x="17820" y="1078"/>
                    <a:pt x="22983" y="1"/>
                    <a:pt x="28472" y="552"/>
                  </a:cubicBezTo>
                  <a:cubicBezTo>
                    <a:pt x="32156" y="928"/>
                    <a:pt x="35640" y="2031"/>
                    <a:pt x="38823" y="4036"/>
                  </a:cubicBezTo>
                  <a:cubicBezTo>
                    <a:pt x="42181" y="6141"/>
                    <a:pt x="44988" y="8798"/>
                    <a:pt x="47319" y="11981"/>
                  </a:cubicBezTo>
                  <a:cubicBezTo>
                    <a:pt x="47645" y="12407"/>
                    <a:pt x="47871" y="12933"/>
                    <a:pt x="48121" y="13409"/>
                  </a:cubicBezTo>
                  <a:cubicBezTo>
                    <a:pt x="51304" y="19700"/>
                    <a:pt x="52357" y="26292"/>
                    <a:pt x="50753" y="33234"/>
                  </a:cubicBezTo>
                  <a:cubicBezTo>
                    <a:pt x="50151" y="35891"/>
                    <a:pt x="49049" y="38397"/>
                    <a:pt x="47419" y="40577"/>
                  </a:cubicBezTo>
                  <a:cubicBezTo>
                    <a:pt x="45615" y="43034"/>
                    <a:pt x="43259" y="44938"/>
                    <a:pt x="40678" y="46567"/>
                  </a:cubicBezTo>
                  <a:cubicBezTo>
                    <a:pt x="36818" y="48999"/>
                    <a:pt x="32582" y="49951"/>
                    <a:pt x="28071" y="50001"/>
                  </a:cubicBezTo>
                  <a:cubicBezTo>
                    <a:pt x="27344" y="50026"/>
                    <a:pt x="26617" y="50001"/>
                    <a:pt x="25640" y="50001"/>
                  </a:cubicBezTo>
                  <a:close/>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6"/>
            <p:cNvSpPr/>
            <p:nvPr/>
          </p:nvSpPr>
          <p:spPr>
            <a:xfrm>
              <a:off x="6316930" y="3283780"/>
              <a:ext cx="446299" cy="389858"/>
            </a:xfrm>
            <a:custGeom>
              <a:avLst/>
              <a:gdLst/>
              <a:ahLst/>
              <a:cxnLst/>
              <a:rect l="l" t="t" r="r" b="b"/>
              <a:pathLst>
                <a:path w="40628" h="35490" extrusionOk="0">
                  <a:moveTo>
                    <a:pt x="40627" y="16291"/>
                  </a:moveTo>
                  <a:cubicBezTo>
                    <a:pt x="40577" y="19875"/>
                    <a:pt x="39625" y="23259"/>
                    <a:pt x="37895" y="26316"/>
                  </a:cubicBezTo>
                  <a:cubicBezTo>
                    <a:pt x="36542" y="28672"/>
                    <a:pt x="34737" y="30753"/>
                    <a:pt x="32281" y="32256"/>
                  </a:cubicBezTo>
                  <a:cubicBezTo>
                    <a:pt x="29775" y="33760"/>
                    <a:pt x="27068" y="34462"/>
                    <a:pt x="24236" y="34913"/>
                  </a:cubicBezTo>
                  <a:cubicBezTo>
                    <a:pt x="20426" y="35489"/>
                    <a:pt x="16717" y="35063"/>
                    <a:pt x="13058" y="33936"/>
                  </a:cubicBezTo>
                  <a:cubicBezTo>
                    <a:pt x="9775" y="32908"/>
                    <a:pt x="7068" y="30953"/>
                    <a:pt x="5088" y="28121"/>
                  </a:cubicBezTo>
                  <a:cubicBezTo>
                    <a:pt x="1078" y="22432"/>
                    <a:pt x="0" y="16216"/>
                    <a:pt x="2406" y="9675"/>
                  </a:cubicBezTo>
                  <a:cubicBezTo>
                    <a:pt x="3584" y="6417"/>
                    <a:pt x="5639" y="3584"/>
                    <a:pt x="8797" y="1805"/>
                  </a:cubicBezTo>
                  <a:cubicBezTo>
                    <a:pt x="10476" y="853"/>
                    <a:pt x="12256" y="126"/>
                    <a:pt x="14286" y="226"/>
                  </a:cubicBezTo>
                  <a:cubicBezTo>
                    <a:pt x="14988" y="251"/>
                    <a:pt x="15614" y="401"/>
                    <a:pt x="16241" y="777"/>
                  </a:cubicBezTo>
                  <a:cubicBezTo>
                    <a:pt x="17519" y="1504"/>
                    <a:pt x="18697" y="2356"/>
                    <a:pt x="19725" y="3434"/>
                  </a:cubicBezTo>
                  <a:cubicBezTo>
                    <a:pt x="20602" y="4336"/>
                    <a:pt x="21253" y="4386"/>
                    <a:pt x="22030" y="3434"/>
                  </a:cubicBezTo>
                  <a:cubicBezTo>
                    <a:pt x="22832" y="2482"/>
                    <a:pt x="23860" y="1905"/>
                    <a:pt x="24812" y="1178"/>
                  </a:cubicBezTo>
                  <a:cubicBezTo>
                    <a:pt x="26166" y="126"/>
                    <a:pt x="27695" y="0"/>
                    <a:pt x="29249" y="376"/>
                  </a:cubicBezTo>
                  <a:cubicBezTo>
                    <a:pt x="32432" y="1128"/>
                    <a:pt x="35013" y="2808"/>
                    <a:pt x="36968" y="5539"/>
                  </a:cubicBezTo>
                  <a:cubicBezTo>
                    <a:pt x="38772" y="8046"/>
                    <a:pt x="39950" y="10777"/>
                    <a:pt x="40452" y="13810"/>
                  </a:cubicBezTo>
                  <a:cubicBezTo>
                    <a:pt x="40602" y="14637"/>
                    <a:pt x="40627" y="15464"/>
                    <a:pt x="40627" y="16291"/>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6"/>
            <p:cNvSpPr/>
            <p:nvPr/>
          </p:nvSpPr>
          <p:spPr>
            <a:xfrm>
              <a:off x="6485971" y="3409879"/>
              <a:ext cx="119780" cy="126097"/>
            </a:xfrm>
            <a:custGeom>
              <a:avLst/>
              <a:gdLst/>
              <a:ahLst/>
              <a:cxnLst/>
              <a:rect l="l" t="t" r="r" b="b"/>
              <a:pathLst>
                <a:path w="10904" h="11479" extrusionOk="0">
                  <a:moveTo>
                    <a:pt x="10878" y="2481"/>
                  </a:moveTo>
                  <a:cubicBezTo>
                    <a:pt x="10853" y="2882"/>
                    <a:pt x="10803" y="3183"/>
                    <a:pt x="10652" y="3484"/>
                  </a:cubicBezTo>
                  <a:cubicBezTo>
                    <a:pt x="9625" y="5840"/>
                    <a:pt x="8221" y="7995"/>
                    <a:pt x="6943" y="10226"/>
                  </a:cubicBezTo>
                  <a:cubicBezTo>
                    <a:pt x="6241" y="11479"/>
                    <a:pt x="4988" y="11479"/>
                    <a:pt x="4136" y="10326"/>
                  </a:cubicBezTo>
                  <a:cubicBezTo>
                    <a:pt x="3710" y="9725"/>
                    <a:pt x="3334" y="9098"/>
                    <a:pt x="2983" y="8446"/>
                  </a:cubicBezTo>
                  <a:cubicBezTo>
                    <a:pt x="2181" y="7068"/>
                    <a:pt x="1404" y="5664"/>
                    <a:pt x="652" y="4236"/>
                  </a:cubicBezTo>
                  <a:cubicBezTo>
                    <a:pt x="427" y="3810"/>
                    <a:pt x="251" y="3309"/>
                    <a:pt x="151" y="2832"/>
                  </a:cubicBezTo>
                  <a:cubicBezTo>
                    <a:pt x="1" y="2231"/>
                    <a:pt x="201" y="1730"/>
                    <a:pt x="703" y="1379"/>
                  </a:cubicBezTo>
                  <a:cubicBezTo>
                    <a:pt x="1480" y="802"/>
                    <a:pt x="2307" y="276"/>
                    <a:pt x="3284" y="151"/>
                  </a:cubicBezTo>
                  <a:cubicBezTo>
                    <a:pt x="4763" y="0"/>
                    <a:pt x="6216" y="0"/>
                    <a:pt x="7695" y="176"/>
                  </a:cubicBezTo>
                  <a:cubicBezTo>
                    <a:pt x="8798" y="301"/>
                    <a:pt x="9650" y="928"/>
                    <a:pt x="10477" y="1579"/>
                  </a:cubicBezTo>
                  <a:cubicBezTo>
                    <a:pt x="10803" y="1830"/>
                    <a:pt x="10903" y="2156"/>
                    <a:pt x="10878" y="2481"/>
                  </a:cubicBezTo>
                </a:path>
              </a:pathLst>
            </a:custGeom>
            <a:solidFill>
              <a:srgbClr val="F88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36"/>
            <p:cNvSpPr/>
            <p:nvPr/>
          </p:nvSpPr>
          <p:spPr>
            <a:xfrm>
              <a:off x="6640983" y="3381790"/>
              <a:ext cx="55068" cy="60033"/>
            </a:xfrm>
            <a:custGeom>
              <a:avLst/>
              <a:gdLst/>
              <a:ahLst/>
              <a:cxnLst/>
              <a:rect l="l" t="t" r="r" b="b"/>
              <a:pathLst>
                <a:path w="5013" h="5465" extrusionOk="0">
                  <a:moveTo>
                    <a:pt x="2481" y="5414"/>
                  </a:moveTo>
                  <a:cubicBezTo>
                    <a:pt x="1153" y="5364"/>
                    <a:pt x="0" y="4111"/>
                    <a:pt x="25" y="2733"/>
                  </a:cubicBezTo>
                  <a:cubicBezTo>
                    <a:pt x="50" y="1179"/>
                    <a:pt x="1153" y="1"/>
                    <a:pt x="2557" y="76"/>
                  </a:cubicBezTo>
                  <a:cubicBezTo>
                    <a:pt x="3985" y="176"/>
                    <a:pt x="5013" y="1329"/>
                    <a:pt x="4938" y="2758"/>
                  </a:cubicBezTo>
                  <a:cubicBezTo>
                    <a:pt x="4862" y="4262"/>
                    <a:pt x="3760" y="5465"/>
                    <a:pt x="2481" y="5414"/>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6"/>
            <p:cNvSpPr/>
            <p:nvPr/>
          </p:nvSpPr>
          <p:spPr>
            <a:xfrm>
              <a:off x="6395672" y="3382625"/>
              <a:ext cx="55617" cy="58649"/>
            </a:xfrm>
            <a:custGeom>
              <a:avLst/>
              <a:gdLst/>
              <a:ahLst/>
              <a:cxnLst/>
              <a:rect l="l" t="t" r="r" b="b"/>
              <a:pathLst>
                <a:path w="5063" h="5339" extrusionOk="0">
                  <a:moveTo>
                    <a:pt x="5063" y="2732"/>
                  </a:moveTo>
                  <a:cubicBezTo>
                    <a:pt x="5038" y="3985"/>
                    <a:pt x="3735" y="5338"/>
                    <a:pt x="2506" y="5338"/>
                  </a:cubicBezTo>
                  <a:cubicBezTo>
                    <a:pt x="1303" y="5338"/>
                    <a:pt x="0" y="3835"/>
                    <a:pt x="50" y="2481"/>
                  </a:cubicBezTo>
                  <a:cubicBezTo>
                    <a:pt x="100" y="1153"/>
                    <a:pt x="1329" y="0"/>
                    <a:pt x="2682" y="0"/>
                  </a:cubicBezTo>
                  <a:cubicBezTo>
                    <a:pt x="3910" y="25"/>
                    <a:pt x="5063" y="1353"/>
                    <a:pt x="5063" y="273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6"/>
            <p:cNvSpPr/>
            <p:nvPr/>
          </p:nvSpPr>
          <p:spPr>
            <a:xfrm>
              <a:off x="6392091" y="3476505"/>
              <a:ext cx="37173" cy="34702"/>
            </a:xfrm>
            <a:custGeom>
              <a:avLst/>
              <a:gdLst/>
              <a:ahLst/>
              <a:cxnLst/>
              <a:rect l="l" t="t" r="r" b="b"/>
              <a:pathLst>
                <a:path w="3384" h="3159" extrusionOk="0">
                  <a:moveTo>
                    <a:pt x="1680" y="3133"/>
                  </a:moveTo>
                  <a:cubicBezTo>
                    <a:pt x="627" y="3108"/>
                    <a:pt x="0" y="2482"/>
                    <a:pt x="76" y="1504"/>
                  </a:cubicBezTo>
                  <a:cubicBezTo>
                    <a:pt x="126" y="577"/>
                    <a:pt x="777" y="0"/>
                    <a:pt x="1705" y="51"/>
                  </a:cubicBezTo>
                  <a:cubicBezTo>
                    <a:pt x="2507" y="126"/>
                    <a:pt x="3384" y="1078"/>
                    <a:pt x="3334" y="1830"/>
                  </a:cubicBezTo>
                  <a:cubicBezTo>
                    <a:pt x="3259" y="2557"/>
                    <a:pt x="2507" y="3158"/>
                    <a:pt x="1680" y="31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6"/>
            <p:cNvSpPr/>
            <p:nvPr/>
          </p:nvSpPr>
          <p:spPr>
            <a:xfrm>
              <a:off x="6659153" y="3476505"/>
              <a:ext cx="34427" cy="34427"/>
            </a:xfrm>
            <a:custGeom>
              <a:avLst/>
              <a:gdLst/>
              <a:ahLst/>
              <a:cxnLst/>
              <a:rect l="l" t="t" r="r" b="b"/>
              <a:pathLst>
                <a:path w="3134" h="3134" extrusionOk="0">
                  <a:moveTo>
                    <a:pt x="1579" y="3108"/>
                  </a:moveTo>
                  <a:cubicBezTo>
                    <a:pt x="627" y="3133"/>
                    <a:pt x="50" y="2582"/>
                    <a:pt x="25" y="1604"/>
                  </a:cubicBezTo>
                  <a:cubicBezTo>
                    <a:pt x="0" y="602"/>
                    <a:pt x="451" y="101"/>
                    <a:pt x="1379" y="51"/>
                  </a:cubicBezTo>
                  <a:cubicBezTo>
                    <a:pt x="2306" y="0"/>
                    <a:pt x="3008" y="577"/>
                    <a:pt x="3058" y="1454"/>
                  </a:cubicBezTo>
                  <a:cubicBezTo>
                    <a:pt x="3133" y="2331"/>
                    <a:pt x="2456" y="3083"/>
                    <a:pt x="1579" y="3108"/>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1" name="Google Shape;3461;p36"/>
          <p:cNvSpPr txBox="1"/>
          <p:nvPr/>
        </p:nvSpPr>
        <p:spPr>
          <a:xfrm>
            <a:off x="3370350" y="4252438"/>
            <a:ext cx="24033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Well done!</a:t>
            </a:r>
            <a:endParaRPr sz="2000">
              <a:solidFill>
                <a:schemeClr val="accent1"/>
              </a:solidFill>
              <a:latin typeface="Jua"/>
              <a:ea typeface="Jua"/>
              <a:cs typeface="Jua"/>
              <a:sym typeface="Jua"/>
            </a:endParaRPr>
          </a:p>
        </p:txBody>
      </p:sp>
      <p:grpSp>
        <p:nvGrpSpPr>
          <p:cNvPr id="3462" name="Google Shape;3462;p36"/>
          <p:cNvGrpSpPr/>
          <p:nvPr/>
        </p:nvGrpSpPr>
        <p:grpSpPr>
          <a:xfrm>
            <a:off x="8569288" y="4423863"/>
            <a:ext cx="194021" cy="191487"/>
            <a:chOff x="6232000" y="1435050"/>
            <a:chExt cx="488225" cy="481850"/>
          </a:xfrm>
        </p:grpSpPr>
        <p:sp>
          <p:nvSpPr>
            <p:cNvPr id="3463" name="Google Shape;3463;p3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64" name="Google Shape;3464;p3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65" name="Google Shape;3465;p3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66" name="Google Shape;3466;p3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67" name="Google Shape;3467;p3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468" name="Google Shape;3468;p36">
            <a:hlinkClick r:id="rId3"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3469" name="Google Shape;3469;p36">
            <a:hlinkClick r:id="rId4"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3470" name="Google Shape;3470;p36">
            <a:hlinkClick r:id="rId5"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3471" name="Google Shape;3471;p36">
            <a:hlinkClick r:id="rId6"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3472" name="Google Shape;3472;p36">
            <a:hlinkClick r:id="rId7"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3473" name="Google Shape;3473;p36">
            <a:hlinkClick r:id="rId8"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3474" name="Google Shape;3474;p36">
            <a:hlinkClick r:id="rId9"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6">
            <a:hlinkClick r:id="rId10"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6">
            <a:hlinkClick r:id="rId11"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80"/>
        <p:cNvGrpSpPr/>
        <p:nvPr/>
      </p:nvGrpSpPr>
      <p:grpSpPr>
        <a:xfrm>
          <a:off x="0" y="0"/>
          <a:ext cx="0" cy="0"/>
          <a:chOff x="0" y="0"/>
          <a:chExt cx="0" cy="0"/>
        </a:xfrm>
      </p:grpSpPr>
      <p:sp>
        <p:nvSpPr>
          <p:cNvPr id="3481" name="Google Shape;3481;p37"/>
          <p:cNvSpPr/>
          <p:nvPr/>
        </p:nvSpPr>
        <p:spPr>
          <a:xfrm>
            <a:off x="5890675" y="2925650"/>
            <a:ext cx="2326200" cy="101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7"/>
          <p:cNvSpPr/>
          <p:nvPr/>
        </p:nvSpPr>
        <p:spPr>
          <a:xfrm>
            <a:off x="5890675" y="1383738"/>
            <a:ext cx="2326200" cy="101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7"/>
          <p:cNvSpPr/>
          <p:nvPr/>
        </p:nvSpPr>
        <p:spPr>
          <a:xfrm>
            <a:off x="927125" y="2925650"/>
            <a:ext cx="2326200" cy="101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7"/>
          <p:cNvSpPr/>
          <p:nvPr/>
        </p:nvSpPr>
        <p:spPr>
          <a:xfrm>
            <a:off x="927125" y="1383738"/>
            <a:ext cx="2326200" cy="101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7"/>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Animal Math</a:t>
            </a:r>
            <a:endParaRPr/>
          </a:p>
        </p:txBody>
      </p:sp>
      <p:sp>
        <p:nvSpPr>
          <p:cNvPr id="3486" name="Google Shape;3486;p37"/>
          <p:cNvSpPr/>
          <p:nvPr/>
        </p:nvSpPr>
        <p:spPr>
          <a:xfrm>
            <a:off x="927125" y="1535550"/>
            <a:ext cx="990900" cy="476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latin typeface="Quicksand Medium"/>
                <a:ea typeface="Quicksand Medium"/>
                <a:cs typeface="Quicksand Medium"/>
                <a:sym typeface="Quicksand Medium"/>
              </a:rPr>
              <a:t>10-7=</a:t>
            </a:r>
            <a:endParaRPr sz="2300">
              <a:solidFill>
                <a:schemeClr val="dk1"/>
              </a:solidFill>
              <a:latin typeface="Quicksand Medium"/>
              <a:ea typeface="Quicksand Medium"/>
              <a:cs typeface="Quicksand Medium"/>
              <a:sym typeface="Quicksand Medium"/>
            </a:endParaRPr>
          </a:p>
        </p:txBody>
      </p:sp>
      <p:sp>
        <p:nvSpPr>
          <p:cNvPr id="3487" name="Google Shape;3487;p37"/>
          <p:cNvSpPr/>
          <p:nvPr/>
        </p:nvSpPr>
        <p:spPr>
          <a:xfrm>
            <a:off x="927125" y="3072654"/>
            <a:ext cx="990900" cy="4764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Quicksand Medium"/>
                <a:ea typeface="Quicksand Medium"/>
                <a:cs typeface="Quicksand Medium"/>
                <a:sym typeface="Quicksand Medium"/>
              </a:rPr>
              <a:t>14-10=</a:t>
            </a:r>
            <a:endParaRPr sz="2300">
              <a:solidFill>
                <a:schemeClr val="dk1"/>
              </a:solidFill>
              <a:latin typeface="Quicksand Medium"/>
              <a:ea typeface="Quicksand Medium"/>
              <a:cs typeface="Quicksand Medium"/>
              <a:sym typeface="Quicksand Medium"/>
            </a:endParaRPr>
          </a:p>
        </p:txBody>
      </p:sp>
      <p:sp>
        <p:nvSpPr>
          <p:cNvPr id="3488" name="Google Shape;3488;p37"/>
          <p:cNvSpPr/>
          <p:nvPr/>
        </p:nvSpPr>
        <p:spPr>
          <a:xfrm>
            <a:off x="5890675" y="1535550"/>
            <a:ext cx="994200" cy="47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latin typeface="Quicksand Medium"/>
                <a:ea typeface="Quicksand Medium"/>
                <a:cs typeface="Quicksand Medium"/>
                <a:sym typeface="Quicksand Medium"/>
              </a:rPr>
              <a:t>9-7=</a:t>
            </a:r>
            <a:endParaRPr sz="2300">
              <a:solidFill>
                <a:schemeClr val="dk1"/>
              </a:solidFill>
              <a:latin typeface="Quicksand Medium"/>
              <a:ea typeface="Quicksand Medium"/>
              <a:cs typeface="Quicksand Medium"/>
              <a:sym typeface="Quicksand Medium"/>
            </a:endParaRPr>
          </a:p>
        </p:txBody>
      </p:sp>
      <p:sp>
        <p:nvSpPr>
          <p:cNvPr id="3489" name="Google Shape;3489;p37"/>
          <p:cNvSpPr/>
          <p:nvPr/>
        </p:nvSpPr>
        <p:spPr>
          <a:xfrm>
            <a:off x="5890675" y="3077452"/>
            <a:ext cx="994200" cy="4764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latin typeface="Quicksand Medium"/>
                <a:ea typeface="Quicksand Medium"/>
                <a:cs typeface="Quicksand Medium"/>
                <a:sym typeface="Quicksand Medium"/>
              </a:rPr>
              <a:t>1x1=</a:t>
            </a:r>
            <a:endParaRPr sz="2300">
              <a:solidFill>
                <a:schemeClr val="dk1"/>
              </a:solidFill>
              <a:latin typeface="Quicksand Medium"/>
              <a:ea typeface="Quicksand Medium"/>
              <a:cs typeface="Quicksand Medium"/>
              <a:sym typeface="Quicksand Medium"/>
            </a:endParaRPr>
          </a:p>
        </p:txBody>
      </p:sp>
      <p:sp>
        <p:nvSpPr>
          <p:cNvPr id="3490" name="Google Shape;3490;p37">
            <a:hlinkClick r:id="rId3" action="ppaction://hlinksldjump"/>
          </p:cNvPr>
          <p:cNvSpPr txBox="1"/>
          <p:nvPr/>
        </p:nvSpPr>
        <p:spPr>
          <a:xfrm>
            <a:off x="3370350" y="4252438"/>
            <a:ext cx="24033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Check the answers</a:t>
            </a:r>
            <a:endParaRPr sz="2000">
              <a:solidFill>
                <a:schemeClr val="accent1"/>
              </a:solidFill>
              <a:latin typeface="Jua"/>
              <a:ea typeface="Jua"/>
              <a:cs typeface="Jua"/>
              <a:sym typeface="Jua"/>
            </a:endParaRPr>
          </a:p>
        </p:txBody>
      </p:sp>
      <p:sp>
        <p:nvSpPr>
          <p:cNvPr id="3491" name="Google Shape;3491;p37"/>
          <p:cNvSpPr/>
          <p:nvPr/>
        </p:nvSpPr>
        <p:spPr>
          <a:xfrm rot="-532">
            <a:off x="3601937" y="1394850"/>
            <a:ext cx="1940100" cy="2531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nvGrpSpPr>
          <p:cNvPr id="3492" name="Google Shape;3492;p37"/>
          <p:cNvGrpSpPr/>
          <p:nvPr/>
        </p:nvGrpSpPr>
        <p:grpSpPr>
          <a:xfrm>
            <a:off x="3408900" y="1173995"/>
            <a:ext cx="2326197" cy="837946"/>
            <a:chOff x="5615063" y="1030172"/>
            <a:chExt cx="2326197" cy="837946"/>
          </a:xfrm>
        </p:grpSpPr>
        <p:sp>
          <p:nvSpPr>
            <p:cNvPr id="3493" name="Google Shape;3493;p37"/>
            <p:cNvSpPr/>
            <p:nvPr/>
          </p:nvSpPr>
          <p:spPr>
            <a:xfrm rot="4965428">
              <a:off x="7186486" y="1120304"/>
              <a:ext cx="761148" cy="657681"/>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3494" name="Google Shape;3494;p37"/>
            <p:cNvSpPr/>
            <p:nvPr/>
          </p:nvSpPr>
          <p:spPr>
            <a:xfrm rot="-4965428" flipH="1">
              <a:off x="5608689" y="1120304"/>
              <a:ext cx="761148" cy="657681"/>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grpSp>
        <p:nvGrpSpPr>
          <p:cNvPr id="3495" name="Google Shape;3495;p37"/>
          <p:cNvGrpSpPr/>
          <p:nvPr/>
        </p:nvGrpSpPr>
        <p:grpSpPr>
          <a:xfrm>
            <a:off x="4721833" y="3280635"/>
            <a:ext cx="436988" cy="408108"/>
            <a:chOff x="7220523" y="3260381"/>
            <a:chExt cx="562476" cy="525303"/>
          </a:xfrm>
        </p:grpSpPr>
        <p:sp>
          <p:nvSpPr>
            <p:cNvPr id="3496" name="Google Shape;3496;p37"/>
            <p:cNvSpPr/>
            <p:nvPr/>
          </p:nvSpPr>
          <p:spPr>
            <a:xfrm>
              <a:off x="7220523" y="3260381"/>
              <a:ext cx="562476" cy="525303"/>
            </a:xfrm>
            <a:custGeom>
              <a:avLst/>
              <a:gdLst/>
              <a:ahLst/>
              <a:cxnLst/>
              <a:rect l="l" t="t" r="r" b="b"/>
              <a:pathLst>
                <a:path w="51204" h="47820" extrusionOk="0">
                  <a:moveTo>
                    <a:pt x="25715" y="47745"/>
                  </a:moveTo>
                  <a:cubicBezTo>
                    <a:pt x="20828" y="47820"/>
                    <a:pt x="16141" y="47018"/>
                    <a:pt x="11680" y="45163"/>
                  </a:cubicBezTo>
                  <a:cubicBezTo>
                    <a:pt x="8823" y="43985"/>
                    <a:pt x="6367" y="42306"/>
                    <a:pt x="4512" y="39775"/>
                  </a:cubicBezTo>
                  <a:cubicBezTo>
                    <a:pt x="2733" y="37294"/>
                    <a:pt x="1179" y="34712"/>
                    <a:pt x="652" y="31654"/>
                  </a:cubicBezTo>
                  <a:cubicBezTo>
                    <a:pt x="26" y="28146"/>
                    <a:pt x="1" y="24687"/>
                    <a:pt x="1103" y="21253"/>
                  </a:cubicBezTo>
                  <a:cubicBezTo>
                    <a:pt x="1880" y="18872"/>
                    <a:pt x="2682" y="16517"/>
                    <a:pt x="4161" y="14436"/>
                  </a:cubicBezTo>
                  <a:cubicBezTo>
                    <a:pt x="4487" y="13985"/>
                    <a:pt x="4412" y="13584"/>
                    <a:pt x="4312" y="13083"/>
                  </a:cubicBezTo>
                  <a:cubicBezTo>
                    <a:pt x="3760" y="9549"/>
                    <a:pt x="2983" y="6040"/>
                    <a:pt x="3134" y="2406"/>
                  </a:cubicBezTo>
                  <a:cubicBezTo>
                    <a:pt x="3209" y="827"/>
                    <a:pt x="4236" y="0"/>
                    <a:pt x="5815" y="201"/>
                  </a:cubicBezTo>
                  <a:cubicBezTo>
                    <a:pt x="8547" y="526"/>
                    <a:pt x="10728" y="1955"/>
                    <a:pt x="12858" y="3509"/>
                  </a:cubicBezTo>
                  <a:cubicBezTo>
                    <a:pt x="13535" y="4010"/>
                    <a:pt x="14186" y="4537"/>
                    <a:pt x="14813" y="5063"/>
                  </a:cubicBezTo>
                  <a:cubicBezTo>
                    <a:pt x="15339" y="5489"/>
                    <a:pt x="15840" y="5614"/>
                    <a:pt x="16517" y="5339"/>
                  </a:cubicBezTo>
                  <a:cubicBezTo>
                    <a:pt x="17319" y="5013"/>
                    <a:pt x="18171" y="4787"/>
                    <a:pt x="18998" y="4511"/>
                  </a:cubicBezTo>
                  <a:cubicBezTo>
                    <a:pt x="20678" y="3960"/>
                    <a:pt x="22432" y="3760"/>
                    <a:pt x="24186" y="3709"/>
                  </a:cubicBezTo>
                  <a:cubicBezTo>
                    <a:pt x="26191" y="3684"/>
                    <a:pt x="28221" y="3609"/>
                    <a:pt x="30226" y="3985"/>
                  </a:cubicBezTo>
                  <a:cubicBezTo>
                    <a:pt x="31630" y="4236"/>
                    <a:pt x="33059" y="4612"/>
                    <a:pt x="34362" y="5188"/>
                  </a:cubicBezTo>
                  <a:cubicBezTo>
                    <a:pt x="35465" y="5664"/>
                    <a:pt x="36267" y="5414"/>
                    <a:pt x="37094" y="4687"/>
                  </a:cubicBezTo>
                  <a:cubicBezTo>
                    <a:pt x="38297" y="3634"/>
                    <a:pt x="39550" y="2707"/>
                    <a:pt x="40928" y="1880"/>
                  </a:cubicBezTo>
                  <a:cubicBezTo>
                    <a:pt x="42407" y="1028"/>
                    <a:pt x="43986" y="401"/>
                    <a:pt x="45690" y="176"/>
                  </a:cubicBezTo>
                  <a:cubicBezTo>
                    <a:pt x="47119" y="0"/>
                    <a:pt x="48171" y="852"/>
                    <a:pt x="48247" y="2331"/>
                  </a:cubicBezTo>
                  <a:cubicBezTo>
                    <a:pt x="48372" y="4211"/>
                    <a:pt x="48196" y="6090"/>
                    <a:pt x="47871" y="7945"/>
                  </a:cubicBezTo>
                  <a:cubicBezTo>
                    <a:pt x="47545" y="9750"/>
                    <a:pt x="47420" y="11604"/>
                    <a:pt x="46968" y="13384"/>
                  </a:cubicBezTo>
                  <a:cubicBezTo>
                    <a:pt x="46868" y="13785"/>
                    <a:pt x="47044" y="14136"/>
                    <a:pt x="47269" y="14486"/>
                  </a:cubicBezTo>
                  <a:cubicBezTo>
                    <a:pt x="48973" y="17093"/>
                    <a:pt x="50026" y="19950"/>
                    <a:pt x="50703" y="22983"/>
                  </a:cubicBezTo>
                  <a:cubicBezTo>
                    <a:pt x="51204" y="25263"/>
                    <a:pt x="51179" y="27544"/>
                    <a:pt x="50978" y="29900"/>
                  </a:cubicBezTo>
                  <a:cubicBezTo>
                    <a:pt x="50602" y="34286"/>
                    <a:pt x="48547" y="37795"/>
                    <a:pt x="45815" y="41028"/>
                  </a:cubicBezTo>
                  <a:cubicBezTo>
                    <a:pt x="44362" y="42782"/>
                    <a:pt x="42407" y="43910"/>
                    <a:pt x="40377" y="44863"/>
                  </a:cubicBezTo>
                  <a:cubicBezTo>
                    <a:pt x="37119" y="46366"/>
                    <a:pt x="33685" y="47143"/>
                    <a:pt x="30126" y="47544"/>
                  </a:cubicBezTo>
                  <a:cubicBezTo>
                    <a:pt x="28622" y="47695"/>
                    <a:pt x="27144" y="47670"/>
                    <a:pt x="25715" y="477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7"/>
            <p:cNvSpPr/>
            <p:nvPr/>
          </p:nvSpPr>
          <p:spPr>
            <a:xfrm>
              <a:off x="7451795" y="3470177"/>
              <a:ext cx="103248" cy="150879"/>
            </a:xfrm>
            <a:custGeom>
              <a:avLst/>
              <a:gdLst/>
              <a:ahLst/>
              <a:cxnLst/>
              <a:rect l="l" t="t" r="r" b="b"/>
              <a:pathLst>
                <a:path w="9399" h="13735" extrusionOk="0">
                  <a:moveTo>
                    <a:pt x="8873" y="11454"/>
                  </a:moveTo>
                  <a:cubicBezTo>
                    <a:pt x="8021" y="13083"/>
                    <a:pt x="6792" y="13509"/>
                    <a:pt x="5414" y="13609"/>
                  </a:cubicBezTo>
                  <a:cubicBezTo>
                    <a:pt x="3509" y="13734"/>
                    <a:pt x="1655" y="13609"/>
                    <a:pt x="427" y="11754"/>
                  </a:cubicBezTo>
                  <a:cubicBezTo>
                    <a:pt x="802" y="11379"/>
                    <a:pt x="1053" y="11729"/>
                    <a:pt x="1329" y="11805"/>
                  </a:cubicBezTo>
                  <a:cubicBezTo>
                    <a:pt x="1880" y="11930"/>
                    <a:pt x="2406" y="12181"/>
                    <a:pt x="2958" y="12256"/>
                  </a:cubicBezTo>
                  <a:cubicBezTo>
                    <a:pt x="4086" y="12456"/>
                    <a:pt x="4211" y="12256"/>
                    <a:pt x="4111" y="11103"/>
                  </a:cubicBezTo>
                  <a:cubicBezTo>
                    <a:pt x="4011" y="10226"/>
                    <a:pt x="4211" y="9273"/>
                    <a:pt x="3910" y="8496"/>
                  </a:cubicBezTo>
                  <a:cubicBezTo>
                    <a:pt x="3610" y="7795"/>
                    <a:pt x="2732" y="7343"/>
                    <a:pt x="2256" y="6692"/>
                  </a:cubicBezTo>
                  <a:cubicBezTo>
                    <a:pt x="1178" y="5263"/>
                    <a:pt x="652" y="3584"/>
                    <a:pt x="126" y="1905"/>
                  </a:cubicBezTo>
                  <a:cubicBezTo>
                    <a:pt x="0" y="1454"/>
                    <a:pt x="226" y="1128"/>
                    <a:pt x="552" y="902"/>
                  </a:cubicBezTo>
                  <a:cubicBezTo>
                    <a:pt x="853" y="702"/>
                    <a:pt x="1178" y="576"/>
                    <a:pt x="1529" y="501"/>
                  </a:cubicBezTo>
                  <a:cubicBezTo>
                    <a:pt x="3610" y="25"/>
                    <a:pt x="5715" y="0"/>
                    <a:pt x="7795" y="501"/>
                  </a:cubicBezTo>
                  <a:cubicBezTo>
                    <a:pt x="9123" y="827"/>
                    <a:pt x="9399" y="1328"/>
                    <a:pt x="8948" y="2581"/>
                  </a:cubicBezTo>
                  <a:cubicBezTo>
                    <a:pt x="8196" y="4662"/>
                    <a:pt x="7519" y="6767"/>
                    <a:pt x="5564" y="8120"/>
                  </a:cubicBezTo>
                  <a:cubicBezTo>
                    <a:pt x="5389" y="8246"/>
                    <a:pt x="5289" y="8446"/>
                    <a:pt x="5289" y="8672"/>
                  </a:cubicBezTo>
                  <a:cubicBezTo>
                    <a:pt x="5339" y="9649"/>
                    <a:pt x="5188" y="10602"/>
                    <a:pt x="5088" y="11554"/>
                  </a:cubicBezTo>
                  <a:cubicBezTo>
                    <a:pt x="5038" y="12130"/>
                    <a:pt x="5314" y="12331"/>
                    <a:pt x="5890" y="12306"/>
                  </a:cubicBezTo>
                  <a:cubicBezTo>
                    <a:pt x="6467" y="12306"/>
                    <a:pt x="6993" y="12105"/>
                    <a:pt x="7544" y="11930"/>
                  </a:cubicBezTo>
                  <a:cubicBezTo>
                    <a:pt x="7895" y="11830"/>
                    <a:pt x="8246" y="11679"/>
                    <a:pt x="8873" y="11454"/>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7"/>
            <p:cNvSpPr/>
            <p:nvPr/>
          </p:nvSpPr>
          <p:spPr>
            <a:xfrm>
              <a:off x="7275592" y="3290107"/>
              <a:ext cx="83431" cy="98579"/>
            </a:xfrm>
            <a:custGeom>
              <a:avLst/>
              <a:gdLst/>
              <a:ahLst/>
              <a:cxnLst/>
              <a:rect l="l" t="t" r="r" b="b"/>
              <a:pathLst>
                <a:path w="7595" h="8974" extrusionOk="0">
                  <a:moveTo>
                    <a:pt x="25" y="1104"/>
                  </a:moveTo>
                  <a:cubicBezTo>
                    <a:pt x="0" y="452"/>
                    <a:pt x="527" y="1"/>
                    <a:pt x="1228" y="302"/>
                  </a:cubicBezTo>
                  <a:cubicBezTo>
                    <a:pt x="2030" y="653"/>
                    <a:pt x="2807" y="1054"/>
                    <a:pt x="3559" y="1530"/>
                  </a:cubicBezTo>
                  <a:cubicBezTo>
                    <a:pt x="4612" y="2206"/>
                    <a:pt x="5639" y="2958"/>
                    <a:pt x="6692" y="3685"/>
                  </a:cubicBezTo>
                  <a:cubicBezTo>
                    <a:pt x="7569" y="4312"/>
                    <a:pt x="7594" y="4863"/>
                    <a:pt x="6692" y="5389"/>
                  </a:cubicBezTo>
                  <a:cubicBezTo>
                    <a:pt x="5414" y="6116"/>
                    <a:pt x="4386" y="7119"/>
                    <a:pt x="3309" y="8096"/>
                  </a:cubicBezTo>
                  <a:cubicBezTo>
                    <a:pt x="2331" y="8973"/>
                    <a:pt x="1780" y="8848"/>
                    <a:pt x="1454" y="7595"/>
                  </a:cubicBezTo>
                  <a:cubicBezTo>
                    <a:pt x="953" y="5490"/>
                    <a:pt x="527" y="3334"/>
                    <a:pt x="25" y="1104"/>
                  </a:cubicBezTo>
                </a:path>
              </a:pathLst>
            </a:custGeom>
            <a:solidFill>
              <a:srgbClr val="EEE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7"/>
            <p:cNvSpPr/>
            <p:nvPr/>
          </p:nvSpPr>
          <p:spPr>
            <a:xfrm>
              <a:off x="7647277" y="3290107"/>
              <a:ext cx="80399" cy="96932"/>
            </a:xfrm>
            <a:custGeom>
              <a:avLst/>
              <a:gdLst/>
              <a:ahLst/>
              <a:cxnLst/>
              <a:rect l="l" t="t" r="r" b="b"/>
              <a:pathLst>
                <a:path w="7319" h="8824" extrusionOk="0">
                  <a:moveTo>
                    <a:pt x="7293" y="1555"/>
                  </a:moveTo>
                  <a:cubicBezTo>
                    <a:pt x="7018" y="3685"/>
                    <a:pt x="6491" y="5891"/>
                    <a:pt x="5915" y="8096"/>
                  </a:cubicBezTo>
                  <a:cubicBezTo>
                    <a:pt x="5764" y="8723"/>
                    <a:pt x="5138" y="8823"/>
                    <a:pt x="4536" y="8372"/>
                  </a:cubicBezTo>
                  <a:cubicBezTo>
                    <a:pt x="4035" y="7971"/>
                    <a:pt x="3634" y="7420"/>
                    <a:pt x="3083" y="7044"/>
                  </a:cubicBezTo>
                  <a:cubicBezTo>
                    <a:pt x="2306" y="6492"/>
                    <a:pt x="1579" y="5866"/>
                    <a:pt x="777" y="5339"/>
                  </a:cubicBezTo>
                  <a:cubicBezTo>
                    <a:pt x="0" y="4838"/>
                    <a:pt x="0" y="4312"/>
                    <a:pt x="727" y="3785"/>
                  </a:cubicBezTo>
                  <a:cubicBezTo>
                    <a:pt x="2381" y="2582"/>
                    <a:pt x="4010" y="1329"/>
                    <a:pt x="5890" y="477"/>
                  </a:cubicBezTo>
                  <a:cubicBezTo>
                    <a:pt x="6967" y="1"/>
                    <a:pt x="7318" y="252"/>
                    <a:pt x="7293" y="1555"/>
                  </a:cubicBezTo>
                </a:path>
              </a:pathLst>
            </a:custGeom>
            <a:solidFill>
              <a:srgbClr val="EEE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7"/>
            <p:cNvSpPr/>
            <p:nvPr/>
          </p:nvSpPr>
          <p:spPr>
            <a:xfrm>
              <a:off x="7360936" y="3445395"/>
              <a:ext cx="49850" cy="50114"/>
            </a:xfrm>
            <a:custGeom>
              <a:avLst/>
              <a:gdLst/>
              <a:ahLst/>
              <a:cxnLst/>
              <a:rect l="l" t="t" r="r" b="b"/>
              <a:pathLst>
                <a:path w="4538" h="4562" extrusionOk="0">
                  <a:moveTo>
                    <a:pt x="4512" y="2281"/>
                  </a:moveTo>
                  <a:cubicBezTo>
                    <a:pt x="4537" y="3434"/>
                    <a:pt x="3334" y="4562"/>
                    <a:pt x="2056" y="4537"/>
                  </a:cubicBezTo>
                  <a:cubicBezTo>
                    <a:pt x="928" y="4537"/>
                    <a:pt x="51" y="3584"/>
                    <a:pt x="26" y="2256"/>
                  </a:cubicBezTo>
                  <a:cubicBezTo>
                    <a:pt x="1" y="953"/>
                    <a:pt x="828" y="50"/>
                    <a:pt x="2081" y="25"/>
                  </a:cubicBezTo>
                  <a:cubicBezTo>
                    <a:pt x="3359" y="0"/>
                    <a:pt x="4512" y="1078"/>
                    <a:pt x="4512" y="2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7"/>
            <p:cNvSpPr/>
            <p:nvPr/>
          </p:nvSpPr>
          <p:spPr>
            <a:xfrm>
              <a:off x="7594690" y="3445395"/>
              <a:ext cx="49564" cy="50388"/>
            </a:xfrm>
            <a:custGeom>
              <a:avLst/>
              <a:gdLst/>
              <a:ahLst/>
              <a:cxnLst/>
              <a:rect l="l" t="t" r="r" b="b"/>
              <a:pathLst>
                <a:path w="4512" h="4587" extrusionOk="0">
                  <a:moveTo>
                    <a:pt x="4511" y="2231"/>
                  </a:moveTo>
                  <a:cubicBezTo>
                    <a:pt x="4486" y="3609"/>
                    <a:pt x="3584" y="4587"/>
                    <a:pt x="2356" y="4537"/>
                  </a:cubicBezTo>
                  <a:cubicBezTo>
                    <a:pt x="1153" y="4512"/>
                    <a:pt x="25" y="3434"/>
                    <a:pt x="25" y="2306"/>
                  </a:cubicBezTo>
                  <a:cubicBezTo>
                    <a:pt x="0" y="1103"/>
                    <a:pt x="1153" y="0"/>
                    <a:pt x="2431" y="25"/>
                  </a:cubicBezTo>
                  <a:cubicBezTo>
                    <a:pt x="3684" y="25"/>
                    <a:pt x="4511" y="928"/>
                    <a:pt x="4511" y="2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7"/>
            <p:cNvSpPr/>
            <p:nvPr/>
          </p:nvSpPr>
          <p:spPr>
            <a:xfrm>
              <a:off x="7330375" y="3575625"/>
              <a:ext cx="68568" cy="32494"/>
            </a:xfrm>
            <a:custGeom>
              <a:avLst/>
              <a:gdLst/>
              <a:ahLst/>
              <a:cxnLst/>
              <a:rect l="l" t="t" r="r" b="b"/>
              <a:pathLst>
                <a:path w="6242" h="2958" extrusionOk="0">
                  <a:moveTo>
                    <a:pt x="6241" y="251"/>
                  </a:moveTo>
                  <a:cubicBezTo>
                    <a:pt x="5991" y="777"/>
                    <a:pt x="5540" y="852"/>
                    <a:pt x="5164" y="1028"/>
                  </a:cubicBezTo>
                  <a:cubicBezTo>
                    <a:pt x="3860" y="1604"/>
                    <a:pt x="2532" y="2155"/>
                    <a:pt x="1204" y="2732"/>
                  </a:cubicBezTo>
                  <a:cubicBezTo>
                    <a:pt x="1003" y="2807"/>
                    <a:pt x="803" y="2907"/>
                    <a:pt x="602" y="2932"/>
                  </a:cubicBezTo>
                  <a:cubicBezTo>
                    <a:pt x="377" y="2957"/>
                    <a:pt x="151" y="2932"/>
                    <a:pt x="76" y="2657"/>
                  </a:cubicBezTo>
                  <a:cubicBezTo>
                    <a:pt x="1" y="2481"/>
                    <a:pt x="76" y="2306"/>
                    <a:pt x="201" y="2206"/>
                  </a:cubicBezTo>
                  <a:cubicBezTo>
                    <a:pt x="352" y="2055"/>
                    <a:pt x="552" y="1905"/>
                    <a:pt x="728" y="1830"/>
                  </a:cubicBezTo>
                  <a:cubicBezTo>
                    <a:pt x="2281" y="1278"/>
                    <a:pt x="3785" y="551"/>
                    <a:pt x="5389" y="125"/>
                  </a:cubicBezTo>
                  <a:cubicBezTo>
                    <a:pt x="5640" y="75"/>
                    <a:pt x="5916" y="0"/>
                    <a:pt x="6241" y="251"/>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37"/>
            <p:cNvSpPr/>
            <p:nvPr/>
          </p:nvSpPr>
          <p:spPr>
            <a:xfrm>
              <a:off x="7327904" y="3550293"/>
              <a:ext cx="72962" cy="14050"/>
            </a:xfrm>
            <a:custGeom>
              <a:avLst/>
              <a:gdLst/>
              <a:ahLst/>
              <a:cxnLst/>
              <a:rect l="l" t="t" r="r" b="b"/>
              <a:pathLst>
                <a:path w="6642" h="1279" extrusionOk="0">
                  <a:moveTo>
                    <a:pt x="4612" y="1278"/>
                  </a:moveTo>
                  <a:cubicBezTo>
                    <a:pt x="3659" y="1203"/>
                    <a:pt x="2456" y="1103"/>
                    <a:pt x="1228" y="1003"/>
                  </a:cubicBezTo>
                  <a:cubicBezTo>
                    <a:pt x="902" y="953"/>
                    <a:pt x="552" y="827"/>
                    <a:pt x="251" y="702"/>
                  </a:cubicBezTo>
                  <a:cubicBezTo>
                    <a:pt x="151" y="677"/>
                    <a:pt x="50" y="527"/>
                    <a:pt x="25" y="401"/>
                  </a:cubicBezTo>
                  <a:cubicBezTo>
                    <a:pt x="0" y="201"/>
                    <a:pt x="151" y="75"/>
                    <a:pt x="351" y="50"/>
                  </a:cubicBezTo>
                  <a:cubicBezTo>
                    <a:pt x="552" y="25"/>
                    <a:pt x="777" y="0"/>
                    <a:pt x="978" y="25"/>
                  </a:cubicBezTo>
                  <a:cubicBezTo>
                    <a:pt x="2732" y="176"/>
                    <a:pt x="4461" y="351"/>
                    <a:pt x="6191" y="527"/>
                  </a:cubicBezTo>
                  <a:cubicBezTo>
                    <a:pt x="6416" y="552"/>
                    <a:pt x="6642" y="677"/>
                    <a:pt x="6642" y="903"/>
                  </a:cubicBezTo>
                  <a:cubicBezTo>
                    <a:pt x="6642" y="1128"/>
                    <a:pt x="6416" y="1253"/>
                    <a:pt x="6191" y="1253"/>
                  </a:cubicBezTo>
                  <a:cubicBezTo>
                    <a:pt x="5740" y="1278"/>
                    <a:pt x="5314" y="1278"/>
                    <a:pt x="4612" y="1278"/>
                  </a:cubicBezTo>
                  <a:close/>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37"/>
            <p:cNvSpPr/>
            <p:nvPr/>
          </p:nvSpPr>
          <p:spPr>
            <a:xfrm>
              <a:off x="7607345" y="3574790"/>
              <a:ext cx="68019" cy="33603"/>
            </a:xfrm>
            <a:custGeom>
              <a:avLst/>
              <a:gdLst/>
              <a:ahLst/>
              <a:cxnLst/>
              <a:rect l="l" t="t" r="r" b="b"/>
              <a:pathLst>
                <a:path w="6192" h="3059" extrusionOk="0">
                  <a:moveTo>
                    <a:pt x="1" y="352"/>
                  </a:moveTo>
                  <a:cubicBezTo>
                    <a:pt x="227" y="1"/>
                    <a:pt x="552" y="151"/>
                    <a:pt x="828" y="226"/>
                  </a:cubicBezTo>
                  <a:cubicBezTo>
                    <a:pt x="2382" y="703"/>
                    <a:pt x="3886" y="1254"/>
                    <a:pt x="5364" y="1931"/>
                  </a:cubicBezTo>
                  <a:cubicBezTo>
                    <a:pt x="5540" y="2006"/>
                    <a:pt x="5690" y="2106"/>
                    <a:pt x="5841" y="2181"/>
                  </a:cubicBezTo>
                  <a:cubicBezTo>
                    <a:pt x="6016" y="2307"/>
                    <a:pt x="6191" y="2482"/>
                    <a:pt x="6116" y="2733"/>
                  </a:cubicBezTo>
                  <a:cubicBezTo>
                    <a:pt x="6016" y="3059"/>
                    <a:pt x="5740" y="3033"/>
                    <a:pt x="5465" y="2983"/>
                  </a:cubicBezTo>
                  <a:cubicBezTo>
                    <a:pt x="5314" y="2958"/>
                    <a:pt x="5139" y="2883"/>
                    <a:pt x="4988" y="2808"/>
                  </a:cubicBezTo>
                  <a:cubicBezTo>
                    <a:pt x="3585" y="2206"/>
                    <a:pt x="2156" y="1605"/>
                    <a:pt x="753" y="978"/>
                  </a:cubicBezTo>
                  <a:cubicBezTo>
                    <a:pt x="452" y="853"/>
                    <a:pt x="76" y="778"/>
                    <a:pt x="1" y="352"/>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7"/>
            <p:cNvSpPr/>
            <p:nvPr/>
          </p:nvSpPr>
          <p:spPr>
            <a:xfrm>
              <a:off x="7604324" y="3550018"/>
              <a:ext cx="72688" cy="14599"/>
            </a:xfrm>
            <a:custGeom>
              <a:avLst/>
              <a:gdLst/>
              <a:ahLst/>
              <a:cxnLst/>
              <a:rect l="l" t="t" r="r" b="b"/>
              <a:pathLst>
                <a:path w="6617" h="1329" extrusionOk="0">
                  <a:moveTo>
                    <a:pt x="1730" y="1278"/>
                  </a:moveTo>
                  <a:cubicBezTo>
                    <a:pt x="1278" y="1278"/>
                    <a:pt x="852" y="1278"/>
                    <a:pt x="426" y="1278"/>
                  </a:cubicBezTo>
                  <a:cubicBezTo>
                    <a:pt x="226" y="1278"/>
                    <a:pt x="50" y="1153"/>
                    <a:pt x="25" y="978"/>
                  </a:cubicBezTo>
                  <a:cubicBezTo>
                    <a:pt x="0" y="702"/>
                    <a:pt x="251" y="602"/>
                    <a:pt x="451" y="577"/>
                  </a:cubicBezTo>
                  <a:cubicBezTo>
                    <a:pt x="1103" y="501"/>
                    <a:pt x="1755" y="501"/>
                    <a:pt x="2406" y="376"/>
                  </a:cubicBezTo>
                  <a:cubicBezTo>
                    <a:pt x="3434" y="176"/>
                    <a:pt x="4512" y="276"/>
                    <a:pt x="5539" y="50"/>
                  </a:cubicBezTo>
                  <a:cubicBezTo>
                    <a:pt x="5765" y="0"/>
                    <a:pt x="6065" y="75"/>
                    <a:pt x="6316" y="126"/>
                  </a:cubicBezTo>
                  <a:cubicBezTo>
                    <a:pt x="6466" y="151"/>
                    <a:pt x="6617" y="276"/>
                    <a:pt x="6617" y="476"/>
                  </a:cubicBezTo>
                  <a:cubicBezTo>
                    <a:pt x="6617" y="627"/>
                    <a:pt x="6517" y="727"/>
                    <a:pt x="6391" y="752"/>
                  </a:cubicBezTo>
                  <a:cubicBezTo>
                    <a:pt x="6091" y="852"/>
                    <a:pt x="5815" y="978"/>
                    <a:pt x="5514" y="1003"/>
                  </a:cubicBezTo>
                  <a:cubicBezTo>
                    <a:pt x="4261" y="1128"/>
                    <a:pt x="2983" y="1228"/>
                    <a:pt x="1730" y="1329"/>
                  </a:cubicBezTo>
                  <a:cubicBezTo>
                    <a:pt x="1730" y="1303"/>
                    <a:pt x="1730" y="1303"/>
                    <a:pt x="1730" y="1278"/>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7"/>
            <p:cNvSpPr/>
            <p:nvPr/>
          </p:nvSpPr>
          <p:spPr>
            <a:xfrm>
              <a:off x="7597437" y="3512295"/>
              <a:ext cx="68019" cy="32779"/>
            </a:xfrm>
            <a:custGeom>
              <a:avLst/>
              <a:gdLst/>
              <a:ahLst/>
              <a:cxnLst/>
              <a:rect l="l" t="t" r="r" b="b"/>
              <a:pathLst>
                <a:path w="6192" h="2984" extrusionOk="0">
                  <a:moveTo>
                    <a:pt x="1" y="2783"/>
                  </a:moveTo>
                  <a:cubicBezTo>
                    <a:pt x="1730" y="1454"/>
                    <a:pt x="3484" y="727"/>
                    <a:pt x="5314" y="151"/>
                  </a:cubicBezTo>
                  <a:cubicBezTo>
                    <a:pt x="5615" y="51"/>
                    <a:pt x="5966" y="1"/>
                    <a:pt x="6091" y="377"/>
                  </a:cubicBezTo>
                  <a:cubicBezTo>
                    <a:pt x="6191" y="652"/>
                    <a:pt x="5915" y="828"/>
                    <a:pt x="5690" y="953"/>
                  </a:cubicBezTo>
                  <a:cubicBezTo>
                    <a:pt x="5414" y="1103"/>
                    <a:pt x="5139" y="1229"/>
                    <a:pt x="4838" y="1329"/>
                  </a:cubicBezTo>
                  <a:cubicBezTo>
                    <a:pt x="3710" y="1780"/>
                    <a:pt x="2582" y="2231"/>
                    <a:pt x="1454" y="2707"/>
                  </a:cubicBezTo>
                  <a:cubicBezTo>
                    <a:pt x="1028" y="2883"/>
                    <a:pt x="627" y="2983"/>
                    <a:pt x="1" y="2783"/>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37"/>
            <p:cNvSpPr/>
            <p:nvPr/>
          </p:nvSpPr>
          <p:spPr>
            <a:xfrm>
              <a:off x="7340295" y="3513119"/>
              <a:ext cx="65251" cy="32230"/>
            </a:xfrm>
            <a:custGeom>
              <a:avLst/>
              <a:gdLst/>
              <a:ahLst/>
              <a:cxnLst/>
              <a:rect l="l" t="t" r="r" b="b"/>
              <a:pathLst>
                <a:path w="5940" h="2934" extrusionOk="0">
                  <a:moveTo>
                    <a:pt x="5940" y="2607"/>
                  </a:moveTo>
                  <a:cubicBezTo>
                    <a:pt x="5564" y="2933"/>
                    <a:pt x="5288" y="2833"/>
                    <a:pt x="4988" y="2733"/>
                  </a:cubicBezTo>
                  <a:cubicBezTo>
                    <a:pt x="3609" y="2181"/>
                    <a:pt x="2231" y="1630"/>
                    <a:pt x="877" y="1078"/>
                  </a:cubicBezTo>
                  <a:cubicBezTo>
                    <a:pt x="677" y="978"/>
                    <a:pt x="476" y="853"/>
                    <a:pt x="301" y="753"/>
                  </a:cubicBezTo>
                  <a:cubicBezTo>
                    <a:pt x="150" y="652"/>
                    <a:pt x="0" y="502"/>
                    <a:pt x="50" y="327"/>
                  </a:cubicBezTo>
                  <a:cubicBezTo>
                    <a:pt x="125" y="76"/>
                    <a:pt x="351" y="1"/>
                    <a:pt x="576" y="51"/>
                  </a:cubicBezTo>
                  <a:cubicBezTo>
                    <a:pt x="1830" y="302"/>
                    <a:pt x="3008" y="803"/>
                    <a:pt x="4135" y="1404"/>
                  </a:cubicBezTo>
                  <a:cubicBezTo>
                    <a:pt x="4762" y="1730"/>
                    <a:pt x="5439" y="2031"/>
                    <a:pt x="5940" y="2607"/>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8" name="Google Shape;3508;p37"/>
          <p:cNvGrpSpPr/>
          <p:nvPr/>
        </p:nvGrpSpPr>
        <p:grpSpPr>
          <a:xfrm>
            <a:off x="3976835" y="3217958"/>
            <a:ext cx="446828" cy="427583"/>
            <a:chOff x="6261587" y="3179706"/>
            <a:chExt cx="575142" cy="550370"/>
          </a:xfrm>
        </p:grpSpPr>
        <p:sp>
          <p:nvSpPr>
            <p:cNvPr id="3509" name="Google Shape;3509;p37"/>
            <p:cNvSpPr/>
            <p:nvPr/>
          </p:nvSpPr>
          <p:spPr>
            <a:xfrm>
              <a:off x="6261587" y="3179706"/>
              <a:ext cx="575142" cy="550370"/>
            </a:xfrm>
            <a:custGeom>
              <a:avLst/>
              <a:gdLst/>
              <a:ahLst/>
              <a:cxnLst/>
              <a:rect l="l" t="t" r="r" b="b"/>
              <a:pathLst>
                <a:path w="52357" h="50102" extrusionOk="0">
                  <a:moveTo>
                    <a:pt x="25640" y="50001"/>
                  </a:moveTo>
                  <a:cubicBezTo>
                    <a:pt x="23986" y="50001"/>
                    <a:pt x="22106" y="50101"/>
                    <a:pt x="20226" y="49775"/>
                  </a:cubicBezTo>
                  <a:cubicBezTo>
                    <a:pt x="17043" y="49199"/>
                    <a:pt x="13986" y="48397"/>
                    <a:pt x="11204" y="46592"/>
                  </a:cubicBezTo>
                  <a:cubicBezTo>
                    <a:pt x="9023" y="45189"/>
                    <a:pt x="6993" y="43660"/>
                    <a:pt x="5314" y="41680"/>
                  </a:cubicBezTo>
                  <a:cubicBezTo>
                    <a:pt x="4136" y="40277"/>
                    <a:pt x="3058" y="38798"/>
                    <a:pt x="2357" y="37069"/>
                  </a:cubicBezTo>
                  <a:cubicBezTo>
                    <a:pt x="828" y="33359"/>
                    <a:pt x="1" y="29500"/>
                    <a:pt x="276" y="25490"/>
                  </a:cubicBezTo>
                  <a:cubicBezTo>
                    <a:pt x="552" y="21179"/>
                    <a:pt x="1755" y="17094"/>
                    <a:pt x="3835" y="13284"/>
                  </a:cubicBezTo>
                  <a:cubicBezTo>
                    <a:pt x="6016" y="9324"/>
                    <a:pt x="9249" y="6417"/>
                    <a:pt x="13058" y="4036"/>
                  </a:cubicBezTo>
                  <a:cubicBezTo>
                    <a:pt x="17820" y="1078"/>
                    <a:pt x="22983" y="1"/>
                    <a:pt x="28472" y="552"/>
                  </a:cubicBezTo>
                  <a:cubicBezTo>
                    <a:pt x="32156" y="928"/>
                    <a:pt x="35640" y="2031"/>
                    <a:pt x="38823" y="4036"/>
                  </a:cubicBezTo>
                  <a:cubicBezTo>
                    <a:pt x="42181" y="6141"/>
                    <a:pt x="44988" y="8798"/>
                    <a:pt x="47319" y="11981"/>
                  </a:cubicBezTo>
                  <a:cubicBezTo>
                    <a:pt x="47645" y="12407"/>
                    <a:pt x="47871" y="12933"/>
                    <a:pt x="48121" y="13409"/>
                  </a:cubicBezTo>
                  <a:cubicBezTo>
                    <a:pt x="51304" y="19700"/>
                    <a:pt x="52357" y="26292"/>
                    <a:pt x="50753" y="33234"/>
                  </a:cubicBezTo>
                  <a:cubicBezTo>
                    <a:pt x="50151" y="35891"/>
                    <a:pt x="49049" y="38397"/>
                    <a:pt x="47419" y="40577"/>
                  </a:cubicBezTo>
                  <a:cubicBezTo>
                    <a:pt x="45615" y="43034"/>
                    <a:pt x="43259" y="44938"/>
                    <a:pt x="40678" y="46567"/>
                  </a:cubicBezTo>
                  <a:cubicBezTo>
                    <a:pt x="36818" y="48999"/>
                    <a:pt x="32582" y="49951"/>
                    <a:pt x="28071" y="50001"/>
                  </a:cubicBezTo>
                  <a:cubicBezTo>
                    <a:pt x="27344" y="50026"/>
                    <a:pt x="26617" y="50001"/>
                    <a:pt x="25640" y="50001"/>
                  </a:cubicBezTo>
                  <a:close/>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37"/>
            <p:cNvSpPr/>
            <p:nvPr/>
          </p:nvSpPr>
          <p:spPr>
            <a:xfrm>
              <a:off x="6316930" y="3283780"/>
              <a:ext cx="446299" cy="389858"/>
            </a:xfrm>
            <a:custGeom>
              <a:avLst/>
              <a:gdLst/>
              <a:ahLst/>
              <a:cxnLst/>
              <a:rect l="l" t="t" r="r" b="b"/>
              <a:pathLst>
                <a:path w="40628" h="35490" extrusionOk="0">
                  <a:moveTo>
                    <a:pt x="40627" y="16291"/>
                  </a:moveTo>
                  <a:cubicBezTo>
                    <a:pt x="40577" y="19875"/>
                    <a:pt x="39625" y="23259"/>
                    <a:pt x="37895" y="26316"/>
                  </a:cubicBezTo>
                  <a:cubicBezTo>
                    <a:pt x="36542" y="28672"/>
                    <a:pt x="34737" y="30753"/>
                    <a:pt x="32281" y="32256"/>
                  </a:cubicBezTo>
                  <a:cubicBezTo>
                    <a:pt x="29775" y="33760"/>
                    <a:pt x="27068" y="34462"/>
                    <a:pt x="24236" y="34913"/>
                  </a:cubicBezTo>
                  <a:cubicBezTo>
                    <a:pt x="20426" y="35489"/>
                    <a:pt x="16717" y="35063"/>
                    <a:pt x="13058" y="33936"/>
                  </a:cubicBezTo>
                  <a:cubicBezTo>
                    <a:pt x="9775" y="32908"/>
                    <a:pt x="7068" y="30953"/>
                    <a:pt x="5088" y="28121"/>
                  </a:cubicBezTo>
                  <a:cubicBezTo>
                    <a:pt x="1078" y="22432"/>
                    <a:pt x="0" y="16216"/>
                    <a:pt x="2406" y="9675"/>
                  </a:cubicBezTo>
                  <a:cubicBezTo>
                    <a:pt x="3584" y="6417"/>
                    <a:pt x="5639" y="3584"/>
                    <a:pt x="8797" y="1805"/>
                  </a:cubicBezTo>
                  <a:cubicBezTo>
                    <a:pt x="10476" y="853"/>
                    <a:pt x="12256" y="126"/>
                    <a:pt x="14286" y="226"/>
                  </a:cubicBezTo>
                  <a:cubicBezTo>
                    <a:pt x="14988" y="251"/>
                    <a:pt x="15614" y="401"/>
                    <a:pt x="16241" y="777"/>
                  </a:cubicBezTo>
                  <a:cubicBezTo>
                    <a:pt x="17519" y="1504"/>
                    <a:pt x="18697" y="2356"/>
                    <a:pt x="19725" y="3434"/>
                  </a:cubicBezTo>
                  <a:cubicBezTo>
                    <a:pt x="20602" y="4336"/>
                    <a:pt x="21253" y="4386"/>
                    <a:pt x="22030" y="3434"/>
                  </a:cubicBezTo>
                  <a:cubicBezTo>
                    <a:pt x="22832" y="2482"/>
                    <a:pt x="23860" y="1905"/>
                    <a:pt x="24812" y="1178"/>
                  </a:cubicBezTo>
                  <a:cubicBezTo>
                    <a:pt x="26166" y="126"/>
                    <a:pt x="27695" y="0"/>
                    <a:pt x="29249" y="376"/>
                  </a:cubicBezTo>
                  <a:cubicBezTo>
                    <a:pt x="32432" y="1128"/>
                    <a:pt x="35013" y="2808"/>
                    <a:pt x="36968" y="5539"/>
                  </a:cubicBezTo>
                  <a:cubicBezTo>
                    <a:pt x="38772" y="8046"/>
                    <a:pt x="39950" y="10777"/>
                    <a:pt x="40452" y="13810"/>
                  </a:cubicBezTo>
                  <a:cubicBezTo>
                    <a:pt x="40602" y="14637"/>
                    <a:pt x="40627" y="15464"/>
                    <a:pt x="40627" y="16291"/>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37"/>
            <p:cNvSpPr/>
            <p:nvPr/>
          </p:nvSpPr>
          <p:spPr>
            <a:xfrm>
              <a:off x="6485971" y="3409879"/>
              <a:ext cx="119780" cy="126097"/>
            </a:xfrm>
            <a:custGeom>
              <a:avLst/>
              <a:gdLst/>
              <a:ahLst/>
              <a:cxnLst/>
              <a:rect l="l" t="t" r="r" b="b"/>
              <a:pathLst>
                <a:path w="10904" h="11479" extrusionOk="0">
                  <a:moveTo>
                    <a:pt x="10878" y="2481"/>
                  </a:moveTo>
                  <a:cubicBezTo>
                    <a:pt x="10853" y="2882"/>
                    <a:pt x="10803" y="3183"/>
                    <a:pt x="10652" y="3484"/>
                  </a:cubicBezTo>
                  <a:cubicBezTo>
                    <a:pt x="9625" y="5840"/>
                    <a:pt x="8221" y="7995"/>
                    <a:pt x="6943" y="10226"/>
                  </a:cubicBezTo>
                  <a:cubicBezTo>
                    <a:pt x="6241" y="11479"/>
                    <a:pt x="4988" y="11479"/>
                    <a:pt x="4136" y="10326"/>
                  </a:cubicBezTo>
                  <a:cubicBezTo>
                    <a:pt x="3710" y="9725"/>
                    <a:pt x="3334" y="9098"/>
                    <a:pt x="2983" y="8446"/>
                  </a:cubicBezTo>
                  <a:cubicBezTo>
                    <a:pt x="2181" y="7068"/>
                    <a:pt x="1404" y="5664"/>
                    <a:pt x="652" y="4236"/>
                  </a:cubicBezTo>
                  <a:cubicBezTo>
                    <a:pt x="427" y="3810"/>
                    <a:pt x="251" y="3309"/>
                    <a:pt x="151" y="2832"/>
                  </a:cubicBezTo>
                  <a:cubicBezTo>
                    <a:pt x="1" y="2231"/>
                    <a:pt x="201" y="1730"/>
                    <a:pt x="703" y="1379"/>
                  </a:cubicBezTo>
                  <a:cubicBezTo>
                    <a:pt x="1480" y="802"/>
                    <a:pt x="2307" y="276"/>
                    <a:pt x="3284" y="151"/>
                  </a:cubicBezTo>
                  <a:cubicBezTo>
                    <a:pt x="4763" y="0"/>
                    <a:pt x="6216" y="0"/>
                    <a:pt x="7695" y="176"/>
                  </a:cubicBezTo>
                  <a:cubicBezTo>
                    <a:pt x="8798" y="301"/>
                    <a:pt x="9650" y="928"/>
                    <a:pt x="10477" y="1579"/>
                  </a:cubicBezTo>
                  <a:cubicBezTo>
                    <a:pt x="10803" y="1830"/>
                    <a:pt x="10903" y="2156"/>
                    <a:pt x="10878" y="2481"/>
                  </a:cubicBezTo>
                </a:path>
              </a:pathLst>
            </a:custGeom>
            <a:solidFill>
              <a:srgbClr val="F88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37"/>
            <p:cNvSpPr/>
            <p:nvPr/>
          </p:nvSpPr>
          <p:spPr>
            <a:xfrm>
              <a:off x="6640983" y="3381790"/>
              <a:ext cx="55068" cy="60033"/>
            </a:xfrm>
            <a:custGeom>
              <a:avLst/>
              <a:gdLst/>
              <a:ahLst/>
              <a:cxnLst/>
              <a:rect l="l" t="t" r="r" b="b"/>
              <a:pathLst>
                <a:path w="5013" h="5465" extrusionOk="0">
                  <a:moveTo>
                    <a:pt x="2481" y="5414"/>
                  </a:moveTo>
                  <a:cubicBezTo>
                    <a:pt x="1153" y="5364"/>
                    <a:pt x="0" y="4111"/>
                    <a:pt x="25" y="2733"/>
                  </a:cubicBezTo>
                  <a:cubicBezTo>
                    <a:pt x="50" y="1179"/>
                    <a:pt x="1153" y="1"/>
                    <a:pt x="2557" y="76"/>
                  </a:cubicBezTo>
                  <a:cubicBezTo>
                    <a:pt x="3985" y="176"/>
                    <a:pt x="5013" y="1329"/>
                    <a:pt x="4938" y="2758"/>
                  </a:cubicBezTo>
                  <a:cubicBezTo>
                    <a:pt x="4862" y="4262"/>
                    <a:pt x="3760" y="5465"/>
                    <a:pt x="2481" y="5414"/>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37"/>
            <p:cNvSpPr/>
            <p:nvPr/>
          </p:nvSpPr>
          <p:spPr>
            <a:xfrm>
              <a:off x="6395672" y="3382625"/>
              <a:ext cx="55617" cy="58649"/>
            </a:xfrm>
            <a:custGeom>
              <a:avLst/>
              <a:gdLst/>
              <a:ahLst/>
              <a:cxnLst/>
              <a:rect l="l" t="t" r="r" b="b"/>
              <a:pathLst>
                <a:path w="5063" h="5339" extrusionOk="0">
                  <a:moveTo>
                    <a:pt x="5063" y="2732"/>
                  </a:moveTo>
                  <a:cubicBezTo>
                    <a:pt x="5038" y="3985"/>
                    <a:pt x="3735" y="5338"/>
                    <a:pt x="2506" y="5338"/>
                  </a:cubicBezTo>
                  <a:cubicBezTo>
                    <a:pt x="1303" y="5338"/>
                    <a:pt x="0" y="3835"/>
                    <a:pt x="50" y="2481"/>
                  </a:cubicBezTo>
                  <a:cubicBezTo>
                    <a:pt x="100" y="1153"/>
                    <a:pt x="1329" y="0"/>
                    <a:pt x="2682" y="0"/>
                  </a:cubicBezTo>
                  <a:cubicBezTo>
                    <a:pt x="3910" y="25"/>
                    <a:pt x="5063" y="1353"/>
                    <a:pt x="5063" y="273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37"/>
            <p:cNvSpPr/>
            <p:nvPr/>
          </p:nvSpPr>
          <p:spPr>
            <a:xfrm>
              <a:off x="6392091" y="3476505"/>
              <a:ext cx="37173" cy="34702"/>
            </a:xfrm>
            <a:custGeom>
              <a:avLst/>
              <a:gdLst/>
              <a:ahLst/>
              <a:cxnLst/>
              <a:rect l="l" t="t" r="r" b="b"/>
              <a:pathLst>
                <a:path w="3384" h="3159" extrusionOk="0">
                  <a:moveTo>
                    <a:pt x="1680" y="3133"/>
                  </a:moveTo>
                  <a:cubicBezTo>
                    <a:pt x="627" y="3108"/>
                    <a:pt x="0" y="2482"/>
                    <a:pt x="76" y="1504"/>
                  </a:cubicBezTo>
                  <a:cubicBezTo>
                    <a:pt x="126" y="577"/>
                    <a:pt x="777" y="0"/>
                    <a:pt x="1705" y="51"/>
                  </a:cubicBezTo>
                  <a:cubicBezTo>
                    <a:pt x="2507" y="126"/>
                    <a:pt x="3384" y="1078"/>
                    <a:pt x="3334" y="1830"/>
                  </a:cubicBezTo>
                  <a:cubicBezTo>
                    <a:pt x="3259" y="2557"/>
                    <a:pt x="2507" y="3158"/>
                    <a:pt x="1680" y="31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37"/>
            <p:cNvSpPr/>
            <p:nvPr/>
          </p:nvSpPr>
          <p:spPr>
            <a:xfrm>
              <a:off x="6659153" y="3476505"/>
              <a:ext cx="34427" cy="34427"/>
            </a:xfrm>
            <a:custGeom>
              <a:avLst/>
              <a:gdLst/>
              <a:ahLst/>
              <a:cxnLst/>
              <a:rect l="l" t="t" r="r" b="b"/>
              <a:pathLst>
                <a:path w="3134" h="3134" extrusionOk="0">
                  <a:moveTo>
                    <a:pt x="1579" y="3108"/>
                  </a:moveTo>
                  <a:cubicBezTo>
                    <a:pt x="627" y="3133"/>
                    <a:pt x="50" y="2582"/>
                    <a:pt x="25" y="1604"/>
                  </a:cubicBezTo>
                  <a:cubicBezTo>
                    <a:pt x="0" y="602"/>
                    <a:pt x="451" y="101"/>
                    <a:pt x="1379" y="51"/>
                  </a:cubicBezTo>
                  <a:cubicBezTo>
                    <a:pt x="2306" y="0"/>
                    <a:pt x="3008" y="577"/>
                    <a:pt x="3058" y="1454"/>
                  </a:cubicBezTo>
                  <a:cubicBezTo>
                    <a:pt x="3133" y="2331"/>
                    <a:pt x="2456" y="3083"/>
                    <a:pt x="1579" y="3108"/>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37"/>
          <p:cNvGrpSpPr/>
          <p:nvPr/>
        </p:nvGrpSpPr>
        <p:grpSpPr>
          <a:xfrm>
            <a:off x="4733602" y="2535339"/>
            <a:ext cx="410676" cy="489186"/>
            <a:chOff x="7235672" y="2456712"/>
            <a:chExt cx="528609" cy="629663"/>
          </a:xfrm>
        </p:grpSpPr>
        <p:sp>
          <p:nvSpPr>
            <p:cNvPr id="3517" name="Google Shape;3517;p37"/>
            <p:cNvSpPr/>
            <p:nvPr/>
          </p:nvSpPr>
          <p:spPr>
            <a:xfrm>
              <a:off x="7235672" y="2601530"/>
              <a:ext cx="528609" cy="484845"/>
            </a:xfrm>
            <a:custGeom>
              <a:avLst/>
              <a:gdLst/>
              <a:ahLst/>
              <a:cxnLst/>
              <a:rect l="l" t="t" r="r" b="b"/>
              <a:pathLst>
                <a:path w="48121" h="44137" extrusionOk="0">
                  <a:moveTo>
                    <a:pt x="29574" y="327"/>
                  </a:moveTo>
                  <a:cubicBezTo>
                    <a:pt x="30151" y="653"/>
                    <a:pt x="30802" y="778"/>
                    <a:pt x="31454" y="928"/>
                  </a:cubicBezTo>
                  <a:cubicBezTo>
                    <a:pt x="34311" y="1505"/>
                    <a:pt x="36767" y="2933"/>
                    <a:pt x="38923" y="4888"/>
                  </a:cubicBezTo>
                  <a:cubicBezTo>
                    <a:pt x="43735" y="9324"/>
                    <a:pt x="46968" y="14663"/>
                    <a:pt x="47619" y="21254"/>
                  </a:cubicBezTo>
                  <a:cubicBezTo>
                    <a:pt x="47970" y="24613"/>
                    <a:pt x="48121" y="28096"/>
                    <a:pt x="46792" y="31405"/>
                  </a:cubicBezTo>
                  <a:cubicBezTo>
                    <a:pt x="45564" y="34412"/>
                    <a:pt x="43534" y="36793"/>
                    <a:pt x="40928" y="38698"/>
                  </a:cubicBezTo>
                  <a:cubicBezTo>
                    <a:pt x="38497" y="40477"/>
                    <a:pt x="35715" y="41530"/>
                    <a:pt x="32857" y="42457"/>
                  </a:cubicBezTo>
                  <a:cubicBezTo>
                    <a:pt x="27920" y="44036"/>
                    <a:pt x="22908" y="44136"/>
                    <a:pt x="17920" y="43059"/>
                  </a:cubicBezTo>
                  <a:cubicBezTo>
                    <a:pt x="14261" y="42257"/>
                    <a:pt x="10727" y="40979"/>
                    <a:pt x="7644" y="38748"/>
                  </a:cubicBezTo>
                  <a:cubicBezTo>
                    <a:pt x="4737" y="36643"/>
                    <a:pt x="2532" y="33961"/>
                    <a:pt x="1379" y="30502"/>
                  </a:cubicBezTo>
                  <a:cubicBezTo>
                    <a:pt x="1103" y="29650"/>
                    <a:pt x="953" y="28773"/>
                    <a:pt x="852" y="27921"/>
                  </a:cubicBezTo>
                  <a:cubicBezTo>
                    <a:pt x="0" y="19575"/>
                    <a:pt x="2256" y="12282"/>
                    <a:pt x="8221" y="6242"/>
                  </a:cubicBezTo>
                  <a:cubicBezTo>
                    <a:pt x="9950" y="4487"/>
                    <a:pt x="11805" y="2883"/>
                    <a:pt x="14085" y="1881"/>
                  </a:cubicBezTo>
                  <a:cubicBezTo>
                    <a:pt x="15364" y="1329"/>
                    <a:pt x="16692" y="1079"/>
                    <a:pt x="17995" y="678"/>
                  </a:cubicBezTo>
                  <a:cubicBezTo>
                    <a:pt x="18321" y="577"/>
                    <a:pt x="18697" y="577"/>
                    <a:pt x="18847" y="151"/>
                  </a:cubicBezTo>
                  <a:cubicBezTo>
                    <a:pt x="19449" y="1"/>
                    <a:pt x="19850" y="402"/>
                    <a:pt x="20226" y="753"/>
                  </a:cubicBezTo>
                  <a:cubicBezTo>
                    <a:pt x="21103" y="1605"/>
                    <a:pt x="22106" y="2307"/>
                    <a:pt x="22983" y="3184"/>
                  </a:cubicBezTo>
                  <a:cubicBezTo>
                    <a:pt x="23985" y="4186"/>
                    <a:pt x="24537" y="4186"/>
                    <a:pt x="25539" y="3209"/>
                  </a:cubicBezTo>
                  <a:cubicBezTo>
                    <a:pt x="26416" y="2332"/>
                    <a:pt x="27319" y="1505"/>
                    <a:pt x="28296" y="753"/>
                  </a:cubicBezTo>
                  <a:cubicBezTo>
                    <a:pt x="28672" y="477"/>
                    <a:pt x="29023" y="101"/>
                    <a:pt x="29574" y="32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37"/>
            <p:cNvSpPr/>
            <p:nvPr/>
          </p:nvSpPr>
          <p:spPr>
            <a:xfrm>
              <a:off x="7408019" y="2456712"/>
              <a:ext cx="188601" cy="194665"/>
            </a:xfrm>
            <a:custGeom>
              <a:avLst/>
              <a:gdLst/>
              <a:ahLst/>
              <a:cxnLst/>
              <a:rect l="l" t="t" r="r" b="b"/>
              <a:pathLst>
                <a:path w="17169" h="17721" extrusionOk="0">
                  <a:moveTo>
                    <a:pt x="13885" y="13510"/>
                  </a:moveTo>
                  <a:cubicBezTo>
                    <a:pt x="12657" y="14136"/>
                    <a:pt x="11680" y="15114"/>
                    <a:pt x="10702" y="16066"/>
                  </a:cubicBezTo>
                  <a:cubicBezTo>
                    <a:pt x="10402" y="16367"/>
                    <a:pt x="10101" y="16668"/>
                    <a:pt x="9775" y="16968"/>
                  </a:cubicBezTo>
                  <a:cubicBezTo>
                    <a:pt x="8923" y="17720"/>
                    <a:pt x="8171" y="17720"/>
                    <a:pt x="7344" y="16918"/>
                  </a:cubicBezTo>
                  <a:cubicBezTo>
                    <a:pt x="6016" y="15665"/>
                    <a:pt x="4687" y="14362"/>
                    <a:pt x="3158" y="13334"/>
                  </a:cubicBezTo>
                  <a:cubicBezTo>
                    <a:pt x="1680" y="12432"/>
                    <a:pt x="527" y="11304"/>
                    <a:pt x="226" y="9500"/>
                  </a:cubicBezTo>
                  <a:cubicBezTo>
                    <a:pt x="0" y="8071"/>
                    <a:pt x="251" y="7419"/>
                    <a:pt x="1655" y="7018"/>
                  </a:cubicBezTo>
                  <a:cubicBezTo>
                    <a:pt x="2507" y="6743"/>
                    <a:pt x="2883" y="6317"/>
                    <a:pt x="2983" y="5389"/>
                  </a:cubicBezTo>
                  <a:cubicBezTo>
                    <a:pt x="3234" y="3159"/>
                    <a:pt x="4487" y="1555"/>
                    <a:pt x="6592" y="778"/>
                  </a:cubicBezTo>
                  <a:cubicBezTo>
                    <a:pt x="8722" y="1"/>
                    <a:pt x="10677" y="452"/>
                    <a:pt x="12381" y="1881"/>
                  </a:cubicBezTo>
                  <a:cubicBezTo>
                    <a:pt x="13534" y="2858"/>
                    <a:pt x="14086" y="4136"/>
                    <a:pt x="14161" y="5590"/>
                  </a:cubicBezTo>
                  <a:cubicBezTo>
                    <a:pt x="14236" y="6417"/>
                    <a:pt x="14612" y="6718"/>
                    <a:pt x="15289" y="6943"/>
                  </a:cubicBezTo>
                  <a:cubicBezTo>
                    <a:pt x="16968" y="7545"/>
                    <a:pt x="17168" y="7996"/>
                    <a:pt x="16843" y="9675"/>
                  </a:cubicBezTo>
                  <a:cubicBezTo>
                    <a:pt x="16617" y="10878"/>
                    <a:pt x="16041" y="11805"/>
                    <a:pt x="15113" y="12532"/>
                  </a:cubicBezTo>
                  <a:cubicBezTo>
                    <a:pt x="14687" y="12858"/>
                    <a:pt x="14286" y="13184"/>
                    <a:pt x="13885" y="1351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37"/>
            <p:cNvSpPr/>
            <p:nvPr/>
          </p:nvSpPr>
          <p:spPr>
            <a:xfrm>
              <a:off x="7438305" y="2781589"/>
              <a:ext cx="125273" cy="133270"/>
            </a:xfrm>
            <a:custGeom>
              <a:avLst/>
              <a:gdLst/>
              <a:ahLst/>
              <a:cxnLst/>
              <a:rect l="l" t="t" r="r" b="b"/>
              <a:pathLst>
                <a:path w="11404" h="12132" extrusionOk="0">
                  <a:moveTo>
                    <a:pt x="6141" y="51"/>
                  </a:moveTo>
                  <a:cubicBezTo>
                    <a:pt x="7218" y="1"/>
                    <a:pt x="8572" y="1"/>
                    <a:pt x="9825" y="703"/>
                  </a:cubicBezTo>
                  <a:cubicBezTo>
                    <a:pt x="10301" y="953"/>
                    <a:pt x="10702" y="1254"/>
                    <a:pt x="11003" y="1705"/>
                  </a:cubicBezTo>
                  <a:cubicBezTo>
                    <a:pt x="11229" y="2081"/>
                    <a:pt x="11404" y="2482"/>
                    <a:pt x="11229" y="2958"/>
                  </a:cubicBezTo>
                  <a:cubicBezTo>
                    <a:pt x="10376" y="5440"/>
                    <a:pt x="9499" y="7921"/>
                    <a:pt x="7920" y="10076"/>
                  </a:cubicBezTo>
                  <a:cubicBezTo>
                    <a:pt x="6416" y="12131"/>
                    <a:pt x="5314" y="12131"/>
                    <a:pt x="3710" y="10151"/>
                  </a:cubicBezTo>
                  <a:cubicBezTo>
                    <a:pt x="3259" y="9600"/>
                    <a:pt x="2883" y="8999"/>
                    <a:pt x="2607" y="8347"/>
                  </a:cubicBezTo>
                  <a:cubicBezTo>
                    <a:pt x="1955" y="6868"/>
                    <a:pt x="1279" y="5389"/>
                    <a:pt x="652" y="3886"/>
                  </a:cubicBezTo>
                  <a:cubicBezTo>
                    <a:pt x="0" y="2257"/>
                    <a:pt x="552" y="1129"/>
                    <a:pt x="2231" y="502"/>
                  </a:cubicBezTo>
                  <a:cubicBezTo>
                    <a:pt x="2807" y="302"/>
                    <a:pt x="3384" y="51"/>
                    <a:pt x="4010" y="51"/>
                  </a:cubicBezTo>
                  <a:cubicBezTo>
                    <a:pt x="4612" y="51"/>
                    <a:pt x="5239" y="51"/>
                    <a:pt x="6141" y="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37"/>
            <p:cNvSpPr/>
            <p:nvPr/>
          </p:nvSpPr>
          <p:spPr>
            <a:xfrm>
              <a:off x="7595240" y="2835835"/>
              <a:ext cx="83706" cy="46532"/>
            </a:xfrm>
            <a:custGeom>
              <a:avLst/>
              <a:gdLst/>
              <a:ahLst/>
              <a:cxnLst/>
              <a:rect l="l" t="t" r="r" b="b"/>
              <a:pathLst>
                <a:path w="7620" h="4236" extrusionOk="0">
                  <a:moveTo>
                    <a:pt x="3760" y="101"/>
                  </a:moveTo>
                  <a:cubicBezTo>
                    <a:pt x="4587" y="0"/>
                    <a:pt x="5514" y="276"/>
                    <a:pt x="6416" y="652"/>
                  </a:cubicBezTo>
                  <a:cubicBezTo>
                    <a:pt x="7444" y="1078"/>
                    <a:pt x="7619" y="2030"/>
                    <a:pt x="6867" y="2857"/>
                  </a:cubicBezTo>
                  <a:cubicBezTo>
                    <a:pt x="6366" y="3459"/>
                    <a:pt x="5714" y="3785"/>
                    <a:pt x="4963" y="3935"/>
                  </a:cubicBezTo>
                  <a:cubicBezTo>
                    <a:pt x="3409" y="4236"/>
                    <a:pt x="1980" y="3935"/>
                    <a:pt x="802" y="2908"/>
                  </a:cubicBezTo>
                  <a:cubicBezTo>
                    <a:pt x="0" y="2206"/>
                    <a:pt x="125" y="1329"/>
                    <a:pt x="978" y="702"/>
                  </a:cubicBezTo>
                  <a:cubicBezTo>
                    <a:pt x="1604" y="226"/>
                    <a:pt x="2231" y="101"/>
                    <a:pt x="3760" y="1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37"/>
            <p:cNvSpPr/>
            <p:nvPr/>
          </p:nvSpPr>
          <p:spPr>
            <a:xfrm>
              <a:off x="7322675" y="2825366"/>
              <a:ext cx="75445" cy="41589"/>
            </a:xfrm>
            <a:custGeom>
              <a:avLst/>
              <a:gdLst/>
              <a:ahLst/>
              <a:cxnLst/>
              <a:rect l="l" t="t" r="r" b="b"/>
              <a:pathLst>
                <a:path w="6868" h="3786" extrusionOk="0">
                  <a:moveTo>
                    <a:pt x="3308" y="3710"/>
                  </a:moveTo>
                  <a:cubicBezTo>
                    <a:pt x="2632" y="3760"/>
                    <a:pt x="2005" y="3660"/>
                    <a:pt x="1378" y="3435"/>
                  </a:cubicBezTo>
                  <a:cubicBezTo>
                    <a:pt x="501" y="3109"/>
                    <a:pt x="0" y="2557"/>
                    <a:pt x="25" y="1881"/>
                  </a:cubicBezTo>
                  <a:cubicBezTo>
                    <a:pt x="25" y="1279"/>
                    <a:pt x="526" y="753"/>
                    <a:pt x="1378" y="502"/>
                  </a:cubicBezTo>
                  <a:cubicBezTo>
                    <a:pt x="3008" y="1"/>
                    <a:pt x="4511" y="402"/>
                    <a:pt x="5840" y="1304"/>
                  </a:cubicBezTo>
                  <a:cubicBezTo>
                    <a:pt x="6867" y="1981"/>
                    <a:pt x="6717" y="2883"/>
                    <a:pt x="5614" y="3384"/>
                  </a:cubicBezTo>
                  <a:cubicBezTo>
                    <a:pt x="4887" y="3710"/>
                    <a:pt x="4110" y="3785"/>
                    <a:pt x="3308" y="37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37"/>
            <p:cNvSpPr/>
            <p:nvPr/>
          </p:nvSpPr>
          <p:spPr>
            <a:xfrm>
              <a:off x="7358190" y="2748282"/>
              <a:ext cx="46532" cy="51223"/>
            </a:xfrm>
            <a:custGeom>
              <a:avLst/>
              <a:gdLst/>
              <a:ahLst/>
              <a:cxnLst/>
              <a:rect l="l" t="t" r="r" b="b"/>
              <a:pathLst>
                <a:path w="4236" h="4663" extrusionOk="0">
                  <a:moveTo>
                    <a:pt x="2030" y="25"/>
                  </a:moveTo>
                  <a:cubicBezTo>
                    <a:pt x="3233" y="0"/>
                    <a:pt x="4236" y="1078"/>
                    <a:pt x="4236" y="2356"/>
                  </a:cubicBezTo>
                  <a:cubicBezTo>
                    <a:pt x="4236" y="3559"/>
                    <a:pt x="3258" y="4587"/>
                    <a:pt x="2105" y="4612"/>
                  </a:cubicBezTo>
                  <a:cubicBezTo>
                    <a:pt x="978" y="4662"/>
                    <a:pt x="75" y="3685"/>
                    <a:pt x="25" y="2356"/>
                  </a:cubicBezTo>
                  <a:cubicBezTo>
                    <a:pt x="0" y="1078"/>
                    <a:pt x="902" y="50"/>
                    <a:pt x="2030"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37"/>
            <p:cNvSpPr/>
            <p:nvPr/>
          </p:nvSpPr>
          <p:spPr>
            <a:xfrm>
              <a:off x="7598810" y="2748282"/>
              <a:ext cx="47093" cy="51223"/>
            </a:xfrm>
            <a:custGeom>
              <a:avLst/>
              <a:gdLst/>
              <a:ahLst/>
              <a:cxnLst/>
              <a:rect l="l" t="t" r="r" b="b"/>
              <a:pathLst>
                <a:path w="4287" h="4663" extrusionOk="0">
                  <a:moveTo>
                    <a:pt x="2207" y="4612"/>
                  </a:moveTo>
                  <a:cubicBezTo>
                    <a:pt x="978" y="4562"/>
                    <a:pt x="1" y="3459"/>
                    <a:pt x="76" y="2231"/>
                  </a:cubicBezTo>
                  <a:cubicBezTo>
                    <a:pt x="126" y="1003"/>
                    <a:pt x="1129" y="0"/>
                    <a:pt x="2257" y="25"/>
                  </a:cubicBezTo>
                  <a:cubicBezTo>
                    <a:pt x="3410" y="50"/>
                    <a:pt x="4287" y="1053"/>
                    <a:pt x="4262" y="2356"/>
                  </a:cubicBezTo>
                  <a:cubicBezTo>
                    <a:pt x="4212" y="3685"/>
                    <a:pt x="3334" y="4662"/>
                    <a:pt x="2207" y="461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4" name="Google Shape;3524;p37"/>
          <p:cNvGrpSpPr/>
          <p:nvPr/>
        </p:nvGrpSpPr>
        <p:grpSpPr>
          <a:xfrm>
            <a:off x="3981111" y="2595660"/>
            <a:ext cx="438276" cy="411752"/>
            <a:chOff x="6267090" y="2534356"/>
            <a:chExt cx="564135" cy="529993"/>
          </a:xfrm>
        </p:grpSpPr>
        <p:sp>
          <p:nvSpPr>
            <p:cNvPr id="3525" name="Google Shape;3525;p37"/>
            <p:cNvSpPr/>
            <p:nvPr/>
          </p:nvSpPr>
          <p:spPr>
            <a:xfrm>
              <a:off x="6267090" y="2534356"/>
              <a:ext cx="564135" cy="529993"/>
            </a:xfrm>
            <a:custGeom>
              <a:avLst/>
              <a:gdLst/>
              <a:ahLst/>
              <a:cxnLst/>
              <a:rect l="l" t="t" r="r" b="b"/>
              <a:pathLst>
                <a:path w="51355" h="48247" extrusionOk="0">
                  <a:moveTo>
                    <a:pt x="25239" y="48046"/>
                  </a:moveTo>
                  <a:cubicBezTo>
                    <a:pt x="23234" y="48246"/>
                    <a:pt x="20778" y="47971"/>
                    <a:pt x="18347" y="47745"/>
                  </a:cubicBezTo>
                  <a:cubicBezTo>
                    <a:pt x="14763" y="47419"/>
                    <a:pt x="11254" y="46492"/>
                    <a:pt x="8121" y="44612"/>
                  </a:cubicBezTo>
                  <a:cubicBezTo>
                    <a:pt x="4537" y="42432"/>
                    <a:pt x="2357" y="39174"/>
                    <a:pt x="1279" y="35164"/>
                  </a:cubicBezTo>
                  <a:cubicBezTo>
                    <a:pt x="402" y="31880"/>
                    <a:pt x="1" y="28522"/>
                    <a:pt x="252" y="25139"/>
                  </a:cubicBezTo>
                  <a:cubicBezTo>
                    <a:pt x="477" y="21880"/>
                    <a:pt x="1505" y="18873"/>
                    <a:pt x="3109" y="16066"/>
                  </a:cubicBezTo>
                  <a:cubicBezTo>
                    <a:pt x="3735" y="14938"/>
                    <a:pt x="4387" y="13860"/>
                    <a:pt x="5189" y="12883"/>
                  </a:cubicBezTo>
                  <a:cubicBezTo>
                    <a:pt x="5540" y="12457"/>
                    <a:pt x="5515" y="12131"/>
                    <a:pt x="5164" y="11730"/>
                  </a:cubicBezTo>
                  <a:cubicBezTo>
                    <a:pt x="3510" y="9775"/>
                    <a:pt x="2858" y="7419"/>
                    <a:pt x="2582" y="4938"/>
                  </a:cubicBezTo>
                  <a:cubicBezTo>
                    <a:pt x="2507" y="4211"/>
                    <a:pt x="2407" y="3484"/>
                    <a:pt x="2282" y="2732"/>
                  </a:cubicBezTo>
                  <a:cubicBezTo>
                    <a:pt x="2031" y="978"/>
                    <a:pt x="2658" y="151"/>
                    <a:pt x="4412" y="76"/>
                  </a:cubicBezTo>
                  <a:cubicBezTo>
                    <a:pt x="6041" y="1"/>
                    <a:pt x="7670" y="226"/>
                    <a:pt x="9174" y="853"/>
                  </a:cubicBezTo>
                  <a:cubicBezTo>
                    <a:pt x="11129" y="1680"/>
                    <a:pt x="12858" y="2858"/>
                    <a:pt x="14187" y="4587"/>
                  </a:cubicBezTo>
                  <a:cubicBezTo>
                    <a:pt x="15064" y="5690"/>
                    <a:pt x="15089" y="5840"/>
                    <a:pt x="16618" y="5239"/>
                  </a:cubicBezTo>
                  <a:cubicBezTo>
                    <a:pt x="19074" y="4236"/>
                    <a:pt x="21680" y="3860"/>
                    <a:pt x="24312" y="3760"/>
                  </a:cubicBezTo>
                  <a:cubicBezTo>
                    <a:pt x="27445" y="3660"/>
                    <a:pt x="30527" y="3860"/>
                    <a:pt x="33535" y="4813"/>
                  </a:cubicBezTo>
                  <a:cubicBezTo>
                    <a:pt x="34036" y="4963"/>
                    <a:pt x="34537" y="5138"/>
                    <a:pt x="35014" y="5339"/>
                  </a:cubicBezTo>
                  <a:cubicBezTo>
                    <a:pt x="36116" y="5740"/>
                    <a:pt x="36267" y="5740"/>
                    <a:pt x="36918" y="4863"/>
                  </a:cubicBezTo>
                  <a:cubicBezTo>
                    <a:pt x="37670" y="3860"/>
                    <a:pt x="38548" y="3033"/>
                    <a:pt x="39550" y="2281"/>
                  </a:cubicBezTo>
                  <a:cubicBezTo>
                    <a:pt x="41756" y="627"/>
                    <a:pt x="44262" y="51"/>
                    <a:pt x="46969" y="76"/>
                  </a:cubicBezTo>
                  <a:cubicBezTo>
                    <a:pt x="48372" y="101"/>
                    <a:pt x="49124" y="928"/>
                    <a:pt x="49049" y="2356"/>
                  </a:cubicBezTo>
                  <a:cubicBezTo>
                    <a:pt x="48823" y="5389"/>
                    <a:pt x="48497" y="8397"/>
                    <a:pt x="46718" y="11003"/>
                  </a:cubicBezTo>
                  <a:cubicBezTo>
                    <a:pt x="45816" y="12331"/>
                    <a:pt x="45816" y="12331"/>
                    <a:pt x="46718" y="13635"/>
                  </a:cubicBezTo>
                  <a:cubicBezTo>
                    <a:pt x="49074" y="16993"/>
                    <a:pt x="50678" y="20677"/>
                    <a:pt x="51079" y="24763"/>
                  </a:cubicBezTo>
                  <a:cubicBezTo>
                    <a:pt x="51355" y="27620"/>
                    <a:pt x="51104" y="30452"/>
                    <a:pt x="50502" y="33284"/>
                  </a:cubicBezTo>
                  <a:cubicBezTo>
                    <a:pt x="50051" y="35439"/>
                    <a:pt x="49475" y="37520"/>
                    <a:pt x="48297" y="39424"/>
                  </a:cubicBezTo>
                  <a:cubicBezTo>
                    <a:pt x="46242" y="42733"/>
                    <a:pt x="43385" y="44988"/>
                    <a:pt x="39700" y="46216"/>
                  </a:cubicBezTo>
                  <a:cubicBezTo>
                    <a:pt x="36994" y="47144"/>
                    <a:pt x="34237" y="47695"/>
                    <a:pt x="31355" y="47871"/>
                  </a:cubicBezTo>
                  <a:cubicBezTo>
                    <a:pt x="29475" y="47971"/>
                    <a:pt x="27595" y="48021"/>
                    <a:pt x="25239" y="48046"/>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7"/>
            <p:cNvSpPr/>
            <p:nvPr/>
          </p:nvSpPr>
          <p:spPr>
            <a:xfrm>
              <a:off x="6446874" y="2699552"/>
              <a:ext cx="198521" cy="177034"/>
            </a:xfrm>
            <a:custGeom>
              <a:avLst/>
              <a:gdLst/>
              <a:ahLst/>
              <a:cxnLst/>
              <a:rect l="l" t="t" r="r" b="b"/>
              <a:pathLst>
                <a:path w="18072" h="16116" extrusionOk="0">
                  <a:moveTo>
                    <a:pt x="9475" y="15840"/>
                  </a:moveTo>
                  <a:cubicBezTo>
                    <a:pt x="6567" y="16116"/>
                    <a:pt x="4437" y="15113"/>
                    <a:pt x="2633" y="13208"/>
                  </a:cubicBezTo>
                  <a:cubicBezTo>
                    <a:pt x="778" y="11253"/>
                    <a:pt x="1" y="8171"/>
                    <a:pt x="1580" y="5288"/>
                  </a:cubicBezTo>
                  <a:cubicBezTo>
                    <a:pt x="2808" y="3083"/>
                    <a:pt x="4537" y="1404"/>
                    <a:pt x="7119" y="777"/>
                  </a:cubicBezTo>
                  <a:cubicBezTo>
                    <a:pt x="10427" y="0"/>
                    <a:pt x="14312" y="1103"/>
                    <a:pt x="16116" y="3935"/>
                  </a:cubicBezTo>
                  <a:cubicBezTo>
                    <a:pt x="16994" y="5314"/>
                    <a:pt x="17796" y="6692"/>
                    <a:pt x="17896" y="8396"/>
                  </a:cubicBezTo>
                  <a:cubicBezTo>
                    <a:pt x="18071" y="11629"/>
                    <a:pt x="15239" y="14487"/>
                    <a:pt x="13084" y="15339"/>
                  </a:cubicBezTo>
                  <a:cubicBezTo>
                    <a:pt x="12557" y="15539"/>
                    <a:pt x="12006" y="15765"/>
                    <a:pt x="11455" y="15840"/>
                  </a:cubicBezTo>
                  <a:cubicBezTo>
                    <a:pt x="10703" y="15915"/>
                    <a:pt x="9951" y="15840"/>
                    <a:pt x="9475" y="15840"/>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7"/>
            <p:cNvSpPr/>
            <p:nvPr/>
          </p:nvSpPr>
          <p:spPr>
            <a:xfrm>
              <a:off x="6317205" y="2561885"/>
              <a:ext cx="88935" cy="94449"/>
            </a:xfrm>
            <a:custGeom>
              <a:avLst/>
              <a:gdLst/>
              <a:ahLst/>
              <a:cxnLst/>
              <a:rect l="l" t="t" r="r" b="b"/>
              <a:pathLst>
                <a:path w="8096" h="8598" extrusionOk="0">
                  <a:moveTo>
                    <a:pt x="151" y="1705"/>
                  </a:moveTo>
                  <a:cubicBezTo>
                    <a:pt x="151" y="277"/>
                    <a:pt x="527" y="1"/>
                    <a:pt x="1830" y="251"/>
                  </a:cubicBezTo>
                  <a:cubicBezTo>
                    <a:pt x="4261" y="753"/>
                    <a:pt x="6141" y="2081"/>
                    <a:pt x="7720" y="3936"/>
                  </a:cubicBezTo>
                  <a:cubicBezTo>
                    <a:pt x="8096" y="4387"/>
                    <a:pt x="8020" y="4838"/>
                    <a:pt x="7444" y="5064"/>
                  </a:cubicBezTo>
                  <a:cubicBezTo>
                    <a:pt x="6968" y="5264"/>
                    <a:pt x="6442" y="5414"/>
                    <a:pt x="5915" y="5439"/>
                  </a:cubicBezTo>
                  <a:cubicBezTo>
                    <a:pt x="5188" y="5465"/>
                    <a:pt x="4812" y="5866"/>
                    <a:pt x="4537" y="6467"/>
                  </a:cubicBezTo>
                  <a:cubicBezTo>
                    <a:pt x="4336" y="6893"/>
                    <a:pt x="4111" y="7319"/>
                    <a:pt x="3885" y="7745"/>
                  </a:cubicBezTo>
                  <a:cubicBezTo>
                    <a:pt x="3384" y="8547"/>
                    <a:pt x="2807" y="8597"/>
                    <a:pt x="2256" y="7846"/>
                  </a:cubicBezTo>
                  <a:cubicBezTo>
                    <a:pt x="1379" y="6567"/>
                    <a:pt x="677" y="5214"/>
                    <a:pt x="452" y="3660"/>
                  </a:cubicBezTo>
                  <a:cubicBezTo>
                    <a:pt x="326" y="2983"/>
                    <a:pt x="0" y="2332"/>
                    <a:pt x="151" y="1705"/>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7"/>
            <p:cNvSpPr/>
            <p:nvPr/>
          </p:nvSpPr>
          <p:spPr>
            <a:xfrm>
              <a:off x="6690812" y="2561885"/>
              <a:ext cx="88935" cy="94724"/>
            </a:xfrm>
            <a:custGeom>
              <a:avLst/>
              <a:gdLst/>
              <a:ahLst/>
              <a:cxnLst/>
              <a:rect l="l" t="t" r="r" b="b"/>
              <a:pathLst>
                <a:path w="8096" h="8623" extrusionOk="0">
                  <a:moveTo>
                    <a:pt x="8071" y="1755"/>
                  </a:moveTo>
                  <a:cubicBezTo>
                    <a:pt x="7845" y="3785"/>
                    <a:pt x="7369" y="5916"/>
                    <a:pt x="6041" y="7720"/>
                  </a:cubicBezTo>
                  <a:cubicBezTo>
                    <a:pt x="5364" y="8622"/>
                    <a:pt x="4838" y="8597"/>
                    <a:pt x="4286" y="7620"/>
                  </a:cubicBezTo>
                  <a:cubicBezTo>
                    <a:pt x="4111" y="7319"/>
                    <a:pt x="3961" y="6993"/>
                    <a:pt x="3810" y="6693"/>
                  </a:cubicBezTo>
                  <a:cubicBezTo>
                    <a:pt x="3484" y="5891"/>
                    <a:pt x="2983" y="5364"/>
                    <a:pt x="2031" y="5439"/>
                  </a:cubicBezTo>
                  <a:cubicBezTo>
                    <a:pt x="1780" y="5465"/>
                    <a:pt x="1529" y="5339"/>
                    <a:pt x="1279" y="5239"/>
                  </a:cubicBezTo>
                  <a:cubicBezTo>
                    <a:pt x="51" y="4838"/>
                    <a:pt x="1" y="4512"/>
                    <a:pt x="878" y="3560"/>
                  </a:cubicBezTo>
                  <a:cubicBezTo>
                    <a:pt x="2356" y="1931"/>
                    <a:pt x="4036" y="678"/>
                    <a:pt x="6266" y="302"/>
                  </a:cubicBezTo>
                  <a:cubicBezTo>
                    <a:pt x="6341" y="302"/>
                    <a:pt x="6442" y="251"/>
                    <a:pt x="6517" y="226"/>
                  </a:cubicBezTo>
                  <a:cubicBezTo>
                    <a:pt x="7720" y="1"/>
                    <a:pt x="8096" y="327"/>
                    <a:pt x="8071" y="1755"/>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7"/>
            <p:cNvSpPr/>
            <p:nvPr/>
          </p:nvSpPr>
          <p:spPr>
            <a:xfrm>
              <a:off x="6373922" y="2816006"/>
              <a:ext cx="52322" cy="51772"/>
            </a:xfrm>
            <a:custGeom>
              <a:avLst/>
              <a:gdLst/>
              <a:ahLst/>
              <a:cxnLst/>
              <a:rect l="l" t="t" r="r" b="b"/>
              <a:pathLst>
                <a:path w="4763" h="4713" extrusionOk="0">
                  <a:moveTo>
                    <a:pt x="4737" y="2357"/>
                  </a:moveTo>
                  <a:cubicBezTo>
                    <a:pt x="4762" y="3635"/>
                    <a:pt x="3785" y="4612"/>
                    <a:pt x="2456" y="4662"/>
                  </a:cubicBezTo>
                  <a:cubicBezTo>
                    <a:pt x="1228" y="4713"/>
                    <a:pt x="0" y="3459"/>
                    <a:pt x="50" y="2206"/>
                  </a:cubicBezTo>
                  <a:cubicBezTo>
                    <a:pt x="76" y="1104"/>
                    <a:pt x="1178" y="1"/>
                    <a:pt x="2281" y="26"/>
                  </a:cubicBezTo>
                  <a:cubicBezTo>
                    <a:pt x="3609" y="26"/>
                    <a:pt x="4737" y="1079"/>
                    <a:pt x="4737" y="235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7"/>
            <p:cNvSpPr/>
            <p:nvPr/>
          </p:nvSpPr>
          <p:spPr>
            <a:xfrm>
              <a:off x="6660800" y="2816006"/>
              <a:ext cx="49290" cy="46543"/>
            </a:xfrm>
            <a:custGeom>
              <a:avLst/>
              <a:gdLst/>
              <a:ahLst/>
              <a:cxnLst/>
              <a:rect l="l" t="t" r="r" b="b"/>
              <a:pathLst>
                <a:path w="4487" h="4237" extrusionOk="0">
                  <a:moveTo>
                    <a:pt x="2231" y="4236"/>
                  </a:moveTo>
                  <a:cubicBezTo>
                    <a:pt x="953" y="4236"/>
                    <a:pt x="1" y="3384"/>
                    <a:pt x="1" y="2231"/>
                  </a:cubicBezTo>
                  <a:cubicBezTo>
                    <a:pt x="26" y="1129"/>
                    <a:pt x="1154" y="26"/>
                    <a:pt x="2332" y="1"/>
                  </a:cubicBezTo>
                  <a:cubicBezTo>
                    <a:pt x="3535" y="1"/>
                    <a:pt x="4462" y="853"/>
                    <a:pt x="4487" y="1956"/>
                  </a:cubicBezTo>
                  <a:cubicBezTo>
                    <a:pt x="4487" y="3384"/>
                    <a:pt x="3685" y="4236"/>
                    <a:pt x="2231" y="42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7"/>
            <p:cNvSpPr/>
            <p:nvPr/>
          </p:nvSpPr>
          <p:spPr>
            <a:xfrm>
              <a:off x="6678695" y="2716073"/>
              <a:ext cx="40491" cy="44335"/>
            </a:xfrm>
            <a:custGeom>
              <a:avLst/>
              <a:gdLst/>
              <a:ahLst/>
              <a:cxnLst/>
              <a:rect l="l" t="t" r="r" b="b"/>
              <a:pathLst>
                <a:path w="3686" h="4036" extrusionOk="0">
                  <a:moveTo>
                    <a:pt x="1881" y="4010"/>
                  </a:moveTo>
                  <a:cubicBezTo>
                    <a:pt x="878" y="4035"/>
                    <a:pt x="1" y="3108"/>
                    <a:pt x="1" y="2055"/>
                  </a:cubicBezTo>
                  <a:cubicBezTo>
                    <a:pt x="1" y="977"/>
                    <a:pt x="828" y="50"/>
                    <a:pt x="1830" y="25"/>
                  </a:cubicBezTo>
                  <a:cubicBezTo>
                    <a:pt x="2908" y="0"/>
                    <a:pt x="3685" y="827"/>
                    <a:pt x="3660" y="1980"/>
                  </a:cubicBezTo>
                  <a:cubicBezTo>
                    <a:pt x="3660" y="3133"/>
                    <a:pt x="2908" y="3985"/>
                    <a:pt x="1881" y="401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7"/>
            <p:cNvSpPr/>
            <p:nvPr/>
          </p:nvSpPr>
          <p:spPr>
            <a:xfrm>
              <a:off x="6378876" y="2716348"/>
              <a:ext cx="40754" cy="44610"/>
            </a:xfrm>
            <a:custGeom>
              <a:avLst/>
              <a:gdLst/>
              <a:ahLst/>
              <a:cxnLst/>
              <a:rect l="l" t="t" r="r" b="b"/>
              <a:pathLst>
                <a:path w="3710" h="4061" extrusionOk="0">
                  <a:moveTo>
                    <a:pt x="3685" y="2105"/>
                  </a:moveTo>
                  <a:cubicBezTo>
                    <a:pt x="3660" y="3183"/>
                    <a:pt x="2732" y="4060"/>
                    <a:pt x="1730" y="3985"/>
                  </a:cubicBezTo>
                  <a:cubicBezTo>
                    <a:pt x="727" y="3910"/>
                    <a:pt x="0" y="3033"/>
                    <a:pt x="26" y="1880"/>
                  </a:cubicBezTo>
                  <a:cubicBezTo>
                    <a:pt x="51" y="802"/>
                    <a:pt x="777" y="0"/>
                    <a:pt x="1805" y="0"/>
                  </a:cubicBezTo>
                  <a:cubicBezTo>
                    <a:pt x="2833" y="0"/>
                    <a:pt x="3710" y="978"/>
                    <a:pt x="3685" y="2105"/>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7"/>
            <p:cNvSpPr/>
            <p:nvPr/>
          </p:nvSpPr>
          <p:spPr>
            <a:xfrm>
              <a:off x="6515982" y="2894199"/>
              <a:ext cx="65811" cy="37459"/>
            </a:xfrm>
            <a:custGeom>
              <a:avLst/>
              <a:gdLst/>
              <a:ahLst/>
              <a:cxnLst/>
              <a:rect l="l" t="t" r="r" b="b"/>
              <a:pathLst>
                <a:path w="5991" h="3410" extrusionOk="0">
                  <a:moveTo>
                    <a:pt x="5991" y="527"/>
                  </a:moveTo>
                  <a:cubicBezTo>
                    <a:pt x="5916" y="627"/>
                    <a:pt x="5865" y="753"/>
                    <a:pt x="5790" y="853"/>
                  </a:cubicBezTo>
                  <a:cubicBezTo>
                    <a:pt x="5114" y="1605"/>
                    <a:pt x="4462" y="2331"/>
                    <a:pt x="3660" y="2983"/>
                  </a:cubicBezTo>
                  <a:cubicBezTo>
                    <a:pt x="3234" y="3334"/>
                    <a:pt x="2858" y="3409"/>
                    <a:pt x="2407" y="3033"/>
                  </a:cubicBezTo>
                  <a:cubicBezTo>
                    <a:pt x="1605" y="2357"/>
                    <a:pt x="878" y="1580"/>
                    <a:pt x="201" y="803"/>
                  </a:cubicBezTo>
                  <a:cubicBezTo>
                    <a:pt x="51" y="602"/>
                    <a:pt x="1" y="427"/>
                    <a:pt x="176" y="201"/>
                  </a:cubicBezTo>
                  <a:cubicBezTo>
                    <a:pt x="377" y="1"/>
                    <a:pt x="552" y="101"/>
                    <a:pt x="753" y="201"/>
                  </a:cubicBezTo>
                  <a:cubicBezTo>
                    <a:pt x="953" y="326"/>
                    <a:pt x="1154" y="402"/>
                    <a:pt x="1329" y="527"/>
                  </a:cubicBezTo>
                  <a:cubicBezTo>
                    <a:pt x="1905" y="903"/>
                    <a:pt x="2457" y="1580"/>
                    <a:pt x="3058" y="1605"/>
                  </a:cubicBezTo>
                  <a:cubicBezTo>
                    <a:pt x="3560" y="1630"/>
                    <a:pt x="4111" y="928"/>
                    <a:pt x="4637" y="552"/>
                  </a:cubicBezTo>
                  <a:cubicBezTo>
                    <a:pt x="4888" y="402"/>
                    <a:pt x="5164" y="226"/>
                    <a:pt x="5439" y="126"/>
                  </a:cubicBezTo>
                  <a:cubicBezTo>
                    <a:pt x="5765" y="1"/>
                    <a:pt x="5916" y="201"/>
                    <a:pt x="5991" y="527"/>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7"/>
            <p:cNvSpPr/>
            <p:nvPr/>
          </p:nvSpPr>
          <p:spPr>
            <a:xfrm>
              <a:off x="6566646" y="2763694"/>
              <a:ext cx="33867" cy="48191"/>
            </a:xfrm>
            <a:custGeom>
              <a:avLst/>
              <a:gdLst/>
              <a:ahLst/>
              <a:cxnLst/>
              <a:rect l="l" t="t" r="r" b="b"/>
              <a:pathLst>
                <a:path w="3083" h="4387" extrusionOk="0">
                  <a:moveTo>
                    <a:pt x="3083" y="2357"/>
                  </a:moveTo>
                  <a:cubicBezTo>
                    <a:pt x="3058" y="2683"/>
                    <a:pt x="3058" y="2908"/>
                    <a:pt x="3033" y="3109"/>
                  </a:cubicBezTo>
                  <a:cubicBezTo>
                    <a:pt x="2882" y="3785"/>
                    <a:pt x="2431" y="4236"/>
                    <a:pt x="1805" y="4312"/>
                  </a:cubicBezTo>
                  <a:cubicBezTo>
                    <a:pt x="1128" y="4387"/>
                    <a:pt x="502" y="4036"/>
                    <a:pt x="251" y="3334"/>
                  </a:cubicBezTo>
                  <a:cubicBezTo>
                    <a:pt x="0" y="2632"/>
                    <a:pt x="0" y="1881"/>
                    <a:pt x="226" y="1154"/>
                  </a:cubicBezTo>
                  <a:cubicBezTo>
                    <a:pt x="451" y="477"/>
                    <a:pt x="1153" y="1"/>
                    <a:pt x="1730" y="76"/>
                  </a:cubicBezTo>
                  <a:cubicBezTo>
                    <a:pt x="2456" y="151"/>
                    <a:pt x="2807" y="653"/>
                    <a:pt x="2958" y="1279"/>
                  </a:cubicBezTo>
                  <a:cubicBezTo>
                    <a:pt x="3058" y="1655"/>
                    <a:pt x="3058" y="2056"/>
                    <a:pt x="3083" y="2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7"/>
            <p:cNvSpPr/>
            <p:nvPr/>
          </p:nvSpPr>
          <p:spPr>
            <a:xfrm>
              <a:off x="6497813" y="2763420"/>
              <a:ext cx="32779" cy="48466"/>
            </a:xfrm>
            <a:custGeom>
              <a:avLst/>
              <a:gdLst/>
              <a:ahLst/>
              <a:cxnLst/>
              <a:rect l="l" t="t" r="r" b="b"/>
              <a:pathLst>
                <a:path w="2984" h="4412" extrusionOk="0">
                  <a:moveTo>
                    <a:pt x="2958" y="2532"/>
                  </a:moveTo>
                  <a:cubicBezTo>
                    <a:pt x="2958" y="2457"/>
                    <a:pt x="2983" y="2632"/>
                    <a:pt x="2958" y="2808"/>
                  </a:cubicBezTo>
                  <a:cubicBezTo>
                    <a:pt x="2808" y="3835"/>
                    <a:pt x="2181" y="4412"/>
                    <a:pt x="1329" y="4337"/>
                  </a:cubicBezTo>
                  <a:cubicBezTo>
                    <a:pt x="527" y="4287"/>
                    <a:pt x="26" y="3685"/>
                    <a:pt x="1" y="2657"/>
                  </a:cubicBezTo>
                  <a:cubicBezTo>
                    <a:pt x="1" y="2181"/>
                    <a:pt x="26" y="1705"/>
                    <a:pt x="126" y="1229"/>
                  </a:cubicBezTo>
                  <a:cubicBezTo>
                    <a:pt x="276" y="652"/>
                    <a:pt x="627" y="201"/>
                    <a:pt x="1279" y="101"/>
                  </a:cubicBezTo>
                  <a:cubicBezTo>
                    <a:pt x="1805" y="1"/>
                    <a:pt x="2432" y="427"/>
                    <a:pt x="2757" y="1003"/>
                  </a:cubicBezTo>
                  <a:cubicBezTo>
                    <a:pt x="2983" y="1404"/>
                    <a:pt x="2983" y="1830"/>
                    <a:pt x="2958" y="253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6" name="Google Shape;3536;p37"/>
          <p:cNvGrpSpPr/>
          <p:nvPr/>
        </p:nvGrpSpPr>
        <p:grpSpPr>
          <a:xfrm>
            <a:off x="4662800" y="1943070"/>
            <a:ext cx="505006" cy="395707"/>
            <a:chOff x="7144538" y="1830915"/>
            <a:chExt cx="650026" cy="509341"/>
          </a:xfrm>
        </p:grpSpPr>
        <p:sp>
          <p:nvSpPr>
            <p:cNvPr id="3537" name="Google Shape;3537;p37"/>
            <p:cNvSpPr/>
            <p:nvPr/>
          </p:nvSpPr>
          <p:spPr>
            <a:xfrm>
              <a:off x="7144538" y="1830915"/>
              <a:ext cx="650026" cy="509341"/>
            </a:xfrm>
            <a:custGeom>
              <a:avLst/>
              <a:gdLst/>
              <a:ahLst/>
              <a:cxnLst/>
              <a:rect l="l" t="t" r="r" b="b"/>
              <a:pathLst>
                <a:path w="59174" h="46367" extrusionOk="0">
                  <a:moveTo>
                    <a:pt x="29574" y="46116"/>
                  </a:moveTo>
                  <a:cubicBezTo>
                    <a:pt x="26241" y="46316"/>
                    <a:pt x="22858" y="45840"/>
                    <a:pt x="19574" y="44787"/>
                  </a:cubicBezTo>
                  <a:cubicBezTo>
                    <a:pt x="16316" y="43735"/>
                    <a:pt x="13359" y="42106"/>
                    <a:pt x="10802" y="39825"/>
                  </a:cubicBezTo>
                  <a:cubicBezTo>
                    <a:pt x="8371" y="37695"/>
                    <a:pt x="7193" y="34888"/>
                    <a:pt x="6642" y="31805"/>
                  </a:cubicBezTo>
                  <a:cubicBezTo>
                    <a:pt x="5915" y="27795"/>
                    <a:pt x="6366" y="23835"/>
                    <a:pt x="7244" y="19900"/>
                  </a:cubicBezTo>
                  <a:cubicBezTo>
                    <a:pt x="7444" y="18948"/>
                    <a:pt x="7469" y="18948"/>
                    <a:pt x="6592" y="18572"/>
                  </a:cubicBezTo>
                  <a:cubicBezTo>
                    <a:pt x="3133" y="16993"/>
                    <a:pt x="1103" y="14311"/>
                    <a:pt x="452" y="10577"/>
                  </a:cubicBezTo>
                  <a:cubicBezTo>
                    <a:pt x="0" y="7970"/>
                    <a:pt x="1128" y="5815"/>
                    <a:pt x="2707" y="3935"/>
                  </a:cubicBezTo>
                  <a:cubicBezTo>
                    <a:pt x="5088" y="1128"/>
                    <a:pt x="8171" y="0"/>
                    <a:pt x="11780" y="476"/>
                  </a:cubicBezTo>
                  <a:cubicBezTo>
                    <a:pt x="13710" y="727"/>
                    <a:pt x="15188" y="1830"/>
                    <a:pt x="16341" y="3359"/>
                  </a:cubicBezTo>
                  <a:cubicBezTo>
                    <a:pt x="16692" y="3860"/>
                    <a:pt x="16993" y="4411"/>
                    <a:pt x="17294" y="4938"/>
                  </a:cubicBezTo>
                  <a:cubicBezTo>
                    <a:pt x="17795" y="5790"/>
                    <a:pt x="17795" y="5815"/>
                    <a:pt x="18672" y="5414"/>
                  </a:cubicBezTo>
                  <a:cubicBezTo>
                    <a:pt x="20427" y="4637"/>
                    <a:pt x="22231" y="3935"/>
                    <a:pt x="24161" y="3584"/>
                  </a:cubicBezTo>
                  <a:cubicBezTo>
                    <a:pt x="26943" y="3083"/>
                    <a:pt x="29725" y="3058"/>
                    <a:pt x="32557" y="3233"/>
                  </a:cubicBezTo>
                  <a:cubicBezTo>
                    <a:pt x="35389" y="3434"/>
                    <a:pt x="38071" y="4186"/>
                    <a:pt x="40627" y="5414"/>
                  </a:cubicBezTo>
                  <a:cubicBezTo>
                    <a:pt x="41554" y="5840"/>
                    <a:pt x="41580" y="5815"/>
                    <a:pt x="42106" y="4862"/>
                  </a:cubicBezTo>
                  <a:cubicBezTo>
                    <a:pt x="42732" y="3684"/>
                    <a:pt x="43459" y="2632"/>
                    <a:pt x="44537" y="1805"/>
                  </a:cubicBezTo>
                  <a:cubicBezTo>
                    <a:pt x="46818" y="50"/>
                    <a:pt x="49399" y="25"/>
                    <a:pt x="51956" y="802"/>
                  </a:cubicBezTo>
                  <a:cubicBezTo>
                    <a:pt x="55414" y="1880"/>
                    <a:pt x="57670" y="4336"/>
                    <a:pt x="58748" y="7795"/>
                  </a:cubicBezTo>
                  <a:cubicBezTo>
                    <a:pt x="59174" y="9123"/>
                    <a:pt x="59098" y="10501"/>
                    <a:pt x="58672" y="11805"/>
                  </a:cubicBezTo>
                  <a:cubicBezTo>
                    <a:pt x="57720" y="14787"/>
                    <a:pt x="55966" y="17118"/>
                    <a:pt x="53058" y="18446"/>
                  </a:cubicBezTo>
                  <a:cubicBezTo>
                    <a:pt x="51905" y="18948"/>
                    <a:pt x="51930" y="18948"/>
                    <a:pt x="52206" y="20251"/>
                  </a:cubicBezTo>
                  <a:cubicBezTo>
                    <a:pt x="52933" y="23835"/>
                    <a:pt x="53334" y="27444"/>
                    <a:pt x="52858" y="31103"/>
                  </a:cubicBezTo>
                  <a:cubicBezTo>
                    <a:pt x="52131" y="36592"/>
                    <a:pt x="49048" y="40326"/>
                    <a:pt x="44286" y="42858"/>
                  </a:cubicBezTo>
                  <a:cubicBezTo>
                    <a:pt x="39725" y="45289"/>
                    <a:pt x="34863" y="46366"/>
                    <a:pt x="29574" y="46116"/>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7"/>
            <p:cNvSpPr/>
            <p:nvPr/>
          </p:nvSpPr>
          <p:spPr>
            <a:xfrm>
              <a:off x="7273659" y="1949303"/>
              <a:ext cx="393988" cy="348829"/>
            </a:xfrm>
            <a:custGeom>
              <a:avLst/>
              <a:gdLst/>
              <a:ahLst/>
              <a:cxnLst/>
              <a:rect l="l" t="t" r="r" b="b"/>
              <a:pathLst>
                <a:path w="35866" h="31755" extrusionOk="0">
                  <a:moveTo>
                    <a:pt x="17896" y="3409"/>
                  </a:moveTo>
                  <a:cubicBezTo>
                    <a:pt x="18798" y="2531"/>
                    <a:pt x="19625" y="1805"/>
                    <a:pt x="20628" y="1328"/>
                  </a:cubicBezTo>
                  <a:cubicBezTo>
                    <a:pt x="22983" y="226"/>
                    <a:pt x="25339" y="151"/>
                    <a:pt x="27720" y="1253"/>
                  </a:cubicBezTo>
                  <a:cubicBezTo>
                    <a:pt x="31906" y="3108"/>
                    <a:pt x="34262" y="6391"/>
                    <a:pt x="35189" y="10777"/>
                  </a:cubicBezTo>
                  <a:cubicBezTo>
                    <a:pt x="35565" y="12481"/>
                    <a:pt x="35866" y="14236"/>
                    <a:pt x="35740" y="15990"/>
                  </a:cubicBezTo>
                  <a:cubicBezTo>
                    <a:pt x="35565" y="18998"/>
                    <a:pt x="34738" y="21805"/>
                    <a:pt x="32908" y="24186"/>
                  </a:cubicBezTo>
                  <a:cubicBezTo>
                    <a:pt x="31505" y="26040"/>
                    <a:pt x="29750" y="27619"/>
                    <a:pt x="27695" y="28772"/>
                  </a:cubicBezTo>
                  <a:cubicBezTo>
                    <a:pt x="25089" y="30251"/>
                    <a:pt x="22307" y="31203"/>
                    <a:pt x="19249" y="31404"/>
                  </a:cubicBezTo>
                  <a:cubicBezTo>
                    <a:pt x="13635" y="31755"/>
                    <a:pt x="8923" y="29900"/>
                    <a:pt x="4763" y="26166"/>
                  </a:cubicBezTo>
                  <a:cubicBezTo>
                    <a:pt x="2131" y="23760"/>
                    <a:pt x="828" y="20727"/>
                    <a:pt x="226" y="17344"/>
                  </a:cubicBezTo>
                  <a:cubicBezTo>
                    <a:pt x="1" y="16166"/>
                    <a:pt x="26" y="14887"/>
                    <a:pt x="176" y="13684"/>
                  </a:cubicBezTo>
                  <a:cubicBezTo>
                    <a:pt x="352" y="12456"/>
                    <a:pt x="527" y="11253"/>
                    <a:pt x="828" y="10075"/>
                  </a:cubicBezTo>
                  <a:cubicBezTo>
                    <a:pt x="1981" y="5589"/>
                    <a:pt x="4688" y="2531"/>
                    <a:pt x="8948" y="902"/>
                  </a:cubicBezTo>
                  <a:cubicBezTo>
                    <a:pt x="11229" y="0"/>
                    <a:pt x="13510" y="376"/>
                    <a:pt x="15640" y="1604"/>
                  </a:cubicBezTo>
                  <a:cubicBezTo>
                    <a:pt x="16417" y="2080"/>
                    <a:pt x="17219" y="2531"/>
                    <a:pt x="17896" y="3409"/>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7"/>
            <p:cNvSpPr/>
            <p:nvPr/>
          </p:nvSpPr>
          <p:spPr>
            <a:xfrm>
              <a:off x="7632952" y="1873033"/>
              <a:ext cx="114815" cy="130238"/>
            </a:xfrm>
            <a:custGeom>
              <a:avLst/>
              <a:gdLst/>
              <a:ahLst/>
              <a:cxnLst/>
              <a:rect l="l" t="t" r="r" b="b"/>
              <a:pathLst>
                <a:path w="10452" h="11856" extrusionOk="0">
                  <a:moveTo>
                    <a:pt x="10226" y="5214"/>
                  </a:moveTo>
                  <a:cubicBezTo>
                    <a:pt x="10126" y="8271"/>
                    <a:pt x="8748" y="10001"/>
                    <a:pt x="6993" y="11480"/>
                  </a:cubicBezTo>
                  <a:cubicBezTo>
                    <a:pt x="6542" y="11855"/>
                    <a:pt x="6166" y="11580"/>
                    <a:pt x="5891" y="11179"/>
                  </a:cubicBezTo>
                  <a:cubicBezTo>
                    <a:pt x="5214" y="10201"/>
                    <a:pt x="4487" y="9274"/>
                    <a:pt x="3685" y="8397"/>
                  </a:cubicBezTo>
                  <a:cubicBezTo>
                    <a:pt x="2632" y="7244"/>
                    <a:pt x="1805" y="5865"/>
                    <a:pt x="477" y="4938"/>
                  </a:cubicBezTo>
                  <a:cubicBezTo>
                    <a:pt x="1" y="4612"/>
                    <a:pt x="76" y="4161"/>
                    <a:pt x="477" y="3860"/>
                  </a:cubicBezTo>
                  <a:cubicBezTo>
                    <a:pt x="1479" y="3058"/>
                    <a:pt x="2407" y="2206"/>
                    <a:pt x="3560" y="1630"/>
                  </a:cubicBezTo>
                  <a:cubicBezTo>
                    <a:pt x="6893" y="1"/>
                    <a:pt x="10452" y="2256"/>
                    <a:pt x="10226" y="52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7"/>
            <p:cNvSpPr/>
            <p:nvPr/>
          </p:nvSpPr>
          <p:spPr>
            <a:xfrm>
              <a:off x="7192445" y="1873582"/>
              <a:ext cx="115090" cy="130238"/>
            </a:xfrm>
            <a:custGeom>
              <a:avLst/>
              <a:gdLst/>
              <a:ahLst/>
              <a:cxnLst/>
              <a:rect l="l" t="t" r="r" b="b"/>
              <a:pathLst>
                <a:path w="10477" h="11856" extrusionOk="0">
                  <a:moveTo>
                    <a:pt x="401" y="5690"/>
                  </a:moveTo>
                  <a:cubicBezTo>
                    <a:pt x="0" y="2833"/>
                    <a:pt x="3033" y="1"/>
                    <a:pt x="6517" y="1379"/>
                  </a:cubicBezTo>
                  <a:cubicBezTo>
                    <a:pt x="7920" y="1956"/>
                    <a:pt x="9098" y="2858"/>
                    <a:pt x="10101" y="3986"/>
                  </a:cubicBezTo>
                  <a:cubicBezTo>
                    <a:pt x="10376" y="4312"/>
                    <a:pt x="10477" y="4587"/>
                    <a:pt x="10101" y="4888"/>
                  </a:cubicBezTo>
                  <a:cubicBezTo>
                    <a:pt x="8020" y="6542"/>
                    <a:pt x="6542" y="8723"/>
                    <a:pt x="4938" y="10778"/>
                  </a:cubicBezTo>
                  <a:cubicBezTo>
                    <a:pt x="4111" y="11805"/>
                    <a:pt x="3960" y="11856"/>
                    <a:pt x="3008" y="10953"/>
                  </a:cubicBezTo>
                  <a:cubicBezTo>
                    <a:pt x="2231" y="10176"/>
                    <a:pt x="1454" y="9424"/>
                    <a:pt x="1003" y="8372"/>
                  </a:cubicBezTo>
                  <a:cubicBezTo>
                    <a:pt x="627" y="7470"/>
                    <a:pt x="276" y="6592"/>
                    <a:pt x="401" y="56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37"/>
            <p:cNvSpPr/>
            <p:nvPr/>
          </p:nvSpPr>
          <p:spPr>
            <a:xfrm>
              <a:off x="7377183" y="2087234"/>
              <a:ext cx="183098" cy="114815"/>
            </a:xfrm>
            <a:custGeom>
              <a:avLst/>
              <a:gdLst/>
              <a:ahLst/>
              <a:cxnLst/>
              <a:rect l="l" t="t" r="r" b="b"/>
              <a:pathLst>
                <a:path w="16668" h="10452" extrusionOk="0">
                  <a:moveTo>
                    <a:pt x="16667" y="7294"/>
                  </a:moveTo>
                  <a:cubicBezTo>
                    <a:pt x="14136" y="10402"/>
                    <a:pt x="2707" y="10452"/>
                    <a:pt x="0" y="7143"/>
                  </a:cubicBezTo>
                  <a:cubicBezTo>
                    <a:pt x="502" y="7018"/>
                    <a:pt x="828" y="7394"/>
                    <a:pt x="1203" y="7469"/>
                  </a:cubicBezTo>
                  <a:cubicBezTo>
                    <a:pt x="3158" y="7920"/>
                    <a:pt x="5138" y="8296"/>
                    <a:pt x="7168" y="8246"/>
                  </a:cubicBezTo>
                  <a:cubicBezTo>
                    <a:pt x="8121" y="8246"/>
                    <a:pt x="8121" y="8221"/>
                    <a:pt x="8121" y="7294"/>
                  </a:cubicBezTo>
                  <a:cubicBezTo>
                    <a:pt x="8121" y="6216"/>
                    <a:pt x="8171" y="5189"/>
                    <a:pt x="7244" y="4286"/>
                  </a:cubicBezTo>
                  <a:cubicBezTo>
                    <a:pt x="6542" y="3610"/>
                    <a:pt x="6116" y="2607"/>
                    <a:pt x="5665" y="1730"/>
                  </a:cubicBezTo>
                  <a:cubicBezTo>
                    <a:pt x="5239" y="853"/>
                    <a:pt x="5564" y="176"/>
                    <a:pt x="6517" y="101"/>
                  </a:cubicBezTo>
                  <a:cubicBezTo>
                    <a:pt x="7820" y="1"/>
                    <a:pt x="9148" y="1"/>
                    <a:pt x="10452" y="101"/>
                  </a:cubicBezTo>
                  <a:cubicBezTo>
                    <a:pt x="11454" y="176"/>
                    <a:pt x="11805" y="878"/>
                    <a:pt x="11304" y="1805"/>
                  </a:cubicBezTo>
                  <a:cubicBezTo>
                    <a:pt x="10803" y="2783"/>
                    <a:pt x="10351" y="3810"/>
                    <a:pt x="9549" y="4562"/>
                  </a:cubicBezTo>
                  <a:cubicBezTo>
                    <a:pt x="8497" y="5590"/>
                    <a:pt x="8998" y="6768"/>
                    <a:pt x="8948" y="7895"/>
                  </a:cubicBezTo>
                  <a:cubicBezTo>
                    <a:pt x="8948" y="8321"/>
                    <a:pt x="9399" y="8246"/>
                    <a:pt x="9675" y="8246"/>
                  </a:cubicBezTo>
                  <a:cubicBezTo>
                    <a:pt x="11103" y="8347"/>
                    <a:pt x="12482" y="8096"/>
                    <a:pt x="13860" y="7870"/>
                  </a:cubicBezTo>
                  <a:cubicBezTo>
                    <a:pt x="14813" y="7745"/>
                    <a:pt x="15740" y="7519"/>
                    <a:pt x="16667" y="7294"/>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7"/>
            <p:cNvSpPr/>
            <p:nvPr/>
          </p:nvSpPr>
          <p:spPr>
            <a:xfrm>
              <a:off x="7356256" y="2035746"/>
              <a:ext cx="46818" cy="46818"/>
            </a:xfrm>
            <a:custGeom>
              <a:avLst/>
              <a:gdLst/>
              <a:ahLst/>
              <a:cxnLst/>
              <a:rect l="l" t="t" r="r" b="b"/>
              <a:pathLst>
                <a:path w="4262" h="4262" extrusionOk="0">
                  <a:moveTo>
                    <a:pt x="4236" y="2081"/>
                  </a:moveTo>
                  <a:cubicBezTo>
                    <a:pt x="4261" y="3259"/>
                    <a:pt x="3284" y="4211"/>
                    <a:pt x="2056" y="4236"/>
                  </a:cubicBezTo>
                  <a:cubicBezTo>
                    <a:pt x="978" y="4262"/>
                    <a:pt x="101" y="3409"/>
                    <a:pt x="51" y="2257"/>
                  </a:cubicBezTo>
                  <a:cubicBezTo>
                    <a:pt x="1" y="1053"/>
                    <a:pt x="953" y="26"/>
                    <a:pt x="2156" y="26"/>
                  </a:cubicBezTo>
                  <a:cubicBezTo>
                    <a:pt x="3284" y="1"/>
                    <a:pt x="4236" y="928"/>
                    <a:pt x="4236" y="20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37"/>
            <p:cNvSpPr/>
            <p:nvPr/>
          </p:nvSpPr>
          <p:spPr>
            <a:xfrm>
              <a:off x="7537699" y="2035746"/>
              <a:ext cx="46807" cy="47093"/>
            </a:xfrm>
            <a:custGeom>
              <a:avLst/>
              <a:gdLst/>
              <a:ahLst/>
              <a:cxnLst/>
              <a:rect l="l" t="t" r="r" b="b"/>
              <a:pathLst>
                <a:path w="4261" h="4287" extrusionOk="0">
                  <a:moveTo>
                    <a:pt x="4236" y="2106"/>
                  </a:moveTo>
                  <a:cubicBezTo>
                    <a:pt x="4261" y="3259"/>
                    <a:pt x="3434" y="4211"/>
                    <a:pt x="2356" y="4236"/>
                  </a:cubicBezTo>
                  <a:cubicBezTo>
                    <a:pt x="1153" y="4287"/>
                    <a:pt x="100" y="3359"/>
                    <a:pt x="50" y="2206"/>
                  </a:cubicBezTo>
                  <a:cubicBezTo>
                    <a:pt x="0" y="1003"/>
                    <a:pt x="952" y="1"/>
                    <a:pt x="2155" y="26"/>
                  </a:cubicBezTo>
                  <a:cubicBezTo>
                    <a:pt x="3283" y="26"/>
                    <a:pt x="4236" y="978"/>
                    <a:pt x="4236" y="2106"/>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37"/>
            <p:cNvSpPr/>
            <p:nvPr/>
          </p:nvSpPr>
          <p:spPr>
            <a:xfrm>
              <a:off x="7344414" y="2101548"/>
              <a:ext cx="58385" cy="33878"/>
            </a:xfrm>
            <a:custGeom>
              <a:avLst/>
              <a:gdLst/>
              <a:ahLst/>
              <a:cxnLst/>
              <a:rect l="l" t="t" r="r" b="b"/>
              <a:pathLst>
                <a:path w="5315" h="3084" extrusionOk="0">
                  <a:moveTo>
                    <a:pt x="2307" y="101"/>
                  </a:moveTo>
                  <a:cubicBezTo>
                    <a:pt x="3109" y="1"/>
                    <a:pt x="3861" y="226"/>
                    <a:pt x="4587" y="527"/>
                  </a:cubicBezTo>
                  <a:cubicBezTo>
                    <a:pt x="5039" y="728"/>
                    <a:pt x="5314" y="1003"/>
                    <a:pt x="5314" y="1530"/>
                  </a:cubicBezTo>
                  <a:cubicBezTo>
                    <a:pt x="5314" y="2106"/>
                    <a:pt x="4988" y="2407"/>
                    <a:pt x="4512" y="2582"/>
                  </a:cubicBezTo>
                  <a:cubicBezTo>
                    <a:pt x="3284" y="3084"/>
                    <a:pt x="2031" y="3059"/>
                    <a:pt x="803" y="2582"/>
                  </a:cubicBezTo>
                  <a:cubicBezTo>
                    <a:pt x="252" y="2382"/>
                    <a:pt x="1" y="2006"/>
                    <a:pt x="1" y="1379"/>
                  </a:cubicBezTo>
                  <a:cubicBezTo>
                    <a:pt x="26" y="753"/>
                    <a:pt x="352" y="427"/>
                    <a:pt x="878" y="201"/>
                  </a:cubicBezTo>
                  <a:cubicBezTo>
                    <a:pt x="1329" y="26"/>
                    <a:pt x="1831" y="126"/>
                    <a:pt x="2307" y="101"/>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37"/>
            <p:cNvSpPr/>
            <p:nvPr/>
          </p:nvSpPr>
          <p:spPr>
            <a:xfrm>
              <a:off x="7547333" y="2103207"/>
              <a:ext cx="65262" cy="31395"/>
            </a:xfrm>
            <a:custGeom>
              <a:avLst/>
              <a:gdLst/>
              <a:ahLst/>
              <a:cxnLst/>
              <a:rect l="l" t="t" r="r" b="b"/>
              <a:pathLst>
                <a:path w="5941" h="2858" extrusionOk="0">
                  <a:moveTo>
                    <a:pt x="2582" y="2832"/>
                  </a:moveTo>
                  <a:cubicBezTo>
                    <a:pt x="2005" y="2857"/>
                    <a:pt x="1354" y="2857"/>
                    <a:pt x="727" y="2607"/>
                  </a:cubicBezTo>
                  <a:cubicBezTo>
                    <a:pt x="326" y="2431"/>
                    <a:pt x="50" y="2231"/>
                    <a:pt x="25" y="1780"/>
                  </a:cubicBezTo>
                  <a:cubicBezTo>
                    <a:pt x="0" y="1354"/>
                    <a:pt x="100" y="1028"/>
                    <a:pt x="476" y="777"/>
                  </a:cubicBezTo>
                  <a:cubicBezTo>
                    <a:pt x="1504" y="75"/>
                    <a:pt x="4286" y="0"/>
                    <a:pt x="5288" y="652"/>
                  </a:cubicBezTo>
                  <a:cubicBezTo>
                    <a:pt x="5865" y="1028"/>
                    <a:pt x="5940" y="1504"/>
                    <a:pt x="5439" y="2030"/>
                  </a:cubicBezTo>
                  <a:cubicBezTo>
                    <a:pt x="4662" y="2857"/>
                    <a:pt x="3659" y="2857"/>
                    <a:pt x="2582" y="2832"/>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6" name="Google Shape;3546;p37"/>
          <p:cNvGrpSpPr/>
          <p:nvPr/>
        </p:nvGrpSpPr>
        <p:grpSpPr>
          <a:xfrm>
            <a:off x="3998658" y="1962315"/>
            <a:ext cx="391210" cy="389298"/>
            <a:chOff x="6289676" y="1855687"/>
            <a:chExt cx="503552" cy="501092"/>
          </a:xfrm>
        </p:grpSpPr>
        <p:sp>
          <p:nvSpPr>
            <p:cNvPr id="3547" name="Google Shape;3547;p37"/>
            <p:cNvSpPr/>
            <p:nvPr/>
          </p:nvSpPr>
          <p:spPr>
            <a:xfrm>
              <a:off x="6289676" y="1855687"/>
              <a:ext cx="503552" cy="501092"/>
            </a:xfrm>
            <a:custGeom>
              <a:avLst/>
              <a:gdLst/>
              <a:ahLst/>
              <a:cxnLst/>
              <a:rect l="l" t="t" r="r" b="b"/>
              <a:pathLst>
                <a:path w="45840" h="45616" extrusionOk="0">
                  <a:moveTo>
                    <a:pt x="22882" y="45515"/>
                  </a:moveTo>
                  <a:cubicBezTo>
                    <a:pt x="18747" y="45390"/>
                    <a:pt x="14587" y="45289"/>
                    <a:pt x="10602" y="44011"/>
                  </a:cubicBezTo>
                  <a:cubicBezTo>
                    <a:pt x="8471" y="43334"/>
                    <a:pt x="6491" y="42432"/>
                    <a:pt x="4812" y="40928"/>
                  </a:cubicBezTo>
                  <a:cubicBezTo>
                    <a:pt x="1955" y="38347"/>
                    <a:pt x="602" y="35039"/>
                    <a:pt x="326" y="31254"/>
                  </a:cubicBezTo>
                  <a:cubicBezTo>
                    <a:pt x="0" y="26868"/>
                    <a:pt x="977" y="22683"/>
                    <a:pt x="2481" y="18597"/>
                  </a:cubicBezTo>
                  <a:cubicBezTo>
                    <a:pt x="3183" y="16718"/>
                    <a:pt x="4336" y="15089"/>
                    <a:pt x="5639" y="13560"/>
                  </a:cubicBezTo>
                  <a:cubicBezTo>
                    <a:pt x="6040" y="13059"/>
                    <a:pt x="6090" y="12758"/>
                    <a:pt x="5689" y="12206"/>
                  </a:cubicBezTo>
                  <a:cubicBezTo>
                    <a:pt x="2757" y="7971"/>
                    <a:pt x="4561" y="2532"/>
                    <a:pt x="9424" y="878"/>
                  </a:cubicBezTo>
                  <a:cubicBezTo>
                    <a:pt x="11855" y="76"/>
                    <a:pt x="14236" y="853"/>
                    <a:pt x="15664" y="2958"/>
                  </a:cubicBezTo>
                  <a:cubicBezTo>
                    <a:pt x="16391" y="4036"/>
                    <a:pt x="16917" y="5189"/>
                    <a:pt x="17043" y="6517"/>
                  </a:cubicBezTo>
                  <a:cubicBezTo>
                    <a:pt x="17118" y="7169"/>
                    <a:pt x="17369" y="7294"/>
                    <a:pt x="18020" y="7219"/>
                  </a:cubicBezTo>
                  <a:cubicBezTo>
                    <a:pt x="21354" y="6818"/>
                    <a:pt x="24712" y="6818"/>
                    <a:pt x="28070" y="7244"/>
                  </a:cubicBezTo>
                  <a:cubicBezTo>
                    <a:pt x="28572" y="7319"/>
                    <a:pt x="28747" y="7169"/>
                    <a:pt x="28797" y="6718"/>
                  </a:cubicBezTo>
                  <a:cubicBezTo>
                    <a:pt x="28973" y="5540"/>
                    <a:pt x="29349" y="4462"/>
                    <a:pt x="29925" y="3434"/>
                  </a:cubicBezTo>
                  <a:cubicBezTo>
                    <a:pt x="31404" y="928"/>
                    <a:pt x="33910" y="1"/>
                    <a:pt x="36642" y="953"/>
                  </a:cubicBezTo>
                  <a:cubicBezTo>
                    <a:pt x="41379" y="2582"/>
                    <a:pt x="43158" y="8196"/>
                    <a:pt x="40176" y="12231"/>
                  </a:cubicBezTo>
                  <a:cubicBezTo>
                    <a:pt x="39825" y="12733"/>
                    <a:pt x="39775" y="13008"/>
                    <a:pt x="40201" y="13485"/>
                  </a:cubicBezTo>
                  <a:cubicBezTo>
                    <a:pt x="43409" y="16968"/>
                    <a:pt x="44587" y="21304"/>
                    <a:pt x="45339" y="25815"/>
                  </a:cubicBezTo>
                  <a:cubicBezTo>
                    <a:pt x="45740" y="28146"/>
                    <a:pt x="45840" y="30527"/>
                    <a:pt x="45389" y="32858"/>
                  </a:cubicBezTo>
                  <a:cubicBezTo>
                    <a:pt x="44436" y="37971"/>
                    <a:pt x="41679" y="41655"/>
                    <a:pt x="36717" y="43510"/>
                  </a:cubicBezTo>
                  <a:cubicBezTo>
                    <a:pt x="34010" y="44537"/>
                    <a:pt x="31228" y="45089"/>
                    <a:pt x="28346" y="45264"/>
                  </a:cubicBezTo>
                  <a:cubicBezTo>
                    <a:pt x="26542" y="45364"/>
                    <a:pt x="24712" y="45615"/>
                    <a:pt x="22882" y="45515"/>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7"/>
            <p:cNvSpPr/>
            <p:nvPr/>
          </p:nvSpPr>
          <p:spPr>
            <a:xfrm>
              <a:off x="6375020" y="1900847"/>
              <a:ext cx="55353" cy="58649"/>
            </a:xfrm>
            <a:custGeom>
              <a:avLst/>
              <a:gdLst/>
              <a:ahLst/>
              <a:cxnLst/>
              <a:rect l="l" t="t" r="r" b="b"/>
              <a:pathLst>
                <a:path w="5039" h="5339" extrusionOk="0">
                  <a:moveTo>
                    <a:pt x="26" y="2607"/>
                  </a:moveTo>
                  <a:cubicBezTo>
                    <a:pt x="51" y="1103"/>
                    <a:pt x="1178" y="0"/>
                    <a:pt x="2632" y="50"/>
                  </a:cubicBezTo>
                  <a:cubicBezTo>
                    <a:pt x="3985" y="100"/>
                    <a:pt x="5038" y="1379"/>
                    <a:pt x="4963" y="2882"/>
                  </a:cubicBezTo>
                  <a:cubicBezTo>
                    <a:pt x="4913" y="4286"/>
                    <a:pt x="3760" y="5338"/>
                    <a:pt x="2331" y="5288"/>
                  </a:cubicBezTo>
                  <a:cubicBezTo>
                    <a:pt x="978" y="5263"/>
                    <a:pt x="1" y="4110"/>
                    <a:pt x="26" y="26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7"/>
            <p:cNvSpPr/>
            <p:nvPr/>
          </p:nvSpPr>
          <p:spPr>
            <a:xfrm>
              <a:off x="6654198" y="1901122"/>
              <a:ext cx="54519" cy="58100"/>
            </a:xfrm>
            <a:custGeom>
              <a:avLst/>
              <a:gdLst/>
              <a:ahLst/>
              <a:cxnLst/>
              <a:rect l="l" t="t" r="r" b="b"/>
              <a:pathLst>
                <a:path w="4963" h="5289" extrusionOk="0">
                  <a:moveTo>
                    <a:pt x="2456" y="25"/>
                  </a:moveTo>
                  <a:cubicBezTo>
                    <a:pt x="3860" y="50"/>
                    <a:pt x="4963" y="1228"/>
                    <a:pt x="4938" y="2707"/>
                  </a:cubicBezTo>
                  <a:cubicBezTo>
                    <a:pt x="4887" y="4211"/>
                    <a:pt x="3860" y="5288"/>
                    <a:pt x="2481" y="5263"/>
                  </a:cubicBezTo>
                  <a:cubicBezTo>
                    <a:pt x="1053" y="5238"/>
                    <a:pt x="0" y="4161"/>
                    <a:pt x="0" y="2732"/>
                  </a:cubicBezTo>
                  <a:cubicBezTo>
                    <a:pt x="0" y="1178"/>
                    <a:pt x="1078" y="0"/>
                    <a:pt x="2456"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7"/>
            <p:cNvSpPr/>
            <p:nvPr/>
          </p:nvSpPr>
          <p:spPr>
            <a:xfrm>
              <a:off x="6398419" y="2010151"/>
              <a:ext cx="76005" cy="44061"/>
            </a:xfrm>
            <a:custGeom>
              <a:avLst/>
              <a:gdLst/>
              <a:ahLst/>
              <a:cxnLst/>
              <a:rect l="l" t="t" r="r" b="b"/>
              <a:pathLst>
                <a:path w="6919" h="4011" extrusionOk="0">
                  <a:moveTo>
                    <a:pt x="3835" y="75"/>
                  </a:moveTo>
                  <a:cubicBezTo>
                    <a:pt x="4262" y="75"/>
                    <a:pt x="4663" y="50"/>
                    <a:pt x="5089" y="75"/>
                  </a:cubicBezTo>
                  <a:cubicBezTo>
                    <a:pt x="5966" y="175"/>
                    <a:pt x="6693" y="852"/>
                    <a:pt x="6818" y="1629"/>
                  </a:cubicBezTo>
                  <a:cubicBezTo>
                    <a:pt x="6918" y="2331"/>
                    <a:pt x="6442" y="3083"/>
                    <a:pt x="5590" y="3434"/>
                  </a:cubicBezTo>
                  <a:cubicBezTo>
                    <a:pt x="4262" y="3960"/>
                    <a:pt x="2908" y="4010"/>
                    <a:pt x="1580" y="3559"/>
                  </a:cubicBezTo>
                  <a:cubicBezTo>
                    <a:pt x="226" y="3108"/>
                    <a:pt x="1" y="1729"/>
                    <a:pt x="1053" y="752"/>
                  </a:cubicBezTo>
                  <a:cubicBezTo>
                    <a:pt x="1855" y="0"/>
                    <a:pt x="2858" y="50"/>
                    <a:pt x="3835" y="7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7"/>
            <p:cNvSpPr/>
            <p:nvPr/>
          </p:nvSpPr>
          <p:spPr>
            <a:xfrm>
              <a:off x="6609873" y="2009316"/>
              <a:ext cx="74061" cy="43512"/>
            </a:xfrm>
            <a:custGeom>
              <a:avLst/>
              <a:gdLst/>
              <a:ahLst/>
              <a:cxnLst/>
              <a:rect l="l" t="t" r="r" b="b"/>
              <a:pathLst>
                <a:path w="6742" h="3961" extrusionOk="0">
                  <a:moveTo>
                    <a:pt x="3459" y="3860"/>
                  </a:moveTo>
                  <a:cubicBezTo>
                    <a:pt x="2682" y="3961"/>
                    <a:pt x="1980" y="3810"/>
                    <a:pt x="1278" y="3485"/>
                  </a:cubicBezTo>
                  <a:cubicBezTo>
                    <a:pt x="476" y="3134"/>
                    <a:pt x="0" y="2407"/>
                    <a:pt x="50" y="1680"/>
                  </a:cubicBezTo>
                  <a:cubicBezTo>
                    <a:pt x="100" y="1053"/>
                    <a:pt x="777" y="302"/>
                    <a:pt x="1554" y="226"/>
                  </a:cubicBezTo>
                  <a:cubicBezTo>
                    <a:pt x="2682" y="76"/>
                    <a:pt x="3835" y="1"/>
                    <a:pt x="4988" y="327"/>
                  </a:cubicBezTo>
                  <a:cubicBezTo>
                    <a:pt x="5489" y="477"/>
                    <a:pt x="5865" y="778"/>
                    <a:pt x="6166" y="1179"/>
                  </a:cubicBezTo>
                  <a:cubicBezTo>
                    <a:pt x="6742" y="2006"/>
                    <a:pt x="6541" y="2858"/>
                    <a:pt x="5714" y="3409"/>
                  </a:cubicBezTo>
                  <a:cubicBezTo>
                    <a:pt x="5013" y="3886"/>
                    <a:pt x="4236" y="3936"/>
                    <a:pt x="3459" y="386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7"/>
            <p:cNvSpPr/>
            <p:nvPr/>
          </p:nvSpPr>
          <p:spPr>
            <a:xfrm>
              <a:off x="6502767" y="1995826"/>
              <a:ext cx="77104" cy="49575"/>
            </a:xfrm>
            <a:custGeom>
              <a:avLst/>
              <a:gdLst/>
              <a:ahLst/>
              <a:cxnLst/>
              <a:rect l="l" t="t" r="r" b="b"/>
              <a:pathLst>
                <a:path w="7019" h="4513" extrusionOk="0">
                  <a:moveTo>
                    <a:pt x="7018" y="527"/>
                  </a:moveTo>
                  <a:cubicBezTo>
                    <a:pt x="6993" y="627"/>
                    <a:pt x="6968" y="753"/>
                    <a:pt x="6918" y="853"/>
                  </a:cubicBezTo>
                  <a:cubicBezTo>
                    <a:pt x="6367" y="2206"/>
                    <a:pt x="5339" y="3184"/>
                    <a:pt x="4286" y="4111"/>
                  </a:cubicBezTo>
                  <a:cubicBezTo>
                    <a:pt x="3835" y="4512"/>
                    <a:pt x="3259" y="4512"/>
                    <a:pt x="2808" y="4111"/>
                  </a:cubicBezTo>
                  <a:cubicBezTo>
                    <a:pt x="1780" y="3209"/>
                    <a:pt x="803" y="2231"/>
                    <a:pt x="226" y="953"/>
                  </a:cubicBezTo>
                  <a:cubicBezTo>
                    <a:pt x="126" y="728"/>
                    <a:pt x="1" y="477"/>
                    <a:pt x="201" y="251"/>
                  </a:cubicBezTo>
                  <a:cubicBezTo>
                    <a:pt x="452" y="1"/>
                    <a:pt x="727" y="176"/>
                    <a:pt x="978" y="327"/>
                  </a:cubicBezTo>
                  <a:cubicBezTo>
                    <a:pt x="1780" y="803"/>
                    <a:pt x="2331" y="1530"/>
                    <a:pt x="2983" y="2156"/>
                  </a:cubicBezTo>
                  <a:cubicBezTo>
                    <a:pt x="3560" y="2708"/>
                    <a:pt x="3560" y="2708"/>
                    <a:pt x="4136" y="2156"/>
                  </a:cubicBezTo>
                  <a:cubicBezTo>
                    <a:pt x="4712" y="1605"/>
                    <a:pt x="5264" y="1053"/>
                    <a:pt x="5840" y="527"/>
                  </a:cubicBezTo>
                  <a:cubicBezTo>
                    <a:pt x="6066" y="327"/>
                    <a:pt x="6291" y="151"/>
                    <a:pt x="6617" y="126"/>
                  </a:cubicBezTo>
                  <a:cubicBezTo>
                    <a:pt x="6868" y="126"/>
                    <a:pt x="6993" y="251"/>
                    <a:pt x="7018" y="5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3" name="Google Shape;3553;p37"/>
          <p:cNvSpPr/>
          <p:nvPr/>
        </p:nvSpPr>
        <p:spPr>
          <a:xfrm>
            <a:off x="930533" y="2007437"/>
            <a:ext cx="990900" cy="241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Monkeys</a:t>
            </a:r>
            <a:endParaRPr>
              <a:solidFill>
                <a:schemeClr val="dk1"/>
              </a:solidFill>
              <a:latin typeface="Quicksand Medium"/>
              <a:ea typeface="Quicksand Medium"/>
              <a:cs typeface="Quicksand Medium"/>
              <a:sym typeface="Quicksand Medium"/>
            </a:endParaRPr>
          </a:p>
        </p:txBody>
      </p:sp>
      <p:sp>
        <p:nvSpPr>
          <p:cNvPr id="3554" name="Google Shape;3554;p37"/>
          <p:cNvSpPr/>
          <p:nvPr/>
        </p:nvSpPr>
        <p:spPr>
          <a:xfrm>
            <a:off x="930533" y="3549052"/>
            <a:ext cx="990900" cy="241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Chicks</a:t>
            </a:r>
            <a:endParaRPr>
              <a:solidFill>
                <a:schemeClr val="dk1"/>
              </a:solidFill>
              <a:latin typeface="Quicksand Medium"/>
              <a:ea typeface="Quicksand Medium"/>
              <a:cs typeface="Quicksand Medium"/>
              <a:sym typeface="Quicksand Medium"/>
            </a:endParaRPr>
          </a:p>
        </p:txBody>
      </p:sp>
      <p:sp>
        <p:nvSpPr>
          <p:cNvPr id="3555" name="Google Shape;3555;p37"/>
          <p:cNvSpPr/>
          <p:nvPr/>
        </p:nvSpPr>
        <p:spPr>
          <a:xfrm>
            <a:off x="5890675" y="2007435"/>
            <a:ext cx="994200" cy="241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Frogs</a:t>
            </a:r>
            <a:endParaRPr>
              <a:solidFill>
                <a:schemeClr val="dk1"/>
              </a:solidFill>
              <a:latin typeface="Quicksand Medium"/>
              <a:ea typeface="Quicksand Medium"/>
              <a:cs typeface="Quicksand Medium"/>
              <a:sym typeface="Quicksand Medium"/>
            </a:endParaRPr>
          </a:p>
        </p:txBody>
      </p:sp>
      <p:sp>
        <p:nvSpPr>
          <p:cNvPr id="3556" name="Google Shape;3556;p37"/>
          <p:cNvSpPr/>
          <p:nvPr/>
        </p:nvSpPr>
        <p:spPr>
          <a:xfrm>
            <a:off x="5890675" y="3549051"/>
            <a:ext cx="994200" cy="241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Pigs</a:t>
            </a:r>
            <a:endParaRPr>
              <a:solidFill>
                <a:schemeClr val="dk1"/>
              </a:solidFill>
              <a:latin typeface="Quicksand Medium"/>
              <a:ea typeface="Quicksand Medium"/>
              <a:cs typeface="Quicksand Medium"/>
              <a:sym typeface="Quicksand Medium"/>
            </a:endParaRPr>
          </a:p>
        </p:txBody>
      </p:sp>
      <p:grpSp>
        <p:nvGrpSpPr>
          <p:cNvPr id="3557" name="Google Shape;3557;p37"/>
          <p:cNvGrpSpPr/>
          <p:nvPr/>
        </p:nvGrpSpPr>
        <p:grpSpPr>
          <a:xfrm>
            <a:off x="8569288" y="4423863"/>
            <a:ext cx="194021" cy="191487"/>
            <a:chOff x="6232000" y="1435050"/>
            <a:chExt cx="488225" cy="481850"/>
          </a:xfrm>
        </p:grpSpPr>
        <p:sp>
          <p:nvSpPr>
            <p:cNvPr id="3558" name="Google Shape;3558;p3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59" name="Google Shape;3559;p3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60" name="Google Shape;3560;p3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61" name="Google Shape;3561;p3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62" name="Google Shape;3562;p3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563" name="Google Shape;3563;p37">
            <a:hlinkClick r:id="rId4"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3564" name="Google Shape;3564;p37">
            <a:hlinkClick r:id="rId5"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3565" name="Google Shape;3565;p37">
            <a:hlinkClick r:id="rId6"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3566" name="Google Shape;3566;p37">
            <a:hlinkClick r:id="rId7"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3567" name="Google Shape;3567;p37">
            <a:hlinkClick r:id="rId8"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3568" name="Google Shape;3568;p37">
            <a:hlinkClick r:id="rId9"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3569" name="Google Shape;3569;p37">
            <a:hlinkClick r:id="rId10"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37">
            <a:hlinkClick r:id="rId11"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37">
            <a:hlinkClick r:id="rId3"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75"/>
        <p:cNvGrpSpPr/>
        <p:nvPr/>
      </p:nvGrpSpPr>
      <p:grpSpPr>
        <a:xfrm>
          <a:off x="0" y="0"/>
          <a:ext cx="0" cy="0"/>
          <a:chOff x="0" y="0"/>
          <a:chExt cx="0" cy="0"/>
        </a:xfrm>
      </p:grpSpPr>
      <p:sp>
        <p:nvSpPr>
          <p:cNvPr id="3576" name="Google Shape;3576;p38"/>
          <p:cNvSpPr/>
          <p:nvPr/>
        </p:nvSpPr>
        <p:spPr>
          <a:xfrm>
            <a:off x="5890675" y="2925650"/>
            <a:ext cx="2326200" cy="101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38"/>
          <p:cNvSpPr/>
          <p:nvPr/>
        </p:nvSpPr>
        <p:spPr>
          <a:xfrm>
            <a:off x="5890675" y="1383738"/>
            <a:ext cx="2326200" cy="101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38"/>
          <p:cNvSpPr/>
          <p:nvPr/>
        </p:nvSpPr>
        <p:spPr>
          <a:xfrm>
            <a:off x="927125" y="2925650"/>
            <a:ext cx="2326200" cy="101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38"/>
          <p:cNvSpPr/>
          <p:nvPr/>
        </p:nvSpPr>
        <p:spPr>
          <a:xfrm>
            <a:off x="927125" y="1383738"/>
            <a:ext cx="2326200" cy="101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38"/>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Animal Math</a:t>
            </a:r>
            <a:endParaRPr/>
          </a:p>
        </p:txBody>
      </p:sp>
      <p:sp>
        <p:nvSpPr>
          <p:cNvPr id="3581" name="Google Shape;3581;p38"/>
          <p:cNvSpPr/>
          <p:nvPr/>
        </p:nvSpPr>
        <p:spPr>
          <a:xfrm>
            <a:off x="927125" y="1535550"/>
            <a:ext cx="990900" cy="476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latin typeface="Quicksand Medium"/>
                <a:ea typeface="Quicksand Medium"/>
                <a:cs typeface="Quicksand Medium"/>
                <a:sym typeface="Quicksand Medium"/>
              </a:rPr>
              <a:t>10-7=</a:t>
            </a:r>
            <a:endParaRPr sz="2300">
              <a:solidFill>
                <a:schemeClr val="dk1"/>
              </a:solidFill>
              <a:latin typeface="Quicksand Medium"/>
              <a:ea typeface="Quicksand Medium"/>
              <a:cs typeface="Quicksand Medium"/>
              <a:sym typeface="Quicksand Medium"/>
            </a:endParaRPr>
          </a:p>
        </p:txBody>
      </p:sp>
      <p:sp>
        <p:nvSpPr>
          <p:cNvPr id="3582" name="Google Shape;3582;p38"/>
          <p:cNvSpPr/>
          <p:nvPr/>
        </p:nvSpPr>
        <p:spPr>
          <a:xfrm>
            <a:off x="927125" y="3072654"/>
            <a:ext cx="990900" cy="4764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Quicksand Medium"/>
                <a:ea typeface="Quicksand Medium"/>
                <a:cs typeface="Quicksand Medium"/>
                <a:sym typeface="Quicksand Medium"/>
              </a:rPr>
              <a:t>14-10=</a:t>
            </a:r>
            <a:endParaRPr sz="2200">
              <a:solidFill>
                <a:schemeClr val="dk1"/>
              </a:solidFill>
              <a:latin typeface="Quicksand Medium"/>
              <a:ea typeface="Quicksand Medium"/>
              <a:cs typeface="Quicksand Medium"/>
              <a:sym typeface="Quicksand Medium"/>
            </a:endParaRPr>
          </a:p>
        </p:txBody>
      </p:sp>
      <p:sp>
        <p:nvSpPr>
          <p:cNvPr id="3583" name="Google Shape;3583;p38"/>
          <p:cNvSpPr/>
          <p:nvPr/>
        </p:nvSpPr>
        <p:spPr>
          <a:xfrm>
            <a:off x="5890675" y="1535550"/>
            <a:ext cx="994200" cy="47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latin typeface="Quicksand Medium"/>
                <a:ea typeface="Quicksand Medium"/>
                <a:cs typeface="Quicksand Medium"/>
                <a:sym typeface="Quicksand Medium"/>
              </a:rPr>
              <a:t>9-7=</a:t>
            </a:r>
            <a:endParaRPr sz="2300">
              <a:solidFill>
                <a:schemeClr val="dk1"/>
              </a:solidFill>
              <a:latin typeface="Quicksand Medium"/>
              <a:ea typeface="Quicksand Medium"/>
              <a:cs typeface="Quicksand Medium"/>
              <a:sym typeface="Quicksand Medium"/>
            </a:endParaRPr>
          </a:p>
        </p:txBody>
      </p:sp>
      <p:sp>
        <p:nvSpPr>
          <p:cNvPr id="3584" name="Google Shape;3584;p38"/>
          <p:cNvSpPr/>
          <p:nvPr/>
        </p:nvSpPr>
        <p:spPr>
          <a:xfrm>
            <a:off x="5890675" y="3077452"/>
            <a:ext cx="994200" cy="4764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latin typeface="Quicksand Medium"/>
                <a:ea typeface="Quicksand Medium"/>
                <a:cs typeface="Quicksand Medium"/>
                <a:sym typeface="Quicksand Medium"/>
              </a:rPr>
              <a:t>1x1=</a:t>
            </a:r>
            <a:endParaRPr sz="2300">
              <a:solidFill>
                <a:schemeClr val="dk1"/>
              </a:solidFill>
              <a:latin typeface="Quicksand Medium"/>
              <a:ea typeface="Quicksand Medium"/>
              <a:cs typeface="Quicksand Medium"/>
              <a:sym typeface="Quicksand Medium"/>
            </a:endParaRPr>
          </a:p>
        </p:txBody>
      </p:sp>
      <p:sp>
        <p:nvSpPr>
          <p:cNvPr id="3585" name="Google Shape;3585;p38"/>
          <p:cNvSpPr/>
          <p:nvPr/>
        </p:nvSpPr>
        <p:spPr>
          <a:xfrm rot="-532">
            <a:off x="3601937" y="1394850"/>
            <a:ext cx="1940100" cy="2531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nvGrpSpPr>
          <p:cNvPr id="3586" name="Google Shape;3586;p38"/>
          <p:cNvGrpSpPr/>
          <p:nvPr/>
        </p:nvGrpSpPr>
        <p:grpSpPr>
          <a:xfrm>
            <a:off x="3408900" y="1173995"/>
            <a:ext cx="2326197" cy="837946"/>
            <a:chOff x="5615063" y="1030172"/>
            <a:chExt cx="2326197" cy="837946"/>
          </a:xfrm>
        </p:grpSpPr>
        <p:sp>
          <p:nvSpPr>
            <p:cNvPr id="3587" name="Google Shape;3587;p38"/>
            <p:cNvSpPr/>
            <p:nvPr/>
          </p:nvSpPr>
          <p:spPr>
            <a:xfrm rot="4965428">
              <a:off x="7186486" y="1120304"/>
              <a:ext cx="761148" cy="657681"/>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3588" name="Google Shape;3588;p38"/>
            <p:cNvSpPr/>
            <p:nvPr/>
          </p:nvSpPr>
          <p:spPr>
            <a:xfrm rot="-4965428" flipH="1">
              <a:off x="5608689" y="1120304"/>
              <a:ext cx="761148" cy="657681"/>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grpSp>
        <p:nvGrpSpPr>
          <p:cNvPr id="3589" name="Google Shape;3589;p38"/>
          <p:cNvGrpSpPr/>
          <p:nvPr/>
        </p:nvGrpSpPr>
        <p:grpSpPr>
          <a:xfrm>
            <a:off x="4721833" y="3280635"/>
            <a:ext cx="436988" cy="408108"/>
            <a:chOff x="7220523" y="3260381"/>
            <a:chExt cx="562476" cy="525303"/>
          </a:xfrm>
        </p:grpSpPr>
        <p:sp>
          <p:nvSpPr>
            <p:cNvPr id="3590" name="Google Shape;3590;p38"/>
            <p:cNvSpPr/>
            <p:nvPr/>
          </p:nvSpPr>
          <p:spPr>
            <a:xfrm>
              <a:off x="7220523" y="3260381"/>
              <a:ext cx="562476" cy="525303"/>
            </a:xfrm>
            <a:custGeom>
              <a:avLst/>
              <a:gdLst/>
              <a:ahLst/>
              <a:cxnLst/>
              <a:rect l="l" t="t" r="r" b="b"/>
              <a:pathLst>
                <a:path w="51204" h="47820" extrusionOk="0">
                  <a:moveTo>
                    <a:pt x="25715" y="47745"/>
                  </a:moveTo>
                  <a:cubicBezTo>
                    <a:pt x="20828" y="47820"/>
                    <a:pt x="16141" y="47018"/>
                    <a:pt x="11680" y="45163"/>
                  </a:cubicBezTo>
                  <a:cubicBezTo>
                    <a:pt x="8823" y="43985"/>
                    <a:pt x="6367" y="42306"/>
                    <a:pt x="4512" y="39775"/>
                  </a:cubicBezTo>
                  <a:cubicBezTo>
                    <a:pt x="2733" y="37294"/>
                    <a:pt x="1179" y="34712"/>
                    <a:pt x="652" y="31654"/>
                  </a:cubicBezTo>
                  <a:cubicBezTo>
                    <a:pt x="26" y="28146"/>
                    <a:pt x="1" y="24687"/>
                    <a:pt x="1103" y="21253"/>
                  </a:cubicBezTo>
                  <a:cubicBezTo>
                    <a:pt x="1880" y="18872"/>
                    <a:pt x="2682" y="16517"/>
                    <a:pt x="4161" y="14436"/>
                  </a:cubicBezTo>
                  <a:cubicBezTo>
                    <a:pt x="4487" y="13985"/>
                    <a:pt x="4412" y="13584"/>
                    <a:pt x="4312" y="13083"/>
                  </a:cubicBezTo>
                  <a:cubicBezTo>
                    <a:pt x="3760" y="9549"/>
                    <a:pt x="2983" y="6040"/>
                    <a:pt x="3134" y="2406"/>
                  </a:cubicBezTo>
                  <a:cubicBezTo>
                    <a:pt x="3209" y="827"/>
                    <a:pt x="4236" y="0"/>
                    <a:pt x="5815" y="201"/>
                  </a:cubicBezTo>
                  <a:cubicBezTo>
                    <a:pt x="8547" y="526"/>
                    <a:pt x="10728" y="1955"/>
                    <a:pt x="12858" y="3509"/>
                  </a:cubicBezTo>
                  <a:cubicBezTo>
                    <a:pt x="13535" y="4010"/>
                    <a:pt x="14186" y="4537"/>
                    <a:pt x="14813" y="5063"/>
                  </a:cubicBezTo>
                  <a:cubicBezTo>
                    <a:pt x="15339" y="5489"/>
                    <a:pt x="15840" y="5614"/>
                    <a:pt x="16517" y="5339"/>
                  </a:cubicBezTo>
                  <a:cubicBezTo>
                    <a:pt x="17319" y="5013"/>
                    <a:pt x="18171" y="4787"/>
                    <a:pt x="18998" y="4511"/>
                  </a:cubicBezTo>
                  <a:cubicBezTo>
                    <a:pt x="20678" y="3960"/>
                    <a:pt x="22432" y="3760"/>
                    <a:pt x="24186" y="3709"/>
                  </a:cubicBezTo>
                  <a:cubicBezTo>
                    <a:pt x="26191" y="3684"/>
                    <a:pt x="28221" y="3609"/>
                    <a:pt x="30226" y="3985"/>
                  </a:cubicBezTo>
                  <a:cubicBezTo>
                    <a:pt x="31630" y="4236"/>
                    <a:pt x="33059" y="4612"/>
                    <a:pt x="34362" y="5188"/>
                  </a:cubicBezTo>
                  <a:cubicBezTo>
                    <a:pt x="35465" y="5664"/>
                    <a:pt x="36267" y="5414"/>
                    <a:pt x="37094" y="4687"/>
                  </a:cubicBezTo>
                  <a:cubicBezTo>
                    <a:pt x="38297" y="3634"/>
                    <a:pt x="39550" y="2707"/>
                    <a:pt x="40928" y="1880"/>
                  </a:cubicBezTo>
                  <a:cubicBezTo>
                    <a:pt x="42407" y="1028"/>
                    <a:pt x="43986" y="401"/>
                    <a:pt x="45690" y="176"/>
                  </a:cubicBezTo>
                  <a:cubicBezTo>
                    <a:pt x="47119" y="0"/>
                    <a:pt x="48171" y="852"/>
                    <a:pt x="48247" y="2331"/>
                  </a:cubicBezTo>
                  <a:cubicBezTo>
                    <a:pt x="48372" y="4211"/>
                    <a:pt x="48196" y="6090"/>
                    <a:pt x="47871" y="7945"/>
                  </a:cubicBezTo>
                  <a:cubicBezTo>
                    <a:pt x="47545" y="9750"/>
                    <a:pt x="47420" y="11604"/>
                    <a:pt x="46968" y="13384"/>
                  </a:cubicBezTo>
                  <a:cubicBezTo>
                    <a:pt x="46868" y="13785"/>
                    <a:pt x="47044" y="14136"/>
                    <a:pt x="47269" y="14486"/>
                  </a:cubicBezTo>
                  <a:cubicBezTo>
                    <a:pt x="48973" y="17093"/>
                    <a:pt x="50026" y="19950"/>
                    <a:pt x="50703" y="22983"/>
                  </a:cubicBezTo>
                  <a:cubicBezTo>
                    <a:pt x="51204" y="25263"/>
                    <a:pt x="51179" y="27544"/>
                    <a:pt x="50978" y="29900"/>
                  </a:cubicBezTo>
                  <a:cubicBezTo>
                    <a:pt x="50602" y="34286"/>
                    <a:pt x="48547" y="37795"/>
                    <a:pt x="45815" y="41028"/>
                  </a:cubicBezTo>
                  <a:cubicBezTo>
                    <a:pt x="44362" y="42782"/>
                    <a:pt x="42407" y="43910"/>
                    <a:pt x="40377" y="44863"/>
                  </a:cubicBezTo>
                  <a:cubicBezTo>
                    <a:pt x="37119" y="46366"/>
                    <a:pt x="33685" y="47143"/>
                    <a:pt x="30126" y="47544"/>
                  </a:cubicBezTo>
                  <a:cubicBezTo>
                    <a:pt x="28622" y="47695"/>
                    <a:pt x="27144" y="47670"/>
                    <a:pt x="25715" y="477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38"/>
            <p:cNvSpPr/>
            <p:nvPr/>
          </p:nvSpPr>
          <p:spPr>
            <a:xfrm>
              <a:off x="7451795" y="3470177"/>
              <a:ext cx="103248" cy="150879"/>
            </a:xfrm>
            <a:custGeom>
              <a:avLst/>
              <a:gdLst/>
              <a:ahLst/>
              <a:cxnLst/>
              <a:rect l="l" t="t" r="r" b="b"/>
              <a:pathLst>
                <a:path w="9399" h="13735" extrusionOk="0">
                  <a:moveTo>
                    <a:pt x="8873" y="11454"/>
                  </a:moveTo>
                  <a:cubicBezTo>
                    <a:pt x="8021" y="13083"/>
                    <a:pt x="6792" y="13509"/>
                    <a:pt x="5414" y="13609"/>
                  </a:cubicBezTo>
                  <a:cubicBezTo>
                    <a:pt x="3509" y="13734"/>
                    <a:pt x="1655" y="13609"/>
                    <a:pt x="427" y="11754"/>
                  </a:cubicBezTo>
                  <a:cubicBezTo>
                    <a:pt x="802" y="11379"/>
                    <a:pt x="1053" y="11729"/>
                    <a:pt x="1329" y="11805"/>
                  </a:cubicBezTo>
                  <a:cubicBezTo>
                    <a:pt x="1880" y="11930"/>
                    <a:pt x="2406" y="12181"/>
                    <a:pt x="2958" y="12256"/>
                  </a:cubicBezTo>
                  <a:cubicBezTo>
                    <a:pt x="4086" y="12456"/>
                    <a:pt x="4211" y="12256"/>
                    <a:pt x="4111" y="11103"/>
                  </a:cubicBezTo>
                  <a:cubicBezTo>
                    <a:pt x="4011" y="10226"/>
                    <a:pt x="4211" y="9273"/>
                    <a:pt x="3910" y="8496"/>
                  </a:cubicBezTo>
                  <a:cubicBezTo>
                    <a:pt x="3610" y="7795"/>
                    <a:pt x="2732" y="7343"/>
                    <a:pt x="2256" y="6692"/>
                  </a:cubicBezTo>
                  <a:cubicBezTo>
                    <a:pt x="1178" y="5263"/>
                    <a:pt x="652" y="3584"/>
                    <a:pt x="126" y="1905"/>
                  </a:cubicBezTo>
                  <a:cubicBezTo>
                    <a:pt x="0" y="1454"/>
                    <a:pt x="226" y="1128"/>
                    <a:pt x="552" y="902"/>
                  </a:cubicBezTo>
                  <a:cubicBezTo>
                    <a:pt x="853" y="702"/>
                    <a:pt x="1178" y="576"/>
                    <a:pt x="1529" y="501"/>
                  </a:cubicBezTo>
                  <a:cubicBezTo>
                    <a:pt x="3610" y="25"/>
                    <a:pt x="5715" y="0"/>
                    <a:pt x="7795" y="501"/>
                  </a:cubicBezTo>
                  <a:cubicBezTo>
                    <a:pt x="9123" y="827"/>
                    <a:pt x="9399" y="1328"/>
                    <a:pt x="8948" y="2581"/>
                  </a:cubicBezTo>
                  <a:cubicBezTo>
                    <a:pt x="8196" y="4662"/>
                    <a:pt x="7519" y="6767"/>
                    <a:pt x="5564" y="8120"/>
                  </a:cubicBezTo>
                  <a:cubicBezTo>
                    <a:pt x="5389" y="8246"/>
                    <a:pt x="5289" y="8446"/>
                    <a:pt x="5289" y="8672"/>
                  </a:cubicBezTo>
                  <a:cubicBezTo>
                    <a:pt x="5339" y="9649"/>
                    <a:pt x="5188" y="10602"/>
                    <a:pt x="5088" y="11554"/>
                  </a:cubicBezTo>
                  <a:cubicBezTo>
                    <a:pt x="5038" y="12130"/>
                    <a:pt x="5314" y="12331"/>
                    <a:pt x="5890" y="12306"/>
                  </a:cubicBezTo>
                  <a:cubicBezTo>
                    <a:pt x="6467" y="12306"/>
                    <a:pt x="6993" y="12105"/>
                    <a:pt x="7544" y="11930"/>
                  </a:cubicBezTo>
                  <a:cubicBezTo>
                    <a:pt x="7895" y="11830"/>
                    <a:pt x="8246" y="11679"/>
                    <a:pt x="8873" y="11454"/>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38"/>
            <p:cNvSpPr/>
            <p:nvPr/>
          </p:nvSpPr>
          <p:spPr>
            <a:xfrm>
              <a:off x="7275592" y="3290107"/>
              <a:ext cx="83431" cy="98579"/>
            </a:xfrm>
            <a:custGeom>
              <a:avLst/>
              <a:gdLst/>
              <a:ahLst/>
              <a:cxnLst/>
              <a:rect l="l" t="t" r="r" b="b"/>
              <a:pathLst>
                <a:path w="7595" h="8974" extrusionOk="0">
                  <a:moveTo>
                    <a:pt x="25" y="1104"/>
                  </a:moveTo>
                  <a:cubicBezTo>
                    <a:pt x="0" y="452"/>
                    <a:pt x="527" y="1"/>
                    <a:pt x="1228" y="302"/>
                  </a:cubicBezTo>
                  <a:cubicBezTo>
                    <a:pt x="2030" y="653"/>
                    <a:pt x="2807" y="1054"/>
                    <a:pt x="3559" y="1530"/>
                  </a:cubicBezTo>
                  <a:cubicBezTo>
                    <a:pt x="4612" y="2206"/>
                    <a:pt x="5639" y="2958"/>
                    <a:pt x="6692" y="3685"/>
                  </a:cubicBezTo>
                  <a:cubicBezTo>
                    <a:pt x="7569" y="4312"/>
                    <a:pt x="7594" y="4863"/>
                    <a:pt x="6692" y="5389"/>
                  </a:cubicBezTo>
                  <a:cubicBezTo>
                    <a:pt x="5414" y="6116"/>
                    <a:pt x="4386" y="7119"/>
                    <a:pt x="3309" y="8096"/>
                  </a:cubicBezTo>
                  <a:cubicBezTo>
                    <a:pt x="2331" y="8973"/>
                    <a:pt x="1780" y="8848"/>
                    <a:pt x="1454" y="7595"/>
                  </a:cubicBezTo>
                  <a:cubicBezTo>
                    <a:pt x="953" y="5490"/>
                    <a:pt x="527" y="3334"/>
                    <a:pt x="25" y="1104"/>
                  </a:cubicBezTo>
                </a:path>
              </a:pathLst>
            </a:custGeom>
            <a:solidFill>
              <a:srgbClr val="EEE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38"/>
            <p:cNvSpPr/>
            <p:nvPr/>
          </p:nvSpPr>
          <p:spPr>
            <a:xfrm>
              <a:off x="7647277" y="3290107"/>
              <a:ext cx="80399" cy="96932"/>
            </a:xfrm>
            <a:custGeom>
              <a:avLst/>
              <a:gdLst/>
              <a:ahLst/>
              <a:cxnLst/>
              <a:rect l="l" t="t" r="r" b="b"/>
              <a:pathLst>
                <a:path w="7319" h="8824" extrusionOk="0">
                  <a:moveTo>
                    <a:pt x="7293" y="1555"/>
                  </a:moveTo>
                  <a:cubicBezTo>
                    <a:pt x="7018" y="3685"/>
                    <a:pt x="6491" y="5891"/>
                    <a:pt x="5915" y="8096"/>
                  </a:cubicBezTo>
                  <a:cubicBezTo>
                    <a:pt x="5764" y="8723"/>
                    <a:pt x="5138" y="8823"/>
                    <a:pt x="4536" y="8372"/>
                  </a:cubicBezTo>
                  <a:cubicBezTo>
                    <a:pt x="4035" y="7971"/>
                    <a:pt x="3634" y="7420"/>
                    <a:pt x="3083" y="7044"/>
                  </a:cubicBezTo>
                  <a:cubicBezTo>
                    <a:pt x="2306" y="6492"/>
                    <a:pt x="1579" y="5866"/>
                    <a:pt x="777" y="5339"/>
                  </a:cubicBezTo>
                  <a:cubicBezTo>
                    <a:pt x="0" y="4838"/>
                    <a:pt x="0" y="4312"/>
                    <a:pt x="727" y="3785"/>
                  </a:cubicBezTo>
                  <a:cubicBezTo>
                    <a:pt x="2381" y="2582"/>
                    <a:pt x="4010" y="1329"/>
                    <a:pt x="5890" y="477"/>
                  </a:cubicBezTo>
                  <a:cubicBezTo>
                    <a:pt x="6967" y="1"/>
                    <a:pt x="7318" y="252"/>
                    <a:pt x="7293" y="1555"/>
                  </a:cubicBezTo>
                </a:path>
              </a:pathLst>
            </a:custGeom>
            <a:solidFill>
              <a:srgbClr val="EEEE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38"/>
            <p:cNvSpPr/>
            <p:nvPr/>
          </p:nvSpPr>
          <p:spPr>
            <a:xfrm>
              <a:off x="7360936" y="3445395"/>
              <a:ext cx="49850" cy="50114"/>
            </a:xfrm>
            <a:custGeom>
              <a:avLst/>
              <a:gdLst/>
              <a:ahLst/>
              <a:cxnLst/>
              <a:rect l="l" t="t" r="r" b="b"/>
              <a:pathLst>
                <a:path w="4538" h="4562" extrusionOk="0">
                  <a:moveTo>
                    <a:pt x="4512" y="2281"/>
                  </a:moveTo>
                  <a:cubicBezTo>
                    <a:pt x="4537" y="3434"/>
                    <a:pt x="3334" y="4562"/>
                    <a:pt x="2056" y="4537"/>
                  </a:cubicBezTo>
                  <a:cubicBezTo>
                    <a:pt x="928" y="4537"/>
                    <a:pt x="51" y="3584"/>
                    <a:pt x="26" y="2256"/>
                  </a:cubicBezTo>
                  <a:cubicBezTo>
                    <a:pt x="1" y="953"/>
                    <a:pt x="828" y="50"/>
                    <a:pt x="2081" y="25"/>
                  </a:cubicBezTo>
                  <a:cubicBezTo>
                    <a:pt x="3359" y="0"/>
                    <a:pt x="4512" y="1078"/>
                    <a:pt x="4512" y="2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38"/>
            <p:cNvSpPr/>
            <p:nvPr/>
          </p:nvSpPr>
          <p:spPr>
            <a:xfrm>
              <a:off x="7594690" y="3445395"/>
              <a:ext cx="49564" cy="50388"/>
            </a:xfrm>
            <a:custGeom>
              <a:avLst/>
              <a:gdLst/>
              <a:ahLst/>
              <a:cxnLst/>
              <a:rect l="l" t="t" r="r" b="b"/>
              <a:pathLst>
                <a:path w="4512" h="4587" extrusionOk="0">
                  <a:moveTo>
                    <a:pt x="4511" y="2231"/>
                  </a:moveTo>
                  <a:cubicBezTo>
                    <a:pt x="4486" y="3609"/>
                    <a:pt x="3584" y="4587"/>
                    <a:pt x="2356" y="4537"/>
                  </a:cubicBezTo>
                  <a:cubicBezTo>
                    <a:pt x="1153" y="4512"/>
                    <a:pt x="25" y="3434"/>
                    <a:pt x="25" y="2306"/>
                  </a:cubicBezTo>
                  <a:cubicBezTo>
                    <a:pt x="0" y="1103"/>
                    <a:pt x="1153" y="0"/>
                    <a:pt x="2431" y="25"/>
                  </a:cubicBezTo>
                  <a:cubicBezTo>
                    <a:pt x="3684" y="25"/>
                    <a:pt x="4511" y="928"/>
                    <a:pt x="4511" y="2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38"/>
            <p:cNvSpPr/>
            <p:nvPr/>
          </p:nvSpPr>
          <p:spPr>
            <a:xfrm>
              <a:off x="7330375" y="3575625"/>
              <a:ext cx="68568" cy="32494"/>
            </a:xfrm>
            <a:custGeom>
              <a:avLst/>
              <a:gdLst/>
              <a:ahLst/>
              <a:cxnLst/>
              <a:rect l="l" t="t" r="r" b="b"/>
              <a:pathLst>
                <a:path w="6242" h="2958" extrusionOk="0">
                  <a:moveTo>
                    <a:pt x="6241" y="251"/>
                  </a:moveTo>
                  <a:cubicBezTo>
                    <a:pt x="5991" y="777"/>
                    <a:pt x="5540" y="852"/>
                    <a:pt x="5164" y="1028"/>
                  </a:cubicBezTo>
                  <a:cubicBezTo>
                    <a:pt x="3860" y="1604"/>
                    <a:pt x="2532" y="2155"/>
                    <a:pt x="1204" y="2732"/>
                  </a:cubicBezTo>
                  <a:cubicBezTo>
                    <a:pt x="1003" y="2807"/>
                    <a:pt x="803" y="2907"/>
                    <a:pt x="602" y="2932"/>
                  </a:cubicBezTo>
                  <a:cubicBezTo>
                    <a:pt x="377" y="2957"/>
                    <a:pt x="151" y="2932"/>
                    <a:pt x="76" y="2657"/>
                  </a:cubicBezTo>
                  <a:cubicBezTo>
                    <a:pt x="1" y="2481"/>
                    <a:pt x="76" y="2306"/>
                    <a:pt x="201" y="2206"/>
                  </a:cubicBezTo>
                  <a:cubicBezTo>
                    <a:pt x="352" y="2055"/>
                    <a:pt x="552" y="1905"/>
                    <a:pt x="728" y="1830"/>
                  </a:cubicBezTo>
                  <a:cubicBezTo>
                    <a:pt x="2281" y="1278"/>
                    <a:pt x="3785" y="551"/>
                    <a:pt x="5389" y="125"/>
                  </a:cubicBezTo>
                  <a:cubicBezTo>
                    <a:pt x="5640" y="75"/>
                    <a:pt x="5916" y="0"/>
                    <a:pt x="6241" y="251"/>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38"/>
            <p:cNvSpPr/>
            <p:nvPr/>
          </p:nvSpPr>
          <p:spPr>
            <a:xfrm>
              <a:off x="7327904" y="3550293"/>
              <a:ext cx="72962" cy="14050"/>
            </a:xfrm>
            <a:custGeom>
              <a:avLst/>
              <a:gdLst/>
              <a:ahLst/>
              <a:cxnLst/>
              <a:rect l="l" t="t" r="r" b="b"/>
              <a:pathLst>
                <a:path w="6642" h="1279" extrusionOk="0">
                  <a:moveTo>
                    <a:pt x="4612" y="1278"/>
                  </a:moveTo>
                  <a:cubicBezTo>
                    <a:pt x="3659" y="1203"/>
                    <a:pt x="2456" y="1103"/>
                    <a:pt x="1228" y="1003"/>
                  </a:cubicBezTo>
                  <a:cubicBezTo>
                    <a:pt x="902" y="953"/>
                    <a:pt x="552" y="827"/>
                    <a:pt x="251" y="702"/>
                  </a:cubicBezTo>
                  <a:cubicBezTo>
                    <a:pt x="151" y="677"/>
                    <a:pt x="50" y="527"/>
                    <a:pt x="25" y="401"/>
                  </a:cubicBezTo>
                  <a:cubicBezTo>
                    <a:pt x="0" y="201"/>
                    <a:pt x="151" y="75"/>
                    <a:pt x="351" y="50"/>
                  </a:cubicBezTo>
                  <a:cubicBezTo>
                    <a:pt x="552" y="25"/>
                    <a:pt x="777" y="0"/>
                    <a:pt x="978" y="25"/>
                  </a:cubicBezTo>
                  <a:cubicBezTo>
                    <a:pt x="2732" y="176"/>
                    <a:pt x="4461" y="351"/>
                    <a:pt x="6191" y="527"/>
                  </a:cubicBezTo>
                  <a:cubicBezTo>
                    <a:pt x="6416" y="552"/>
                    <a:pt x="6642" y="677"/>
                    <a:pt x="6642" y="903"/>
                  </a:cubicBezTo>
                  <a:cubicBezTo>
                    <a:pt x="6642" y="1128"/>
                    <a:pt x="6416" y="1253"/>
                    <a:pt x="6191" y="1253"/>
                  </a:cubicBezTo>
                  <a:cubicBezTo>
                    <a:pt x="5740" y="1278"/>
                    <a:pt x="5314" y="1278"/>
                    <a:pt x="4612" y="1278"/>
                  </a:cubicBezTo>
                  <a:close/>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38"/>
            <p:cNvSpPr/>
            <p:nvPr/>
          </p:nvSpPr>
          <p:spPr>
            <a:xfrm>
              <a:off x="7607345" y="3574790"/>
              <a:ext cx="68019" cy="33603"/>
            </a:xfrm>
            <a:custGeom>
              <a:avLst/>
              <a:gdLst/>
              <a:ahLst/>
              <a:cxnLst/>
              <a:rect l="l" t="t" r="r" b="b"/>
              <a:pathLst>
                <a:path w="6192" h="3059" extrusionOk="0">
                  <a:moveTo>
                    <a:pt x="1" y="352"/>
                  </a:moveTo>
                  <a:cubicBezTo>
                    <a:pt x="227" y="1"/>
                    <a:pt x="552" y="151"/>
                    <a:pt x="828" y="226"/>
                  </a:cubicBezTo>
                  <a:cubicBezTo>
                    <a:pt x="2382" y="703"/>
                    <a:pt x="3886" y="1254"/>
                    <a:pt x="5364" y="1931"/>
                  </a:cubicBezTo>
                  <a:cubicBezTo>
                    <a:pt x="5540" y="2006"/>
                    <a:pt x="5690" y="2106"/>
                    <a:pt x="5841" y="2181"/>
                  </a:cubicBezTo>
                  <a:cubicBezTo>
                    <a:pt x="6016" y="2307"/>
                    <a:pt x="6191" y="2482"/>
                    <a:pt x="6116" y="2733"/>
                  </a:cubicBezTo>
                  <a:cubicBezTo>
                    <a:pt x="6016" y="3059"/>
                    <a:pt x="5740" y="3033"/>
                    <a:pt x="5465" y="2983"/>
                  </a:cubicBezTo>
                  <a:cubicBezTo>
                    <a:pt x="5314" y="2958"/>
                    <a:pt x="5139" y="2883"/>
                    <a:pt x="4988" y="2808"/>
                  </a:cubicBezTo>
                  <a:cubicBezTo>
                    <a:pt x="3585" y="2206"/>
                    <a:pt x="2156" y="1605"/>
                    <a:pt x="753" y="978"/>
                  </a:cubicBezTo>
                  <a:cubicBezTo>
                    <a:pt x="452" y="853"/>
                    <a:pt x="76" y="778"/>
                    <a:pt x="1" y="352"/>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38"/>
            <p:cNvSpPr/>
            <p:nvPr/>
          </p:nvSpPr>
          <p:spPr>
            <a:xfrm>
              <a:off x="7604324" y="3550018"/>
              <a:ext cx="72688" cy="14599"/>
            </a:xfrm>
            <a:custGeom>
              <a:avLst/>
              <a:gdLst/>
              <a:ahLst/>
              <a:cxnLst/>
              <a:rect l="l" t="t" r="r" b="b"/>
              <a:pathLst>
                <a:path w="6617" h="1329" extrusionOk="0">
                  <a:moveTo>
                    <a:pt x="1730" y="1278"/>
                  </a:moveTo>
                  <a:cubicBezTo>
                    <a:pt x="1278" y="1278"/>
                    <a:pt x="852" y="1278"/>
                    <a:pt x="426" y="1278"/>
                  </a:cubicBezTo>
                  <a:cubicBezTo>
                    <a:pt x="226" y="1278"/>
                    <a:pt x="50" y="1153"/>
                    <a:pt x="25" y="978"/>
                  </a:cubicBezTo>
                  <a:cubicBezTo>
                    <a:pt x="0" y="702"/>
                    <a:pt x="251" y="602"/>
                    <a:pt x="451" y="577"/>
                  </a:cubicBezTo>
                  <a:cubicBezTo>
                    <a:pt x="1103" y="501"/>
                    <a:pt x="1755" y="501"/>
                    <a:pt x="2406" y="376"/>
                  </a:cubicBezTo>
                  <a:cubicBezTo>
                    <a:pt x="3434" y="176"/>
                    <a:pt x="4512" y="276"/>
                    <a:pt x="5539" y="50"/>
                  </a:cubicBezTo>
                  <a:cubicBezTo>
                    <a:pt x="5765" y="0"/>
                    <a:pt x="6065" y="75"/>
                    <a:pt x="6316" y="126"/>
                  </a:cubicBezTo>
                  <a:cubicBezTo>
                    <a:pt x="6466" y="151"/>
                    <a:pt x="6617" y="276"/>
                    <a:pt x="6617" y="476"/>
                  </a:cubicBezTo>
                  <a:cubicBezTo>
                    <a:pt x="6617" y="627"/>
                    <a:pt x="6517" y="727"/>
                    <a:pt x="6391" y="752"/>
                  </a:cubicBezTo>
                  <a:cubicBezTo>
                    <a:pt x="6091" y="852"/>
                    <a:pt x="5815" y="978"/>
                    <a:pt x="5514" y="1003"/>
                  </a:cubicBezTo>
                  <a:cubicBezTo>
                    <a:pt x="4261" y="1128"/>
                    <a:pt x="2983" y="1228"/>
                    <a:pt x="1730" y="1329"/>
                  </a:cubicBezTo>
                  <a:cubicBezTo>
                    <a:pt x="1730" y="1303"/>
                    <a:pt x="1730" y="1303"/>
                    <a:pt x="1730" y="1278"/>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38"/>
            <p:cNvSpPr/>
            <p:nvPr/>
          </p:nvSpPr>
          <p:spPr>
            <a:xfrm>
              <a:off x="7597437" y="3512295"/>
              <a:ext cx="68019" cy="32779"/>
            </a:xfrm>
            <a:custGeom>
              <a:avLst/>
              <a:gdLst/>
              <a:ahLst/>
              <a:cxnLst/>
              <a:rect l="l" t="t" r="r" b="b"/>
              <a:pathLst>
                <a:path w="6192" h="2984" extrusionOk="0">
                  <a:moveTo>
                    <a:pt x="1" y="2783"/>
                  </a:moveTo>
                  <a:cubicBezTo>
                    <a:pt x="1730" y="1454"/>
                    <a:pt x="3484" y="727"/>
                    <a:pt x="5314" y="151"/>
                  </a:cubicBezTo>
                  <a:cubicBezTo>
                    <a:pt x="5615" y="51"/>
                    <a:pt x="5966" y="1"/>
                    <a:pt x="6091" y="377"/>
                  </a:cubicBezTo>
                  <a:cubicBezTo>
                    <a:pt x="6191" y="652"/>
                    <a:pt x="5915" y="828"/>
                    <a:pt x="5690" y="953"/>
                  </a:cubicBezTo>
                  <a:cubicBezTo>
                    <a:pt x="5414" y="1103"/>
                    <a:pt x="5139" y="1229"/>
                    <a:pt x="4838" y="1329"/>
                  </a:cubicBezTo>
                  <a:cubicBezTo>
                    <a:pt x="3710" y="1780"/>
                    <a:pt x="2582" y="2231"/>
                    <a:pt x="1454" y="2707"/>
                  </a:cubicBezTo>
                  <a:cubicBezTo>
                    <a:pt x="1028" y="2883"/>
                    <a:pt x="627" y="2983"/>
                    <a:pt x="1" y="2783"/>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38"/>
            <p:cNvSpPr/>
            <p:nvPr/>
          </p:nvSpPr>
          <p:spPr>
            <a:xfrm>
              <a:off x="7340295" y="3513119"/>
              <a:ext cx="65251" cy="32230"/>
            </a:xfrm>
            <a:custGeom>
              <a:avLst/>
              <a:gdLst/>
              <a:ahLst/>
              <a:cxnLst/>
              <a:rect l="l" t="t" r="r" b="b"/>
              <a:pathLst>
                <a:path w="5940" h="2934" extrusionOk="0">
                  <a:moveTo>
                    <a:pt x="5940" y="2607"/>
                  </a:moveTo>
                  <a:cubicBezTo>
                    <a:pt x="5564" y="2933"/>
                    <a:pt x="5288" y="2833"/>
                    <a:pt x="4988" y="2733"/>
                  </a:cubicBezTo>
                  <a:cubicBezTo>
                    <a:pt x="3609" y="2181"/>
                    <a:pt x="2231" y="1630"/>
                    <a:pt x="877" y="1078"/>
                  </a:cubicBezTo>
                  <a:cubicBezTo>
                    <a:pt x="677" y="978"/>
                    <a:pt x="476" y="853"/>
                    <a:pt x="301" y="753"/>
                  </a:cubicBezTo>
                  <a:cubicBezTo>
                    <a:pt x="150" y="652"/>
                    <a:pt x="0" y="502"/>
                    <a:pt x="50" y="327"/>
                  </a:cubicBezTo>
                  <a:cubicBezTo>
                    <a:pt x="125" y="76"/>
                    <a:pt x="351" y="1"/>
                    <a:pt x="576" y="51"/>
                  </a:cubicBezTo>
                  <a:cubicBezTo>
                    <a:pt x="1830" y="302"/>
                    <a:pt x="3008" y="803"/>
                    <a:pt x="4135" y="1404"/>
                  </a:cubicBezTo>
                  <a:cubicBezTo>
                    <a:pt x="4762" y="1730"/>
                    <a:pt x="5439" y="2031"/>
                    <a:pt x="5940" y="2607"/>
                  </a:cubicBezTo>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2" name="Google Shape;3602;p38"/>
          <p:cNvGrpSpPr/>
          <p:nvPr/>
        </p:nvGrpSpPr>
        <p:grpSpPr>
          <a:xfrm>
            <a:off x="3976835" y="3217958"/>
            <a:ext cx="446828" cy="427583"/>
            <a:chOff x="6261587" y="3179706"/>
            <a:chExt cx="575142" cy="550370"/>
          </a:xfrm>
        </p:grpSpPr>
        <p:sp>
          <p:nvSpPr>
            <p:cNvPr id="3603" name="Google Shape;3603;p38"/>
            <p:cNvSpPr/>
            <p:nvPr/>
          </p:nvSpPr>
          <p:spPr>
            <a:xfrm>
              <a:off x="6261587" y="3179706"/>
              <a:ext cx="575142" cy="550370"/>
            </a:xfrm>
            <a:custGeom>
              <a:avLst/>
              <a:gdLst/>
              <a:ahLst/>
              <a:cxnLst/>
              <a:rect l="l" t="t" r="r" b="b"/>
              <a:pathLst>
                <a:path w="52357" h="50102" extrusionOk="0">
                  <a:moveTo>
                    <a:pt x="25640" y="50001"/>
                  </a:moveTo>
                  <a:cubicBezTo>
                    <a:pt x="23986" y="50001"/>
                    <a:pt x="22106" y="50101"/>
                    <a:pt x="20226" y="49775"/>
                  </a:cubicBezTo>
                  <a:cubicBezTo>
                    <a:pt x="17043" y="49199"/>
                    <a:pt x="13986" y="48397"/>
                    <a:pt x="11204" y="46592"/>
                  </a:cubicBezTo>
                  <a:cubicBezTo>
                    <a:pt x="9023" y="45189"/>
                    <a:pt x="6993" y="43660"/>
                    <a:pt x="5314" y="41680"/>
                  </a:cubicBezTo>
                  <a:cubicBezTo>
                    <a:pt x="4136" y="40277"/>
                    <a:pt x="3058" y="38798"/>
                    <a:pt x="2357" y="37069"/>
                  </a:cubicBezTo>
                  <a:cubicBezTo>
                    <a:pt x="828" y="33359"/>
                    <a:pt x="1" y="29500"/>
                    <a:pt x="276" y="25490"/>
                  </a:cubicBezTo>
                  <a:cubicBezTo>
                    <a:pt x="552" y="21179"/>
                    <a:pt x="1755" y="17094"/>
                    <a:pt x="3835" y="13284"/>
                  </a:cubicBezTo>
                  <a:cubicBezTo>
                    <a:pt x="6016" y="9324"/>
                    <a:pt x="9249" y="6417"/>
                    <a:pt x="13058" y="4036"/>
                  </a:cubicBezTo>
                  <a:cubicBezTo>
                    <a:pt x="17820" y="1078"/>
                    <a:pt x="22983" y="1"/>
                    <a:pt x="28472" y="552"/>
                  </a:cubicBezTo>
                  <a:cubicBezTo>
                    <a:pt x="32156" y="928"/>
                    <a:pt x="35640" y="2031"/>
                    <a:pt x="38823" y="4036"/>
                  </a:cubicBezTo>
                  <a:cubicBezTo>
                    <a:pt x="42181" y="6141"/>
                    <a:pt x="44988" y="8798"/>
                    <a:pt x="47319" y="11981"/>
                  </a:cubicBezTo>
                  <a:cubicBezTo>
                    <a:pt x="47645" y="12407"/>
                    <a:pt x="47871" y="12933"/>
                    <a:pt x="48121" y="13409"/>
                  </a:cubicBezTo>
                  <a:cubicBezTo>
                    <a:pt x="51304" y="19700"/>
                    <a:pt x="52357" y="26292"/>
                    <a:pt x="50753" y="33234"/>
                  </a:cubicBezTo>
                  <a:cubicBezTo>
                    <a:pt x="50151" y="35891"/>
                    <a:pt x="49049" y="38397"/>
                    <a:pt x="47419" y="40577"/>
                  </a:cubicBezTo>
                  <a:cubicBezTo>
                    <a:pt x="45615" y="43034"/>
                    <a:pt x="43259" y="44938"/>
                    <a:pt x="40678" y="46567"/>
                  </a:cubicBezTo>
                  <a:cubicBezTo>
                    <a:pt x="36818" y="48999"/>
                    <a:pt x="32582" y="49951"/>
                    <a:pt x="28071" y="50001"/>
                  </a:cubicBezTo>
                  <a:cubicBezTo>
                    <a:pt x="27344" y="50026"/>
                    <a:pt x="26617" y="50001"/>
                    <a:pt x="25640" y="50001"/>
                  </a:cubicBezTo>
                  <a:close/>
                </a:path>
              </a:pathLst>
            </a:custGeom>
            <a:solidFill>
              <a:srgbClr val="174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38"/>
            <p:cNvSpPr/>
            <p:nvPr/>
          </p:nvSpPr>
          <p:spPr>
            <a:xfrm>
              <a:off x="6316930" y="3283780"/>
              <a:ext cx="446299" cy="389858"/>
            </a:xfrm>
            <a:custGeom>
              <a:avLst/>
              <a:gdLst/>
              <a:ahLst/>
              <a:cxnLst/>
              <a:rect l="l" t="t" r="r" b="b"/>
              <a:pathLst>
                <a:path w="40628" h="35490" extrusionOk="0">
                  <a:moveTo>
                    <a:pt x="40627" y="16291"/>
                  </a:moveTo>
                  <a:cubicBezTo>
                    <a:pt x="40577" y="19875"/>
                    <a:pt x="39625" y="23259"/>
                    <a:pt x="37895" y="26316"/>
                  </a:cubicBezTo>
                  <a:cubicBezTo>
                    <a:pt x="36542" y="28672"/>
                    <a:pt x="34737" y="30753"/>
                    <a:pt x="32281" y="32256"/>
                  </a:cubicBezTo>
                  <a:cubicBezTo>
                    <a:pt x="29775" y="33760"/>
                    <a:pt x="27068" y="34462"/>
                    <a:pt x="24236" y="34913"/>
                  </a:cubicBezTo>
                  <a:cubicBezTo>
                    <a:pt x="20426" y="35489"/>
                    <a:pt x="16717" y="35063"/>
                    <a:pt x="13058" y="33936"/>
                  </a:cubicBezTo>
                  <a:cubicBezTo>
                    <a:pt x="9775" y="32908"/>
                    <a:pt x="7068" y="30953"/>
                    <a:pt x="5088" y="28121"/>
                  </a:cubicBezTo>
                  <a:cubicBezTo>
                    <a:pt x="1078" y="22432"/>
                    <a:pt x="0" y="16216"/>
                    <a:pt x="2406" y="9675"/>
                  </a:cubicBezTo>
                  <a:cubicBezTo>
                    <a:pt x="3584" y="6417"/>
                    <a:pt x="5639" y="3584"/>
                    <a:pt x="8797" y="1805"/>
                  </a:cubicBezTo>
                  <a:cubicBezTo>
                    <a:pt x="10476" y="853"/>
                    <a:pt x="12256" y="126"/>
                    <a:pt x="14286" y="226"/>
                  </a:cubicBezTo>
                  <a:cubicBezTo>
                    <a:pt x="14988" y="251"/>
                    <a:pt x="15614" y="401"/>
                    <a:pt x="16241" y="777"/>
                  </a:cubicBezTo>
                  <a:cubicBezTo>
                    <a:pt x="17519" y="1504"/>
                    <a:pt x="18697" y="2356"/>
                    <a:pt x="19725" y="3434"/>
                  </a:cubicBezTo>
                  <a:cubicBezTo>
                    <a:pt x="20602" y="4336"/>
                    <a:pt x="21253" y="4386"/>
                    <a:pt x="22030" y="3434"/>
                  </a:cubicBezTo>
                  <a:cubicBezTo>
                    <a:pt x="22832" y="2482"/>
                    <a:pt x="23860" y="1905"/>
                    <a:pt x="24812" y="1178"/>
                  </a:cubicBezTo>
                  <a:cubicBezTo>
                    <a:pt x="26166" y="126"/>
                    <a:pt x="27695" y="0"/>
                    <a:pt x="29249" y="376"/>
                  </a:cubicBezTo>
                  <a:cubicBezTo>
                    <a:pt x="32432" y="1128"/>
                    <a:pt x="35013" y="2808"/>
                    <a:pt x="36968" y="5539"/>
                  </a:cubicBezTo>
                  <a:cubicBezTo>
                    <a:pt x="38772" y="8046"/>
                    <a:pt x="39950" y="10777"/>
                    <a:pt x="40452" y="13810"/>
                  </a:cubicBezTo>
                  <a:cubicBezTo>
                    <a:pt x="40602" y="14637"/>
                    <a:pt x="40627" y="15464"/>
                    <a:pt x="40627" y="16291"/>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38"/>
            <p:cNvSpPr/>
            <p:nvPr/>
          </p:nvSpPr>
          <p:spPr>
            <a:xfrm>
              <a:off x="6485971" y="3409879"/>
              <a:ext cx="119780" cy="126097"/>
            </a:xfrm>
            <a:custGeom>
              <a:avLst/>
              <a:gdLst/>
              <a:ahLst/>
              <a:cxnLst/>
              <a:rect l="l" t="t" r="r" b="b"/>
              <a:pathLst>
                <a:path w="10904" h="11479" extrusionOk="0">
                  <a:moveTo>
                    <a:pt x="10878" y="2481"/>
                  </a:moveTo>
                  <a:cubicBezTo>
                    <a:pt x="10853" y="2882"/>
                    <a:pt x="10803" y="3183"/>
                    <a:pt x="10652" y="3484"/>
                  </a:cubicBezTo>
                  <a:cubicBezTo>
                    <a:pt x="9625" y="5840"/>
                    <a:pt x="8221" y="7995"/>
                    <a:pt x="6943" y="10226"/>
                  </a:cubicBezTo>
                  <a:cubicBezTo>
                    <a:pt x="6241" y="11479"/>
                    <a:pt x="4988" y="11479"/>
                    <a:pt x="4136" y="10326"/>
                  </a:cubicBezTo>
                  <a:cubicBezTo>
                    <a:pt x="3710" y="9725"/>
                    <a:pt x="3334" y="9098"/>
                    <a:pt x="2983" y="8446"/>
                  </a:cubicBezTo>
                  <a:cubicBezTo>
                    <a:pt x="2181" y="7068"/>
                    <a:pt x="1404" y="5664"/>
                    <a:pt x="652" y="4236"/>
                  </a:cubicBezTo>
                  <a:cubicBezTo>
                    <a:pt x="427" y="3810"/>
                    <a:pt x="251" y="3309"/>
                    <a:pt x="151" y="2832"/>
                  </a:cubicBezTo>
                  <a:cubicBezTo>
                    <a:pt x="1" y="2231"/>
                    <a:pt x="201" y="1730"/>
                    <a:pt x="703" y="1379"/>
                  </a:cubicBezTo>
                  <a:cubicBezTo>
                    <a:pt x="1480" y="802"/>
                    <a:pt x="2307" y="276"/>
                    <a:pt x="3284" y="151"/>
                  </a:cubicBezTo>
                  <a:cubicBezTo>
                    <a:pt x="4763" y="0"/>
                    <a:pt x="6216" y="0"/>
                    <a:pt x="7695" y="176"/>
                  </a:cubicBezTo>
                  <a:cubicBezTo>
                    <a:pt x="8798" y="301"/>
                    <a:pt x="9650" y="928"/>
                    <a:pt x="10477" y="1579"/>
                  </a:cubicBezTo>
                  <a:cubicBezTo>
                    <a:pt x="10803" y="1830"/>
                    <a:pt x="10903" y="2156"/>
                    <a:pt x="10878" y="2481"/>
                  </a:cubicBezTo>
                </a:path>
              </a:pathLst>
            </a:custGeom>
            <a:solidFill>
              <a:srgbClr val="F88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38"/>
            <p:cNvSpPr/>
            <p:nvPr/>
          </p:nvSpPr>
          <p:spPr>
            <a:xfrm>
              <a:off x="6640983" y="3381790"/>
              <a:ext cx="55068" cy="60033"/>
            </a:xfrm>
            <a:custGeom>
              <a:avLst/>
              <a:gdLst/>
              <a:ahLst/>
              <a:cxnLst/>
              <a:rect l="l" t="t" r="r" b="b"/>
              <a:pathLst>
                <a:path w="5013" h="5465" extrusionOk="0">
                  <a:moveTo>
                    <a:pt x="2481" y="5414"/>
                  </a:moveTo>
                  <a:cubicBezTo>
                    <a:pt x="1153" y="5364"/>
                    <a:pt x="0" y="4111"/>
                    <a:pt x="25" y="2733"/>
                  </a:cubicBezTo>
                  <a:cubicBezTo>
                    <a:pt x="50" y="1179"/>
                    <a:pt x="1153" y="1"/>
                    <a:pt x="2557" y="76"/>
                  </a:cubicBezTo>
                  <a:cubicBezTo>
                    <a:pt x="3985" y="176"/>
                    <a:pt x="5013" y="1329"/>
                    <a:pt x="4938" y="2758"/>
                  </a:cubicBezTo>
                  <a:cubicBezTo>
                    <a:pt x="4862" y="4262"/>
                    <a:pt x="3760" y="5465"/>
                    <a:pt x="2481" y="5414"/>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38"/>
            <p:cNvSpPr/>
            <p:nvPr/>
          </p:nvSpPr>
          <p:spPr>
            <a:xfrm>
              <a:off x="6395672" y="3382625"/>
              <a:ext cx="55617" cy="58649"/>
            </a:xfrm>
            <a:custGeom>
              <a:avLst/>
              <a:gdLst/>
              <a:ahLst/>
              <a:cxnLst/>
              <a:rect l="l" t="t" r="r" b="b"/>
              <a:pathLst>
                <a:path w="5063" h="5339" extrusionOk="0">
                  <a:moveTo>
                    <a:pt x="5063" y="2732"/>
                  </a:moveTo>
                  <a:cubicBezTo>
                    <a:pt x="5038" y="3985"/>
                    <a:pt x="3735" y="5338"/>
                    <a:pt x="2506" y="5338"/>
                  </a:cubicBezTo>
                  <a:cubicBezTo>
                    <a:pt x="1303" y="5338"/>
                    <a:pt x="0" y="3835"/>
                    <a:pt x="50" y="2481"/>
                  </a:cubicBezTo>
                  <a:cubicBezTo>
                    <a:pt x="100" y="1153"/>
                    <a:pt x="1329" y="0"/>
                    <a:pt x="2682" y="0"/>
                  </a:cubicBezTo>
                  <a:cubicBezTo>
                    <a:pt x="3910" y="25"/>
                    <a:pt x="5063" y="1353"/>
                    <a:pt x="5063" y="273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38"/>
            <p:cNvSpPr/>
            <p:nvPr/>
          </p:nvSpPr>
          <p:spPr>
            <a:xfrm>
              <a:off x="6392091" y="3476505"/>
              <a:ext cx="37173" cy="34702"/>
            </a:xfrm>
            <a:custGeom>
              <a:avLst/>
              <a:gdLst/>
              <a:ahLst/>
              <a:cxnLst/>
              <a:rect l="l" t="t" r="r" b="b"/>
              <a:pathLst>
                <a:path w="3384" h="3159" extrusionOk="0">
                  <a:moveTo>
                    <a:pt x="1680" y="3133"/>
                  </a:moveTo>
                  <a:cubicBezTo>
                    <a:pt x="627" y="3108"/>
                    <a:pt x="0" y="2482"/>
                    <a:pt x="76" y="1504"/>
                  </a:cubicBezTo>
                  <a:cubicBezTo>
                    <a:pt x="126" y="577"/>
                    <a:pt x="777" y="0"/>
                    <a:pt x="1705" y="51"/>
                  </a:cubicBezTo>
                  <a:cubicBezTo>
                    <a:pt x="2507" y="126"/>
                    <a:pt x="3384" y="1078"/>
                    <a:pt x="3334" y="1830"/>
                  </a:cubicBezTo>
                  <a:cubicBezTo>
                    <a:pt x="3259" y="2557"/>
                    <a:pt x="2507" y="3158"/>
                    <a:pt x="1680" y="31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38"/>
            <p:cNvSpPr/>
            <p:nvPr/>
          </p:nvSpPr>
          <p:spPr>
            <a:xfrm>
              <a:off x="6659153" y="3476505"/>
              <a:ext cx="34427" cy="34427"/>
            </a:xfrm>
            <a:custGeom>
              <a:avLst/>
              <a:gdLst/>
              <a:ahLst/>
              <a:cxnLst/>
              <a:rect l="l" t="t" r="r" b="b"/>
              <a:pathLst>
                <a:path w="3134" h="3134" extrusionOk="0">
                  <a:moveTo>
                    <a:pt x="1579" y="3108"/>
                  </a:moveTo>
                  <a:cubicBezTo>
                    <a:pt x="627" y="3133"/>
                    <a:pt x="50" y="2582"/>
                    <a:pt x="25" y="1604"/>
                  </a:cubicBezTo>
                  <a:cubicBezTo>
                    <a:pt x="0" y="602"/>
                    <a:pt x="451" y="101"/>
                    <a:pt x="1379" y="51"/>
                  </a:cubicBezTo>
                  <a:cubicBezTo>
                    <a:pt x="2306" y="0"/>
                    <a:pt x="3008" y="577"/>
                    <a:pt x="3058" y="1454"/>
                  </a:cubicBezTo>
                  <a:cubicBezTo>
                    <a:pt x="3133" y="2331"/>
                    <a:pt x="2456" y="3083"/>
                    <a:pt x="1579" y="3108"/>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0" name="Google Shape;3610;p38"/>
          <p:cNvGrpSpPr/>
          <p:nvPr/>
        </p:nvGrpSpPr>
        <p:grpSpPr>
          <a:xfrm>
            <a:off x="4733602" y="2535339"/>
            <a:ext cx="410676" cy="489186"/>
            <a:chOff x="7235672" y="2456712"/>
            <a:chExt cx="528609" cy="629663"/>
          </a:xfrm>
        </p:grpSpPr>
        <p:sp>
          <p:nvSpPr>
            <p:cNvPr id="3611" name="Google Shape;3611;p38"/>
            <p:cNvSpPr/>
            <p:nvPr/>
          </p:nvSpPr>
          <p:spPr>
            <a:xfrm>
              <a:off x="7235672" y="2601530"/>
              <a:ext cx="528609" cy="484845"/>
            </a:xfrm>
            <a:custGeom>
              <a:avLst/>
              <a:gdLst/>
              <a:ahLst/>
              <a:cxnLst/>
              <a:rect l="l" t="t" r="r" b="b"/>
              <a:pathLst>
                <a:path w="48121" h="44137" extrusionOk="0">
                  <a:moveTo>
                    <a:pt x="29574" y="327"/>
                  </a:moveTo>
                  <a:cubicBezTo>
                    <a:pt x="30151" y="653"/>
                    <a:pt x="30802" y="778"/>
                    <a:pt x="31454" y="928"/>
                  </a:cubicBezTo>
                  <a:cubicBezTo>
                    <a:pt x="34311" y="1505"/>
                    <a:pt x="36767" y="2933"/>
                    <a:pt x="38923" y="4888"/>
                  </a:cubicBezTo>
                  <a:cubicBezTo>
                    <a:pt x="43735" y="9324"/>
                    <a:pt x="46968" y="14663"/>
                    <a:pt x="47619" y="21254"/>
                  </a:cubicBezTo>
                  <a:cubicBezTo>
                    <a:pt x="47970" y="24613"/>
                    <a:pt x="48121" y="28096"/>
                    <a:pt x="46792" y="31405"/>
                  </a:cubicBezTo>
                  <a:cubicBezTo>
                    <a:pt x="45564" y="34412"/>
                    <a:pt x="43534" y="36793"/>
                    <a:pt x="40928" y="38698"/>
                  </a:cubicBezTo>
                  <a:cubicBezTo>
                    <a:pt x="38497" y="40477"/>
                    <a:pt x="35715" y="41530"/>
                    <a:pt x="32857" y="42457"/>
                  </a:cubicBezTo>
                  <a:cubicBezTo>
                    <a:pt x="27920" y="44036"/>
                    <a:pt x="22908" y="44136"/>
                    <a:pt x="17920" y="43059"/>
                  </a:cubicBezTo>
                  <a:cubicBezTo>
                    <a:pt x="14261" y="42257"/>
                    <a:pt x="10727" y="40979"/>
                    <a:pt x="7644" y="38748"/>
                  </a:cubicBezTo>
                  <a:cubicBezTo>
                    <a:pt x="4737" y="36643"/>
                    <a:pt x="2532" y="33961"/>
                    <a:pt x="1379" y="30502"/>
                  </a:cubicBezTo>
                  <a:cubicBezTo>
                    <a:pt x="1103" y="29650"/>
                    <a:pt x="953" y="28773"/>
                    <a:pt x="852" y="27921"/>
                  </a:cubicBezTo>
                  <a:cubicBezTo>
                    <a:pt x="0" y="19575"/>
                    <a:pt x="2256" y="12282"/>
                    <a:pt x="8221" y="6242"/>
                  </a:cubicBezTo>
                  <a:cubicBezTo>
                    <a:pt x="9950" y="4487"/>
                    <a:pt x="11805" y="2883"/>
                    <a:pt x="14085" y="1881"/>
                  </a:cubicBezTo>
                  <a:cubicBezTo>
                    <a:pt x="15364" y="1329"/>
                    <a:pt x="16692" y="1079"/>
                    <a:pt x="17995" y="678"/>
                  </a:cubicBezTo>
                  <a:cubicBezTo>
                    <a:pt x="18321" y="577"/>
                    <a:pt x="18697" y="577"/>
                    <a:pt x="18847" y="151"/>
                  </a:cubicBezTo>
                  <a:cubicBezTo>
                    <a:pt x="19449" y="1"/>
                    <a:pt x="19850" y="402"/>
                    <a:pt x="20226" y="753"/>
                  </a:cubicBezTo>
                  <a:cubicBezTo>
                    <a:pt x="21103" y="1605"/>
                    <a:pt x="22106" y="2307"/>
                    <a:pt x="22983" y="3184"/>
                  </a:cubicBezTo>
                  <a:cubicBezTo>
                    <a:pt x="23985" y="4186"/>
                    <a:pt x="24537" y="4186"/>
                    <a:pt x="25539" y="3209"/>
                  </a:cubicBezTo>
                  <a:cubicBezTo>
                    <a:pt x="26416" y="2332"/>
                    <a:pt x="27319" y="1505"/>
                    <a:pt x="28296" y="753"/>
                  </a:cubicBezTo>
                  <a:cubicBezTo>
                    <a:pt x="28672" y="477"/>
                    <a:pt x="29023" y="101"/>
                    <a:pt x="29574" y="32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38"/>
            <p:cNvSpPr/>
            <p:nvPr/>
          </p:nvSpPr>
          <p:spPr>
            <a:xfrm>
              <a:off x="7408019" y="2456712"/>
              <a:ext cx="188601" cy="194665"/>
            </a:xfrm>
            <a:custGeom>
              <a:avLst/>
              <a:gdLst/>
              <a:ahLst/>
              <a:cxnLst/>
              <a:rect l="l" t="t" r="r" b="b"/>
              <a:pathLst>
                <a:path w="17169" h="17721" extrusionOk="0">
                  <a:moveTo>
                    <a:pt x="13885" y="13510"/>
                  </a:moveTo>
                  <a:cubicBezTo>
                    <a:pt x="12657" y="14136"/>
                    <a:pt x="11680" y="15114"/>
                    <a:pt x="10702" y="16066"/>
                  </a:cubicBezTo>
                  <a:cubicBezTo>
                    <a:pt x="10402" y="16367"/>
                    <a:pt x="10101" y="16668"/>
                    <a:pt x="9775" y="16968"/>
                  </a:cubicBezTo>
                  <a:cubicBezTo>
                    <a:pt x="8923" y="17720"/>
                    <a:pt x="8171" y="17720"/>
                    <a:pt x="7344" y="16918"/>
                  </a:cubicBezTo>
                  <a:cubicBezTo>
                    <a:pt x="6016" y="15665"/>
                    <a:pt x="4687" y="14362"/>
                    <a:pt x="3158" y="13334"/>
                  </a:cubicBezTo>
                  <a:cubicBezTo>
                    <a:pt x="1680" y="12432"/>
                    <a:pt x="527" y="11304"/>
                    <a:pt x="226" y="9500"/>
                  </a:cubicBezTo>
                  <a:cubicBezTo>
                    <a:pt x="0" y="8071"/>
                    <a:pt x="251" y="7419"/>
                    <a:pt x="1655" y="7018"/>
                  </a:cubicBezTo>
                  <a:cubicBezTo>
                    <a:pt x="2507" y="6743"/>
                    <a:pt x="2883" y="6317"/>
                    <a:pt x="2983" y="5389"/>
                  </a:cubicBezTo>
                  <a:cubicBezTo>
                    <a:pt x="3234" y="3159"/>
                    <a:pt x="4487" y="1555"/>
                    <a:pt x="6592" y="778"/>
                  </a:cubicBezTo>
                  <a:cubicBezTo>
                    <a:pt x="8722" y="1"/>
                    <a:pt x="10677" y="452"/>
                    <a:pt x="12381" y="1881"/>
                  </a:cubicBezTo>
                  <a:cubicBezTo>
                    <a:pt x="13534" y="2858"/>
                    <a:pt x="14086" y="4136"/>
                    <a:pt x="14161" y="5590"/>
                  </a:cubicBezTo>
                  <a:cubicBezTo>
                    <a:pt x="14236" y="6417"/>
                    <a:pt x="14612" y="6718"/>
                    <a:pt x="15289" y="6943"/>
                  </a:cubicBezTo>
                  <a:cubicBezTo>
                    <a:pt x="16968" y="7545"/>
                    <a:pt x="17168" y="7996"/>
                    <a:pt x="16843" y="9675"/>
                  </a:cubicBezTo>
                  <a:cubicBezTo>
                    <a:pt x="16617" y="10878"/>
                    <a:pt x="16041" y="11805"/>
                    <a:pt x="15113" y="12532"/>
                  </a:cubicBezTo>
                  <a:cubicBezTo>
                    <a:pt x="14687" y="12858"/>
                    <a:pt x="14286" y="13184"/>
                    <a:pt x="13885" y="1351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38"/>
            <p:cNvSpPr/>
            <p:nvPr/>
          </p:nvSpPr>
          <p:spPr>
            <a:xfrm>
              <a:off x="7438305" y="2781589"/>
              <a:ext cx="125273" cy="133270"/>
            </a:xfrm>
            <a:custGeom>
              <a:avLst/>
              <a:gdLst/>
              <a:ahLst/>
              <a:cxnLst/>
              <a:rect l="l" t="t" r="r" b="b"/>
              <a:pathLst>
                <a:path w="11404" h="12132" extrusionOk="0">
                  <a:moveTo>
                    <a:pt x="6141" y="51"/>
                  </a:moveTo>
                  <a:cubicBezTo>
                    <a:pt x="7218" y="1"/>
                    <a:pt x="8572" y="1"/>
                    <a:pt x="9825" y="703"/>
                  </a:cubicBezTo>
                  <a:cubicBezTo>
                    <a:pt x="10301" y="953"/>
                    <a:pt x="10702" y="1254"/>
                    <a:pt x="11003" y="1705"/>
                  </a:cubicBezTo>
                  <a:cubicBezTo>
                    <a:pt x="11229" y="2081"/>
                    <a:pt x="11404" y="2482"/>
                    <a:pt x="11229" y="2958"/>
                  </a:cubicBezTo>
                  <a:cubicBezTo>
                    <a:pt x="10376" y="5440"/>
                    <a:pt x="9499" y="7921"/>
                    <a:pt x="7920" y="10076"/>
                  </a:cubicBezTo>
                  <a:cubicBezTo>
                    <a:pt x="6416" y="12131"/>
                    <a:pt x="5314" y="12131"/>
                    <a:pt x="3710" y="10151"/>
                  </a:cubicBezTo>
                  <a:cubicBezTo>
                    <a:pt x="3259" y="9600"/>
                    <a:pt x="2883" y="8999"/>
                    <a:pt x="2607" y="8347"/>
                  </a:cubicBezTo>
                  <a:cubicBezTo>
                    <a:pt x="1955" y="6868"/>
                    <a:pt x="1279" y="5389"/>
                    <a:pt x="652" y="3886"/>
                  </a:cubicBezTo>
                  <a:cubicBezTo>
                    <a:pt x="0" y="2257"/>
                    <a:pt x="552" y="1129"/>
                    <a:pt x="2231" y="502"/>
                  </a:cubicBezTo>
                  <a:cubicBezTo>
                    <a:pt x="2807" y="302"/>
                    <a:pt x="3384" y="51"/>
                    <a:pt x="4010" y="51"/>
                  </a:cubicBezTo>
                  <a:cubicBezTo>
                    <a:pt x="4612" y="51"/>
                    <a:pt x="5239" y="51"/>
                    <a:pt x="6141" y="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38"/>
            <p:cNvSpPr/>
            <p:nvPr/>
          </p:nvSpPr>
          <p:spPr>
            <a:xfrm>
              <a:off x="7595240" y="2835835"/>
              <a:ext cx="83706" cy="46532"/>
            </a:xfrm>
            <a:custGeom>
              <a:avLst/>
              <a:gdLst/>
              <a:ahLst/>
              <a:cxnLst/>
              <a:rect l="l" t="t" r="r" b="b"/>
              <a:pathLst>
                <a:path w="7620" h="4236" extrusionOk="0">
                  <a:moveTo>
                    <a:pt x="3760" y="101"/>
                  </a:moveTo>
                  <a:cubicBezTo>
                    <a:pt x="4587" y="0"/>
                    <a:pt x="5514" y="276"/>
                    <a:pt x="6416" y="652"/>
                  </a:cubicBezTo>
                  <a:cubicBezTo>
                    <a:pt x="7444" y="1078"/>
                    <a:pt x="7619" y="2030"/>
                    <a:pt x="6867" y="2857"/>
                  </a:cubicBezTo>
                  <a:cubicBezTo>
                    <a:pt x="6366" y="3459"/>
                    <a:pt x="5714" y="3785"/>
                    <a:pt x="4963" y="3935"/>
                  </a:cubicBezTo>
                  <a:cubicBezTo>
                    <a:pt x="3409" y="4236"/>
                    <a:pt x="1980" y="3935"/>
                    <a:pt x="802" y="2908"/>
                  </a:cubicBezTo>
                  <a:cubicBezTo>
                    <a:pt x="0" y="2206"/>
                    <a:pt x="125" y="1329"/>
                    <a:pt x="978" y="702"/>
                  </a:cubicBezTo>
                  <a:cubicBezTo>
                    <a:pt x="1604" y="226"/>
                    <a:pt x="2231" y="101"/>
                    <a:pt x="3760" y="1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38"/>
            <p:cNvSpPr/>
            <p:nvPr/>
          </p:nvSpPr>
          <p:spPr>
            <a:xfrm>
              <a:off x="7322675" y="2825366"/>
              <a:ext cx="75445" cy="41589"/>
            </a:xfrm>
            <a:custGeom>
              <a:avLst/>
              <a:gdLst/>
              <a:ahLst/>
              <a:cxnLst/>
              <a:rect l="l" t="t" r="r" b="b"/>
              <a:pathLst>
                <a:path w="6868" h="3786" extrusionOk="0">
                  <a:moveTo>
                    <a:pt x="3308" y="3710"/>
                  </a:moveTo>
                  <a:cubicBezTo>
                    <a:pt x="2632" y="3760"/>
                    <a:pt x="2005" y="3660"/>
                    <a:pt x="1378" y="3435"/>
                  </a:cubicBezTo>
                  <a:cubicBezTo>
                    <a:pt x="501" y="3109"/>
                    <a:pt x="0" y="2557"/>
                    <a:pt x="25" y="1881"/>
                  </a:cubicBezTo>
                  <a:cubicBezTo>
                    <a:pt x="25" y="1279"/>
                    <a:pt x="526" y="753"/>
                    <a:pt x="1378" y="502"/>
                  </a:cubicBezTo>
                  <a:cubicBezTo>
                    <a:pt x="3008" y="1"/>
                    <a:pt x="4511" y="402"/>
                    <a:pt x="5840" y="1304"/>
                  </a:cubicBezTo>
                  <a:cubicBezTo>
                    <a:pt x="6867" y="1981"/>
                    <a:pt x="6717" y="2883"/>
                    <a:pt x="5614" y="3384"/>
                  </a:cubicBezTo>
                  <a:cubicBezTo>
                    <a:pt x="4887" y="3710"/>
                    <a:pt x="4110" y="3785"/>
                    <a:pt x="3308" y="37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38"/>
            <p:cNvSpPr/>
            <p:nvPr/>
          </p:nvSpPr>
          <p:spPr>
            <a:xfrm>
              <a:off x="7358190" y="2748282"/>
              <a:ext cx="46532" cy="51223"/>
            </a:xfrm>
            <a:custGeom>
              <a:avLst/>
              <a:gdLst/>
              <a:ahLst/>
              <a:cxnLst/>
              <a:rect l="l" t="t" r="r" b="b"/>
              <a:pathLst>
                <a:path w="4236" h="4663" extrusionOk="0">
                  <a:moveTo>
                    <a:pt x="2030" y="25"/>
                  </a:moveTo>
                  <a:cubicBezTo>
                    <a:pt x="3233" y="0"/>
                    <a:pt x="4236" y="1078"/>
                    <a:pt x="4236" y="2356"/>
                  </a:cubicBezTo>
                  <a:cubicBezTo>
                    <a:pt x="4236" y="3559"/>
                    <a:pt x="3258" y="4587"/>
                    <a:pt x="2105" y="4612"/>
                  </a:cubicBezTo>
                  <a:cubicBezTo>
                    <a:pt x="978" y="4662"/>
                    <a:pt x="75" y="3685"/>
                    <a:pt x="25" y="2356"/>
                  </a:cubicBezTo>
                  <a:cubicBezTo>
                    <a:pt x="0" y="1078"/>
                    <a:pt x="902" y="50"/>
                    <a:pt x="2030"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38"/>
            <p:cNvSpPr/>
            <p:nvPr/>
          </p:nvSpPr>
          <p:spPr>
            <a:xfrm>
              <a:off x="7598810" y="2748282"/>
              <a:ext cx="47093" cy="51223"/>
            </a:xfrm>
            <a:custGeom>
              <a:avLst/>
              <a:gdLst/>
              <a:ahLst/>
              <a:cxnLst/>
              <a:rect l="l" t="t" r="r" b="b"/>
              <a:pathLst>
                <a:path w="4287" h="4663" extrusionOk="0">
                  <a:moveTo>
                    <a:pt x="2207" y="4612"/>
                  </a:moveTo>
                  <a:cubicBezTo>
                    <a:pt x="978" y="4562"/>
                    <a:pt x="1" y="3459"/>
                    <a:pt x="76" y="2231"/>
                  </a:cubicBezTo>
                  <a:cubicBezTo>
                    <a:pt x="126" y="1003"/>
                    <a:pt x="1129" y="0"/>
                    <a:pt x="2257" y="25"/>
                  </a:cubicBezTo>
                  <a:cubicBezTo>
                    <a:pt x="3410" y="50"/>
                    <a:pt x="4287" y="1053"/>
                    <a:pt x="4262" y="2356"/>
                  </a:cubicBezTo>
                  <a:cubicBezTo>
                    <a:pt x="4212" y="3685"/>
                    <a:pt x="3334" y="4662"/>
                    <a:pt x="2207" y="461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38"/>
          <p:cNvGrpSpPr/>
          <p:nvPr/>
        </p:nvGrpSpPr>
        <p:grpSpPr>
          <a:xfrm>
            <a:off x="3981111" y="2595660"/>
            <a:ext cx="438276" cy="411752"/>
            <a:chOff x="6267090" y="2534356"/>
            <a:chExt cx="564135" cy="529993"/>
          </a:xfrm>
        </p:grpSpPr>
        <p:sp>
          <p:nvSpPr>
            <p:cNvPr id="3619" name="Google Shape;3619;p38"/>
            <p:cNvSpPr/>
            <p:nvPr/>
          </p:nvSpPr>
          <p:spPr>
            <a:xfrm>
              <a:off x="6267090" y="2534356"/>
              <a:ext cx="564135" cy="529993"/>
            </a:xfrm>
            <a:custGeom>
              <a:avLst/>
              <a:gdLst/>
              <a:ahLst/>
              <a:cxnLst/>
              <a:rect l="l" t="t" r="r" b="b"/>
              <a:pathLst>
                <a:path w="51355" h="48247" extrusionOk="0">
                  <a:moveTo>
                    <a:pt x="25239" y="48046"/>
                  </a:moveTo>
                  <a:cubicBezTo>
                    <a:pt x="23234" y="48246"/>
                    <a:pt x="20778" y="47971"/>
                    <a:pt x="18347" y="47745"/>
                  </a:cubicBezTo>
                  <a:cubicBezTo>
                    <a:pt x="14763" y="47419"/>
                    <a:pt x="11254" y="46492"/>
                    <a:pt x="8121" y="44612"/>
                  </a:cubicBezTo>
                  <a:cubicBezTo>
                    <a:pt x="4537" y="42432"/>
                    <a:pt x="2357" y="39174"/>
                    <a:pt x="1279" y="35164"/>
                  </a:cubicBezTo>
                  <a:cubicBezTo>
                    <a:pt x="402" y="31880"/>
                    <a:pt x="1" y="28522"/>
                    <a:pt x="252" y="25139"/>
                  </a:cubicBezTo>
                  <a:cubicBezTo>
                    <a:pt x="477" y="21880"/>
                    <a:pt x="1505" y="18873"/>
                    <a:pt x="3109" y="16066"/>
                  </a:cubicBezTo>
                  <a:cubicBezTo>
                    <a:pt x="3735" y="14938"/>
                    <a:pt x="4387" y="13860"/>
                    <a:pt x="5189" y="12883"/>
                  </a:cubicBezTo>
                  <a:cubicBezTo>
                    <a:pt x="5540" y="12457"/>
                    <a:pt x="5515" y="12131"/>
                    <a:pt x="5164" y="11730"/>
                  </a:cubicBezTo>
                  <a:cubicBezTo>
                    <a:pt x="3510" y="9775"/>
                    <a:pt x="2858" y="7419"/>
                    <a:pt x="2582" y="4938"/>
                  </a:cubicBezTo>
                  <a:cubicBezTo>
                    <a:pt x="2507" y="4211"/>
                    <a:pt x="2407" y="3484"/>
                    <a:pt x="2282" y="2732"/>
                  </a:cubicBezTo>
                  <a:cubicBezTo>
                    <a:pt x="2031" y="978"/>
                    <a:pt x="2658" y="151"/>
                    <a:pt x="4412" y="76"/>
                  </a:cubicBezTo>
                  <a:cubicBezTo>
                    <a:pt x="6041" y="1"/>
                    <a:pt x="7670" y="226"/>
                    <a:pt x="9174" y="853"/>
                  </a:cubicBezTo>
                  <a:cubicBezTo>
                    <a:pt x="11129" y="1680"/>
                    <a:pt x="12858" y="2858"/>
                    <a:pt x="14187" y="4587"/>
                  </a:cubicBezTo>
                  <a:cubicBezTo>
                    <a:pt x="15064" y="5690"/>
                    <a:pt x="15089" y="5840"/>
                    <a:pt x="16618" y="5239"/>
                  </a:cubicBezTo>
                  <a:cubicBezTo>
                    <a:pt x="19074" y="4236"/>
                    <a:pt x="21680" y="3860"/>
                    <a:pt x="24312" y="3760"/>
                  </a:cubicBezTo>
                  <a:cubicBezTo>
                    <a:pt x="27445" y="3660"/>
                    <a:pt x="30527" y="3860"/>
                    <a:pt x="33535" y="4813"/>
                  </a:cubicBezTo>
                  <a:cubicBezTo>
                    <a:pt x="34036" y="4963"/>
                    <a:pt x="34537" y="5138"/>
                    <a:pt x="35014" y="5339"/>
                  </a:cubicBezTo>
                  <a:cubicBezTo>
                    <a:pt x="36116" y="5740"/>
                    <a:pt x="36267" y="5740"/>
                    <a:pt x="36918" y="4863"/>
                  </a:cubicBezTo>
                  <a:cubicBezTo>
                    <a:pt x="37670" y="3860"/>
                    <a:pt x="38548" y="3033"/>
                    <a:pt x="39550" y="2281"/>
                  </a:cubicBezTo>
                  <a:cubicBezTo>
                    <a:pt x="41756" y="627"/>
                    <a:pt x="44262" y="51"/>
                    <a:pt x="46969" y="76"/>
                  </a:cubicBezTo>
                  <a:cubicBezTo>
                    <a:pt x="48372" y="101"/>
                    <a:pt x="49124" y="928"/>
                    <a:pt x="49049" y="2356"/>
                  </a:cubicBezTo>
                  <a:cubicBezTo>
                    <a:pt x="48823" y="5389"/>
                    <a:pt x="48497" y="8397"/>
                    <a:pt x="46718" y="11003"/>
                  </a:cubicBezTo>
                  <a:cubicBezTo>
                    <a:pt x="45816" y="12331"/>
                    <a:pt x="45816" y="12331"/>
                    <a:pt x="46718" y="13635"/>
                  </a:cubicBezTo>
                  <a:cubicBezTo>
                    <a:pt x="49074" y="16993"/>
                    <a:pt x="50678" y="20677"/>
                    <a:pt x="51079" y="24763"/>
                  </a:cubicBezTo>
                  <a:cubicBezTo>
                    <a:pt x="51355" y="27620"/>
                    <a:pt x="51104" y="30452"/>
                    <a:pt x="50502" y="33284"/>
                  </a:cubicBezTo>
                  <a:cubicBezTo>
                    <a:pt x="50051" y="35439"/>
                    <a:pt x="49475" y="37520"/>
                    <a:pt x="48297" y="39424"/>
                  </a:cubicBezTo>
                  <a:cubicBezTo>
                    <a:pt x="46242" y="42733"/>
                    <a:pt x="43385" y="44988"/>
                    <a:pt x="39700" y="46216"/>
                  </a:cubicBezTo>
                  <a:cubicBezTo>
                    <a:pt x="36994" y="47144"/>
                    <a:pt x="34237" y="47695"/>
                    <a:pt x="31355" y="47871"/>
                  </a:cubicBezTo>
                  <a:cubicBezTo>
                    <a:pt x="29475" y="47971"/>
                    <a:pt x="27595" y="48021"/>
                    <a:pt x="25239" y="48046"/>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38"/>
            <p:cNvSpPr/>
            <p:nvPr/>
          </p:nvSpPr>
          <p:spPr>
            <a:xfrm>
              <a:off x="6446874" y="2699552"/>
              <a:ext cx="198521" cy="177034"/>
            </a:xfrm>
            <a:custGeom>
              <a:avLst/>
              <a:gdLst/>
              <a:ahLst/>
              <a:cxnLst/>
              <a:rect l="l" t="t" r="r" b="b"/>
              <a:pathLst>
                <a:path w="18072" h="16116" extrusionOk="0">
                  <a:moveTo>
                    <a:pt x="9475" y="15840"/>
                  </a:moveTo>
                  <a:cubicBezTo>
                    <a:pt x="6567" y="16116"/>
                    <a:pt x="4437" y="15113"/>
                    <a:pt x="2633" y="13208"/>
                  </a:cubicBezTo>
                  <a:cubicBezTo>
                    <a:pt x="778" y="11253"/>
                    <a:pt x="1" y="8171"/>
                    <a:pt x="1580" y="5288"/>
                  </a:cubicBezTo>
                  <a:cubicBezTo>
                    <a:pt x="2808" y="3083"/>
                    <a:pt x="4537" y="1404"/>
                    <a:pt x="7119" y="777"/>
                  </a:cubicBezTo>
                  <a:cubicBezTo>
                    <a:pt x="10427" y="0"/>
                    <a:pt x="14312" y="1103"/>
                    <a:pt x="16116" y="3935"/>
                  </a:cubicBezTo>
                  <a:cubicBezTo>
                    <a:pt x="16994" y="5314"/>
                    <a:pt x="17796" y="6692"/>
                    <a:pt x="17896" y="8396"/>
                  </a:cubicBezTo>
                  <a:cubicBezTo>
                    <a:pt x="18071" y="11629"/>
                    <a:pt x="15239" y="14487"/>
                    <a:pt x="13084" y="15339"/>
                  </a:cubicBezTo>
                  <a:cubicBezTo>
                    <a:pt x="12557" y="15539"/>
                    <a:pt x="12006" y="15765"/>
                    <a:pt x="11455" y="15840"/>
                  </a:cubicBezTo>
                  <a:cubicBezTo>
                    <a:pt x="10703" y="15915"/>
                    <a:pt x="9951" y="15840"/>
                    <a:pt x="9475" y="15840"/>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38"/>
            <p:cNvSpPr/>
            <p:nvPr/>
          </p:nvSpPr>
          <p:spPr>
            <a:xfrm>
              <a:off x="6317205" y="2561885"/>
              <a:ext cx="88935" cy="94449"/>
            </a:xfrm>
            <a:custGeom>
              <a:avLst/>
              <a:gdLst/>
              <a:ahLst/>
              <a:cxnLst/>
              <a:rect l="l" t="t" r="r" b="b"/>
              <a:pathLst>
                <a:path w="8096" h="8598" extrusionOk="0">
                  <a:moveTo>
                    <a:pt x="151" y="1705"/>
                  </a:moveTo>
                  <a:cubicBezTo>
                    <a:pt x="151" y="277"/>
                    <a:pt x="527" y="1"/>
                    <a:pt x="1830" y="251"/>
                  </a:cubicBezTo>
                  <a:cubicBezTo>
                    <a:pt x="4261" y="753"/>
                    <a:pt x="6141" y="2081"/>
                    <a:pt x="7720" y="3936"/>
                  </a:cubicBezTo>
                  <a:cubicBezTo>
                    <a:pt x="8096" y="4387"/>
                    <a:pt x="8020" y="4838"/>
                    <a:pt x="7444" y="5064"/>
                  </a:cubicBezTo>
                  <a:cubicBezTo>
                    <a:pt x="6968" y="5264"/>
                    <a:pt x="6442" y="5414"/>
                    <a:pt x="5915" y="5439"/>
                  </a:cubicBezTo>
                  <a:cubicBezTo>
                    <a:pt x="5188" y="5465"/>
                    <a:pt x="4812" y="5866"/>
                    <a:pt x="4537" y="6467"/>
                  </a:cubicBezTo>
                  <a:cubicBezTo>
                    <a:pt x="4336" y="6893"/>
                    <a:pt x="4111" y="7319"/>
                    <a:pt x="3885" y="7745"/>
                  </a:cubicBezTo>
                  <a:cubicBezTo>
                    <a:pt x="3384" y="8547"/>
                    <a:pt x="2807" y="8597"/>
                    <a:pt x="2256" y="7846"/>
                  </a:cubicBezTo>
                  <a:cubicBezTo>
                    <a:pt x="1379" y="6567"/>
                    <a:pt x="677" y="5214"/>
                    <a:pt x="452" y="3660"/>
                  </a:cubicBezTo>
                  <a:cubicBezTo>
                    <a:pt x="326" y="2983"/>
                    <a:pt x="0" y="2332"/>
                    <a:pt x="151" y="1705"/>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38"/>
            <p:cNvSpPr/>
            <p:nvPr/>
          </p:nvSpPr>
          <p:spPr>
            <a:xfrm>
              <a:off x="6690812" y="2561885"/>
              <a:ext cx="88935" cy="94724"/>
            </a:xfrm>
            <a:custGeom>
              <a:avLst/>
              <a:gdLst/>
              <a:ahLst/>
              <a:cxnLst/>
              <a:rect l="l" t="t" r="r" b="b"/>
              <a:pathLst>
                <a:path w="8096" h="8623" extrusionOk="0">
                  <a:moveTo>
                    <a:pt x="8071" y="1755"/>
                  </a:moveTo>
                  <a:cubicBezTo>
                    <a:pt x="7845" y="3785"/>
                    <a:pt x="7369" y="5916"/>
                    <a:pt x="6041" y="7720"/>
                  </a:cubicBezTo>
                  <a:cubicBezTo>
                    <a:pt x="5364" y="8622"/>
                    <a:pt x="4838" y="8597"/>
                    <a:pt x="4286" y="7620"/>
                  </a:cubicBezTo>
                  <a:cubicBezTo>
                    <a:pt x="4111" y="7319"/>
                    <a:pt x="3961" y="6993"/>
                    <a:pt x="3810" y="6693"/>
                  </a:cubicBezTo>
                  <a:cubicBezTo>
                    <a:pt x="3484" y="5891"/>
                    <a:pt x="2983" y="5364"/>
                    <a:pt x="2031" y="5439"/>
                  </a:cubicBezTo>
                  <a:cubicBezTo>
                    <a:pt x="1780" y="5465"/>
                    <a:pt x="1529" y="5339"/>
                    <a:pt x="1279" y="5239"/>
                  </a:cubicBezTo>
                  <a:cubicBezTo>
                    <a:pt x="51" y="4838"/>
                    <a:pt x="1" y="4512"/>
                    <a:pt x="878" y="3560"/>
                  </a:cubicBezTo>
                  <a:cubicBezTo>
                    <a:pt x="2356" y="1931"/>
                    <a:pt x="4036" y="678"/>
                    <a:pt x="6266" y="302"/>
                  </a:cubicBezTo>
                  <a:cubicBezTo>
                    <a:pt x="6341" y="302"/>
                    <a:pt x="6442" y="251"/>
                    <a:pt x="6517" y="226"/>
                  </a:cubicBezTo>
                  <a:cubicBezTo>
                    <a:pt x="7720" y="1"/>
                    <a:pt x="8096" y="327"/>
                    <a:pt x="8071" y="1755"/>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38"/>
            <p:cNvSpPr/>
            <p:nvPr/>
          </p:nvSpPr>
          <p:spPr>
            <a:xfrm>
              <a:off x="6373922" y="2816006"/>
              <a:ext cx="52322" cy="51772"/>
            </a:xfrm>
            <a:custGeom>
              <a:avLst/>
              <a:gdLst/>
              <a:ahLst/>
              <a:cxnLst/>
              <a:rect l="l" t="t" r="r" b="b"/>
              <a:pathLst>
                <a:path w="4763" h="4713" extrusionOk="0">
                  <a:moveTo>
                    <a:pt x="4737" y="2357"/>
                  </a:moveTo>
                  <a:cubicBezTo>
                    <a:pt x="4762" y="3635"/>
                    <a:pt x="3785" y="4612"/>
                    <a:pt x="2456" y="4662"/>
                  </a:cubicBezTo>
                  <a:cubicBezTo>
                    <a:pt x="1228" y="4713"/>
                    <a:pt x="0" y="3459"/>
                    <a:pt x="50" y="2206"/>
                  </a:cubicBezTo>
                  <a:cubicBezTo>
                    <a:pt x="76" y="1104"/>
                    <a:pt x="1178" y="1"/>
                    <a:pt x="2281" y="26"/>
                  </a:cubicBezTo>
                  <a:cubicBezTo>
                    <a:pt x="3609" y="26"/>
                    <a:pt x="4737" y="1079"/>
                    <a:pt x="4737" y="235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38"/>
            <p:cNvSpPr/>
            <p:nvPr/>
          </p:nvSpPr>
          <p:spPr>
            <a:xfrm>
              <a:off x="6660800" y="2816006"/>
              <a:ext cx="49290" cy="46543"/>
            </a:xfrm>
            <a:custGeom>
              <a:avLst/>
              <a:gdLst/>
              <a:ahLst/>
              <a:cxnLst/>
              <a:rect l="l" t="t" r="r" b="b"/>
              <a:pathLst>
                <a:path w="4487" h="4237" extrusionOk="0">
                  <a:moveTo>
                    <a:pt x="2231" y="4236"/>
                  </a:moveTo>
                  <a:cubicBezTo>
                    <a:pt x="953" y="4236"/>
                    <a:pt x="1" y="3384"/>
                    <a:pt x="1" y="2231"/>
                  </a:cubicBezTo>
                  <a:cubicBezTo>
                    <a:pt x="26" y="1129"/>
                    <a:pt x="1154" y="26"/>
                    <a:pt x="2332" y="1"/>
                  </a:cubicBezTo>
                  <a:cubicBezTo>
                    <a:pt x="3535" y="1"/>
                    <a:pt x="4462" y="853"/>
                    <a:pt x="4487" y="1956"/>
                  </a:cubicBezTo>
                  <a:cubicBezTo>
                    <a:pt x="4487" y="3384"/>
                    <a:pt x="3685" y="4236"/>
                    <a:pt x="2231" y="42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38"/>
            <p:cNvSpPr/>
            <p:nvPr/>
          </p:nvSpPr>
          <p:spPr>
            <a:xfrm>
              <a:off x="6678695" y="2716073"/>
              <a:ext cx="40491" cy="44335"/>
            </a:xfrm>
            <a:custGeom>
              <a:avLst/>
              <a:gdLst/>
              <a:ahLst/>
              <a:cxnLst/>
              <a:rect l="l" t="t" r="r" b="b"/>
              <a:pathLst>
                <a:path w="3686" h="4036" extrusionOk="0">
                  <a:moveTo>
                    <a:pt x="1881" y="4010"/>
                  </a:moveTo>
                  <a:cubicBezTo>
                    <a:pt x="878" y="4035"/>
                    <a:pt x="1" y="3108"/>
                    <a:pt x="1" y="2055"/>
                  </a:cubicBezTo>
                  <a:cubicBezTo>
                    <a:pt x="1" y="977"/>
                    <a:pt x="828" y="50"/>
                    <a:pt x="1830" y="25"/>
                  </a:cubicBezTo>
                  <a:cubicBezTo>
                    <a:pt x="2908" y="0"/>
                    <a:pt x="3685" y="827"/>
                    <a:pt x="3660" y="1980"/>
                  </a:cubicBezTo>
                  <a:cubicBezTo>
                    <a:pt x="3660" y="3133"/>
                    <a:pt x="2908" y="3985"/>
                    <a:pt x="1881" y="401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38"/>
            <p:cNvSpPr/>
            <p:nvPr/>
          </p:nvSpPr>
          <p:spPr>
            <a:xfrm>
              <a:off x="6378876" y="2716348"/>
              <a:ext cx="40754" cy="44610"/>
            </a:xfrm>
            <a:custGeom>
              <a:avLst/>
              <a:gdLst/>
              <a:ahLst/>
              <a:cxnLst/>
              <a:rect l="l" t="t" r="r" b="b"/>
              <a:pathLst>
                <a:path w="3710" h="4061" extrusionOk="0">
                  <a:moveTo>
                    <a:pt x="3685" y="2105"/>
                  </a:moveTo>
                  <a:cubicBezTo>
                    <a:pt x="3660" y="3183"/>
                    <a:pt x="2732" y="4060"/>
                    <a:pt x="1730" y="3985"/>
                  </a:cubicBezTo>
                  <a:cubicBezTo>
                    <a:pt x="727" y="3910"/>
                    <a:pt x="0" y="3033"/>
                    <a:pt x="26" y="1880"/>
                  </a:cubicBezTo>
                  <a:cubicBezTo>
                    <a:pt x="51" y="802"/>
                    <a:pt x="777" y="0"/>
                    <a:pt x="1805" y="0"/>
                  </a:cubicBezTo>
                  <a:cubicBezTo>
                    <a:pt x="2833" y="0"/>
                    <a:pt x="3710" y="978"/>
                    <a:pt x="3685" y="2105"/>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38"/>
            <p:cNvSpPr/>
            <p:nvPr/>
          </p:nvSpPr>
          <p:spPr>
            <a:xfrm>
              <a:off x="6515982" y="2894199"/>
              <a:ext cx="65811" cy="37459"/>
            </a:xfrm>
            <a:custGeom>
              <a:avLst/>
              <a:gdLst/>
              <a:ahLst/>
              <a:cxnLst/>
              <a:rect l="l" t="t" r="r" b="b"/>
              <a:pathLst>
                <a:path w="5991" h="3410" extrusionOk="0">
                  <a:moveTo>
                    <a:pt x="5991" y="527"/>
                  </a:moveTo>
                  <a:cubicBezTo>
                    <a:pt x="5916" y="627"/>
                    <a:pt x="5865" y="753"/>
                    <a:pt x="5790" y="853"/>
                  </a:cubicBezTo>
                  <a:cubicBezTo>
                    <a:pt x="5114" y="1605"/>
                    <a:pt x="4462" y="2331"/>
                    <a:pt x="3660" y="2983"/>
                  </a:cubicBezTo>
                  <a:cubicBezTo>
                    <a:pt x="3234" y="3334"/>
                    <a:pt x="2858" y="3409"/>
                    <a:pt x="2407" y="3033"/>
                  </a:cubicBezTo>
                  <a:cubicBezTo>
                    <a:pt x="1605" y="2357"/>
                    <a:pt x="878" y="1580"/>
                    <a:pt x="201" y="803"/>
                  </a:cubicBezTo>
                  <a:cubicBezTo>
                    <a:pt x="51" y="602"/>
                    <a:pt x="1" y="427"/>
                    <a:pt x="176" y="201"/>
                  </a:cubicBezTo>
                  <a:cubicBezTo>
                    <a:pt x="377" y="1"/>
                    <a:pt x="552" y="101"/>
                    <a:pt x="753" y="201"/>
                  </a:cubicBezTo>
                  <a:cubicBezTo>
                    <a:pt x="953" y="326"/>
                    <a:pt x="1154" y="402"/>
                    <a:pt x="1329" y="527"/>
                  </a:cubicBezTo>
                  <a:cubicBezTo>
                    <a:pt x="1905" y="903"/>
                    <a:pt x="2457" y="1580"/>
                    <a:pt x="3058" y="1605"/>
                  </a:cubicBezTo>
                  <a:cubicBezTo>
                    <a:pt x="3560" y="1630"/>
                    <a:pt x="4111" y="928"/>
                    <a:pt x="4637" y="552"/>
                  </a:cubicBezTo>
                  <a:cubicBezTo>
                    <a:pt x="4888" y="402"/>
                    <a:pt x="5164" y="226"/>
                    <a:pt x="5439" y="126"/>
                  </a:cubicBezTo>
                  <a:cubicBezTo>
                    <a:pt x="5765" y="1"/>
                    <a:pt x="5916" y="201"/>
                    <a:pt x="5991" y="527"/>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8"/>
            <p:cNvSpPr/>
            <p:nvPr/>
          </p:nvSpPr>
          <p:spPr>
            <a:xfrm>
              <a:off x="6566646" y="2763694"/>
              <a:ext cx="33867" cy="48191"/>
            </a:xfrm>
            <a:custGeom>
              <a:avLst/>
              <a:gdLst/>
              <a:ahLst/>
              <a:cxnLst/>
              <a:rect l="l" t="t" r="r" b="b"/>
              <a:pathLst>
                <a:path w="3083" h="4387" extrusionOk="0">
                  <a:moveTo>
                    <a:pt x="3083" y="2357"/>
                  </a:moveTo>
                  <a:cubicBezTo>
                    <a:pt x="3058" y="2683"/>
                    <a:pt x="3058" y="2908"/>
                    <a:pt x="3033" y="3109"/>
                  </a:cubicBezTo>
                  <a:cubicBezTo>
                    <a:pt x="2882" y="3785"/>
                    <a:pt x="2431" y="4236"/>
                    <a:pt x="1805" y="4312"/>
                  </a:cubicBezTo>
                  <a:cubicBezTo>
                    <a:pt x="1128" y="4387"/>
                    <a:pt x="502" y="4036"/>
                    <a:pt x="251" y="3334"/>
                  </a:cubicBezTo>
                  <a:cubicBezTo>
                    <a:pt x="0" y="2632"/>
                    <a:pt x="0" y="1881"/>
                    <a:pt x="226" y="1154"/>
                  </a:cubicBezTo>
                  <a:cubicBezTo>
                    <a:pt x="451" y="477"/>
                    <a:pt x="1153" y="1"/>
                    <a:pt x="1730" y="76"/>
                  </a:cubicBezTo>
                  <a:cubicBezTo>
                    <a:pt x="2456" y="151"/>
                    <a:pt x="2807" y="653"/>
                    <a:pt x="2958" y="1279"/>
                  </a:cubicBezTo>
                  <a:cubicBezTo>
                    <a:pt x="3058" y="1655"/>
                    <a:pt x="3058" y="2056"/>
                    <a:pt x="3083" y="2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38"/>
            <p:cNvSpPr/>
            <p:nvPr/>
          </p:nvSpPr>
          <p:spPr>
            <a:xfrm>
              <a:off x="6497813" y="2763420"/>
              <a:ext cx="32779" cy="48466"/>
            </a:xfrm>
            <a:custGeom>
              <a:avLst/>
              <a:gdLst/>
              <a:ahLst/>
              <a:cxnLst/>
              <a:rect l="l" t="t" r="r" b="b"/>
              <a:pathLst>
                <a:path w="2984" h="4412" extrusionOk="0">
                  <a:moveTo>
                    <a:pt x="2958" y="2532"/>
                  </a:moveTo>
                  <a:cubicBezTo>
                    <a:pt x="2958" y="2457"/>
                    <a:pt x="2983" y="2632"/>
                    <a:pt x="2958" y="2808"/>
                  </a:cubicBezTo>
                  <a:cubicBezTo>
                    <a:pt x="2808" y="3835"/>
                    <a:pt x="2181" y="4412"/>
                    <a:pt x="1329" y="4337"/>
                  </a:cubicBezTo>
                  <a:cubicBezTo>
                    <a:pt x="527" y="4287"/>
                    <a:pt x="26" y="3685"/>
                    <a:pt x="1" y="2657"/>
                  </a:cubicBezTo>
                  <a:cubicBezTo>
                    <a:pt x="1" y="2181"/>
                    <a:pt x="26" y="1705"/>
                    <a:pt x="126" y="1229"/>
                  </a:cubicBezTo>
                  <a:cubicBezTo>
                    <a:pt x="276" y="652"/>
                    <a:pt x="627" y="201"/>
                    <a:pt x="1279" y="101"/>
                  </a:cubicBezTo>
                  <a:cubicBezTo>
                    <a:pt x="1805" y="1"/>
                    <a:pt x="2432" y="427"/>
                    <a:pt x="2757" y="1003"/>
                  </a:cubicBezTo>
                  <a:cubicBezTo>
                    <a:pt x="2983" y="1404"/>
                    <a:pt x="2983" y="1830"/>
                    <a:pt x="2958" y="253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38"/>
          <p:cNvGrpSpPr/>
          <p:nvPr/>
        </p:nvGrpSpPr>
        <p:grpSpPr>
          <a:xfrm>
            <a:off x="4662800" y="1943070"/>
            <a:ext cx="505006" cy="395707"/>
            <a:chOff x="7144538" y="1830915"/>
            <a:chExt cx="650026" cy="509341"/>
          </a:xfrm>
        </p:grpSpPr>
        <p:sp>
          <p:nvSpPr>
            <p:cNvPr id="3631" name="Google Shape;3631;p38"/>
            <p:cNvSpPr/>
            <p:nvPr/>
          </p:nvSpPr>
          <p:spPr>
            <a:xfrm>
              <a:off x="7144538" y="1830915"/>
              <a:ext cx="650026" cy="509341"/>
            </a:xfrm>
            <a:custGeom>
              <a:avLst/>
              <a:gdLst/>
              <a:ahLst/>
              <a:cxnLst/>
              <a:rect l="l" t="t" r="r" b="b"/>
              <a:pathLst>
                <a:path w="59174" h="46367" extrusionOk="0">
                  <a:moveTo>
                    <a:pt x="29574" y="46116"/>
                  </a:moveTo>
                  <a:cubicBezTo>
                    <a:pt x="26241" y="46316"/>
                    <a:pt x="22858" y="45840"/>
                    <a:pt x="19574" y="44787"/>
                  </a:cubicBezTo>
                  <a:cubicBezTo>
                    <a:pt x="16316" y="43735"/>
                    <a:pt x="13359" y="42106"/>
                    <a:pt x="10802" y="39825"/>
                  </a:cubicBezTo>
                  <a:cubicBezTo>
                    <a:pt x="8371" y="37695"/>
                    <a:pt x="7193" y="34888"/>
                    <a:pt x="6642" y="31805"/>
                  </a:cubicBezTo>
                  <a:cubicBezTo>
                    <a:pt x="5915" y="27795"/>
                    <a:pt x="6366" y="23835"/>
                    <a:pt x="7244" y="19900"/>
                  </a:cubicBezTo>
                  <a:cubicBezTo>
                    <a:pt x="7444" y="18948"/>
                    <a:pt x="7469" y="18948"/>
                    <a:pt x="6592" y="18572"/>
                  </a:cubicBezTo>
                  <a:cubicBezTo>
                    <a:pt x="3133" y="16993"/>
                    <a:pt x="1103" y="14311"/>
                    <a:pt x="452" y="10577"/>
                  </a:cubicBezTo>
                  <a:cubicBezTo>
                    <a:pt x="0" y="7970"/>
                    <a:pt x="1128" y="5815"/>
                    <a:pt x="2707" y="3935"/>
                  </a:cubicBezTo>
                  <a:cubicBezTo>
                    <a:pt x="5088" y="1128"/>
                    <a:pt x="8171" y="0"/>
                    <a:pt x="11780" y="476"/>
                  </a:cubicBezTo>
                  <a:cubicBezTo>
                    <a:pt x="13710" y="727"/>
                    <a:pt x="15188" y="1830"/>
                    <a:pt x="16341" y="3359"/>
                  </a:cubicBezTo>
                  <a:cubicBezTo>
                    <a:pt x="16692" y="3860"/>
                    <a:pt x="16993" y="4411"/>
                    <a:pt x="17294" y="4938"/>
                  </a:cubicBezTo>
                  <a:cubicBezTo>
                    <a:pt x="17795" y="5790"/>
                    <a:pt x="17795" y="5815"/>
                    <a:pt x="18672" y="5414"/>
                  </a:cubicBezTo>
                  <a:cubicBezTo>
                    <a:pt x="20427" y="4637"/>
                    <a:pt x="22231" y="3935"/>
                    <a:pt x="24161" y="3584"/>
                  </a:cubicBezTo>
                  <a:cubicBezTo>
                    <a:pt x="26943" y="3083"/>
                    <a:pt x="29725" y="3058"/>
                    <a:pt x="32557" y="3233"/>
                  </a:cubicBezTo>
                  <a:cubicBezTo>
                    <a:pt x="35389" y="3434"/>
                    <a:pt x="38071" y="4186"/>
                    <a:pt x="40627" y="5414"/>
                  </a:cubicBezTo>
                  <a:cubicBezTo>
                    <a:pt x="41554" y="5840"/>
                    <a:pt x="41580" y="5815"/>
                    <a:pt x="42106" y="4862"/>
                  </a:cubicBezTo>
                  <a:cubicBezTo>
                    <a:pt x="42732" y="3684"/>
                    <a:pt x="43459" y="2632"/>
                    <a:pt x="44537" y="1805"/>
                  </a:cubicBezTo>
                  <a:cubicBezTo>
                    <a:pt x="46818" y="50"/>
                    <a:pt x="49399" y="25"/>
                    <a:pt x="51956" y="802"/>
                  </a:cubicBezTo>
                  <a:cubicBezTo>
                    <a:pt x="55414" y="1880"/>
                    <a:pt x="57670" y="4336"/>
                    <a:pt x="58748" y="7795"/>
                  </a:cubicBezTo>
                  <a:cubicBezTo>
                    <a:pt x="59174" y="9123"/>
                    <a:pt x="59098" y="10501"/>
                    <a:pt x="58672" y="11805"/>
                  </a:cubicBezTo>
                  <a:cubicBezTo>
                    <a:pt x="57720" y="14787"/>
                    <a:pt x="55966" y="17118"/>
                    <a:pt x="53058" y="18446"/>
                  </a:cubicBezTo>
                  <a:cubicBezTo>
                    <a:pt x="51905" y="18948"/>
                    <a:pt x="51930" y="18948"/>
                    <a:pt x="52206" y="20251"/>
                  </a:cubicBezTo>
                  <a:cubicBezTo>
                    <a:pt x="52933" y="23835"/>
                    <a:pt x="53334" y="27444"/>
                    <a:pt x="52858" y="31103"/>
                  </a:cubicBezTo>
                  <a:cubicBezTo>
                    <a:pt x="52131" y="36592"/>
                    <a:pt x="49048" y="40326"/>
                    <a:pt x="44286" y="42858"/>
                  </a:cubicBezTo>
                  <a:cubicBezTo>
                    <a:pt x="39725" y="45289"/>
                    <a:pt x="34863" y="46366"/>
                    <a:pt x="29574" y="46116"/>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38"/>
            <p:cNvSpPr/>
            <p:nvPr/>
          </p:nvSpPr>
          <p:spPr>
            <a:xfrm>
              <a:off x="7273659" y="1949303"/>
              <a:ext cx="393988" cy="348829"/>
            </a:xfrm>
            <a:custGeom>
              <a:avLst/>
              <a:gdLst/>
              <a:ahLst/>
              <a:cxnLst/>
              <a:rect l="l" t="t" r="r" b="b"/>
              <a:pathLst>
                <a:path w="35866" h="31755" extrusionOk="0">
                  <a:moveTo>
                    <a:pt x="17896" y="3409"/>
                  </a:moveTo>
                  <a:cubicBezTo>
                    <a:pt x="18798" y="2531"/>
                    <a:pt x="19625" y="1805"/>
                    <a:pt x="20628" y="1328"/>
                  </a:cubicBezTo>
                  <a:cubicBezTo>
                    <a:pt x="22983" y="226"/>
                    <a:pt x="25339" y="151"/>
                    <a:pt x="27720" y="1253"/>
                  </a:cubicBezTo>
                  <a:cubicBezTo>
                    <a:pt x="31906" y="3108"/>
                    <a:pt x="34262" y="6391"/>
                    <a:pt x="35189" y="10777"/>
                  </a:cubicBezTo>
                  <a:cubicBezTo>
                    <a:pt x="35565" y="12481"/>
                    <a:pt x="35866" y="14236"/>
                    <a:pt x="35740" y="15990"/>
                  </a:cubicBezTo>
                  <a:cubicBezTo>
                    <a:pt x="35565" y="18998"/>
                    <a:pt x="34738" y="21805"/>
                    <a:pt x="32908" y="24186"/>
                  </a:cubicBezTo>
                  <a:cubicBezTo>
                    <a:pt x="31505" y="26040"/>
                    <a:pt x="29750" y="27619"/>
                    <a:pt x="27695" y="28772"/>
                  </a:cubicBezTo>
                  <a:cubicBezTo>
                    <a:pt x="25089" y="30251"/>
                    <a:pt x="22307" y="31203"/>
                    <a:pt x="19249" y="31404"/>
                  </a:cubicBezTo>
                  <a:cubicBezTo>
                    <a:pt x="13635" y="31755"/>
                    <a:pt x="8923" y="29900"/>
                    <a:pt x="4763" y="26166"/>
                  </a:cubicBezTo>
                  <a:cubicBezTo>
                    <a:pt x="2131" y="23760"/>
                    <a:pt x="828" y="20727"/>
                    <a:pt x="226" y="17344"/>
                  </a:cubicBezTo>
                  <a:cubicBezTo>
                    <a:pt x="1" y="16166"/>
                    <a:pt x="26" y="14887"/>
                    <a:pt x="176" y="13684"/>
                  </a:cubicBezTo>
                  <a:cubicBezTo>
                    <a:pt x="352" y="12456"/>
                    <a:pt x="527" y="11253"/>
                    <a:pt x="828" y="10075"/>
                  </a:cubicBezTo>
                  <a:cubicBezTo>
                    <a:pt x="1981" y="5589"/>
                    <a:pt x="4688" y="2531"/>
                    <a:pt x="8948" y="902"/>
                  </a:cubicBezTo>
                  <a:cubicBezTo>
                    <a:pt x="11229" y="0"/>
                    <a:pt x="13510" y="376"/>
                    <a:pt x="15640" y="1604"/>
                  </a:cubicBezTo>
                  <a:cubicBezTo>
                    <a:pt x="16417" y="2080"/>
                    <a:pt x="17219" y="2531"/>
                    <a:pt x="17896" y="3409"/>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38"/>
            <p:cNvSpPr/>
            <p:nvPr/>
          </p:nvSpPr>
          <p:spPr>
            <a:xfrm>
              <a:off x="7632952" y="1873033"/>
              <a:ext cx="114815" cy="130238"/>
            </a:xfrm>
            <a:custGeom>
              <a:avLst/>
              <a:gdLst/>
              <a:ahLst/>
              <a:cxnLst/>
              <a:rect l="l" t="t" r="r" b="b"/>
              <a:pathLst>
                <a:path w="10452" h="11856" extrusionOk="0">
                  <a:moveTo>
                    <a:pt x="10226" y="5214"/>
                  </a:moveTo>
                  <a:cubicBezTo>
                    <a:pt x="10126" y="8271"/>
                    <a:pt x="8748" y="10001"/>
                    <a:pt x="6993" y="11480"/>
                  </a:cubicBezTo>
                  <a:cubicBezTo>
                    <a:pt x="6542" y="11855"/>
                    <a:pt x="6166" y="11580"/>
                    <a:pt x="5891" y="11179"/>
                  </a:cubicBezTo>
                  <a:cubicBezTo>
                    <a:pt x="5214" y="10201"/>
                    <a:pt x="4487" y="9274"/>
                    <a:pt x="3685" y="8397"/>
                  </a:cubicBezTo>
                  <a:cubicBezTo>
                    <a:pt x="2632" y="7244"/>
                    <a:pt x="1805" y="5865"/>
                    <a:pt x="477" y="4938"/>
                  </a:cubicBezTo>
                  <a:cubicBezTo>
                    <a:pt x="1" y="4612"/>
                    <a:pt x="76" y="4161"/>
                    <a:pt x="477" y="3860"/>
                  </a:cubicBezTo>
                  <a:cubicBezTo>
                    <a:pt x="1479" y="3058"/>
                    <a:pt x="2407" y="2206"/>
                    <a:pt x="3560" y="1630"/>
                  </a:cubicBezTo>
                  <a:cubicBezTo>
                    <a:pt x="6893" y="1"/>
                    <a:pt x="10452" y="2256"/>
                    <a:pt x="10226" y="52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38"/>
            <p:cNvSpPr/>
            <p:nvPr/>
          </p:nvSpPr>
          <p:spPr>
            <a:xfrm>
              <a:off x="7192445" y="1873582"/>
              <a:ext cx="115090" cy="130238"/>
            </a:xfrm>
            <a:custGeom>
              <a:avLst/>
              <a:gdLst/>
              <a:ahLst/>
              <a:cxnLst/>
              <a:rect l="l" t="t" r="r" b="b"/>
              <a:pathLst>
                <a:path w="10477" h="11856" extrusionOk="0">
                  <a:moveTo>
                    <a:pt x="401" y="5690"/>
                  </a:moveTo>
                  <a:cubicBezTo>
                    <a:pt x="0" y="2833"/>
                    <a:pt x="3033" y="1"/>
                    <a:pt x="6517" y="1379"/>
                  </a:cubicBezTo>
                  <a:cubicBezTo>
                    <a:pt x="7920" y="1956"/>
                    <a:pt x="9098" y="2858"/>
                    <a:pt x="10101" y="3986"/>
                  </a:cubicBezTo>
                  <a:cubicBezTo>
                    <a:pt x="10376" y="4312"/>
                    <a:pt x="10477" y="4587"/>
                    <a:pt x="10101" y="4888"/>
                  </a:cubicBezTo>
                  <a:cubicBezTo>
                    <a:pt x="8020" y="6542"/>
                    <a:pt x="6542" y="8723"/>
                    <a:pt x="4938" y="10778"/>
                  </a:cubicBezTo>
                  <a:cubicBezTo>
                    <a:pt x="4111" y="11805"/>
                    <a:pt x="3960" y="11856"/>
                    <a:pt x="3008" y="10953"/>
                  </a:cubicBezTo>
                  <a:cubicBezTo>
                    <a:pt x="2231" y="10176"/>
                    <a:pt x="1454" y="9424"/>
                    <a:pt x="1003" y="8372"/>
                  </a:cubicBezTo>
                  <a:cubicBezTo>
                    <a:pt x="627" y="7470"/>
                    <a:pt x="276" y="6592"/>
                    <a:pt x="401" y="56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38"/>
            <p:cNvSpPr/>
            <p:nvPr/>
          </p:nvSpPr>
          <p:spPr>
            <a:xfrm>
              <a:off x="7377183" y="2087234"/>
              <a:ext cx="183098" cy="114815"/>
            </a:xfrm>
            <a:custGeom>
              <a:avLst/>
              <a:gdLst/>
              <a:ahLst/>
              <a:cxnLst/>
              <a:rect l="l" t="t" r="r" b="b"/>
              <a:pathLst>
                <a:path w="16668" h="10452" extrusionOk="0">
                  <a:moveTo>
                    <a:pt x="16667" y="7294"/>
                  </a:moveTo>
                  <a:cubicBezTo>
                    <a:pt x="14136" y="10402"/>
                    <a:pt x="2707" y="10452"/>
                    <a:pt x="0" y="7143"/>
                  </a:cubicBezTo>
                  <a:cubicBezTo>
                    <a:pt x="502" y="7018"/>
                    <a:pt x="828" y="7394"/>
                    <a:pt x="1203" y="7469"/>
                  </a:cubicBezTo>
                  <a:cubicBezTo>
                    <a:pt x="3158" y="7920"/>
                    <a:pt x="5138" y="8296"/>
                    <a:pt x="7168" y="8246"/>
                  </a:cubicBezTo>
                  <a:cubicBezTo>
                    <a:pt x="8121" y="8246"/>
                    <a:pt x="8121" y="8221"/>
                    <a:pt x="8121" y="7294"/>
                  </a:cubicBezTo>
                  <a:cubicBezTo>
                    <a:pt x="8121" y="6216"/>
                    <a:pt x="8171" y="5189"/>
                    <a:pt x="7244" y="4286"/>
                  </a:cubicBezTo>
                  <a:cubicBezTo>
                    <a:pt x="6542" y="3610"/>
                    <a:pt x="6116" y="2607"/>
                    <a:pt x="5665" y="1730"/>
                  </a:cubicBezTo>
                  <a:cubicBezTo>
                    <a:pt x="5239" y="853"/>
                    <a:pt x="5564" y="176"/>
                    <a:pt x="6517" y="101"/>
                  </a:cubicBezTo>
                  <a:cubicBezTo>
                    <a:pt x="7820" y="1"/>
                    <a:pt x="9148" y="1"/>
                    <a:pt x="10452" y="101"/>
                  </a:cubicBezTo>
                  <a:cubicBezTo>
                    <a:pt x="11454" y="176"/>
                    <a:pt x="11805" y="878"/>
                    <a:pt x="11304" y="1805"/>
                  </a:cubicBezTo>
                  <a:cubicBezTo>
                    <a:pt x="10803" y="2783"/>
                    <a:pt x="10351" y="3810"/>
                    <a:pt x="9549" y="4562"/>
                  </a:cubicBezTo>
                  <a:cubicBezTo>
                    <a:pt x="8497" y="5590"/>
                    <a:pt x="8998" y="6768"/>
                    <a:pt x="8948" y="7895"/>
                  </a:cubicBezTo>
                  <a:cubicBezTo>
                    <a:pt x="8948" y="8321"/>
                    <a:pt x="9399" y="8246"/>
                    <a:pt x="9675" y="8246"/>
                  </a:cubicBezTo>
                  <a:cubicBezTo>
                    <a:pt x="11103" y="8347"/>
                    <a:pt x="12482" y="8096"/>
                    <a:pt x="13860" y="7870"/>
                  </a:cubicBezTo>
                  <a:cubicBezTo>
                    <a:pt x="14813" y="7745"/>
                    <a:pt x="15740" y="7519"/>
                    <a:pt x="16667" y="7294"/>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38"/>
            <p:cNvSpPr/>
            <p:nvPr/>
          </p:nvSpPr>
          <p:spPr>
            <a:xfrm>
              <a:off x="7356256" y="2035746"/>
              <a:ext cx="46818" cy="46818"/>
            </a:xfrm>
            <a:custGeom>
              <a:avLst/>
              <a:gdLst/>
              <a:ahLst/>
              <a:cxnLst/>
              <a:rect l="l" t="t" r="r" b="b"/>
              <a:pathLst>
                <a:path w="4262" h="4262" extrusionOk="0">
                  <a:moveTo>
                    <a:pt x="4236" y="2081"/>
                  </a:moveTo>
                  <a:cubicBezTo>
                    <a:pt x="4261" y="3259"/>
                    <a:pt x="3284" y="4211"/>
                    <a:pt x="2056" y="4236"/>
                  </a:cubicBezTo>
                  <a:cubicBezTo>
                    <a:pt x="978" y="4262"/>
                    <a:pt x="101" y="3409"/>
                    <a:pt x="51" y="2257"/>
                  </a:cubicBezTo>
                  <a:cubicBezTo>
                    <a:pt x="1" y="1053"/>
                    <a:pt x="953" y="26"/>
                    <a:pt x="2156" y="26"/>
                  </a:cubicBezTo>
                  <a:cubicBezTo>
                    <a:pt x="3284" y="1"/>
                    <a:pt x="4236" y="928"/>
                    <a:pt x="4236" y="20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38"/>
            <p:cNvSpPr/>
            <p:nvPr/>
          </p:nvSpPr>
          <p:spPr>
            <a:xfrm>
              <a:off x="7537699" y="2035746"/>
              <a:ext cx="46807" cy="47093"/>
            </a:xfrm>
            <a:custGeom>
              <a:avLst/>
              <a:gdLst/>
              <a:ahLst/>
              <a:cxnLst/>
              <a:rect l="l" t="t" r="r" b="b"/>
              <a:pathLst>
                <a:path w="4261" h="4287" extrusionOk="0">
                  <a:moveTo>
                    <a:pt x="4236" y="2106"/>
                  </a:moveTo>
                  <a:cubicBezTo>
                    <a:pt x="4261" y="3259"/>
                    <a:pt x="3434" y="4211"/>
                    <a:pt x="2356" y="4236"/>
                  </a:cubicBezTo>
                  <a:cubicBezTo>
                    <a:pt x="1153" y="4287"/>
                    <a:pt x="100" y="3359"/>
                    <a:pt x="50" y="2206"/>
                  </a:cubicBezTo>
                  <a:cubicBezTo>
                    <a:pt x="0" y="1003"/>
                    <a:pt x="952" y="1"/>
                    <a:pt x="2155" y="26"/>
                  </a:cubicBezTo>
                  <a:cubicBezTo>
                    <a:pt x="3283" y="26"/>
                    <a:pt x="4236" y="978"/>
                    <a:pt x="4236" y="2106"/>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38"/>
            <p:cNvSpPr/>
            <p:nvPr/>
          </p:nvSpPr>
          <p:spPr>
            <a:xfrm>
              <a:off x="7344414" y="2101548"/>
              <a:ext cx="58385" cy="33878"/>
            </a:xfrm>
            <a:custGeom>
              <a:avLst/>
              <a:gdLst/>
              <a:ahLst/>
              <a:cxnLst/>
              <a:rect l="l" t="t" r="r" b="b"/>
              <a:pathLst>
                <a:path w="5315" h="3084" extrusionOk="0">
                  <a:moveTo>
                    <a:pt x="2307" y="101"/>
                  </a:moveTo>
                  <a:cubicBezTo>
                    <a:pt x="3109" y="1"/>
                    <a:pt x="3861" y="226"/>
                    <a:pt x="4587" y="527"/>
                  </a:cubicBezTo>
                  <a:cubicBezTo>
                    <a:pt x="5039" y="728"/>
                    <a:pt x="5314" y="1003"/>
                    <a:pt x="5314" y="1530"/>
                  </a:cubicBezTo>
                  <a:cubicBezTo>
                    <a:pt x="5314" y="2106"/>
                    <a:pt x="4988" y="2407"/>
                    <a:pt x="4512" y="2582"/>
                  </a:cubicBezTo>
                  <a:cubicBezTo>
                    <a:pt x="3284" y="3084"/>
                    <a:pt x="2031" y="3059"/>
                    <a:pt x="803" y="2582"/>
                  </a:cubicBezTo>
                  <a:cubicBezTo>
                    <a:pt x="252" y="2382"/>
                    <a:pt x="1" y="2006"/>
                    <a:pt x="1" y="1379"/>
                  </a:cubicBezTo>
                  <a:cubicBezTo>
                    <a:pt x="26" y="753"/>
                    <a:pt x="352" y="427"/>
                    <a:pt x="878" y="201"/>
                  </a:cubicBezTo>
                  <a:cubicBezTo>
                    <a:pt x="1329" y="26"/>
                    <a:pt x="1831" y="126"/>
                    <a:pt x="2307" y="101"/>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38"/>
            <p:cNvSpPr/>
            <p:nvPr/>
          </p:nvSpPr>
          <p:spPr>
            <a:xfrm>
              <a:off x="7547333" y="2103207"/>
              <a:ext cx="65262" cy="31395"/>
            </a:xfrm>
            <a:custGeom>
              <a:avLst/>
              <a:gdLst/>
              <a:ahLst/>
              <a:cxnLst/>
              <a:rect l="l" t="t" r="r" b="b"/>
              <a:pathLst>
                <a:path w="5941" h="2858" extrusionOk="0">
                  <a:moveTo>
                    <a:pt x="2582" y="2832"/>
                  </a:moveTo>
                  <a:cubicBezTo>
                    <a:pt x="2005" y="2857"/>
                    <a:pt x="1354" y="2857"/>
                    <a:pt x="727" y="2607"/>
                  </a:cubicBezTo>
                  <a:cubicBezTo>
                    <a:pt x="326" y="2431"/>
                    <a:pt x="50" y="2231"/>
                    <a:pt x="25" y="1780"/>
                  </a:cubicBezTo>
                  <a:cubicBezTo>
                    <a:pt x="0" y="1354"/>
                    <a:pt x="100" y="1028"/>
                    <a:pt x="476" y="777"/>
                  </a:cubicBezTo>
                  <a:cubicBezTo>
                    <a:pt x="1504" y="75"/>
                    <a:pt x="4286" y="0"/>
                    <a:pt x="5288" y="652"/>
                  </a:cubicBezTo>
                  <a:cubicBezTo>
                    <a:pt x="5865" y="1028"/>
                    <a:pt x="5940" y="1504"/>
                    <a:pt x="5439" y="2030"/>
                  </a:cubicBezTo>
                  <a:cubicBezTo>
                    <a:pt x="4662" y="2857"/>
                    <a:pt x="3659" y="2857"/>
                    <a:pt x="2582" y="2832"/>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0" name="Google Shape;3640;p38"/>
          <p:cNvGrpSpPr/>
          <p:nvPr/>
        </p:nvGrpSpPr>
        <p:grpSpPr>
          <a:xfrm>
            <a:off x="3998658" y="1962315"/>
            <a:ext cx="391210" cy="389298"/>
            <a:chOff x="6289676" y="1855687"/>
            <a:chExt cx="503552" cy="501092"/>
          </a:xfrm>
        </p:grpSpPr>
        <p:sp>
          <p:nvSpPr>
            <p:cNvPr id="3641" name="Google Shape;3641;p38"/>
            <p:cNvSpPr/>
            <p:nvPr/>
          </p:nvSpPr>
          <p:spPr>
            <a:xfrm>
              <a:off x="6289676" y="1855687"/>
              <a:ext cx="503552" cy="501092"/>
            </a:xfrm>
            <a:custGeom>
              <a:avLst/>
              <a:gdLst/>
              <a:ahLst/>
              <a:cxnLst/>
              <a:rect l="l" t="t" r="r" b="b"/>
              <a:pathLst>
                <a:path w="45840" h="45616" extrusionOk="0">
                  <a:moveTo>
                    <a:pt x="22882" y="45515"/>
                  </a:moveTo>
                  <a:cubicBezTo>
                    <a:pt x="18747" y="45390"/>
                    <a:pt x="14587" y="45289"/>
                    <a:pt x="10602" y="44011"/>
                  </a:cubicBezTo>
                  <a:cubicBezTo>
                    <a:pt x="8471" y="43334"/>
                    <a:pt x="6491" y="42432"/>
                    <a:pt x="4812" y="40928"/>
                  </a:cubicBezTo>
                  <a:cubicBezTo>
                    <a:pt x="1955" y="38347"/>
                    <a:pt x="602" y="35039"/>
                    <a:pt x="326" y="31254"/>
                  </a:cubicBezTo>
                  <a:cubicBezTo>
                    <a:pt x="0" y="26868"/>
                    <a:pt x="977" y="22683"/>
                    <a:pt x="2481" y="18597"/>
                  </a:cubicBezTo>
                  <a:cubicBezTo>
                    <a:pt x="3183" y="16718"/>
                    <a:pt x="4336" y="15089"/>
                    <a:pt x="5639" y="13560"/>
                  </a:cubicBezTo>
                  <a:cubicBezTo>
                    <a:pt x="6040" y="13059"/>
                    <a:pt x="6090" y="12758"/>
                    <a:pt x="5689" y="12206"/>
                  </a:cubicBezTo>
                  <a:cubicBezTo>
                    <a:pt x="2757" y="7971"/>
                    <a:pt x="4561" y="2532"/>
                    <a:pt x="9424" y="878"/>
                  </a:cubicBezTo>
                  <a:cubicBezTo>
                    <a:pt x="11855" y="76"/>
                    <a:pt x="14236" y="853"/>
                    <a:pt x="15664" y="2958"/>
                  </a:cubicBezTo>
                  <a:cubicBezTo>
                    <a:pt x="16391" y="4036"/>
                    <a:pt x="16917" y="5189"/>
                    <a:pt x="17043" y="6517"/>
                  </a:cubicBezTo>
                  <a:cubicBezTo>
                    <a:pt x="17118" y="7169"/>
                    <a:pt x="17369" y="7294"/>
                    <a:pt x="18020" y="7219"/>
                  </a:cubicBezTo>
                  <a:cubicBezTo>
                    <a:pt x="21354" y="6818"/>
                    <a:pt x="24712" y="6818"/>
                    <a:pt x="28070" y="7244"/>
                  </a:cubicBezTo>
                  <a:cubicBezTo>
                    <a:pt x="28572" y="7319"/>
                    <a:pt x="28747" y="7169"/>
                    <a:pt x="28797" y="6718"/>
                  </a:cubicBezTo>
                  <a:cubicBezTo>
                    <a:pt x="28973" y="5540"/>
                    <a:pt x="29349" y="4462"/>
                    <a:pt x="29925" y="3434"/>
                  </a:cubicBezTo>
                  <a:cubicBezTo>
                    <a:pt x="31404" y="928"/>
                    <a:pt x="33910" y="1"/>
                    <a:pt x="36642" y="953"/>
                  </a:cubicBezTo>
                  <a:cubicBezTo>
                    <a:pt x="41379" y="2582"/>
                    <a:pt x="43158" y="8196"/>
                    <a:pt x="40176" y="12231"/>
                  </a:cubicBezTo>
                  <a:cubicBezTo>
                    <a:pt x="39825" y="12733"/>
                    <a:pt x="39775" y="13008"/>
                    <a:pt x="40201" y="13485"/>
                  </a:cubicBezTo>
                  <a:cubicBezTo>
                    <a:pt x="43409" y="16968"/>
                    <a:pt x="44587" y="21304"/>
                    <a:pt x="45339" y="25815"/>
                  </a:cubicBezTo>
                  <a:cubicBezTo>
                    <a:pt x="45740" y="28146"/>
                    <a:pt x="45840" y="30527"/>
                    <a:pt x="45389" y="32858"/>
                  </a:cubicBezTo>
                  <a:cubicBezTo>
                    <a:pt x="44436" y="37971"/>
                    <a:pt x="41679" y="41655"/>
                    <a:pt x="36717" y="43510"/>
                  </a:cubicBezTo>
                  <a:cubicBezTo>
                    <a:pt x="34010" y="44537"/>
                    <a:pt x="31228" y="45089"/>
                    <a:pt x="28346" y="45264"/>
                  </a:cubicBezTo>
                  <a:cubicBezTo>
                    <a:pt x="26542" y="45364"/>
                    <a:pt x="24712" y="45615"/>
                    <a:pt x="22882" y="45515"/>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38"/>
            <p:cNvSpPr/>
            <p:nvPr/>
          </p:nvSpPr>
          <p:spPr>
            <a:xfrm>
              <a:off x="6375020" y="1900847"/>
              <a:ext cx="55353" cy="58649"/>
            </a:xfrm>
            <a:custGeom>
              <a:avLst/>
              <a:gdLst/>
              <a:ahLst/>
              <a:cxnLst/>
              <a:rect l="l" t="t" r="r" b="b"/>
              <a:pathLst>
                <a:path w="5039" h="5339" extrusionOk="0">
                  <a:moveTo>
                    <a:pt x="26" y="2607"/>
                  </a:moveTo>
                  <a:cubicBezTo>
                    <a:pt x="51" y="1103"/>
                    <a:pt x="1178" y="0"/>
                    <a:pt x="2632" y="50"/>
                  </a:cubicBezTo>
                  <a:cubicBezTo>
                    <a:pt x="3985" y="100"/>
                    <a:pt x="5038" y="1379"/>
                    <a:pt x="4963" y="2882"/>
                  </a:cubicBezTo>
                  <a:cubicBezTo>
                    <a:pt x="4913" y="4286"/>
                    <a:pt x="3760" y="5338"/>
                    <a:pt x="2331" y="5288"/>
                  </a:cubicBezTo>
                  <a:cubicBezTo>
                    <a:pt x="978" y="5263"/>
                    <a:pt x="1" y="4110"/>
                    <a:pt x="26" y="26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38"/>
            <p:cNvSpPr/>
            <p:nvPr/>
          </p:nvSpPr>
          <p:spPr>
            <a:xfrm>
              <a:off x="6654198" y="1901122"/>
              <a:ext cx="54519" cy="58100"/>
            </a:xfrm>
            <a:custGeom>
              <a:avLst/>
              <a:gdLst/>
              <a:ahLst/>
              <a:cxnLst/>
              <a:rect l="l" t="t" r="r" b="b"/>
              <a:pathLst>
                <a:path w="4963" h="5289" extrusionOk="0">
                  <a:moveTo>
                    <a:pt x="2456" y="25"/>
                  </a:moveTo>
                  <a:cubicBezTo>
                    <a:pt x="3860" y="50"/>
                    <a:pt x="4963" y="1228"/>
                    <a:pt x="4938" y="2707"/>
                  </a:cubicBezTo>
                  <a:cubicBezTo>
                    <a:pt x="4887" y="4211"/>
                    <a:pt x="3860" y="5288"/>
                    <a:pt x="2481" y="5263"/>
                  </a:cubicBezTo>
                  <a:cubicBezTo>
                    <a:pt x="1053" y="5238"/>
                    <a:pt x="0" y="4161"/>
                    <a:pt x="0" y="2732"/>
                  </a:cubicBezTo>
                  <a:cubicBezTo>
                    <a:pt x="0" y="1178"/>
                    <a:pt x="1078" y="0"/>
                    <a:pt x="2456"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38"/>
            <p:cNvSpPr/>
            <p:nvPr/>
          </p:nvSpPr>
          <p:spPr>
            <a:xfrm>
              <a:off x="6398419" y="2010151"/>
              <a:ext cx="76005" cy="44061"/>
            </a:xfrm>
            <a:custGeom>
              <a:avLst/>
              <a:gdLst/>
              <a:ahLst/>
              <a:cxnLst/>
              <a:rect l="l" t="t" r="r" b="b"/>
              <a:pathLst>
                <a:path w="6919" h="4011" extrusionOk="0">
                  <a:moveTo>
                    <a:pt x="3835" y="75"/>
                  </a:moveTo>
                  <a:cubicBezTo>
                    <a:pt x="4262" y="75"/>
                    <a:pt x="4663" y="50"/>
                    <a:pt x="5089" y="75"/>
                  </a:cubicBezTo>
                  <a:cubicBezTo>
                    <a:pt x="5966" y="175"/>
                    <a:pt x="6693" y="852"/>
                    <a:pt x="6818" y="1629"/>
                  </a:cubicBezTo>
                  <a:cubicBezTo>
                    <a:pt x="6918" y="2331"/>
                    <a:pt x="6442" y="3083"/>
                    <a:pt x="5590" y="3434"/>
                  </a:cubicBezTo>
                  <a:cubicBezTo>
                    <a:pt x="4262" y="3960"/>
                    <a:pt x="2908" y="4010"/>
                    <a:pt x="1580" y="3559"/>
                  </a:cubicBezTo>
                  <a:cubicBezTo>
                    <a:pt x="226" y="3108"/>
                    <a:pt x="1" y="1729"/>
                    <a:pt x="1053" y="752"/>
                  </a:cubicBezTo>
                  <a:cubicBezTo>
                    <a:pt x="1855" y="0"/>
                    <a:pt x="2858" y="50"/>
                    <a:pt x="3835" y="7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38"/>
            <p:cNvSpPr/>
            <p:nvPr/>
          </p:nvSpPr>
          <p:spPr>
            <a:xfrm>
              <a:off x="6609873" y="2009316"/>
              <a:ext cx="74061" cy="43512"/>
            </a:xfrm>
            <a:custGeom>
              <a:avLst/>
              <a:gdLst/>
              <a:ahLst/>
              <a:cxnLst/>
              <a:rect l="l" t="t" r="r" b="b"/>
              <a:pathLst>
                <a:path w="6742" h="3961" extrusionOk="0">
                  <a:moveTo>
                    <a:pt x="3459" y="3860"/>
                  </a:moveTo>
                  <a:cubicBezTo>
                    <a:pt x="2682" y="3961"/>
                    <a:pt x="1980" y="3810"/>
                    <a:pt x="1278" y="3485"/>
                  </a:cubicBezTo>
                  <a:cubicBezTo>
                    <a:pt x="476" y="3134"/>
                    <a:pt x="0" y="2407"/>
                    <a:pt x="50" y="1680"/>
                  </a:cubicBezTo>
                  <a:cubicBezTo>
                    <a:pt x="100" y="1053"/>
                    <a:pt x="777" y="302"/>
                    <a:pt x="1554" y="226"/>
                  </a:cubicBezTo>
                  <a:cubicBezTo>
                    <a:pt x="2682" y="76"/>
                    <a:pt x="3835" y="1"/>
                    <a:pt x="4988" y="327"/>
                  </a:cubicBezTo>
                  <a:cubicBezTo>
                    <a:pt x="5489" y="477"/>
                    <a:pt x="5865" y="778"/>
                    <a:pt x="6166" y="1179"/>
                  </a:cubicBezTo>
                  <a:cubicBezTo>
                    <a:pt x="6742" y="2006"/>
                    <a:pt x="6541" y="2858"/>
                    <a:pt x="5714" y="3409"/>
                  </a:cubicBezTo>
                  <a:cubicBezTo>
                    <a:pt x="5013" y="3886"/>
                    <a:pt x="4236" y="3936"/>
                    <a:pt x="3459" y="386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8"/>
            <p:cNvSpPr/>
            <p:nvPr/>
          </p:nvSpPr>
          <p:spPr>
            <a:xfrm>
              <a:off x="6502767" y="1995826"/>
              <a:ext cx="77104" cy="49575"/>
            </a:xfrm>
            <a:custGeom>
              <a:avLst/>
              <a:gdLst/>
              <a:ahLst/>
              <a:cxnLst/>
              <a:rect l="l" t="t" r="r" b="b"/>
              <a:pathLst>
                <a:path w="7019" h="4513" extrusionOk="0">
                  <a:moveTo>
                    <a:pt x="7018" y="527"/>
                  </a:moveTo>
                  <a:cubicBezTo>
                    <a:pt x="6993" y="627"/>
                    <a:pt x="6968" y="753"/>
                    <a:pt x="6918" y="853"/>
                  </a:cubicBezTo>
                  <a:cubicBezTo>
                    <a:pt x="6367" y="2206"/>
                    <a:pt x="5339" y="3184"/>
                    <a:pt x="4286" y="4111"/>
                  </a:cubicBezTo>
                  <a:cubicBezTo>
                    <a:pt x="3835" y="4512"/>
                    <a:pt x="3259" y="4512"/>
                    <a:pt x="2808" y="4111"/>
                  </a:cubicBezTo>
                  <a:cubicBezTo>
                    <a:pt x="1780" y="3209"/>
                    <a:pt x="803" y="2231"/>
                    <a:pt x="226" y="953"/>
                  </a:cubicBezTo>
                  <a:cubicBezTo>
                    <a:pt x="126" y="728"/>
                    <a:pt x="1" y="477"/>
                    <a:pt x="201" y="251"/>
                  </a:cubicBezTo>
                  <a:cubicBezTo>
                    <a:pt x="452" y="1"/>
                    <a:pt x="727" y="176"/>
                    <a:pt x="978" y="327"/>
                  </a:cubicBezTo>
                  <a:cubicBezTo>
                    <a:pt x="1780" y="803"/>
                    <a:pt x="2331" y="1530"/>
                    <a:pt x="2983" y="2156"/>
                  </a:cubicBezTo>
                  <a:cubicBezTo>
                    <a:pt x="3560" y="2708"/>
                    <a:pt x="3560" y="2708"/>
                    <a:pt x="4136" y="2156"/>
                  </a:cubicBezTo>
                  <a:cubicBezTo>
                    <a:pt x="4712" y="1605"/>
                    <a:pt x="5264" y="1053"/>
                    <a:pt x="5840" y="527"/>
                  </a:cubicBezTo>
                  <a:cubicBezTo>
                    <a:pt x="6066" y="327"/>
                    <a:pt x="6291" y="151"/>
                    <a:pt x="6617" y="126"/>
                  </a:cubicBezTo>
                  <a:cubicBezTo>
                    <a:pt x="6868" y="126"/>
                    <a:pt x="6993" y="251"/>
                    <a:pt x="7018" y="5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7" name="Google Shape;3647;p38"/>
          <p:cNvSpPr/>
          <p:nvPr/>
        </p:nvSpPr>
        <p:spPr>
          <a:xfrm>
            <a:off x="930533" y="2007437"/>
            <a:ext cx="990900" cy="241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Monkeys</a:t>
            </a:r>
            <a:endParaRPr>
              <a:solidFill>
                <a:schemeClr val="dk1"/>
              </a:solidFill>
              <a:latin typeface="Quicksand Medium"/>
              <a:ea typeface="Quicksand Medium"/>
              <a:cs typeface="Quicksand Medium"/>
              <a:sym typeface="Quicksand Medium"/>
            </a:endParaRPr>
          </a:p>
        </p:txBody>
      </p:sp>
      <p:sp>
        <p:nvSpPr>
          <p:cNvPr id="3648" name="Google Shape;3648;p38"/>
          <p:cNvSpPr/>
          <p:nvPr/>
        </p:nvSpPr>
        <p:spPr>
          <a:xfrm>
            <a:off x="930533" y="3549052"/>
            <a:ext cx="990900" cy="241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Chicks</a:t>
            </a:r>
            <a:endParaRPr>
              <a:solidFill>
                <a:schemeClr val="dk1"/>
              </a:solidFill>
              <a:latin typeface="Quicksand Medium"/>
              <a:ea typeface="Quicksand Medium"/>
              <a:cs typeface="Quicksand Medium"/>
              <a:sym typeface="Quicksand Medium"/>
            </a:endParaRPr>
          </a:p>
        </p:txBody>
      </p:sp>
      <p:sp>
        <p:nvSpPr>
          <p:cNvPr id="3649" name="Google Shape;3649;p38"/>
          <p:cNvSpPr/>
          <p:nvPr/>
        </p:nvSpPr>
        <p:spPr>
          <a:xfrm>
            <a:off x="5890675" y="2007435"/>
            <a:ext cx="994200" cy="241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Frogs</a:t>
            </a:r>
            <a:endParaRPr>
              <a:solidFill>
                <a:schemeClr val="dk1"/>
              </a:solidFill>
              <a:latin typeface="Quicksand Medium"/>
              <a:ea typeface="Quicksand Medium"/>
              <a:cs typeface="Quicksand Medium"/>
              <a:sym typeface="Quicksand Medium"/>
            </a:endParaRPr>
          </a:p>
        </p:txBody>
      </p:sp>
      <p:sp>
        <p:nvSpPr>
          <p:cNvPr id="3650" name="Google Shape;3650;p38"/>
          <p:cNvSpPr/>
          <p:nvPr/>
        </p:nvSpPr>
        <p:spPr>
          <a:xfrm>
            <a:off x="5890675" y="3549051"/>
            <a:ext cx="994200" cy="241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Pigs</a:t>
            </a:r>
            <a:endParaRPr>
              <a:solidFill>
                <a:schemeClr val="dk1"/>
              </a:solidFill>
              <a:latin typeface="Quicksand Medium"/>
              <a:ea typeface="Quicksand Medium"/>
              <a:cs typeface="Quicksand Medium"/>
              <a:sym typeface="Quicksand Medium"/>
            </a:endParaRPr>
          </a:p>
        </p:txBody>
      </p:sp>
      <p:grpSp>
        <p:nvGrpSpPr>
          <p:cNvPr id="3651" name="Google Shape;3651;p38"/>
          <p:cNvGrpSpPr/>
          <p:nvPr/>
        </p:nvGrpSpPr>
        <p:grpSpPr>
          <a:xfrm>
            <a:off x="2034627" y="1498541"/>
            <a:ext cx="505006" cy="395707"/>
            <a:chOff x="7144538" y="1830915"/>
            <a:chExt cx="650026" cy="509341"/>
          </a:xfrm>
        </p:grpSpPr>
        <p:sp>
          <p:nvSpPr>
            <p:cNvPr id="3652" name="Google Shape;3652;p38"/>
            <p:cNvSpPr/>
            <p:nvPr/>
          </p:nvSpPr>
          <p:spPr>
            <a:xfrm>
              <a:off x="7144538" y="1830915"/>
              <a:ext cx="650026" cy="509341"/>
            </a:xfrm>
            <a:custGeom>
              <a:avLst/>
              <a:gdLst/>
              <a:ahLst/>
              <a:cxnLst/>
              <a:rect l="l" t="t" r="r" b="b"/>
              <a:pathLst>
                <a:path w="59174" h="46367" extrusionOk="0">
                  <a:moveTo>
                    <a:pt x="29574" y="46116"/>
                  </a:moveTo>
                  <a:cubicBezTo>
                    <a:pt x="26241" y="46316"/>
                    <a:pt x="22858" y="45840"/>
                    <a:pt x="19574" y="44787"/>
                  </a:cubicBezTo>
                  <a:cubicBezTo>
                    <a:pt x="16316" y="43735"/>
                    <a:pt x="13359" y="42106"/>
                    <a:pt x="10802" y="39825"/>
                  </a:cubicBezTo>
                  <a:cubicBezTo>
                    <a:pt x="8371" y="37695"/>
                    <a:pt x="7193" y="34888"/>
                    <a:pt x="6642" y="31805"/>
                  </a:cubicBezTo>
                  <a:cubicBezTo>
                    <a:pt x="5915" y="27795"/>
                    <a:pt x="6366" y="23835"/>
                    <a:pt x="7244" y="19900"/>
                  </a:cubicBezTo>
                  <a:cubicBezTo>
                    <a:pt x="7444" y="18948"/>
                    <a:pt x="7469" y="18948"/>
                    <a:pt x="6592" y="18572"/>
                  </a:cubicBezTo>
                  <a:cubicBezTo>
                    <a:pt x="3133" y="16993"/>
                    <a:pt x="1103" y="14311"/>
                    <a:pt x="452" y="10577"/>
                  </a:cubicBezTo>
                  <a:cubicBezTo>
                    <a:pt x="0" y="7970"/>
                    <a:pt x="1128" y="5815"/>
                    <a:pt x="2707" y="3935"/>
                  </a:cubicBezTo>
                  <a:cubicBezTo>
                    <a:pt x="5088" y="1128"/>
                    <a:pt x="8171" y="0"/>
                    <a:pt x="11780" y="476"/>
                  </a:cubicBezTo>
                  <a:cubicBezTo>
                    <a:pt x="13710" y="727"/>
                    <a:pt x="15188" y="1830"/>
                    <a:pt x="16341" y="3359"/>
                  </a:cubicBezTo>
                  <a:cubicBezTo>
                    <a:pt x="16692" y="3860"/>
                    <a:pt x="16993" y="4411"/>
                    <a:pt x="17294" y="4938"/>
                  </a:cubicBezTo>
                  <a:cubicBezTo>
                    <a:pt x="17795" y="5790"/>
                    <a:pt x="17795" y="5815"/>
                    <a:pt x="18672" y="5414"/>
                  </a:cubicBezTo>
                  <a:cubicBezTo>
                    <a:pt x="20427" y="4637"/>
                    <a:pt x="22231" y="3935"/>
                    <a:pt x="24161" y="3584"/>
                  </a:cubicBezTo>
                  <a:cubicBezTo>
                    <a:pt x="26943" y="3083"/>
                    <a:pt x="29725" y="3058"/>
                    <a:pt x="32557" y="3233"/>
                  </a:cubicBezTo>
                  <a:cubicBezTo>
                    <a:pt x="35389" y="3434"/>
                    <a:pt x="38071" y="4186"/>
                    <a:pt x="40627" y="5414"/>
                  </a:cubicBezTo>
                  <a:cubicBezTo>
                    <a:pt x="41554" y="5840"/>
                    <a:pt x="41580" y="5815"/>
                    <a:pt x="42106" y="4862"/>
                  </a:cubicBezTo>
                  <a:cubicBezTo>
                    <a:pt x="42732" y="3684"/>
                    <a:pt x="43459" y="2632"/>
                    <a:pt x="44537" y="1805"/>
                  </a:cubicBezTo>
                  <a:cubicBezTo>
                    <a:pt x="46818" y="50"/>
                    <a:pt x="49399" y="25"/>
                    <a:pt x="51956" y="802"/>
                  </a:cubicBezTo>
                  <a:cubicBezTo>
                    <a:pt x="55414" y="1880"/>
                    <a:pt x="57670" y="4336"/>
                    <a:pt x="58748" y="7795"/>
                  </a:cubicBezTo>
                  <a:cubicBezTo>
                    <a:pt x="59174" y="9123"/>
                    <a:pt x="59098" y="10501"/>
                    <a:pt x="58672" y="11805"/>
                  </a:cubicBezTo>
                  <a:cubicBezTo>
                    <a:pt x="57720" y="14787"/>
                    <a:pt x="55966" y="17118"/>
                    <a:pt x="53058" y="18446"/>
                  </a:cubicBezTo>
                  <a:cubicBezTo>
                    <a:pt x="51905" y="18948"/>
                    <a:pt x="51930" y="18948"/>
                    <a:pt x="52206" y="20251"/>
                  </a:cubicBezTo>
                  <a:cubicBezTo>
                    <a:pt x="52933" y="23835"/>
                    <a:pt x="53334" y="27444"/>
                    <a:pt x="52858" y="31103"/>
                  </a:cubicBezTo>
                  <a:cubicBezTo>
                    <a:pt x="52131" y="36592"/>
                    <a:pt x="49048" y="40326"/>
                    <a:pt x="44286" y="42858"/>
                  </a:cubicBezTo>
                  <a:cubicBezTo>
                    <a:pt x="39725" y="45289"/>
                    <a:pt x="34863" y="46366"/>
                    <a:pt x="29574" y="46116"/>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8"/>
            <p:cNvSpPr/>
            <p:nvPr/>
          </p:nvSpPr>
          <p:spPr>
            <a:xfrm>
              <a:off x="7273659" y="1949303"/>
              <a:ext cx="393988" cy="348829"/>
            </a:xfrm>
            <a:custGeom>
              <a:avLst/>
              <a:gdLst/>
              <a:ahLst/>
              <a:cxnLst/>
              <a:rect l="l" t="t" r="r" b="b"/>
              <a:pathLst>
                <a:path w="35866" h="31755" extrusionOk="0">
                  <a:moveTo>
                    <a:pt x="17896" y="3409"/>
                  </a:moveTo>
                  <a:cubicBezTo>
                    <a:pt x="18798" y="2531"/>
                    <a:pt x="19625" y="1805"/>
                    <a:pt x="20628" y="1328"/>
                  </a:cubicBezTo>
                  <a:cubicBezTo>
                    <a:pt x="22983" y="226"/>
                    <a:pt x="25339" y="151"/>
                    <a:pt x="27720" y="1253"/>
                  </a:cubicBezTo>
                  <a:cubicBezTo>
                    <a:pt x="31906" y="3108"/>
                    <a:pt x="34262" y="6391"/>
                    <a:pt x="35189" y="10777"/>
                  </a:cubicBezTo>
                  <a:cubicBezTo>
                    <a:pt x="35565" y="12481"/>
                    <a:pt x="35866" y="14236"/>
                    <a:pt x="35740" y="15990"/>
                  </a:cubicBezTo>
                  <a:cubicBezTo>
                    <a:pt x="35565" y="18998"/>
                    <a:pt x="34738" y="21805"/>
                    <a:pt x="32908" y="24186"/>
                  </a:cubicBezTo>
                  <a:cubicBezTo>
                    <a:pt x="31505" y="26040"/>
                    <a:pt x="29750" y="27619"/>
                    <a:pt x="27695" y="28772"/>
                  </a:cubicBezTo>
                  <a:cubicBezTo>
                    <a:pt x="25089" y="30251"/>
                    <a:pt x="22307" y="31203"/>
                    <a:pt x="19249" y="31404"/>
                  </a:cubicBezTo>
                  <a:cubicBezTo>
                    <a:pt x="13635" y="31755"/>
                    <a:pt x="8923" y="29900"/>
                    <a:pt x="4763" y="26166"/>
                  </a:cubicBezTo>
                  <a:cubicBezTo>
                    <a:pt x="2131" y="23760"/>
                    <a:pt x="828" y="20727"/>
                    <a:pt x="226" y="17344"/>
                  </a:cubicBezTo>
                  <a:cubicBezTo>
                    <a:pt x="1" y="16166"/>
                    <a:pt x="26" y="14887"/>
                    <a:pt x="176" y="13684"/>
                  </a:cubicBezTo>
                  <a:cubicBezTo>
                    <a:pt x="352" y="12456"/>
                    <a:pt x="527" y="11253"/>
                    <a:pt x="828" y="10075"/>
                  </a:cubicBezTo>
                  <a:cubicBezTo>
                    <a:pt x="1981" y="5589"/>
                    <a:pt x="4688" y="2531"/>
                    <a:pt x="8948" y="902"/>
                  </a:cubicBezTo>
                  <a:cubicBezTo>
                    <a:pt x="11229" y="0"/>
                    <a:pt x="13510" y="376"/>
                    <a:pt x="15640" y="1604"/>
                  </a:cubicBezTo>
                  <a:cubicBezTo>
                    <a:pt x="16417" y="2080"/>
                    <a:pt x="17219" y="2531"/>
                    <a:pt x="17896" y="3409"/>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38"/>
            <p:cNvSpPr/>
            <p:nvPr/>
          </p:nvSpPr>
          <p:spPr>
            <a:xfrm>
              <a:off x="7632952" y="1873033"/>
              <a:ext cx="114815" cy="130238"/>
            </a:xfrm>
            <a:custGeom>
              <a:avLst/>
              <a:gdLst/>
              <a:ahLst/>
              <a:cxnLst/>
              <a:rect l="l" t="t" r="r" b="b"/>
              <a:pathLst>
                <a:path w="10452" h="11856" extrusionOk="0">
                  <a:moveTo>
                    <a:pt x="10226" y="5214"/>
                  </a:moveTo>
                  <a:cubicBezTo>
                    <a:pt x="10126" y="8271"/>
                    <a:pt x="8748" y="10001"/>
                    <a:pt x="6993" y="11480"/>
                  </a:cubicBezTo>
                  <a:cubicBezTo>
                    <a:pt x="6542" y="11855"/>
                    <a:pt x="6166" y="11580"/>
                    <a:pt x="5891" y="11179"/>
                  </a:cubicBezTo>
                  <a:cubicBezTo>
                    <a:pt x="5214" y="10201"/>
                    <a:pt x="4487" y="9274"/>
                    <a:pt x="3685" y="8397"/>
                  </a:cubicBezTo>
                  <a:cubicBezTo>
                    <a:pt x="2632" y="7244"/>
                    <a:pt x="1805" y="5865"/>
                    <a:pt x="477" y="4938"/>
                  </a:cubicBezTo>
                  <a:cubicBezTo>
                    <a:pt x="1" y="4612"/>
                    <a:pt x="76" y="4161"/>
                    <a:pt x="477" y="3860"/>
                  </a:cubicBezTo>
                  <a:cubicBezTo>
                    <a:pt x="1479" y="3058"/>
                    <a:pt x="2407" y="2206"/>
                    <a:pt x="3560" y="1630"/>
                  </a:cubicBezTo>
                  <a:cubicBezTo>
                    <a:pt x="6893" y="1"/>
                    <a:pt x="10452" y="2256"/>
                    <a:pt x="10226" y="52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38"/>
            <p:cNvSpPr/>
            <p:nvPr/>
          </p:nvSpPr>
          <p:spPr>
            <a:xfrm>
              <a:off x="7192445" y="1873582"/>
              <a:ext cx="115090" cy="130238"/>
            </a:xfrm>
            <a:custGeom>
              <a:avLst/>
              <a:gdLst/>
              <a:ahLst/>
              <a:cxnLst/>
              <a:rect l="l" t="t" r="r" b="b"/>
              <a:pathLst>
                <a:path w="10477" h="11856" extrusionOk="0">
                  <a:moveTo>
                    <a:pt x="401" y="5690"/>
                  </a:moveTo>
                  <a:cubicBezTo>
                    <a:pt x="0" y="2833"/>
                    <a:pt x="3033" y="1"/>
                    <a:pt x="6517" y="1379"/>
                  </a:cubicBezTo>
                  <a:cubicBezTo>
                    <a:pt x="7920" y="1956"/>
                    <a:pt x="9098" y="2858"/>
                    <a:pt x="10101" y="3986"/>
                  </a:cubicBezTo>
                  <a:cubicBezTo>
                    <a:pt x="10376" y="4312"/>
                    <a:pt x="10477" y="4587"/>
                    <a:pt x="10101" y="4888"/>
                  </a:cubicBezTo>
                  <a:cubicBezTo>
                    <a:pt x="8020" y="6542"/>
                    <a:pt x="6542" y="8723"/>
                    <a:pt x="4938" y="10778"/>
                  </a:cubicBezTo>
                  <a:cubicBezTo>
                    <a:pt x="4111" y="11805"/>
                    <a:pt x="3960" y="11856"/>
                    <a:pt x="3008" y="10953"/>
                  </a:cubicBezTo>
                  <a:cubicBezTo>
                    <a:pt x="2231" y="10176"/>
                    <a:pt x="1454" y="9424"/>
                    <a:pt x="1003" y="8372"/>
                  </a:cubicBezTo>
                  <a:cubicBezTo>
                    <a:pt x="627" y="7470"/>
                    <a:pt x="276" y="6592"/>
                    <a:pt x="401" y="56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38"/>
            <p:cNvSpPr/>
            <p:nvPr/>
          </p:nvSpPr>
          <p:spPr>
            <a:xfrm>
              <a:off x="7377183" y="2087234"/>
              <a:ext cx="183098" cy="114815"/>
            </a:xfrm>
            <a:custGeom>
              <a:avLst/>
              <a:gdLst/>
              <a:ahLst/>
              <a:cxnLst/>
              <a:rect l="l" t="t" r="r" b="b"/>
              <a:pathLst>
                <a:path w="16668" h="10452" extrusionOk="0">
                  <a:moveTo>
                    <a:pt x="16667" y="7294"/>
                  </a:moveTo>
                  <a:cubicBezTo>
                    <a:pt x="14136" y="10402"/>
                    <a:pt x="2707" y="10452"/>
                    <a:pt x="0" y="7143"/>
                  </a:cubicBezTo>
                  <a:cubicBezTo>
                    <a:pt x="502" y="7018"/>
                    <a:pt x="828" y="7394"/>
                    <a:pt x="1203" y="7469"/>
                  </a:cubicBezTo>
                  <a:cubicBezTo>
                    <a:pt x="3158" y="7920"/>
                    <a:pt x="5138" y="8296"/>
                    <a:pt x="7168" y="8246"/>
                  </a:cubicBezTo>
                  <a:cubicBezTo>
                    <a:pt x="8121" y="8246"/>
                    <a:pt x="8121" y="8221"/>
                    <a:pt x="8121" y="7294"/>
                  </a:cubicBezTo>
                  <a:cubicBezTo>
                    <a:pt x="8121" y="6216"/>
                    <a:pt x="8171" y="5189"/>
                    <a:pt x="7244" y="4286"/>
                  </a:cubicBezTo>
                  <a:cubicBezTo>
                    <a:pt x="6542" y="3610"/>
                    <a:pt x="6116" y="2607"/>
                    <a:pt x="5665" y="1730"/>
                  </a:cubicBezTo>
                  <a:cubicBezTo>
                    <a:pt x="5239" y="853"/>
                    <a:pt x="5564" y="176"/>
                    <a:pt x="6517" y="101"/>
                  </a:cubicBezTo>
                  <a:cubicBezTo>
                    <a:pt x="7820" y="1"/>
                    <a:pt x="9148" y="1"/>
                    <a:pt x="10452" y="101"/>
                  </a:cubicBezTo>
                  <a:cubicBezTo>
                    <a:pt x="11454" y="176"/>
                    <a:pt x="11805" y="878"/>
                    <a:pt x="11304" y="1805"/>
                  </a:cubicBezTo>
                  <a:cubicBezTo>
                    <a:pt x="10803" y="2783"/>
                    <a:pt x="10351" y="3810"/>
                    <a:pt x="9549" y="4562"/>
                  </a:cubicBezTo>
                  <a:cubicBezTo>
                    <a:pt x="8497" y="5590"/>
                    <a:pt x="8998" y="6768"/>
                    <a:pt x="8948" y="7895"/>
                  </a:cubicBezTo>
                  <a:cubicBezTo>
                    <a:pt x="8948" y="8321"/>
                    <a:pt x="9399" y="8246"/>
                    <a:pt x="9675" y="8246"/>
                  </a:cubicBezTo>
                  <a:cubicBezTo>
                    <a:pt x="11103" y="8347"/>
                    <a:pt x="12482" y="8096"/>
                    <a:pt x="13860" y="7870"/>
                  </a:cubicBezTo>
                  <a:cubicBezTo>
                    <a:pt x="14813" y="7745"/>
                    <a:pt x="15740" y="7519"/>
                    <a:pt x="16667" y="7294"/>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38"/>
            <p:cNvSpPr/>
            <p:nvPr/>
          </p:nvSpPr>
          <p:spPr>
            <a:xfrm>
              <a:off x="7356256" y="2035746"/>
              <a:ext cx="46818" cy="46818"/>
            </a:xfrm>
            <a:custGeom>
              <a:avLst/>
              <a:gdLst/>
              <a:ahLst/>
              <a:cxnLst/>
              <a:rect l="l" t="t" r="r" b="b"/>
              <a:pathLst>
                <a:path w="4262" h="4262" extrusionOk="0">
                  <a:moveTo>
                    <a:pt x="4236" y="2081"/>
                  </a:moveTo>
                  <a:cubicBezTo>
                    <a:pt x="4261" y="3259"/>
                    <a:pt x="3284" y="4211"/>
                    <a:pt x="2056" y="4236"/>
                  </a:cubicBezTo>
                  <a:cubicBezTo>
                    <a:pt x="978" y="4262"/>
                    <a:pt x="101" y="3409"/>
                    <a:pt x="51" y="2257"/>
                  </a:cubicBezTo>
                  <a:cubicBezTo>
                    <a:pt x="1" y="1053"/>
                    <a:pt x="953" y="26"/>
                    <a:pt x="2156" y="26"/>
                  </a:cubicBezTo>
                  <a:cubicBezTo>
                    <a:pt x="3284" y="1"/>
                    <a:pt x="4236" y="928"/>
                    <a:pt x="4236" y="20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38"/>
            <p:cNvSpPr/>
            <p:nvPr/>
          </p:nvSpPr>
          <p:spPr>
            <a:xfrm>
              <a:off x="7537699" y="2035746"/>
              <a:ext cx="46807" cy="47093"/>
            </a:xfrm>
            <a:custGeom>
              <a:avLst/>
              <a:gdLst/>
              <a:ahLst/>
              <a:cxnLst/>
              <a:rect l="l" t="t" r="r" b="b"/>
              <a:pathLst>
                <a:path w="4261" h="4287" extrusionOk="0">
                  <a:moveTo>
                    <a:pt x="4236" y="2106"/>
                  </a:moveTo>
                  <a:cubicBezTo>
                    <a:pt x="4261" y="3259"/>
                    <a:pt x="3434" y="4211"/>
                    <a:pt x="2356" y="4236"/>
                  </a:cubicBezTo>
                  <a:cubicBezTo>
                    <a:pt x="1153" y="4287"/>
                    <a:pt x="100" y="3359"/>
                    <a:pt x="50" y="2206"/>
                  </a:cubicBezTo>
                  <a:cubicBezTo>
                    <a:pt x="0" y="1003"/>
                    <a:pt x="952" y="1"/>
                    <a:pt x="2155" y="26"/>
                  </a:cubicBezTo>
                  <a:cubicBezTo>
                    <a:pt x="3283" y="26"/>
                    <a:pt x="4236" y="978"/>
                    <a:pt x="4236" y="2106"/>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38"/>
            <p:cNvSpPr/>
            <p:nvPr/>
          </p:nvSpPr>
          <p:spPr>
            <a:xfrm>
              <a:off x="7344414" y="2101548"/>
              <a:ext cx="58385" cy="33878"/>
            </a:xfrm>
            <a:custGeom>
              <a:avLst/>
              <a:gdLst/>
              <a:ahLst/>
              <a:cxnLst/>
              <a:rect l="l" t="t" r="r" b="b"/>
              <a:pathLst>
                <a:path w="5315" h="3084" extrusionOk="0">
                  <a:moveTo>
                    <a:pt x="2307" y="101"/>
                  </a:moveTo>
                  <a:cubicBezTo>
                    <a:pt x="3109" y="1"/>
                    <a:pt x="3861" y="226"/>
                    <a:pt x="4587" y="527"/>
                  </a:cubicBezTo>
                  <a:cubicBezTo>
                    <a:pt x="5039" y="728"/>
                    <a:pt x="5314" y="1003"/>
                    <a:pt x="5314" y="1530"/>
                  </a:cubicBezTo>
                  <a:cubicBezTo>
                    <a:pt x="5314" y="2106"/>
                    <a:pt x="4988" y="2407"/>
                    <a:pt x="4512" y="2582"/>
                  </a:cubicBezTo>
                  <a:cubicBezTo>
                    <a:pt x="3284" y="3084"/>
                    <a:pt x="2031" y="3059"/>
                    <a:pt x="803" y="2582"/>
                  </a:cubicBezTo>
                  <a:cubicBezTo>
                    <a:pt x="252" y="2382"/>
                    <a:pt x="1" y="2006"/>
                    <a:pt x="1" y="1379"/>
                  </a:cubicBezTo>
                  <a:cubicBezTo>
                    <a:pt x="26" y="753"/>
                    <a:pt x="352" y="427"/>
                    <a:pt x="878" y="201"/>
                  </a:cubicBezTo>
                  <a:cubicBezTo>
                    <a:pt x="1329" y="26"/>
                    <a:pt x="1831" y="126"/>
                    <a:pt x="2307" y="101"/>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38"/>
            <p:cNvSpPr/>
            <p:nvPr/>
          </p:nvSpPr>
          <p:spPr>
            <a:xfrm>
              <a:off x="7547333" y="2103207"/>
              <a:ext cx="65262" cy="31395"/>
            </a:xfrm>
            <a:custGeom>
              <a:avLst/>
              <a:gdLst/>
              <a:ahLst/>
              <a:cxnLst/>
              <a:rect l="l" t="t" r="r" b="b"/>
              <a:pathLst>
                <a:path w="5941" h="2858" extrusionOk="0">
                  <a:moveTo>
                    <a:pt x="2582" y="2832"/>
                  </a:moveTo>
                  <a:cubicBezTo>
                    <a:pt x="2005" y="2857"/>
                    <a:pt x="1354" y="2857"/>
                    <a:pt x="727" y="2607"/>
                  </a:cubicBezTo>
                  <a:cubicBezTo>
                    <a:pt x="326" y="2431"/>
                    <a:pt x="50" y="2231"/>
                    <a:pt x="25" y="1780"/>
                  </a:cubicBezTo>
                  <a:cubicBezTo>
                    <a:pt x="0" y="1354"/>
                    <a:pt x="100" y="1028"/>
                    <a:pt x="476" y="777"/>
                  </a:cubicBezTo>
                  <a:cubicBezTo>
                    <a:pt x="1504" y="75"/>
                    <a:pt x="4286" y="0"/>
                    <a:pt x="5288" y="652"/>
                  </a:cubicBezTo>
                  <a:cubicBezTo>
                    <a:pt x="5865" y="1028"/>
                    <a:pt x="5940" y="1504"/>
                    <a:pt x="5439" y="2030"/>
                  </a:cubicBezTo>
                  <a:cubicBezTo>
                    <a:pt x="4662" y="2857"/>
                    <a:pt x="3659" y="2857"/>
                    <a:pt x="2582" y="2832"/>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38"/>
          <p:cNvGrpSpPr/>
          <p:nvPr/>
        </p:nvGrpSpPr>
        <p:grpSpPr>
          <a:xfrm>
            <a:off x="2631177" y="1498541"/>
            <a:ext cx="505006" cy="395707"/>
            <a:chOff x="7144538" y="1830915"/>
            <a:chExt cx="650026" cy="509341"/>
          </a:xfrm>
        </p:grpSpPr>
        <p:sp>
          <p:nvSpPr>
            <p:cNvPr id="3662" name="Google Shape;3662;p38"/>
            <p:cNvSpPr/>
            <p:nvPr/>
          </p:nvSpPr>
          <p:spPr>
            <a:xfrm>
              <a:off x="7144538" y="1830915"/>
              <a:ext cx="650026" cy="509341"/>
            </a:xfrm>
            <a:custGeom>
              <a:avLst/>
              <a:gdLst/>
              <a:ahLst/>
              <a:cxnLst/>
              <a:rect l="l" t="t" r="r" b="b"/>
              <a:pathLst>
                <a:path w="59174" h="46367" extrusionOk="0">
                  <a:moveTo>
                    <a:pt x="29574" y="46116"/>
                  </a:moveTo>
                  <a:cubicBezTo>
                    <a:pt x="26241" y="46316"/>
                    <a:pt x="22858" y="45840"/>
                    <a:pt x="19574" y="44787"/>
                  </a:cubicBezTo>
                  <a:cubicBezTo>
                    <a:pt x="16316" y="43735"/>
                    <a:pt x="13359" y="42106"/>
                    <a:pt x="10802" y="39825"/>
                  </a:cubicBezTo>
                  <a:cubicBezTo>
                    <a:pt x="8371" y="37695"/>
                    <a:pt x="7193" y="34888"/>
                    <a:pt x="6642" y="31805"/>
                  </a:cubicBezTo>
                  <a:cubicBezTo>
                    <a:pt x="5915" y="27795"/>
                    <a:pt x="6366" y="23835"/>
                    <a:pt x="7244" y="19900"/>
                  </a:cubicBezTo>
                  <a:cubicBezTo>
                    <a:pt x="7444" y="18948"/>
                    <a:pt x="7469" y="18948"/>
                    <a:pt x="6592" y="18572"/>
                  </a:cubicBezTo>
                  <a:cubicBezTo>
                    <a:pt x="3133" y="16993"/>
                    <a:pt x="1103" y="14311"/>
                    <a:pt x="452" y="10577"/>
                  </a:cubicBezTo>
                  <a:cubicBezTo>
                    <a:pt x="0" y="7970"/>
                    <a:pt x="1128" y="5815"/>
                    <a:pt x="2707" y="3935"/>
                  </a:cubicBezTo>
                  <a:cubicBezTo>
                    <a:pt x="5088" y="1128"/>
                    <a:pt x="8171" y="0"/>
                    <a:pt x="11780" y="476"/>
                  </a:cubicBezTo>
                  <a:cubicBezTo>
                    <a:pt x="13710" y="727"/>
                    <a:pt x="15188" y="1830"/>
                    <a:pt x="16341" y="3359"/>
                  </a:cubicBezTo>
                  <a:cubicBezTo>
                    <a:pt x="16692" y="3860"/>
                    <a:pt x="16993" y="4411"/>
                    <a:pt x="17294" y="4938"/>
                  </a:cubicBezTo>
                  <a:cubicBezTo>
                    <a:pt x="17795" y="5790"/>
                    <a:pt x="17795" y="5815"/>
                    <a:pt x="18672" y="5414"/>
                  </a:cubicBezTo>
                  <a:cubicBezTo>
                    <a:pt x="20427" y="4637"/>
                    <a:pt x="22231" y="3935"/>
                    <a:pt x="24161" y="3584"/>
                  </a:cubicBezTo>
                  <a:cubicBezTo>
                    <a:pt x="26943" y="3083"/>
                    <a:pt x="29725" y="3058"/>
                    <a:pt x="32557" y="3233"/>
                  </a:cubicBezTo>
                  <a:cubicBezTo>
                    <a:pt x="35389" y="3434"/>
                    <a:pt x="38071" y="4186"/>
                    <a:pt x="40627" y="5414"/>
                  </a:cubicBezTo>
                  <a:cubicBezTo>
                    <a:pt x="41554" y="5840"/>
                    <a:pt x="41580" y="5815"/>
                    <a:pt x="42106" y="4862"/>
                  </a:cubicBezTo>
                  <a:cubicBezTo>
                    <a:pt x="42732" y="3684"/>
                    <a:pt x="43459" y="2632"/>
                    <a:pt x="44537" y="1805"/>
                  </a:cubicBezTo>
                  <a:cubicBezTo>
                    <a:pt x="46818" y="50"/>
                    <a:pt x="49399" y="25"/>
                    <a:pt x="51956" y="802"/>
                  </a:cubicBezTo>
                  <a:cubicBezTo>
                    <a:pt x="55414" y="1880"/>
                    <a:pt x="57670" y="4336"/>
                    <a:pt x="58748" y="7795"/>
                  </a:cubicBezTo>
                  <a:cubicBezTo>
                    <a:pt x="59174" y="9123"/>
                    <a:pt x="59098" y="10501"/>
                    <a:pt x="58672" y="11805"/>
                  </a:cubicBezTo>
                  <a:cubicBezTo>
                    <a:pt x="57720" y="14787"/>
                    <a:pt x="55966" y="17118"/>
                    <a:pt x="53058" y="18446"/>
                  </a:cubicBezTo>
                  <a:cubicBezTo>
                    <a:pt x="51905" y="18948"/>
                    <a:pt x="51930" y="18948"/>
                    <a:pt x="52206" y="20251"/>
                  </a:cubicBezTo>
                  <a:cubicBezTo>
                    <a:pt x="52933" y="23835"/>
                    <a:pt x="53334" y="27444"/>
                    <a:pt x="52858" y="31103"/>
                  </a:cubicBezTo>
                  <a:cubicBezTo>
                    <a:pt x="52131" y="36592"/>
                    <a:pt x="49048" y="40326"/>
                    <a:pt x="44286" y="42858"/>
                  </a:cubicBezTo>
                  <a:cubicBezTo>
                    <a:pt x="39725" y="45289"/>
                    <a:pt x="34863" y="46366"/>
                    <a:pt x="29574" y="46116"/>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38"/>
            <p:cNvSpPr/>
            <p:nvPr/>
          </p:nvSpPr>
          <p:spPr>
            <a:xfrm>
              <a:off x="7273659" y="1949303"/>
              <a:ext cx="393988" cy="348829"/>
            </a:xfrm>
            <a:custGeom>
              <a:avLst/>
              <a:gdLst/>
              <a:ahLst/>
              <a:cxnLst/>
              <a:rect l="l" t="t" r="r" b="b"/>
              <a:pathLst>
                <a:path w="35866" h="31755" extrusionOk="0">
                  <a:moveTo>
                    <a:pt x="17896" y="3409"/>
                  </a:moveTo>
                  <a:cubicBezTo>
                    <a:pt x="18798" y="2531"/>
                    <a:pt x="19625" y="1805"/>
                    <a:pt x="20628" y="1328"/>
                  </a:cubicBezTo>
                  <a:cubicBezTo>
                    <a:pt x="22983" y="226"/>
                    <a:pt x="25339" y="151"/>
                    <a:pt x="27720" y="1253"/>
                  </a:cubicBezTo>
                  <a:cubicBezTo>
                    <a:pt x="31906" y="3108"/>
                    <a:pt x="34262" y="6391"/>
                    <a:pt x="35189" y="10777"/>
                  </a:cubicBezTo>
                  <a:cubicBezTo>
                    <a:pt x="35565" y="12481"/>
                    <a:pt x="35866" y="14236"/>
                    <a:pt x="35740" y="15990"/>
                  </a:cubicBezTo>
                  <a:cubicBezTo>
                    <a:pt x="35565" y="18998"/>
                    <a:pt x="34738" y="21805"/>
                    <a:pt x="32908" y="24186"/>
                  </a:cubicBezTo>
                  <a:cubicBezTo>
                    <a:pt x="31505" y="26040"/>
                    <a:pt x="29750" y="27619"/>
                    <a:pt x="27695" y="28772"/>
                  </a:cubicBezTo>
                  <a:cubicBezTo>
                    <a:pt x="25089" y="30251"/>
                    <a:pt x="22307" y="31203"/>
                    <a:pt x="19249" y="31404"/>
                  </a:cubicBezTo>
                  <a:cubicBezTo>
                    <a:pt x="13635" y="31755"/>
                    <a:pt x="8923" y="29900"/>
                    <a:pt x="4763" y="26166"/>
                  </a:cubicBezTo>
                  <a:cubicBezTo>
                    <a:pt x="2131" y="23760"/>
                    <a:pt x="828" y="20727"/>
                    <a:pt x="226" y="17344"/>
                  </a:cubicBezTo>
                  <a:cubicBezTo>
                    <a:pt x="1" y="16166"/>
                    <a:pt x="26" y="14887"/>
                    <a:pt x="176" y="13684"/>
                  </a:cubicBezTo>
                  <a:cubicBezTo>
                    <a:pt x="352" y="12456"/>
                    <a:pt x="527" y="11253"/>
                    <a:pt x="828" y="10075"/>
                  </a:cubicBezTo>
                  <a:cubicBezTo>
                    <a:pt x="1981" y="5589"/>
                    <a:pt x="4688" y="2531"/>
                    <a:pt x="8948" y="902"/>
                  </a:cubicBezTo>
                  <a:cubicBezTo>
                    <a:pt x="11229" y="0"/>
                    <a:pt x="13510" y="376"/>
                    <a:pt x="15640" y="1604"/>
                  </a:cubicBezTo>
                  <a:cubicBezTo>
                    <a:pt x="16417" y="2080"/>
                    <a:pt x="17219" y="2531"/>
                    <a:pt x="17896" y="3409"/>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38"/>
            <p:cNvSpPr/>
            <p:nvPr/>
          </p:nvSpPr>
          <p:spPr>
            <a:xfrm>
              <a:off x="7632952" y="1873033"/>
              <a:ext cx="114815" cy="130238"/>
            </a:xfrm>
            <a:custGeom>
              <a:avLst/>
              <a:gdLst/>
              <a:ahLst/>
              <a:cxnLst/>
              <a:rect l="l" t="t" r="r" b="b"/>
              <a:pathLst>
                <a:path w="10452" h="11856" extrusionOk="0">
                  <a:moveTo>
                    <a:pt x="10226" y="5214"/>
                  </a:moveTo>
                  <a:cubicBezTo>
                    <a:pt x="10126" y="8271"/>
                    <a:pt x="8748" y="10001"/>
                    <a:pt x="6993" y="11480"/>
                  </a:cubicBezTo>
                  <a:cubicBezTo>
                    <a:pt x="6542" y="11855"/>
                    <a:pt x="6166" y="11580"/>
                    <a:pt x="5891" y="11179"/>
                  </a:cubicBezTo>
                  <a:cubicBezTo>
                    <a:pt x="5214" y="10201"/>
                    <a:pt x="4487" y="9274"/>
                    <a:pt x="3685" y="8397"/>
                  </a:cubicBezTo>
                  <a:cubicBezTo>
                    <a:pt x="2632" y="7244"/>
                    <a:pt x="1805" y="5865"/>
                    <a:pt x="477" y="4938"/>
                  </a:cubicBezTo>
                  <a:cubicBezTo>
                    <a:pt x="1" y="4612"/>
                    <a:pt x="76" y="4161"/>
                    <a:pt x="477" y="3860"/>
                  </a:cubicBezTo>
                  <a:cubicBezTo>
                    <a:pt x="1479" y="3058"/>
                    <a:pt x="2407" y="2206"/>
                    <a:pt x="3560" y="1630"/>
                  </a:cubicBezTo>
                  <a:cubicBezTo>
                    <a:pt x="6893" y="1"/>
                    <a:pt x="10452" y="2256"/>
                    <a:pt x="10226" y="52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38"/>
            <p:cNvSpPr/>
            <p:nvPr/>
          </p:nvSpPr>
          <p:spPr>
            <a:xfrm>
              <a:off x="7192445" y="1873582"/>
              <a:ext cx="115090" cy="130238"/>
            </a:xfrm>
            <a:custGeom>
              <a:avLst/>
              <a:gdLst/>
              <a:ahLst/>
              <a:cxnLst/>
              <a:rect l="l" t="t" r="r" b="b"/>
              <a:pathLst>
                <a:path w="10477" h="11856" extrusionOk="0">
                  <a:moveTo>
                    <a:pt x="401" y="5690"/>
                  </a:moveTo>
                  <a:cubicBezTo>
                    <a:pt x="0" y="2833"/>
                    <a:pt x="3033" y="1"/>
                    <a:pt x="6517" y="1379"/>
                  </a:cubicBezTo>
                  <a:cubicBezTo>
                    <a:pt x="7920" y="1956"/>
                    <a:pt x="9098" y="2858"/>
                    <a:pt x="10101" y="3986"/>
                  </a:cubicBezTo>
                  <a:cubicBezTo>
                    <a:pt x="10376" y="4312"/>
                    <a:pt x="10477" y="4587"/>
                    <a:pt x="10101" y="4888"/>
                  </a:cubicBezTo>
                  <a:cubicBezTo>
                    <a:pt x="8020" y="6542"/>
                    <a:pt x="6542" y="8723"/>
                    <a:pt x="4938" y="10778"/>
                  </a:cubicBezTo>
                  <a:cubicBezTo>
                    <a:pt x="4111" y="11805"/>
                    <a:pt x="3960" y="11856"/>
                    <a:pt x="3008" y="10953"/>
                  </a:cubicBezTo>
                  <a:cubicBezTo>
                    <a:pt x="2231" y="10176"/>
                    <a:pt x="1454" y="9424"/>
                    <a:pt x="1003" y="8372"/>
                  </a:cubicBezTo>
                  <a:cubicBezTo>
                    <a:pt x="627" y="7470"/>
                    <a:pt x="276" y="6592"/>
                    <a:pt x="401" y="56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38"/>
            <p:cNvSpPr/>
            <p:nvPr/>
          </p:nvSpPr>
          <p:spPr>
            <a:xfrm>
              <a:off x="7377183" y="2087234"/>
              <a:ext cx="183098" cy="114815"/>
            </a:xfrm>
            <a:custGeom>
              <a:avLst/>
              <a:gdLst/>
              <a:ahLst/>
              <a:cxnLst/>
              <a:rect l="l" t="t" r="r" b="b"/>
              <a:pathLst>
                <a:path w="16668" h="10452" extrusionOk="0">
                  <a:moveTo>
                    <a:pt x="16667" y="7294"/>
                  </a:moveTo>
                  <a:cubicBezTo>
                    <a:pt x="14136" y="10402"/>
                    <a:pt x="2707" y="10452"/>
                    <a:pt x="0" y="7143"/>
                  </a:cubicBezTo>
                  <a:cubicBezTo>
                    <a:pt x="502" y="7018"/>
                    <a:pt x="828" y="7394"/>
                    <a:pt x="1203" y="7469"/>
                  </a:cubicBezTo>
                  <a:cubicBezTo>
                    <a:pt x="3158" y="7920"/>
                    <a:pt x="5138" y="8296"/>
                    <a:pt x="7168" y="8246"/>
                  </a:cubicBezTo>
                  <a:cubicBezTo>
                    <a:pt x="8121" y="8246"/>
                    <a:pt x="8121" y="8221"/>
                    <a:pt x="8121" y="7294"/>
                  </a:cubicBezTo>
                  <a:cubicBezTo>
                    <a:pt x="8121" y="6216"/>
                    <a:pt x="8171" y="5189"/>
                    <a:pt x="7244" y="4286"/>
                  </a:cubicBezTo>
                  <a:cubicBezTo>
                    <a:pt x="6542" y="3610"/>
                    <a:pt x="6116" y="2607"/>
                    <a:pt x="5665" y="1730"/>
                  </a:cubicBezTo>
                  <a:cubicBezTo>
                    <a:pt x="5239" y="853"/>
                    <a:pt x="5564" y="176"/>
                    <a:pt x="6517" y="101"/>
                  </a:cubicBezTo>
                  <a:cubicBezTo>
                    <a:pt x="7820" y="1"/>
                    <a:pt x="9148" y="1"/>
                    <a:pt x="10452" y="101"/>
                  </a:cubicBezTo>
                  <a:cubicBezTo>
                    <a:pt x="11454" y="176"/>
                    <a:pt x="11805" y="878"/>
                    <a:pt x="11304" y="1805"/>
                  </a:cubicBezTo>
                  <a:cubicBezTo>
                    <a:pt x="10803" y="2783"/>
                    <a:pt x="10351" y="3810"/>
                    <a:pt x="9549" y="4562"/>
                  </a:cubicBezTo>
                  <a:cubicBezTo>
                    <a:pt x="8497" y="5590"/>
                    <a:pt x="8998" y="6768"/>
                    <a:pt x="8948" y="7895"/>
                  </a:cubicBezTo>
                  <a:cubicBezTo>
                    <a:pt x="8948" y="8321"/>
                    <a:pt x="9399" y="8246"/>
                    <a:pt x="9675" y="8246"/>
                  </a:cubicBezTo>
                  <a:cubicBezTo>
                    <a:pt x="11103" y="8347"/>
                    <a:pt x="12482" y="8096"/>
                    <a:pt x="13860" y="7870"/>
                  </a:cubicBezTo>
                  <a:cubicBezTo>
                    <a:pt x="14813" y="7745"/>
                    <a:pt x="15740" y="7519"/>
                    <a:pt x="16667" y="7294"/>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38"/>
            <p:cNvSpPr/>
            <p:nvPr/>
          </p:nvSpPr>
          <p:spPr>
            <a:xfrm>
              <a:off x="7356256" y="2035746"/>
              <a:ext cx="46818" cy="46818"/>
            </a:xfrm>
            <a:custGeom>
              <a:avLst/>
              <a:gdLst/>
              <a:ahLst/>
              <a:cxnLst/>
              <a:rect l="l" t="t" r="r" b="b"/>
              <a:pathLst>
                <a:path w="4262" h="4262" extrusionOk="0">
                  <a:moveTo>
                    <a:pt x="4236" y="2081"/>
                  </a:moveTo>
                  <a:cubicBezTo>
                    <a:pt x="4261" y="3259"/>
                    <a:pt x="3284" y="4211"/>
                    <a:pt x="2056" y="4236"/>
                  </a:cubicBezTo>
                  <a:cubicBezTo>
                    <a:pt x="978" y="4262"/>
                    <a:pt x="101" y="3409"/>
                    <a:pt x="51" y="2257"/>
                  </a:cubicBezTo>
                  <a:cubicBezTo>
                    <a:pt x="1" y="1053"/>
                    <a:pt x="953" y="26"/>
                    <a:pt x="2156" y="26"/>
                  </a:cubicBezTo>
                  <a:cubicBezTo>
                    <a:pt x="3284" y="1"/>
                    <a:pt x="4236" y="928"/>
                    <a:pt x="4236" y="20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8"/>
            <p:cNvSpPr/>
            <p:nvPr/>
          </p:nvSpPr>
          <p:spPr>
            <a:xfrm>
              <a:off x="7537699" y="2035746"/>
              <a:ext cx="46807" cy="47093"/>
            </a:xfrm>
            <a:custGeom>
              <a:avLst/>
              <a:gdLst/>
              <a:ahLst/>
              <a:cxnLst/>
              <a:rect l="l" t="t" r="r" b="b"/>
              <a:pathLst>
                <a:path w="4261" h="4287" extrusionOk="0">
                  <a:moveTo>
                    <a:pt x="4236" y="2106"/>
                  </a:moveTo>
                  <a:cubicBezTo>
                    <a:pt x="4261" y="3259"/>
                    <a:pt x="3434" y="4211"/>
                    <a:pt x="2356" y="4236"/>
                  </a:cubicBezTo>
                  <a:cubicBezTo>
                    <a:pt x="1153" y="4287"/>
                    <a:pt x="100" y="3359"/>
                    <a:pt x="50" y="2206"/>
                  </a:cubicBezTo>
                  <a:cubicBezTo>
                    <a:pt x="0" y="1003"/>
                    <a:pt x="952" y="1"/>
                    <a:pt x="2155" y="26"/>
                  </a:cubicBezTo>
                  <a:cubicBezTo>
                    <a:pt x="3283" y="26"/>
                    <a:pt x="4236" y="978"/>
                    <a:pt x="4236" y="2106"/>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38"/>
            <p:cNvSpPr/>
            <p:nvPr/>
          </p:nvSpPr>
          <p:spPr>
            <a:xfrm>
              <a:off x="7344414" y="2101548"/>
              <a:ext cx="58385" cy="33878"/>
            </a:xfrm>
            <a:custGeom>
              <a:avLst/>
              <a:gdLst/>
              <a:ahLst/>
              <a:cxnLst/>
              <a:rect l="l" t="t" r="r" b="b"/>
              <a:pathLst>
                <a:path w="5315" h="3084" extrusionOk="0">
                  <a:moveTo>
                    <a:pt x="2307" y="101"/>
                  </a:moveTo>
                  <a:cubicBezTo>
                    <a:pt x="3109" y="1"/>
                    <a:pt x="3861" y="226"/>
                    <a:pt x="4587" y="527"/>
                  </a:cubicBezTo>
                  <a:cubicBezTo>
                    <a:pt x="5039" y="728"/>
                    <a:pt x="5314" y="1003"/>
                    <a:pt x="5314" y="1530"/>
                  </a:cubicBezTo>
                  <a:cubicBezTo>
                    <a:pt x="5314" y="2106"/>
                    <a:pt x="4988" y="2407"/>
                    <a:pt x="4512" y="2582"/>
                  </a:cubicBezTo>
                  <a:cubicBezTo>
                    <a:pt x="3284" y="3084"/>
                    <a:pt x="2031" y="3059"/>
                    <a:pt x="803" y="2582"/>
                  </a:cubicBezTo>
                  <a:cubicBezTo>
                    <a:pt x="252" y="2382"/>
                    <a:pt x="1" y="2006"/>
                    <a:pt x="1" y="1379"/>
                  </a:cubicBezTo>
                  <a:cubicBezTo>
                    <a:pt x="26" y="753"/>
                    <a:pt x="352" y="427"/>
                    <a:pt x="878" y="201"/>
                  </a:cubicBezTo>
                  <a:cubicBezTo>
                    <a:pt x="1329" y="26"/>
                    <a:pt x="1831" y="126"/>
                    <a:pt x="2307" y="101"/>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8"/>
            <p:cNvSpPr/>
            <p:nvPr/>
          </p:nvSpPr>
          <p:spPr>
            <a:xfrm>
              <a:off x="7547333" y="2103207"/>
              <a:ext cx="65262" cy="31395"/>
            </a:xfrm>
            <a:custGeom>
              <a:avLst/>
              <a:gdLst/>
              <a:ahLst/>
              <a:cxnLst/>
              <a:rect l="l" t="t" r="r" b="b"/>
              <a:pathLst>
                <a:path w="5941" h="2858" extrusionOk="0">
                  <a:moveTo>
                    <a:pt x="2582" y="2832"/>
                  </a:moveTo>
                  <a:cubicBezTo>
                    <a:pt x="2005" y="2857"/>
                    <a:pt x="1354" y="2857"/>
                    <a:pt x="727" y="2607"/>
                  </a:cubicBezTo>
                  <a:cubicBezTo>
                    <a:pt x="326" y="2431"/>
                    <a:pt x="50" y="2231"/>
                    <a:pt x="25" y="1780"/>
                  </a:cubicBezTo>
                  <a:cubicBezTo>
                    <a:pt x="0" y="1354"/>
                    <a:pt x="100" y="1028"/>
                    <a:pt x="476" y="777"/>
                  </a:cubicBezTo>
                  <a:cubicBezTo>
                    <a:pt x="1504" y="75"/>
                    <a:pt x="4286" y="0"/>
                    <a:pt x="5288" y="652"/>
                  </a:cubicBezTo>
                  <a:cubicBezTo>
                    <a:pt x="5865" y="1028"/>
                    <a:pt x="5940" y="1504"/>
                    <a:pt x="5439" y="2030"/>
                  </a:cubicBezTo>
                  <a:cubicBezTo>
                    <a:pt x="4662" y="2857"/>
                    <a:pt x="3659" y="2857"/>
                    <a:pt x="2582" y="2832"/>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38"/>
          <p:cNvGrpSpPr/>
          <p:nvPr/>
        </p:nvGrpSpPr>
        <p:grpSpPr>
          <a:xfrm>
            <a:off x="2332915" y="1906066"/>
            <a:ext cx="505006" cy="395707"/>
            <a:chOff x="7144538" y="1830915"/>
            <a:chExt cx="650026" cy="509341"/>
          </a:xfrm>
        </p:grpSpPr>
        <p:sp>
          <p:nvSpPr>
            <p:cNvPr id="3672" name="Google Shape;3672;p38"/>
            <p:cNvSpPr/>
            <p:nvPr/>
          </p:nvSpPr>
          <p:spPr>
            <a:xfrm>
              <a:off x="7144538" y="1830915"/>
              <a:ext cx="650026" cy="509341"/>
            </a:xfrm>
            <a:custGeom>
              <a:avLst/>
              <a:gdLst/>
              <a:ahLst/>
              <a:cxnLst/>
              <a:rect l="l" t="t" r="r" b="b"/>
              <a:pathLst>
                <a:path w="59174" h="46367" extrusionOk="0">
                  <a:moveTo>
                    <a:pt x="29574" y="46116"/>
                  </a:moveTo>
                  <a:cubicBezTo>
                    <a:pt x="26241" y="46316"/>
                    <a:pt x="22858" y="45840"/>
                    <a:pt x="19574" y="44787"/>
                  </a:cubicBezTo>
                  <a:cubicBezTo>
                    <a:pt x="16316" y="43735"/>
                    <a:pt x="13359" y="42106"/>
                    <a:pt x="10802" y="39825"/>
                  </a:cubicBezTo>
                  <a:cubicBezTo>
                    <a:pt x="8371" y="37695"/>
                    <a:pt x="7193" y="34888"/>
                    <a:pt x="6642" y="31805"/>
                  </a:cubicBezTo>
                  <a:cubicBezTo>
                    <a:pt x="5915" y="27795"/>
                    <a:pt x="6366" y="23835"/>
                    <a:pt x="7244" y="19900"/>
                  </a:cubicBezTo>
                  <a:cubicBezTo>
                    <a:pt x="7444" y="18948"/>
                    <a:pt x="7469" y="18948"/>
                    <a:pt x="6592" y="18572"/>
                  </a:cubicBezTo>
                  <a:cubicBezTo>
                    <a:pt x="3133" y="16993"/>
                    <a:pt x="1103" y="14311"/>
                    <a:pt x="452" y="10577"/>
                  </a:cubicBezTo>
                  <a:cubicBezTo>
                    <a:pt x="0" y="7970"/>
                    <a:pt x="1128" y="5815"/>
                    <a:pt x="2707" y="3935"/>
                  </a:cubicBezTo>
                  <a:cubicBezTo>
                    <a:pt x="5088" y="1128"/>
                    <a:pt x="8171" y="0"/>
                    <a:pt x="11780" y="476"/>
                  </a:cubicBezTo>
                  <a:cubicBezTo>
                    <a:pt x="13710" y="727"/>
                    <a:pt x="15188" y="1830"/>
                    <a:pt x="16341" y="3359"/>
                  </a:cubicBezTo>
                  <a:cubicBezTo>
                    <a:pt x="16692" y="3860"/>
                    <a:pt x="16993" y="4411"/>
                    <a:pt x="17294" y="4938"/>
                  </a:cubicBezTo>
                  <a:cubicBezTo>
                    <a:pt x="17795" y="5790"/>
                    <a:pt x="17795" y="5815"/>
                    <a:pt x="18672" y="5414"/>
                  </a:cubicBezTo>
                  <a:cubicBezTo>
                    <a:pt x="20427" y="4637"/>
                    <a:pt x="22231" y="3935"/>
                    <a:pt x="24161" y="3584"/>
                  </a:cubicBezTo>
                  <a:cubicBezTo>
                    <a:pt x="26943" y="3083"/>
                    <a:pt x="29725" y="3058"/>
                    <a:pt x="32557" y="3233"/>
                  </a:cubicBezTo>
                  <a:cubicBezTo>
                    <a:pt x="35389" y="3434"/>
                    <a:pt x="38071" y="4186"/>
                    <a:pt x="40627" y="5414"/>
                  </a:cubicBezTo>
                  <a:cubicBezTo>
                    <a:pt x="41554" y="5840"/>
                    <a:pt x="41580" y="5815"/>
                    <a:pt x="42106" y="4862"/>
                  </a:cubicBezTo>
                  <a:cubicBezTo>
                    <a:pt x="42732" y="3684"/>
                    <a:pt x="43459" y="2632"/>
                    <a:pt x="44537" y="1805"/>
                  </a:cubicBezTo>
                  <a:cubicBezTo>
                    <a:pt x="46818" y="50"/>
                    <a:pt x="49399" y="25"/>
                    <a:pt x="51956" y="802"/>
                  </a:cubicBezTo>
                  <a:cubicBezTo>
                    <a:pt x="55414" y="1880"/>
                    <a:pt x="57670" y="4336"/>
                    <a:pt x="58748" y="7795"/>
                  </a:cubicBezTo>
                  <a:cubicBezTo>
                    <a:pt x="59174" y="9123"/>
                    <a:pt x="59098" y="10501"/>
                    <a:pt x="58672" y="11805"/>
                  </a:cubicBezTo>
                  <a:cubicBezTo>
                    <a:pt x="57720" y="14787"/>
                    <a:pt x="55966" y="17118"/>
                    <a:pt x="53058" y="18446"/>
                  </a:cubicBezTo>
                  <a:cubicBezTo>
                    <a:pt x="51905" y="18948"/>
                    <a:pt x="51930" y="18948"/>
                    <a:pt x="52206" y="20251"/>
                  </a:cubicBezTo>
                  <a:cubicBezTo>
                    <a:pt x="52933" y="23835"/>
                    <a:pt x="53334" y="27444"/>
                    <a:pt x="52858" y="31103"/>
                  </a:cubicBezTo>
                  <a:cubicBezTo>
                    <a:pt x="52131" y="36592"/>
                    <a:pt x="49048" y="40326"/>
                    <a:pt x="44286" y="42858"/>
                  </a:cubicBezTo>
                  <a:cubicBezTo>
                    <a:pt x="39725" y="45289"/>
                    <a:pt x="34863" y="46366"/>
                    <a:pt x="29574" y="46116"/>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38"/>
            <p:cNvSpPr/>
            <p:nvPr/>
          </p:nvSpPr>
          <p:spPr>
            <a:xfrm>
              <a:off x="7273659" y="1949303"/>
              <a:ext cx="393988" cy="348829"/>
            </a:xfrm>
            <a:custGeom>
              <a:avLst/>
              <a:gdLst/>
              <a:ahLst/>
              <a:cxnLst/>
              <a:rect l="l" t="t" r="r" b="b"/>
              <a:pathLst>
                <a:path w="35866" h="31755" extrusionOk="0">
                  <a:moveTo>
                    <a:pt x="17896" y="3409"/>
                  </a:moveTo>
                  <a:cubicBezTo>
                    <a:pt x="18798" y="2531"/>
                    <a:pt x="19625" y="1805"/>
                    <a:pt x="20628" y="1328"/>
                  </a:cubicBezTo>
                  <a:cubicBezTo>
                    <a:pt x="22983" y="226"/>
                    <a:pt x="25339" y="151"/>
                    <a:pt x="27720" y="1253"/>
                  </a:cubicBezTo>
                  <a:cubicBezTo>
                    <a:pt x="31906" y="3108"/>
                    <a:pt x="34262" y="6391"/>
                    <a:pt x="35189" y="10777"/>
                  </a:cubicBezTo>
                  <a:cubicBezTo>
                    <a:pt x="35565" y="12481"/>
                    <a:pt x="35866" y="14236"/>
                    <a:pt x="35740" y="15990"/>
                  </a:cubicBezTo>
                  <a:cubicBezTo>
                    <a:pt x="35565" y="18998"/>
                    <a:pt x="34738" y="21805"/>
                    <a:pt x="32908" y="24186"/>
                  </a:cubicBezTo>
                  <a:cubicBezTo>
                    <a:pt x="31505" y="26040"/>
                    <a:pt x="29750" y="27619"/>
                    <a:pt x="27695" y="28772"/>
                  </a:cubicBezTo>
                  <a:cubicBezTo>
                    <a:pt x="25089" y="30251"/>
                    <a:pt x="22307" y="31203"/>
                    <a:pt x="19249" y="31404"/>
                  </a:cubicBezTo>
                  <a:cubicBezTo>
                    <a:pt x="13635" y="31755"/>
                    <a:pt x="8923" y="29900"/>
                    <a:pt x="4763" y="26166"/>
                  </a:cubicBezTo>
                  <a:cubicBezTo>
                    <a:pt x="2131" y="23760"/>
                    <a:pt x="828" y="20727"/>
                    <a:pt x="226" y="17344"/>
                  </a:cubicBezTo>
                  <a:cubicBezTo>
                    <a:pt x="1" y="16166"/>
                    <a:pt x="26" y="14887"/>
                    <a:pt x="176" y="13684"/>
                  </a:cubicBezTo>
                  <a:cubicBezTo>
                    <a:pt x="352" y="12456"/>
                    <a:pt x="527" y="11253"/>
                    <a:pt x="828" y="10075"/>
                  </a:cubicBezTo>
                  <a:cubicBezTo>
                    <a:pt x="1981" y="5589"/>
                    <a:pt x="4688" y="2531"/>
                    <a:pt x="8948" y="902"/>
                  </a:cubicBezTo>
                  <a:cubicBezTo>
                    <a:pt x="11229" y="0"/>
                    <a:pt x="13510" y="376"/>
                    <a:pt x="15640" y="1604"/>
                  </a:cubicBezTo>
                  <a:cubicBezTo>
                    <a:pt x="16417" y="2080"/>
                    <a:pt x="17219" y="2531"/>
                    <a:pt x="17896" y="3409"/>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38"/>
            <p:cNvSpPr/>
            <p:nvPr/>
          </p:nvSpPr>
          <p:spPr>
            <a:xfrm>
              <a:off x="7632952" y="1873033"/>
              <a:ext cx="114815" cy="130238"/>
            </a:xfrm>
            <a:custGeom>
              <a:avLst/>
              <a:gdLst/>
              <a:ahLst/>
              <a:cxnLst/>
              <a:rect l="l" t="t" r="r" b="b"/>
              <a:pathLst>
                <a:path w="10452" h="11856" extrusionOk="0">
                  <a:moveTo>
                    <a:pt x="10226" y="5214"/>
                  </a:moveTo>
                  <a:cubicBezTo>
                    <a:pt x="10126" y="8271"/>
                    <a:pt x="8748" y="10001"/>
                    <a:pt x="6993" y="11480"/>
                  </a:cubicBezTo>
                  <a:cubicBezTo>
                    <a:pt x="6542" y="11855"/>
                    <a:pt x="6166" y="11580"/>
                    <a:pt x="5891" y="11179"/>
                  </a:cubicBezTo>
                  <a:cubicBezTo>
                    <a:pt x="5214" y="10201"/>
                    <a:pt x="4487" y="9274"/>
                    <a:pt x="3685" y="8397"/>
                  </a:cubicBezTo>
                  <a:cubicBezTo>
                    <a:pt x="2632" y="7244"/>
                    <a:pt x="1805" y="5865"/>
                    <a:pt x="477" y="4938"/>
                  </a:cubicBezTo>
                  <a:cubicBezTo>
                    <a:pt x="1" y="4612"/>
                    <a:pt x="76" y="4161"/>
                    <a:pt x="477" y="3860"/>
                  </a:cubicBezTo>
                  <a:cubicBezTo>
                    <a:pt x="1479" y="3058"/>
                    <a:pt x="2407" y="2206"/>
                    <a:pt x="3560" y="1630"/>
                  </a:cubicBezTo>
                  <a:cubicBezTo>
                    <a:pt x="6893" y="1"/>
                    <a:pt x="10452" y="2256"/>
                    <a:pt x="10226" y="52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38"/>
            <p:cNvSpPr/>
            <p:nvPr/>
          </p:nvSpPr>
          <p:spPr>
            <a:xfrm>
              <a:off x="7192445" y="1873582"/>
              <a:ext cx="115090" cy="130238"/>
            </a:xfrm>
            <a:custGeom>
              <a:avLst/>
              <a:gdLst/>
              <a:ahLst/>
              <a:cxnLst/>
              <a:rect l="l" t="t" r="r" b="b"/>
              <a:pathLst>
                <a:path w="10477" h="11856" extrusionOk="0">
                  <a:moveTo>
                    <a:pt x="401" y="5690"/>
                  </a:moveTo>
                  <a:cubicBezTo>
                    <a:pt x="0" y="2833"/>
                    <a:pt x="3033" y="1"/>
                    <a:pt x="6517" y="1379"/>
                  </a:cubicBezTo>
                  <a:cubicBezTo>
                    <a:pt x="7920" y="1956"/>
                    <a:pt x="9098" y="2858"/>
                    <a:pt x="10101" y="3986"/>
                  </a:cubicBezTo>
                  <a:cubicBezTo>
                    <a:pt x="10376" y="4312"/>
                    <a:pt x="10477" y="4587"/>
                    <a:pt x="10101" y="4888"/>
                  </a:cubicBezTo>
                  <a:cubicBezTo>
                    <a:pt x="8020" y="6542"/>
                    <a:pt x="6542" y="8723"/>
                    <a:pt x="4938" y="10778"/>
                  </a:cubicBezTo>
                  <a:cubicBezTo>
                    <a:pt x="4111" y="11805"/>
                    <a:pt x="3960" y="11856"/>
                    <a:pt x="3008" y="10953"/>
                  </a:cubicBezTo>
                  <a:cubicBezTo>
                    <a:pt x="2231" y="10176"/>
                    <a:pt x="1454" y="9424"/>
                    <a:pt x="1003" y="8372"/>
                  </a:cubicBezTo>
                  <a:cubicBezTo>
                    <a:pt x="627" y="7470"/>
                    <a:pt x="276" y="6592"/>
                    <a:pt x="401" y="56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8"/>
            <p:cNvSpPr/>
            <p:nvPr/>
          </p:nvSpPr>
          <p:spPr>
            <a:xfrm>
              <a:off x="7377183" y="2087234"/>
              <a:ext cx="183098" cy="114815"/>
            </a:xfrm>
            <a:custGeom>
              <a:avLst/>
              <a:gdLst/>
              <a:ahLst/>
              <a:cxnLst/>
              <a:rect l="l" t="t" r="r" b="b"/>
              <a:pathLst>
                <a:path w="16668" h="10452" extrusionOk="0">
                  <a:moveTo>
                    <a:pt x="16667" y="7294"/>
                  </a:moveTo>
                  <a:cubicBezTo>
                    <a:pt x="14136" y="10402"/>
                    <a:pt x="2707" y="10452"/>
                    <a:pt x="0" y="7143"/>
                  </a:cubicBezTo>
                  <a:cubicBezTo>
                    <a:pt x="502" y="7018"/>
                    <a:pt x="828" y="7394"/>
                    <a:pt x="1203" y="7469"/>
                  </a:cubicBezTo>
                  <a:cubicBezTo>
                    <a:pt x="3158" y="7920"/>
                    <a:pt x="5138" y="8296"/>
                    <a:pt x="7168" y="8246"/>
                  </a:cubicBezTo>
                  <a:cubicBezTo>
                    <a:pt x="8121" y="8246"/>
                    <a:pt x="8121" y="8221"/>
                    <a:pt x="8121" y="7294"/>
                  </a:cubicBezTo>
                  <a:cubicBezTo>
                    <a:pt x="8121" y="6216"/>
                    <a:pt x="8171" y="5189"/>
                    <a:pt x="7244" y="4286"/>
                  </a:cubicBezTo>
                  <a:cubicBezTo>
                    <a:pt x="6542" y="3610"/>
                    <a:pt x="6116" y="2607"/>
                    <a:pt x="5665" y="1730"/>
                  </a:cubicBezTo>
                  <a:cubicBezTo>
                    <a:pt x="5239" y="853"/>
                    <a:pt x="5564" y="176"/>
                    <a:pt x="6517" y="101"/>
                  </a:cubicBezTo>
                  <a:cubicBezTo>
                    <a:pt x="7820" y="1"/>
                    <a:pt x="9148" y="1"/>
                    <a:pt x="10452" y="101"/>
                  </a:cubicBezTo>
                  <a:cubicBezTo>
                    <a:pt x="11454" y="176"/>
                    <a:pt x="11805" y="878"/>
                    <a:pt x="11304" y="1805"/>
                  </a:cubicBezTo>
                  <a:cubicBezTo>
                    <a:pt x="10803" y="2783"/>
                    <a:pt x="10351" y="3810"/>
                    <a:pt x="9549" y="4562"/>
                  </a:cubicBezTo>
                  <a:cubicBezTo>
                    <a:pt x="8497" y="5590"/>
                    <a:pt x="8998" y="6768"/>
                    <a:pt x="8948" y="7895"/>
                  </a:cubicBezTo>
                  <a:cubicBezTo>
                    <a:pt x="8948" y="8321"/>
                    <a:pt x="9399" y="8246"/>
                    <a:pt x="9675" y="8246"/>
                  </a:cubicBezTo>
                  <a:cubicBezTo>
                    <a:pt x="11103" y="8347"/>
                    <a:pt x="12482" y="8096"/>
                    <a:pt x="13860" y="7870"/>
                  </a:cubicBezTo>
                  <a:cubicBezTo>
                    <a:pt x="14813" y="7745"/>
                    <a:pt x="15740" y="7519"/>
                    <a:pt x="16667" y="7294"/>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8"/>
            <p:cNvSpPr/>
            <p:nvPr/>
          </p:nvSpPr>
          <p:spPr>
            <a:xfrm>
              <a:off x="7356256" y="2035746"/>
              <a:ext cx="46818" cy="46818"/>
            </a:xfrm>
            <a:custGeom>
              <a:avLst/>
              <a:gdLst/>
              <a:ahLst/>
              <a:cxnLst/>
              <a:rect l="l" t="t" r="r" b="b"/>
              <a:pathLst>
                <a:path w="4262" h="4262" extrusionOk="0">
                  <a:moveTo>
                    <a:pt x="4236" y="2081"/>
                  </a:moveTo>
                  <a:cubicBezTo>
                    <a:pt x="4261" y="3259"/>
                    <a:pt x="3284" y="4211"/>
                    <a:pt x="2056" y="4236"/>
                  </a:cubicBezTo>
                  <a:cubicBezTo>
                    <a:pt x="978" y="4262"/>
                    <a:pt x="101" y="3409"/>
                    <a:pt x="51" y="2257"/>
                  </a:cubicBezTo>
                  <a:cubicBezTo>
                    <a:pt x="1" y="1053"/>
                    <a:pt x="953" y="26"/>
                    <a:pt x="2156" y="26"/>
                  </a:cubicBezTo>
                  <a:cubicBezTo>
                    <a:pt x="3284" y="1"/>
                    <a:pt x="4236" y="928"/>
                    <a:pt x="4236" y="20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8"/>
            <p:cNvSpPr/>
            <p:nvPr/>
          </p:nvSpPr>
          <p:spPr>
            <a:xfrm>
              <a:off x="7537699" y="2035746"/>
              <a:ext cx="46807" cy="47093"/>
            </a:xfrm>
            <a:custGeom>
              <a:avLst/>
              <a:gdLst/>
              <a:ahLst/>
              <a:cxnLst/>
              <a:rect l="l" t="t" r="r" b="b"/>
              <a:pathLst>
                <a:path w="4261" h="4287" extrusionOk="0">
                  <a:moveTo>
                    <a:pt x="4236" y="2106"/>
                  </a:moveTo>
                  <a:cubicBezTo>
                    <a:pt x="4261" y="3259"/>
                    <a:pt x="3434" y="4211"/>
                    <a:pt x="2356" y="4236"/>
                  </a:cubicBezTo>
                  <a:cubicBezTo>
                    <a:pt x="1153" y="4287"/>
                    <a:pt x="100" y="3359"/>
                    <a:pt x="50" y="2206"/>
                  </a:cubicBezTo>
                  <a:cubicBezTo>
                    <a:pt x="0" y="1003"/>
                    <a:pt x="952" y="1"/>
                    <a:pt x="2155" y="26"/>
                  </a:cubicBezTo>
                  <a:cubicBezTo>
                    <a:pt x="3283" y="26"/>
                    <a:pt x="4236" y="978"/>
                    <a:pt x="4236" y="2106"/>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8"/>
            <p:cNvSpPr/>
            <p:nvPr/>
          </p:nvSpPr>
          <p:spPr>
            <a:xfrm>
              <a:off x="7344414" y="2101548"/>
              <a:ext cx="58385" cy="33878"/>
            </a:xfrm>
            <a:custGeom>
              <a:avLst/>
              <a:gdLst/>
              <a:ahLst/>
              <a:cxnLst/>
              <a:rect l="l" t="t" r="r" b="b"/>
              <a:pathLst>
                <a:path w="5315" h="3084" extrusionOk="0">
                  <a:moveTo>
                    <a:pt x="2307" y="101"/>
                  </a:moveTo>
                  <a:cubicBezTo>
                    <a:pt x="3109" y="1"/>
                    <a:pt x="3861" y="226"/>
                    <a:pt x="4587" y="527"/>
                  </a:cubicBezTo>
                  <a:cubicBezTo>
                    <a:pt x="5039" y="728"/>
                    <a:pt x="5314" y="1003"/>
                    <a:pt x="5314" y="1530"/>
                  </a:cubicBezTo>
                  <a:cubicBezTo>
                    <a:pt x="5314" y="2106"/>
                    <a:pt x="4988" y="2407"/>
                    <a:pt x="4512" y="2582"/>
                  </a:cubicBezTo>
                  <a:cubicBezTo>
                    <a:pt x="3284" y="3084"/>
                    <a:pt x="2031" y="3059"/>
                    <a:pt x="803" y="2582"/>
                  </a:cubicBezTo>
                  <a:cubicBezTo>
                    <a:pt x="252" y="2382"/>
                    <a:pt x="1" y="2006"/>
                    <a:pt x="1" y="1379"/>
                  </a:cubicBezTo>
                  <a:cubicBezTo>
                    <a:pt x="26" y="753"/>
                    <a:pt x="352" y="427"/>
                    <a:pt x="878" y="201"/>
                  </a:cubicBezTo>
                  <a:cubicBezTo>
                    <a:pt x="1329" y="26"/>
                    <a:pt x="1831" y="126"/>
                    <a:pt x="2307" y="101"/>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8"/>
            <p:cNvSpPr/>
            <p:nvPr/>
          </p:nvSpPr>
          <p:spPr>
            <a:xfrm>
              <a:off x="7547333" y="2103207"/>
              <a:ext cx="65262" cy="31395"/>
            </a:xfrm>
            <a:custGeom>
              <a:avLst/>
              <a:gdLst/>
              <a:ahLst/>
              <a:cxnLst/>
              <a:rect l="l" t="t" r="r" b="b"/>
              <a:pathLst>
                <a:path w="5941" h="2858" extrusionOk="0">
                  <a:moveTo>
                    <a:pt x="2582" y="2832"/>
                  </a:moveTo>
                  <a:cubicBezTo>
                    <a:pt x="2005" y="2857"/>
                    <a:pt x="1354" y="2857"/>
                    <a:pt x="727" y="2607"/>
                  </a:cubicBezTo>
                  <a:cubicBezTo>
                    <a:pt x="326" y="2431"/>
                    <a:pt x="50" y="2231"/>
                    <a:pt x="25" y="1780"/>
                  </a:cubicBezTo>
                  <a:cubicBezTo>
                    <a:pt x="0" y="1354"/>
                    <a:pt x="100" y="1028"/>
                    <a:pt x="476" y="777"/>
                  </a:cubicBezTo>
                  <a:cubicBezTo>
                    <a:pt x="1504" y="75"/>
                    <a:pt x="4286" y="0"/>
                    <a:pt x="5288" y="652"/>
                  </a:cubicBezTo>
                  <a:cubicBezTo>
                    <a:pt x="5865" y="1028"/>
                    <a:pt x="5940" y="1504"/>
                    <a:pt x="5439" y="2030"/>
                  </a:cubicBezTo>
                  <a:cubicBezTo>
                    <a:pt x="4662" y="2857"/>
                    <a:pt x="3659" y="2857"/>
                    <a:pt x="2582" y="2832"/>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38"/>
          <p:cNvGrpSpPr/>
          <p:nvPr/>
        </p:nvGrpSpPr>
        <p:grpSpPr>
          <a:xfrm>
            <a:off x="2216624" y="3013447"/>
            <a:ext cx="325465" cy="387684"/>
            <a:chOff x="7235672" y="2456712"/>
            <a:chExt cx="528609" cy="629663"/>
          </a:xfrm>
        </p:grpSpPr>
        <p:sp>
          <p:nvSpPr>
            <p:cNvPr id="3682" name="Google Shape;3682;p38"/>
            <p:cNvSpPr/>
            <p:nvPr/>
          </p:nvSpPr>
          <p:spPr>
            <a:xfrm>
              <a:off x="7235672" y="2601530"/>
              <a:ext cx="528609" cy="484845"/>
            </a:xfrm>
            <a:custGeom>
              <a:avLst/>
              <a:gdLst/>
              <a:ahLst/>
              <a:cxnLst/>
              <a:rect l="l" t="t" r="r" b="b"/>
              <a:pathLst>
                <a:path w="48121" h="44137" extrusionOk="0">
                  <a:moveTo>
                    <a:pt x="29574" y="327"/>
                  </a:moveTo>
                  <a:cubicBezTo>
                    <a:pt x="30151" y="653"/>
                    <a:pt x="30802" y="778"/>
                    <a:pt x="31454" y="928"/>
                  </a:cubicBezTo>
                  <a:cubicBezTo>
                    <a:pt x="34311" y="1505"/>
                    <a:pt x="36767" y="2933"/>
                    <a:pt x="38923" y="4888"/>
                  </a:cubicBezTo>
                  <a:cubicBezTo>
                    <a:pt x="43735" y="9324"/>
                    <a:pt x="46968" y="14663"/>
                    <a:pt x="47619" y="21254"/>
                  </a:cubicBezTo>
                  <a:cubicBezTo>
                    <a:pt x="47970" y="24613"/>
                    <a:pt x="48121" y="28096"/>
                    <a:pt x="46792" y="31405"/>
                  </a:cubicBezTo>
                  <a:cubicBezTo>
                    <a:pt x="45564" y="34412"/>
                    <a:pt x="43534" y="36793"/>
                    <a:pt x="40928" y="38698"/>
                  </a:cubicBezTo>
                  <a:cubicBezTo>
                    <a:pt x="38497" y="40477"/>
                    <a:pt x="35715" y="41530"/>
                    <a:pt x="32857" y="42457"/>
                  </a:cubicBezTo>
                  <a:cubicBezTo>
                    <a:pt x="27920" y="44036"/>
                    <a:pt x="22908" y="44136"/>
                    <a:pt x="17920" y="43059"/>
                  </a:cubicBezTo>
                  <a:cubicBezTo>
                    <a:pt x="14261" y="42257"/>
                    <a:pt x="10727" y="40979"/>
                    <a:pt x="7644" y="38748"/>
                  </a:cubicBezTo>
                  <a:cubicBezTo>
                    <a:pt x="4737" y="36643"/>
                    <a:pt x="2532" y="33961"/>
                    <a:pt x="1379" y="30502"/>
                  </a:cubicBezTo>
                  <a:cubicBezTo>
                    <a:pt x="1103" y="29650"/>
                    <a:pt x="953" y="28773"/>
                    <a:pt x="852" y="27921"/>
                  </a:cubicBezTo>
                  <a:cubicBezTo>
                    <a:pt x="0" y="19575"/>
                    <a:pt x="2256" y="12282"/>
                    <a:pt x="8221" y="6242"/>
                  </a:cubicBezTo>
                  <a:cubicBezTo>
                    <a:pt x="9950" y="4487"/>
                    <a:pt x="11805" y="2883"/>
                    <a:pt x="14085" y="1881"/>
                  </a:cubicBezTo>
                  <a:cubicBezTo>
                    <a:pt x="15364" y="1329"/>
                    <a:pt x="16692" y="1079"/>
                    <a:pt x="17995" y="678"/>
                  </a:cubicBezTo>
                  <a:cubicBezTo>
                    <a:pt x="18321" y="577"/>
                    <a:pt x="18697" y="577"/>
                    <a:pt x="18847" y="151"/>
                  </a:cubicBezTo>
                  <a:cubicBezTo>
                    <a:pt x="19449" y="1"/>
                    <a:pt x="19850" y="402"/>
                    <a:pt x="20226" y="753"/>
                  </a:cubicBezTo>
                  <a:cubicBezTo>
                    <a:pt x="21103" y="1605"/>
                    <a:pt x="22106" y="2307"/>
                    <a:pt x="22983" y="3184"/>
                  </a:cubicBezTo>
                  <a:cubicBezTo>
                    <a:pt x="23985" y="4186"/>
                    <a:pt x="24537" y="4186"/>
                    <a:pt x="25539" y="3209"/>
                  </a:cubicBezTo>
                  <a:cubicBezTo>
                    <a:pt x="26416" y="2332"/>
                    <a:pt x="27319" y="1505"/>
                    <a:pt x="28296" y="753"/>
                  </a:cubicBezTo>
                  <a:cubicBezTo>
                    <a:pt x="28672" y="477"/>
                    <a:pt x="29023" y="101"/>
                    <a:pt x="29574" y="32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38"/>
            <p:cNvSpPr/>
            <p:nvPr/>
          </p:nvSpPr>
          <p:spPr>
            <a:xfrm>
              <a:off x="7408019" y="2456712"/>
              <a:ext cx="188601" cy="194665"/>
            </a:xfrm>
            <a:custGeom>
              <a:avLst/>
              <a:gdLst/>
              <a:ahLst/>
              <a:cxnLst/>
              <a:rect l="l" t="t" r="r" b="b"/>
              <a:pathLst>
                <a:path w="17169" h="17721" extrusionOk="0">
                  <a:moveTo>
                    <a:pt x="13885" y="13510"/>
                  </a:moveTo>
                  <a:cubicBezTo>
                    <a:pt x="12657" y="14136"/>
                    <a:pt x="11680" y="15114"/>
                    <a:pt x="10702" y="16066"/>
                  </a:cubicBezTo>
                  <a:cubicBezTo>
                    <a:pt x="10402" y="16367"/>
                    <a:pt x="10101" y="16668"/>
                    <a:pt x="9775" y="16968"/>
                  </a:cubicBezTo>
                  <a:cubicBezTo>
                    <a:pt x="8923" y="17720"/>
                    <a:pt x="8171" y="17720"/>
                    <a:pt x="7344" y="16918"/>
                  </a:cubicBezTo>
                  <a:cubicBezTo>
                    <a:pt x="6016" y="15665"/>
                    <a:pt x="4687" y="14362"/>
                    <a:pt x="3158" y="13334"/>
                  </a:cubicBezTo>
                  <a:cubicBezTo>
                    <a:pt x="1680" y="12432"/>
                    <a:pt x="527" y="11304"/>
                    <a:pt x="226" y="9500"/>
                  </a:cubicBezTo>
                  <a:cubicBezTo>
                    <a:pt x="0" y="8071"/>
                    <a:pt x="251" y="7419"/>
                    <a:pt x="1655" y="7018"/>
                  </a:cubicBezTo>
                  <a:cubicBezTo>
                    <a:pt x="2507" y="6743"/>
                    <a:pt x="2883" y="6317"/>
                    <a:pt x="2983" y="5389"/>
                  </a:cubicBezTo>
                  <a:cubicBezTo>
                    <a:pt x="3234" y="3159"/>
                    <a:pt x="4487" y="1555"/>
                    <a:pt x="6592" y="778"/>
                  </a:cubicBezTo>
                  <a:cubicBezTo>
                    <a:pt x="8722" y="1"/>
                    <a:pt x="10677" y="452"/>
                    <a:pt x="12381" y="1881"/>
                  </a:cubicBezTo>
                  <a:cubicBezTo>
                    <a:pt x="13534" y="2858"/>
                    <a:pt x="14086" y="4136"/>
                    <a:pt x="14161" y="5590"/>
                  </a:cubicBezTo>
                  <a:cubicBezTo>
                    <a:pt x="14236" y="6417"/>
                    <a:pt x="14612" y="6718"/>
                    <a:pt x="15289" y="6943"/>
                  </a:cubicBezTo>
                  <a:cubicBezTo>
                    <a:pt x="16968" y="7545"/>
                    <a:pt x="17168" y="7996"/>
                    <a:pt x="16843" y="9675"/>
                  </a:cubicBezTo>
                  <a:cubicBezTo>
                    <a:pt x="16617" y="10878"/>
                    <a:pt x="16041" y="11805"/>
                    <a:pt x="15113" y="12532"/>
                  </a:cubicBezTo>
                  <a:cubicBezTo>
                    <a:pt x="14687" y="12858"/>
                    <a:pt x="14286" y="13184"/>
                    <a:pt x="13885" y="1351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38"/>
            <p:cNvSpPr/>
            <p:nvPr/>
          </p:nvSpPr>
          <p:spPr>
            <a:xfrm>
              <a:off x="7438305" y="2781589"/>
              <a:ext cx="125273" cy="133270"/>
            </a:xfrm>
            <a:custGeom>
              <a:avLst/>
              <a:gdLst/>
              <a:ahLst/>
              <a:cxnLst/>
              <a:rect l="l" t="t" r="r" b="b"/>
              <a:pathLst>
                <a:path w="11404" h="12132" extrusionOk="0">
                  <a:moveTo>
                    <a:pt x="6141" y="51"/>
                  </a:moveTo>
                  <a:cubicBezTo>
                    <a:pt x="7218" y="1"/>
                    <a:pt x="8572" y="1"/>
                    <a:pt x="9825" y="703"/>
                  </a:cubicBezTo>
                  <a:cubicBezTo>
                    <a:pt x="10301" y="953"/>
                    <a:pt x="10702" y="1254"/>
                    <a:pt x="11003" y="1705"/>
                  </a:cubicBezTo>
                  <a:cubicBezTo>
                    <a:pt x="11229" y="2081"/>
                    <a:pt x="11404" y="2482"/>
                    <a:pt x="11229" y="2958"/>
                  </a:cubicBezTo>
                  <a:cubicBezTo>
                    <a:pt x="10376" y="5440"/>
                    <a:pt x="9499" y="7921"/>
                    <a:pt x="7920" y="10076"/>
                  </a:cubicBezTo>
                  <a:cubicBezTo>
                    <a:pt x="6416" y="12131"/>
                    <a:pt x="5314" y="12131"/>
                    <a:pt x="3710" y="10151"/>
                  </a:cubicBezTo>
                  <a:cubicBezTo>
                    <a:pt x="3259" y="9600"/>
                    <a:pt x="2883" y="8999"/>
                    <a:pt x="2607" y="8347"/>
                  </a:cubicBezTo>
                  <a:cubicBezTo>
                    <a:pt x="1955" y="6868"/>
                    <a:pt x="1279" y="5389"/>
                    <a:pt x="652" y="3886"/>
                  </a:cubicBezTo>
                  <a:cubicBezTo>
                    <a:pt x="0" y="2257"/>
                    <a:pt x="552" y="1129"/>
                    <a:pt x="2231" y="502"/>
                  </a:cubicBezTo>
                  <a:cubicBezTo>
                    <a:pt x="2807" y="302"/>
                    <a:pt x="3384" y="51"/>
                    <a:pt x="4010" y="51"/>
                  </a:cubicBezTo>
                  <a:cubicBezTo>
                    <a:pt x="4612" y="51"/>
                    <a:pt x="5239" y="51"/>
                    <a:pt x="6141" y="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38"/>
            <p:cNvSpPr/>
            <p:nvPr/>
          </p:nvSpPr>
          <p:spPr>
            <a:xfrm>
              <a:off x="7595240" y="2835835"/>
              <a:ext cx="83706" cy="46532"/>
            </a:xfrm>
            <a:custGeom>
              <a:avLst/>
              <a:gdLst/>
              <a:ahLst/>
              <a:cxnLst/>
              <a:rect l="l" t="t" r="r" b="b"/>
              <a:pathLst>
                <a:path w="7620" h="4236" extrusionOk="0">
                  <a:moveTo>
                    <a:pt x="3760" y="101"/>
                  </a:moveTo>
                  <a:cubicBezTo>
                    <a:pt x="4587" y="0"/>
                    <a:pt x="5514" y="276"/>
                    <a:pt x="6416" y="652"/>
                  </a:cubicBezTo>
                  <a:cubicBezTo>
                    <a:pt x="7444" y="1078"/>
                    <a:pt x="7619" y="2030"/>
                    <a:pt x="6867" y="2857"/>
                  </a:cubicBezTo>
                  <a:cubicBezTo>
                    <a:pt x="6366" y="3459"/>
                    <a:pt x="5714" y="3785"/>
                    <a:pt x="4963" y="3935"/>
                  </a:cubicBezTo>
                  <a:cubicBezTo>
                    <a:pt x="3409" y="4236"/>
                    <a:pt x="1980" y="3935"/>
                    <a:pt x="802" y="2908"/>
                  </a:cubicBezTo>
                  <a:cubicBezTo>
                    <a:pt x="0" y="2206"/>
                    <a:pt x="125" y="1329"/>
                    <a:pt x="978" y="702"/>
                  </a:cubicBezTo>
                  <a:cubicBezTo>
                    <a:pt x="1604" y="226"/>
                    <a:pt x="2231" y="101"/>
                    <a:pt x="3760" y="1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38"/>
            <p:cNvSpPr/>
            <p:nvPr/>
          </p:nvSpPr>
          <p:spPr>
            <a:xfrm>
              <a:off x="7322675" y="2825366"/>
              <a:ext cx="75445" cy="41589"/>
            </a:xfrm>
            <a:custGeom>
              <a:avLst/>
              <a:gdLst/>
              <a:ahLst/>
              <a:cxnLst/>
              <a:rect l="l" t="t" r="r" b="b"/>
              <a:pathLst>
                <a:path w="6868" h="3786" extrusionOk="0">
                  <a:moveTo>
                    <a:pt x="3308" y="3710"/>
                  </a:moveTo>
                  <a:cubicBezTo>
                    <a:pt x="2632" y="3760"/>
                    <a:pt x="2005" y="3660"/>
                    <a:pt x="1378" y="3435"/>
                  </a:cubicBezTo>
                  <a:cubicBezTo>
                    <a:pt x="501" y="3109"/>
                    <a:pt x="0" y="2557"/>
                    <a:pt x="25" y="1881"/>
                  </a:cubicBezTo>
                  <a:cubicBezTo>
                    <a:pt x="25" y="1279"/>
                    <a:pt x="526" y="753"/>
                    <a:pt x="1378" y="502"/>
                  </a:cubicBezTo>
                  <a:cubicBezTo>
                    <a:pt x="3008" y="1"/>
                    <a:pt x="4511" y="402"/>
                    <a:pt x="5840" y="1304"/>
                  </a:cubicBezTo>
                  <a:cubicBezTo>
                    <a:pt x="6867" y="1981"/>
                    <a:pt x="6717" y="2883"/>
                    <a:pt x="5614" y="3384"/>
                  </a:cubicBezTo>
                  <a:cubicBezTo>
                    <a:pt x="4887" y="3710"/>
                    <a:pt x="4110" y="3785"/>
                    <a:pt x="3308" y="37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38"/>
            <p:cNvSpPr/>
            <p:nvPr/>
          </p:nvSpPr>
          <p:spPr>
            <a:xfrm>
              <a:off x="7358190" y="2748282"/>
              <a:ext cx="46532" cy="51223"/>
            </a:xfrm>
            <a:custGeom>
              <a:avLst/>
              <a:gdLst/>
              <a:ahLst/>
              <a:cxnLst/>
              <a:rect l="l" t="t" r="r" b="b"/>
              <a:pathLst>
                <a:path w="4236" h="4663" extrusionOk="0">
                  <a:moveTo>
                    <a:pt x="2030" y="25"/>
                  </a:moveTo>
                  <a:cubicBezTo>
                    <a:pt x="3233" y="0"/>
                    <a:pt x="4236" y="1078"/>
                    <a:pt x="4236" y="2356"/>
                  </a:cubicBezTo>
                  <a:cubicBezTo>
                    <a:pt x="4236" y="3559"/>
                    <a:pt x="3258" y="4587"/>
                    <a:pt x="2105" y="4612"/>
                  </a:cubicBezTo>
                  <a:cubicBezTo>
                    <a:pt x="978" y="4662"/>
                    <a:pt x="75" y="3685"/>
                    <a:pt x="25" y="2356"/>
                  </a:cubicBezTo>
                  <a:cubicBezTo>
                    <a:pt x="0" y="1078"/>
                    <a:pt x="902" y="50"/>
                    <a:pt x="2030"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38"/>
            <p:cNvSpPr/>
            <p:nvPr/>
          </p:nvSpPr>
          <p:spPr>
            <a:xfrm>
              <a:off x="7598810" y="2748282"/>
              <a:ext cx="47093" cy="51223"/>
            </a:xfrm>
            <a:custGeom>
              <a:avLst/>
              <a:gdLst/>
              <a:ahLst/>
              <a:cxnLst/>
              <a:rect l="l" t="t" r="r" b="b"/>
              <a:pathLst>
                <a:path w="4287" h="4663" extrusionOk="0">
                  <a:moveTo>
                    <a:pt x="2207" y="4612"/>
                  </a:moveTo>
                  <a:cubicBezTo>
                    <a:pt x="978" y="4562"/>
                    <a:pt x="1" y="3459"/>
                    <a:pt x="76" y="2231"/>
                  </a:cubicBezTo>
                  <a:cubicBezTo>
                    <a:pt x="126" y="1003"/>
                    <a:pt x="1129" y="0"/>
                    <a:pt x="2257" y="25"/>
                  </a:cubicBezTo>
                  <a:cubicBezTo>
                    <a:pt x="3410" y="50"/>
                    <a:pt x="4287" y="1053"/>
                    <a:pt x="4262" y="2356"/>
                  </a:cubicBezTo>
                  <a:cubicBezTo>
                    <a:pt x="4212" y="3685"/>
                    <a:pt x="3334" y="4662"/>
                    <a:pt x="2207" y="461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38"/>
          <p:cNvGrpSpPr/>
          <p:nvPr/>
        </p:nvGrpSpPr>
        <p:grpSpPr>
          <a:xfrm>
            <a:off x="2628772" y="3013447"/>
            <a:ext cx="325465" cy="387684"/>
            <a:chOff x="7235672" y="2456712"/>
            <a:chExt cx="528609" cy="629663"/>
          </a:xfrm>
        </p:grpSpPr>
        <p:sp>
          <p:nvSpPr>
            <p:cNvPr id="3690" name="Google Shape;3690;p38"/>
            <p:cNvSpPr/>
            <p:nvPr/>
          </p:nvSpPr>
          <p:spPr>
            <a:xfrm>
              <a:off x="7235672" y="2601530"/>
              <a:ext cx="528609" cy="484845"/>
            </a:xfrm>
            <a:custGeom>
              <a:avLst/>
              <a:gdLst/>
              <a:ahLst/>
              <a:cxnLst/>
              <a:rect l="l" t="t" r="r" b="b"/>
              <a:pathLst>
                <a:path w="48121" h="44137" extrusionOk="0">
                  <a:moveTo>
                    <a:pt x="29574" y="327"/>
                  </a:moveTo>
                  <a:cubicBezTo>
                    <a:pt x="30151" y="653"/>
                    <a:pt x="30802" y="778"/>
                    <a:pt x="31454" y="928"/>
                  </a:cubicBezTo>
                  <a:cubicBezTo>
                    <a:pt x="34311" y="1505"/>
                    <a:pt x="36767" y="2933"/>
                    <a:pt x="38923" y="4888"/>
                  </a:cubicBezTo>
                  <a:cubicBezTo>
                    <a:pt x="43735" y="9324"/>
                    <a:pt x="46968" y="14663"/>
                    <a:pt x="47619" y="21254"/>
                  </a:cubicBezTo>
                  <a:cubicBezTo>
                    <a:pt x="47970" y="24613"/>
                    <a:pt x="48121" y="28096"/>
                    <a:pt x="46792" y="31405"/>
                  </a:cubicBezTo>
                  <a:cubicBezTo>
                    <a:pt x="45564" y="34412"/>
                    <a:pt x="43534" y="36793"/>
                    <a:pt x="40928" y="38698"/>
                  </a:cubicBezTo>
                  <a:cubicBezTo>
                    <a:pt x="38497" y="40477"/>
                    <a:pt x="35715" y="41530"/>
                    <a:pt x="32857" y="42457"/>
                  </a:cubicBezTo>
                  <a:cubicBezTo>
                    <a:pt x="27920" y="44036"/>
                    <a:pt x="22908" y="44136"/>
                    <a:pt x="17920" y="43059"/>
                  </a:cubicBezTo>
                  <a:cubicBezTo>
                    <a:pt x="14261" y="42257"/>
                    <a:pt x="10727" y="40979"/>
                    <a:pt x="7644" y="38748"/>
                  </a:cubicBezTo>
                  <a:cubicBezTo>
                    <a:pt x="4737" y="36643"/>
                    <a:pt x="2532" y="33961"/>
                    <a:pt x="1379" y="30502"/>
                  </a:cubicBezTo>
                  <a:cubicBezTo>
                    <a:pt x="1103" y="29650"/>
                    <a:pt x="953" y="28773"/>
                    <a:pt x="852" y="27921"/>
                  </a:cubicBezTo>
                  <a:cubicBezTo>
                    <a:pt x="0" y="19575"/>
                    <a:pt x="2256" y="12282"/>
                    <a:pt x="8221" y="6242"/>
                  </a:cubicBezTo>
                  <a:cubicBezTo>
                    <a:pt x="9950" y="4487"/>
                    <a:pt x="11805" y="2883"/>
                    <a:pt x="14085" y="1881"/>
                  </a:cubicBezTo>
                  <a:cubicBezTo>
                    <a:pt x="15364" y="1329"/>
                    <a:pt x="16692" y="1079"/>
                    <a:pt x="17995" y="678"/>
                  </a:cubicBezTo>
                  <a:cubicBezTo>
                    <a:pt x="18321" y="577"/>
                    <a:pt x="18697" y="577"/>
                    <a:pt x="18847" y="151"/>
                  </a:cubicBezTo>
                  <a:cubicBezTo>
                    <a:pt x="19449" y="1"/>
                    <a:pt x="19850" y="402"/>
                    <a:pt x="20226" y="753"/>
                  </a:cubicBezTo>
                  <a:cubicBezTo>
                    <a:pt x="21103" y="1605"/>
                    <a:pt x="22106" y="2307"/>
                    <a:pt x="22983" y="3184"/>
                  </a:cubicBezTo>
                  <a:cubicBezTo>
                    <a:pt x="23985" y="4186"/>
                    <a:pt x="24537" y="4186"/>
                    <a:pt x="25539" y="3209"/>
                  </a:cubicBezTo>
                  <a:cubicBezTo>
                    <a:pt x="26416" y="2332"/>
                    <a:pt x="27319" y="1505"/>
                    <a:pt x="28296" y="753"/>
                  </a:cubicBezTo>
                  <a:cubicBezTo>
                    <a:pt x="28672" y="477"/>
                    <a:pt x="29023" y="101"/>
                    <a:pt x="29574" y="32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8"/>
            <p:cNvSpPr/>
            <p:nvPr/>
          </p:nvSpPr>
          <p:spPr>
            <a:xfrm>
              <a:off x="7408019" y="2456712"/>
              <a:ext cx="188601" cy="194665"/>
            </a:xfrm>
            <a:custGeom>
              <a:avLst/>
              <a:gdLst/>
              <a:ahLst/>
              <a:cxnLst/>
              <a:rect l="l" t="t" r="r" b="b"/>
              <a:pathLst>
                <a:path w="17169" h="17721" extrusionOk="0">
                  <a:moveTo>
                    <a:pt x="13885" y="13510"/>
                  </a:moveTo>
                  <a:cubicBezTo>
                    <a:pt x="12657" y="14136"/>
                    <a:pt x="11680" y="15114"/>
                    <a:pt x="10702" y="16066"/>
                  </a:cubicBezTo>
                  <a:cubicBezTo>
                    <a:pt x="10402" y="16367"/>
                    <a:pt x="10101" y="16668"/>
                    <a:pt x="9775" y="16968"/>
                  </a:cubicBezTo>
                  <a:cubicBezTo>
                    <a:pt x="8923" y="17720"/>
                    <a:pt x="8171" y="17720"/>
                    <a:pt x="7344" y="16918"/>
                  </a:cubicBezTo>
                  <a:cubicBezTo>
                    <a:pt x="6016" y="15665"/>
                    <a:pt x="4687" y="14362"/>
                    <a:pt x="3158" y="13334"/>
                  </a:cubicBezTo>
                  <a:cubicBezTo>
                    <a:pt x="1680" y="12432"/>
                    <a:pt x="527" y="11304"/>
                    <a:pt x="226" y="9500"/>
                  </a:cubicBezTo>
                  <a:cubicBezTo>
                    <a:pt x="0" y="8071"/>
                    <a:pt x="251" y="7419"/>
                    <a:pt x="1655" y="7018"/>
                  </a:cubicBezTo>
                  <a:cubicBezTo>
                    <a:pt x="2507" y="6743"/>
                    <a:pt x="2883" y="6317"/>
                    <a:pt x="2983" y="5389"/>
                  </a:cubicBezTo>
                  <a:cubicBezTo>
                    <a:pt x="3234" y="3159"/>
                    <a:pt x="4487" y="1555"/>
                    <a:pt x="6592" y="778"/>
                  </a:cubicBezTo>
                  <a:cubicBezTo>
                    <a:pt x="8722" y="1"/>
                    <a:pt x="10677" y="452"/>
                    <a:pt x="12381" y="1881"/>
                  </a:cubicBezTo>
                  <a:cubicBezTo>
                    <a:pt x="13534" y="2858"/>
                    <a:pt x="14086" y="4136"/>
                    <a:pt x="14161" y="5590"/>
                  </a:cubicBezTo>
                  <a:cubicBezTo>
                    <a:pt x="14236" y="6417"/>
                    <a:pt x="14612" y="6718"/>
                    <a:pt x="15289" y="6943"/>
                  </a:cubicBezTo>
                  <a:cubicBezTo>
                    <a:pt x="16968" y="7545"/>
                    <a:pt x="17168" y="7996"/>
                    <a:pt x="16843" y="9675"/>
                  </a:cubicBezTo>
                  <a:cubicBezTo>
                    <a:pt x="16617" y="10878"/>
                    <a:pt x="16041" y="11805"/>
                    <a:pt x="15113" y="12532"/>
                  </a:cubicBezTo>
                  <a:cubicBezTo>
                    <a:pt x="14687" y="12858"/>
                    <a:pt x="14286" y="13184"/>
                    <a:pt x="13885" y="1351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8"/>
            <p:cNvSpPr/>
            <p:nvPr/>
          </p:nvSpPr>
          <p:spPr>
            <a:xfrm>
              <a:off x="7438305" y="2781589"/>
              <a:ext cx="125273" cy="133270"/>
            </a:xfrm>
            <a:custGeom>
              <a:avLst/>
              <a:gdLst/>
              <a:ahLst/>
              <a:cxnLst/>
              <a:rect l="l" t="t" r="r" b="b"/>
              <a:pathLst>
                <a:path w="11404" h="12132" extrusionOk="0">
                  <a:moveTo>
                    <a:pt x="6141" y="51"/>
                  </a:moveTo>
                  <a:cubicBezTo>
                    <a:pt x="7218" y="1"/>
                    <a:pt x="8572" y="1"/>
                    <a:pt x="9825" y="703"/>
                  </a:cubicBezTo>
                  <a:cubicBezTo>
                    <a:pt x="10301" y="953"/>
                    <a:pt x="10702" y="1254"/>
                    <a:pt x="11003" y="1705"/>
                  </a:cubicBezTo>
                  <a:cubicBezTo>
                    <a:pt x="11229" y="2081"/>
                    <a:pt x="11404" y="2482"/>
                    <a:pt x="11229" y="2958"/>
                  </a:cubicBezTo>
                  <a:cubicBezTo>
                    <a:pt x="10376" y="5440"/>
                    <a:pt x="9499" y="7921"/>
                    <a:pt x="7920" y="10076"/>
                  </a:cubicBezTo>
                  <a:cubicBezTo>
                    <a:pt x="6416" y="12131"/>
                    <a:pt x="5314" y="12131"/>
                    <a:pt x="3710" y="10151"/>
                  </a:cubicBezTo>
                  <a:cubicBezTo>
                    <a:pt x="3259" y="9600"/>
                    <a:pt x="2883" y="8999"/>
                    <a:pt x="2607" y="8347"/>
                  </a:cubicBezTo>
                  <a:cubicBezTo>
                    <a:pt x="1955" y="6868"/>
                    <a:pt x="1279" y="5389"/>
                    <a:pt x="652" y="3886"/>
                  </a:cubicBezTo>
                  <a:cubicBezTo>
                    <a:pt x="0" y="2257"/>
                    <a:pt x="552" y="1129"/>
                    <a:pt x="2231" y="502"/>
                  </a:cubicBezTo>
                  <a:cubicBezTo>
                    <a:pt x="2807" y="302"/>
                    <a:pt x="3384" y="51"/>
                    <a:pt x="4010" y="51"/>
                  </a:cubicBezTo>
                  <a:cubicBezTo>
                    <a:pt x="4612" y="51"/>
                    <a:pt x="5239" y="51"/>
                    <a:pt x="6141" y="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38"/>
            <p:cNvSpPr/>
            <p:nvPr/>
          </p:nvSpPr>
          <p:spPr>
            <a:xfrm>
              <a:off x="7595240" y="2835835"/>
              <a:ext cx="83706" cy="46532"/>
            </a:xfrm>
            <a:custGeom>
              <a:avLst/>
              <a:gdLst/>
              <a:ahLst/>
              <a:cxnLst/>
              <a:rect l="l" t="t" r="r" b="b"/>
              <a:pathLst>
                <a:path w="7620" h="4236" extrusionOk="0">
                  <a:moveTo>
                    <a:pt x="3760" y="101"/>
                  </a:moveTo>
                  <a:cubicBezTo>
                    <a:pt x="4587" y="0"/>
                    <a:pt x="5514" y="276"/>
                    <a:pt x="6416" y="652"/>
                  </a:cubicBezTo>
                  <a:cubicBezTo>
                    <a:pt x="7444" y="1078"/>
                    <a:pt x="7619" y="2030"/>
                    <a:pt x="6867" y="2857"/>
                  </a:cubicBezTo>
                  <a:cubicBezTo>
                    <a:pt x="6366" y="3459"/>
                    <a:pt x="5714" y="3785"/>
                    <a:pt x="4963" y="3935"/>
                  </a:cubicBezTo>
                  <a:cubicBezTo>
                    <a:pt x="3409" y="4236"/>
                    <a:pt x="1980" y="3935"/>
                    <a:pt x="802" y="2908"/>
                  </a:cubicBezTo>
                  <a:cubicBezTo>
                    <a:pt x="0" y="2206"/>
                    <a:pt x="125" y="1329"/>
                    <a:pt x="978" y="702"/>
                  </a:cubicBezTo>
                  <a:cubicBezTo>
                    <a:pt x="1604" y="226"/>
                    <a:pt x="2231" y="101"/>
                    <a:pt x="3760" y="1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38"/>
            <p:cNvSpPr/>
            <p:nvPr/>
          </p:nvSpPr>
          <p:spPr>
            <a:xfrm>
              <a:off x="7322675" y="2825366"/>
              <a:ext cx="75445" cy="41589"/>
            </a:xfrm>
            <a:custGeom>
              <a:avLst/>
              <a:gdLst/>
              <a:ahLst/>
              <a:cxnLst/>
              <a:rect l="l" t="t" r="r" b="b"/>
              <a:pathLst>
                <a:path w="6868" h="3786" extrusionOk="0">
                  <a:moveTo>
                    <a:pt x="3308" y="3710"/>
                  </a:moveTo>
                  <a:cubicBezTo>
                    <a:pt x="2632" y="3760"/>
                    <a:pt x="2005" y="3660"/>
                    <a:pt x="1378" y="3435"/>
                  </a:cubicBezTo>
                  <a:cubicBezTo>
                    <a:pt x="501" y="3109"/>
                    <a:pt x="0" y="2557"/>
                    <a:pt x="25" y="1881"/>
                  </a:cubicBezTo>
                  <a:cubicBezTo>
                    <a:pt x="25" y="1279"/>
                    <a:pt x="526" y="753"/>
                    <a:pt x="1378" y="502"/>
                  </a:cubicBezTo>
                  <a:cubicBezTo>
                    <a:pt x="3008" y="1"/>
                    <a:pt x="4511" y="402"/>
                    <a:pt x="5840" y="1304"/>
                  </a:cubicBezTo>
                  <a:cubicBezTo>
                    <a:pt x="6867" y="1981"/>
                    <a:pt x="6717" y="2883"/>
                    <a:pt x="5614" y="3384"/>
                  </a:cubicBezTo>
                  <a:cubicBezTo>
                    <a:pt x="4887" y="3710"/>
                    <a:pt x="4110" y="3785"/>
                    <a:pt x="3308" y="37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38"/>
            <p:cNvSpPr/>
            <p:nvPr/>
          </p:nvSpPr>
          <p:spPr>
            <a:xfrm>
              <a:off x="7358190" y="2748282"/>
              <a:ext cx="46532" cy="51223"/>
            </a:xfrm>
            <a:custGeom>
              <a:avLst/>
              <a:gdLst/>
              <a:ahLst/>
              <a:cxnLst/>
              <a:rect l="l" t="t" r="r" b="b"/>
              <a:pathLst>
                <a:path w="4236" h="4663" extrusionOk="0">
                  <a:moveTo>
                    <a:pt x="2030" y="25"/>
                  </a:moveTo>
                  <a:cubicBezTo>
                    <a:pt x="3233" y="0"/>
                    <a:pt x="4236" y="1078"/>
                    <a:pt x="4236" y="2356"/>
                  </a:cubicBezTo>
                  <a:cubicBezTo>
                    <a:pt x="4236" y="3559"/>
                    <a:pt x="3258" y="4587"/>
                    <a:pt x="2105" y="4612"/>
                  </a:cubicBezTo>
                  <a:cubicBezTo>
                    <a:pt x="978" y="4662"/>
                    <a:pt x="75" y="3685"/>
                    <a:pt x="25" y="2356"/>
                  </a:cubicBezTo>
                  <a:cubicBezTo>
                    <a:pt x="0" y="1078"/>
                    <a:pt x="902" y="50"/>
                    <a:pt x="2030"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38"/>
            <p:cNvSpPr/>
            <p:nvPr/>
          </p:nvSpPr>
          <p:spPr>
            <a:xfrm>
              <a:off x="7598810" y="2748282"/>
              <a:ext cx="47093" cy="51223"/>
            </a:xfrm>
            <a:custGeom>
              <a:avLst/>
              <a:gdLst/>
              <a:ahLst/>
              <a:cxnLst/>
              <a:rect l="l" t="t" r="r" b="b"/>
              <a:pathLst>
                <a:path w="4287" h="4663" extrusionOk="0">
                  <a:moveTo>
                    <a:pt x="2207" y="4612"/>
                  </a:moveTo>
                  <a:cubicBezTo>
                    <a:pt x="978" y="4562"/>
                    <a:pt x="1" y="3459"/>
                    <a:pt x="76" y="2231"/>
                  </a:cubicBezTo>
                  <a:cubicBezTo>
                    <a:pt x="126" y="1003"/>
                    <a:pt x="1129" y="0"/>
                    <a:pt x="2257" y="25"/>
                  </a:cubicBezTo>
                  <a:cubicBezTo>
                    <a:pt x="3410" y="50"/>
                    <a:pt x="4287" y="1053"/>
                    <a:pt x="4262" y="2356"/>
                  </a:cubicBezTo>
                  <a:cubicBezTo>
                    <a:pt x="4212" y="3685"/>
                    <a:pt x="3334" y="4662"/>
                    <a:pt x="2207" y="461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7" name="Google Shape;3697;p38"/>
          <p:cNvGrpSpPr/>
          <p:nvPr/>
        </p:nvGrpSpPr>
        <p:grpSpPr>
          <a:xfrm>
            <a:off x="2216624" y="3463693"/>
            <a:ext cx="325465" cy="387684"/>
            <a:chOff x="7235672" y="2456712"/>
            <a:chExt cx="528609" cy="629663"/>
          </a:xfrm>
        </p:grpSpPr>
        <p:sp>
          <p:nvSpPr>
            <p:cNvPr id="3698" name="Google Shape;3698;p38"/>
            <p:cNvSpPr/>
            <p:nvPr/>
          </p:nvSpPr>
          <p:spPr>
            <a:xfrm>
              <a:off x="7235672" y="2601530"/>
              <a:ext cx="528609" cy="484845"/>
            </a:xfrm>
            <a:custGeom>
              <a:avLst/>
              <a:gdLst/>
              <a:ahLst/>
              <a:cxnLst/>
              <a:rect l="l" t="t" r="r" b="b"/>
              <a:pathLst>
                <a:path w="48121" h="44137" extrusionOk="0">
                  <a:moveTo>
                    <a:pt x="29574" y="327"/>
                  </a:moveTo>
                  <a:cubicBezTo>
                    <a:pt x="30151" y="653"/>
                    <a:pt x="30802" y="778"/>
                    <a:pt x="31454" y="928"/>
                  </a:cubicBezTo>
                  <a:cubicBezTo>
                    <a:pt x="34311" y="1505"/>
                    <a:pt x="36767" y="2933"/>
                    <a:pt x="38923" y="4888"/>
                  </a:cubicBezTo>
                  <a:cubicBezTo>
                    <a:pt x="43735" y="9324"/>
                    <a:pt x="46968" y="14663"/>
                    <a:pt x="47619" y="21254"/>
                  </a:cubicBezTo>
                  <a:cubicBezTo>
                    <a:pt x="47970" y="24613"/>
                    <a:pt x="48121" y="28096"/>
                    <a:pt x="46792" y="31405"/>
                  </a:cubicBezTo>
                  <a:cubicBezTo>
                    <a:pt x="45564" y="34412"/>
                    <a:pt x="43534" y="36793"/>
                    <a:pt x="40928" y="38698"/>
                  </a:cubicBezTo>
                  <a:cubicBezTo>
                    <a:pt x="38497" y="40477"/>
                    <a:pt x="35715" y="41530"/>
                    <a:pt x="32857" y="42457"/>
                  </a:cubicBezTo>
                  <a:cubicBezTo>
                    <a:pt x="27920" y="44036"/>
                    <a:pt x="22908" y="44136"/>
                    <a:pt x="17920" y="43059"/>
                  </a:cubicBezTo>
                  <a:cubicBezTo>
                    <a:pt x="14261" y="42257"/>
                    <a:pt x="10727" y="40979"/>
                    <a:pt x="7644" y="38748"/>
                  </a:cubicBezTo>
                  <a:cubicBezTo>
                    <a:pt x="4737" y="36643"/>
                    <a:pt x="2532" y="33961"/>
                    <a:pt x="1379" y="30502"/>
                  </a:cubicBezTo>
                  <a:cubicBezTo>
                    <a:pt x="1103" y="29650"/>
                    <a:pt x="953" y="28773"/>
                    <a:pt x="852" y="27921"/>
                  </a:cubicBezTo>
                  <a:cubicBezTo>
                    <a:pt x="0" y="19575"/>
                    <a:pt x="2256" y="12282"/>
                    <a:pt x="8221" y="6242"/>
                  </a:cubicBezTo>
                  <a:cubicBezTo>
                    <a:pt x="9950" y="4487"/>
                    <a:pt x="11805" y="2883"/>
                    <a:pt x="14085" y="1881"/>
                  </a:cubicBezTo>
                  <a:cubicBezTo>
                    <a:pt x="15364" y="1329"/>
                    <a:pt x="16692" y="1079"/>
                    <a:pt x="17995" y="678"/>
                  </a:cubicBezTo>
                  <a:cubicBezTo>
                    <a:pt x="18321" y="577"/>
                    <a:pt x="18697" y="577"/>
                    <a:pt x="18847" y="151"/>
                  </a:cubicBezTo>
                  <a:cubicBezTo>
                    <a:pt x="19449" y="1"/>
                    <a:pt x="19850" y="402"/>
                    <a:pt x="20226" y="753"/>
                  </a:cubicBezTo>
                  <a:cubicBezTo>
                    <a:pt x="21103" y="1605"/>
                    <a:pt x="22106" y="2307"/>
                    <a:pt x="22983" y="3184"/>
                  </a:cubicBezTo>
                  <a:cubicBezTo>
                    <a:pt x="23985" y="4186"/>
                    <a:pt x="24537" y="4186"/>
                    <a:pt x="25539" y="3209"/>
                  </a:cubicBezTo>
                  <a:cubicBezTo>
                    <a:pt x="26416" y="2332"/>
                    <a:pt x="27319" y="1505"/>
                    <a:pt x="28296" y="753"/>
                  </a:cubicBezTo>
                  <a:cubicBezTo>
                    <a:pt x="28672" y="477"/>
                    <a:pt x="29023" y="101"/>
                    <a:pt x="29574" y="32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38"/>
            <p:cNvSpPr/>
            <p:nvPr/>
          </p:nvSpPr>
          <p:spPr>
            <a:xfrm>
              <a:off x="7408019" y="2456712"/>
              <a:ext cx="188601" cy="194665"/>
            </a:xfrm>
            <a:custGeom>
              <a:avLst/>
              <a:gdLst/>
              <a:ahLst/>
              <a:cxnLst/>
              <a:rect l="l" t="t" r="r" b="b"/>
              <a:pathLst>
                <a:path w="17169" h="17721" extrusionOk="0">
                  <a:moveTo>
                    <a:pt x="13885" y="13510"/>
                  </a:moveTo>
                  <a:cubicBezTo>
                    <a:pt x="12657" y="14136"/>
                    <a:pt x="11680" y="15114"/>
                    <a:pt x="10702" y="16066"/>
                  </a:cubicBezTo>
                  <a:cubicBezTo>
                    <a:pt x="10402" y="16367"/>
                    <a:pt x="10101" y="16668"/>
                    <a:pt x="9775" y="16968"/>
                  </a:cubicBezTo>
                  <a:cubicBezTo>
                    <a:pt x="8923" y="17720"/>
                    <a:pt x="8171" y="17720"/>
                    <a:pt x="7344" y="16918"/>
                  </a:cubicBezTo>
                  <a:cubicBezTo>
                    <a:pt x="6016" y="15665"/>
                    <a:pt x="4687" y="14362"/>
                    <a:pt x="3158" y="13334"/>
                  </a:cubicBezTo>
                  <a:cubicBezTo>
                    <a:pt x="1680" y="12432"/>
                    <a:pt x="527" y="11304"/>
                    <a:pt x="226" y="9500"/>
                  </a:cubicBezTo>
                  <a:cubicBezTo>
                    <a:pt x="0" y="8071"/>
                    <a:pt x="251" y="7419"/>
                    <a:pt x="1655" y="7018"/>
                  </a:cubicBezTo>
                  <a:cubicBezTo>
                    <a:pt x="2507" y="6743"/>
                    <a:pt x="2883" y="6317"/>
                    <a:pt x="2983" y="5389"/>
                  </a:cubicBezTo>
                  <a:cubicBezTo>
                    <a:pt x="3234" y="3159"/>
                    <a:pt x="4487" y="1555"/>
                    <a:pt x="6592" y="778"/>
                  </a:cubicBezTo>
                  <a:cubicBezTo>
                    <a:pt x="8722" y="1"/>
                    <a:pt x="10677" y="452"/>
                    <a:pt x="12381" y="1881"/>
                  </a:cubicBezTo>
                  <a:cubicBezTo>
                    <a:pt x="13534" y="2858"/>
                    <a:pt x="14086" y="4136"/>
                    <a:pt x="14161" y="5590"/>
                  </a:cubicBezTo>
                  <a:cubicBezTo>
                    <a:pt x="14236" y="6417"/>
                    <a:pt x="14612" y="6718"/>
                    <a:pt x="15289" y="6943"/>
                  </a:cubicBezTo>
                  <a:cubicBezTo>
                    <a:pt x="16968" y="7545"/>
                    <a:pt x="17168" y="7996"/>
                    <a:pt x="16843" y="9675"/>
                  </a:cubicBezTo>
                  <a:cubicBezTo>
                    <a:pt x="16617" y="10878"/>
                    <a:pt x="16041" y="11805"/>
                    <a:pt x="15113" y="12532"/>
                  </a:cubicBezTo>
                  <a:cubicBezTo>
                    <a:pt x="14687" y="12858"/>
                    <a:pt x="14286" y="13184"/>
                    <a:pt x="13885" y="1351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38"/>
            <p:cNvSpPr/>
            <p:nvPr/>
          </p:nvSpPr>
          <p:spPr>
            <a:xfrm>
              <a:off x="7438305" y="2781589"/>
              <a:ext cx="125273" cy="133270"/>
            </a:xfrm>
            <a:custGeom>
              <a:avLst/>
              <a:gdLst/>
              <a:ahLst/>
              <a:cxnLst/>
              <a:rect l="l" t="t" r="r" b="b"/>
              <a:pathLst>
                <a:path w="11404" h="12132" extrusionOk="0">
                  <a:moveTo>
                    <a:pt x="6141" y="51"/>
                  </a:moveTo>
                  <a:cubicBezTo>
                    <a:pt x="7218" y="1"/>
                    <a:pt x="8572" y="1"/>
                    <a:pt x="9825" y="703"/>
                  </a:cubicBezTo>
                  <a:cubicBezTo>
                    <a:pt x="10301" y="953"/>
                    <a:pt x="10702" y="1254"/>
                    <a:pt x="11003" y="1705"/>
                  </a:cubicBezTo>
                  <a:cubicBezTo>
                    <a:pt x="11229" y="2081"/>
                    <a:pt x="11404" y="2482"/>
                    <a:pt x="11229" y="2958"/>
                  </a:cubicBezTo>
                  <a:cubicBezTo>
                    <a:pt x="10376" y="5440"/>
                    <a:pt x="9499" y="7921"/>
                    <a:pt x="7920" y="10076"/>
                  </a:cubicBezTo>
                  <a:cubicBezTo>
                    <a:pt x="6416" y="12131"/>
                    <a:pt x="5314" y="12131"/>
                    <a:pt x="3710" y="10151"/>
                  </a:cubicBezTo>
                  <a:cubicBezTo>
                    <a:pt x="3259" y="9600"/>
                    <a:pt x="2883" y="8999"/>
                    <a:pt x="2607" y="8347"/>
                  </a:cubicBezTo>
                  <a:cubicBezTo>
                    <a:pt x="1955" y="6868"/>
                    <a:pt x="1279" y="5389"/>
                    <a:pt x="652" y="3886"/>
                  </a:cubicBezTo>
                  <a:cubicBezTo>
                    <a:pt x="0" y="2257"/>
                    <a:pt x="552" y="1129"/>
                    <a:pt x="2231" y="502"/>
                  </a:cubicBezTo>
                  <a:cubicBezTo>
                    <a:pt x="2807" y="302"/>
                    <a:pt x="3384" y="51"/>
                    <a:pt x="4010" y="51"/>
                  </a:cubicBezTo>
                  <a:cubicBezTo>
                    <a:pt x="4612" y="51"/>
                    <a:pt x="5239" y="51"/>
                    <a:pt x="6141" y="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38"/>
            <p:cNvSpPr/>
            <p:nvPr/>
          </p:nvSpPr>
          <p:spPr>
            <a:xfrm>
              <a:off x="7595240" y="2835835"/>
              <a:ext cx="83706" cy="46532"/>
            </a:xfrm>
            <a:custGeom>
              <a:avLst/>
              <a:gdLst/>
              <a:ahLst/>
              <a:cxnLst/>
              <a:rect l="l" t="t" r="r" b="b"/>
              <a:pathLst>
                <a:path w="7620" h="4236" extrusionOk="0">
                  <a:moveTo>
                    <a:pt x="3760" y="101"/>
                  </a:moveTo>
                  <a:cubicBezTo>
                    <a:pt x="4587" y="0"/>
                    <a:pt x="5514" y="276"/>
                    <a:pt x="6416" y="652"/>
                  </a:cubicBezTo>
                  <a:cubicBezTo>
                    <a:pt x="7444" y="1078"/>
                    <a:pt x="7619" y="2030"/>
                    <a:pt x="6867" y="2857"/>
                  </a:cubicBezTo>
                  <a:cubicBezTo>
                    <a:pt x="6366" y="3459"/>
                    <a:pt x="5714" y="3785"/>
                    <a:pt x="4963" y="3935"/>
                  </a:cubicBezTo>
                  <a:cubicBezTo>
                    <a:pt x="3409" y="4236"/>
                    <a:pt x="1980" y="3935"/>
                    <a:pt x="802" y="2908"/>
                  </a:cubicBezTo>
                  <a:cubicBezTo>
                    <a:pt x="0" y="2206"/>
                    <a:pt x="125" y="1329"/>
                    <a:pt x="978" y="702"/>
                  </a:cubicBezTo>
                  <a:cubicBezTo>
                    <a:pt x="1604" y="226"/>
                    <a:pt x="2231" y="101"/>
                    <a:pt x="3760" y="1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38"/>
            <p:cNvSpPr/>
            <p:nvPr/>
          </p:nvSpPr>
          <p:spPr>
            <a:xfrm>
              <a:off x="7322675" y="2825366"/>
              <a:ext cx="75445" cy="41589"/>
            </a:xfrm>
            <a:custGeom>
              <a:avLst/>
              <a:gdLst/>
              <a:ahLst/>
              <a:cxnLst/>
              <a:rect l="l" t="t" r="r" b="b"/>
              <a:pathLst>
                <a:path w="6868" h="3786" extrusionOk="0">
                  <a:moveTo>
                    <a:pt x="3308" y="3710"/>
                  </a:moveTo>
                  <a:cubicBezTo>
                    <a:pt x="2632" y="3760"/>
                    <a:pt x="2005" y="3660"/>
                    <a:pt x="1378" y="3435"/>
                  </a:cubicBezTo>
                  <a:cubicBezTo>
                    <a:pt x="501" y="3109"/>
                    <a:pt x="0" y="2557"/>
                    <a:pt x="25" y="1881"/>
                  </a:cubicBezTo>
                  <a:cubicBezTo>
                    <a:pt x="25" y="1279"/>
                    <a:pt x="526" y="753"/>
                    <a:pt x="1378" y="502"/>
                  </a:cubicBezTo>
                  <a:cubicBezTo>
                    <a:pt x="3008" y="1"/>
                    <a:pt x="4511" y="402"/>
                    <a:pt x="5840" y="1304"/>
                  </a:cubicBezTo>
                  <a:cubicBezTo>
                    <a:pt x="6867" y="1981"/>
                    <a:pt x="6717" y="2883"/>
                    <a:pt x="5614" y="3384"/>
                  </a:cubicBezTo>
                  <a:cubicBezTo>
                    <a:pt x="4887" y="3710"/>
                    <a:pt x="4110" y="3785"/>
                    <a:pt x="3308" y="37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38"/>
            <p:cNvSpPr/>
            <p:nvPr/>
          </p:nvSpPr>
          <p:spPr>
            <a:xfrm>
              <a:off x="7358190" y="2748282"/>
              <a:ext cx="46532" cy="51223"/>
            </a:xfrm>
            <a:custGeom>
              <a:avLst/>
              <a:gdLst/>
              <a:ahLst/>
              <a:cxnLst/>
              <a:rect l="l" t="t" r="r" b="b"/>
              <a:pathLst>
                <a:path w="4236" h="4663" extrusionOk="0">
                  <a:moveTo>
                    <a:pt x="2030" y="25"/>
                  </a:moveTo>
                  <a:cubicBezTo>
                    <a:pt x="3233" y="0"/>
                    <a:pt x="4236" y="1078"/>
                    <a:pt x="4236" y="2356"/>
                  </a:cubicBezTo>
                  <a:cubicBezTo>
                    <a:pt x="4236" y="3559"/>
                    <a:pt x="3258" y="4587"/>
                    <a:pt x="2105" y="4612"/>
                  </a:cubicBezTo>
                  <a:cubicBezTo>
                    <a:pt x="978" y="4662"/>
                    <a:pt x="75" y="3685"/>
                    <a:pt x="25" y="2356"/>
                  </a:cubicBezTo>
                  <a:cubicBezTo>
                    <a:pt x="0" y="1078"/>
                    <a:pt x="902" y="50"/>
                    <a:pt x="2030"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38"/>
            <p:cNvSpPr/>
            <p:nvPr/>
          </p:nvSpPr>
          <p:spPr>
            <a:xfrm>
              <a:off x="7598810" y="2748282"/>
              <a:ext cx="47093" cy="51223"/>
            </a:xfrm>
            <a:custGeom>
              <a:avLst/>
              <a:gdLst/>
              <a:ahLst/>
              <a:cxnLst/>
              <a:rect l="l" t="t" r="r" b="b"/>
              <a:pathLst>
                <a:path w="4287" h="4663" extrusionOk="0">
                  <a:moveTo>
                    <a:pt x="2207" y="4612"/>
                  </a:moveTo>
                  <a:cubicBezTo>
                    <a:pt x="978" y="4562"/>
                    <a:pt x="1" y="3459"/>
                    <a:pt x="76" y="2231"/>
                  </a:cubicBezTo>
                  <a:cubicBezTo>
                    <a:pt x="126" y="1003"/>
                    <a:pt x="1129" y="0"/>
                    <a:pt x="2257" y="25"/>
                  </a:cubicBezTo>
                  <a:cubicBezTo>
                    <a:pt x="3410" y="50"/>
                    <a:pt x="4287" y="1053"/>
                    <a:pt x="4262" y="2356"/>
                  </a:cubicBezTo>
                  <a:cubicBezTo>
                    <a:pt x="4212" y="3685"/>
                    <a:pt x="3334" y="4662"/>
                    <a:pt x="2207" y="461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5" name="Google Shape;3705;p38"/>
          <p:cNvGrpSpPr/>
          <p:nvPr/>
        </p:nvGrpSpPr>
        <p:grpSpPr>
          <a:xfrm>
            <a:off x="2628772" y="3463693"/>
            <a:ext cx="325465" cy="387684"/>
            <a:chOff x="7235672" y="2456712"/>
            <a:chExt cx="528609" cy="629663"/>
          </a:xfrm>
        </p:grpSpPr>
        <p:sp>
          <p:nvSpPr>
            <p:cNvPr id="3706" name="Google Shape;3706;p38"/>
            <p:cNvSpPr/>
            <p:nvPr/>
          </p:nvSpPr>
          <p:spPr>
            <a:xfrm>
              <a:off x="7235672" y="2601530"/>
              <a:ext cx="528609" cy="484845"/>
            </a:xfrm>
            <a:custGeom>
              <a:avLst/>
              <a:gdLst/>
              <a:ahLst/>
              <a:cxnLst/>
              <a:rect l="l" t="t" r="r" b="b"/>
              <a:pathLst>
                <a:path w="48121" h="44137" extrusionOk="0">
                  <a:moveTo>
                    <a:pt x="29574" y="327"/>
                  </a:moveTo>
                  <a:cubicBezTo>
                    <a:pt x="30151" y="653"/>
                    <a:pt x="30802" y="778"/>
                    <a:pt x="31454" y="928"/>
                  </a:cubicBezTo>
                  <a:cubicBezTo>
                    <a:pt x="34311" y="1505"/>
                    <a:pt x="36767" y="2933"/>
                    <a:pt x="38923" y="4888"/>
                  </a:cubicBezTo>
                  <a:cubicBezTo>
                    <a:pt x="43735" y="9324"/>
                    <a:pt x="46968" y="14663"/>
                    <a:pt x="47619" y="21254"/>
                  </a:cubicBezTo>
                  <a:cubicBezTo>
                    <a:pt x="47970" y="24613"/>
                    <a:pt x="48121" y="28096"/>
                    <a:pt x="46792" y="31405"/>
                  </a:cubicBezTo>
                  <a:cubicBezTo>
                    <a:pt x="45564" y="34412"/>
                    <a:pt x="43534" y="36793"/>
                    <a:pt x="40928" y="38698"/>
                  </a:cubicBezTo>
                  <a:cubicBezTo>
                    <a:pt x="38497" y="40477"/>
                    <a:pt x="35715" y="41530"/>
                    <a:pt x="32857" y="42457"/>
                  </a:cubicBezTo>
                  <a:cubicBezTo>
                    <a:pt x="27920" y="44036"/>
                    <a:pt x="22908" y="44136"/>
                    <a:pt x="17920" y="43059"/>
                  </a:cubicBezTo>
                  <a:cubicBezTo>
                    <a:pt x="14261" y="42257"/>
                    <a:pt x="10727" y="40979"/>
                    <a:pt x="7644" y="38748"/>
                  </a:cubicBezTo>
                  <a:cubicBezTo>
                    <a:pt x="4737" y="36643"/>
                    <a:pt x="2532" y="33961"/>
                    <a:pt x="1379" y="30502"/>
                  </a:cubicBezTo>
                  <a:cubicBezTo>
                    <a:pt x="1103" y="29650"/>
                    <a:pt x="953" y="28773"/>
                    <a:pt x="852" y="27921"/>
                  </a:cubicBezTo>
                  <a:cubicBezTo>
                    <a:pt x="0" y="19575"/>
                    <a:pt x="2256" y="12282"/>
                    <a:pt x="8221" y="6242"/>
                  </a:cubicBezTo>
                  <a:cubicBezTo>
                    <a:pt x="9950" y="4487"/>
                    <a:pt x="11805" y="2883"/>
                    <a:pt x="14085" y="1881"/>
                  </a:cubicBezTo>
                  <a:cubicBezTo>
                    <a:pt x="15364" y="1329"/>
                    <a:pt x="16692" y="1079"/>
                    <a:pt x="17995" y="678"/>
                  </a:cubicBezTo>
                  <a:cubicBezTo>
                    <a:pt x="18321" y="577"/>
                    <a:pt x="18697" y="577"/>
                    <a:pt x="18847" y="151"/>
                  </a:cubicBezTo>
                  <a:cubicBezTo>
                    <a:pt x="19449" y="1"/>
                    <a:pt x="19850" y="402"/>
                    <a:pt x="20226" y="753"/>
                  </a:cubicBezTo>
                  <a:cubicBezTo>
                    <a:pt x="21103" y="1605"/>
                    <a:pt x="22106" y="2307"/>
                    <a:pt x="22983" y="3184"/>
                  </a:cubicBezTo>
                  <a:cubicBezTo>
                    <a:pt x="23985" y="4186"/>
                    <a:pt x="24537" y="4186"/>
                    <a:pt x="25539" y="3209"/>
                  </a:cubicBezTo>
                  <a:cubicBezTo>
                    <a:pt x="26416" y="2332"/>
                    <a:pt x="27319" y="1505"/>
                    <a:pt x="28296" y="753"/>
                  </a:cubicBezTo>
                  <a:cubicBezTo>
                    <a:pt x="28672" y="477"/>
                    <a:pt x="29023" y="101"/>
                    <a:pt x="29574" y="32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38"/>
            <p:cNvSpPr/>
            <p:nvPr/>
          </p:nvSpPr>
          <p:spPr>
            <a:xfrm>
              <a:off x="7408019" y="2456712"/>
              <a:ext cx="188601" cy="194665"/>
            </a:xfrm>
            <a:custGeom>
              <a:avLst/>
              <a:gdLst/>
              <a:ahLst/>
              <a:cxnLst/>
              <a:rect l="l" t="t" r="r" b="b"/>
              <a:pathLst>
                <a:path w="17169" h="17721" extrusionOk="0">
                  <a:moveTo>
                    <a:pt x="13885" y="13510"/>
                  </a:moveTo>
                  <a:cubicBezTo>
                    <a:pt x="12657" y="14136"/>
                    <a:pt x="11680" y="15114"/>
                    <a:pt x="10702" y="16066"/>
                  </a:cubicBezTo>
                  <a:cubicBezTo>
                    <a:pt x="10402" y="16367"/>
                    <a:pt x="10101" y="16668"/>
                    <a:pt x="9775" y="16968"/>
                  </a:cubicBezTo>
                  <a:cubicBezTo>
                    <a:pt x="8923" y="17720"/>
                    <a:pt x="8171" y="17720"/>
                    <a:pt x="7344" y="16918"/>
                  </a:cubicBezTo>
                  <a:cubicBezTo>
                    <a:pt x="6016" y="15665"/>
                    <a:pt x="4687" y="14362"/>
                    <a:pt x="3158" y="13334"/>
                  </a:cubicBezTo>
                  <a:cubicBezTo>
                    <a:pt x="1680" y="12432"/>
                    <a:pt x="527" y="11304"/>
                    <a:pt x="226" y="9500"/>
                  </a:cubicBezTo>
                  <a:cubicBezTo>
                    <a:pt x="0" y="8071"/>
                    <a:pt x="251" y="7419"/>
                    <a:pt x="1655" y="7018"/>
                  </a:cubicBezTo>
                  <a:cubicBezTo>
                    <a:pt x="2507" y="6743"/>
                    <a:pt x="2883" y="6317"/>
                    <a:pt x="2983" y="5389"/>
                  </a:cubicBezTo>
                  <a:cubicBezTo>
                    <a:pt x="3234" y="3159"/>
                    <a:pt x="4487" y="1555"/>
                    <a:pt x="6592" y="778"/>
                  </a:cubicBezTo>
                  <a:cubicBezTo>
                    <a:pt x="8722" y="1"/>
                    <a:pt x="10677" y="452"/>
                    <a:pt x="12381" y="1881"/>
                  </a:cubicBezTo>
                  <a:cubicBezTo>
                    <a:pt x="13534" y="2858"/>
                    <a:pt x="14086" y="4136"/>
                    <a:pt x="14161" y="5590"/>
                  </a:cubicBezTo>
                  <a:cubicBezTo>
                    <a:pt x="14236" y="6417"/>
                    <a:pt x="14612" y="6718"/>
                    <a:pt x="15289" y="6943"/>
                  </a:cubicBezTo>
                  <a:cubicBezTo>
                    <a:pt x="16968" y="7545"/>
                    <a:pt x="17168" y="7996"/>
                    <a:pt x="16843" y="9675"/>
                  </a:cubicBezTo>
                  <a:cubicBezTo>
                    <a:pt x="16617" y="10878"/>
                    <a:pt x="16041" y="11805"/>
                    <a:pt x="15113" y="12532"/>
                  </a:cubicBezTo>
                  <a:cubicBezTo>
                    <a:pt x="14687" y="12858"/>
                    <a:pt x="14286" y="13184"/>
                    <a:pt x="13885" y="1351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38"/>
            <p:cNvSpPr/>
            <p:nvPr/>
          </p:nvSpPr>
          <p:spPr>
            <a:xfrm>
              <a:off x="7438305" y="2781589"/>
              <a:ext cx="125273" cy="133270"/>
            </a:xfrm>
            <a:custGeom>
              <a:avLst/>
              <a:gdLst/>
              <a:ahLst/>
              <a:cxnLst/>
              <a:rect l="l" t="t" r="r" b="b"/>
              <a:pathLst>
                <a:path w="11404" h="12132" extrusionOk="0">
                  <a:moveTo>
                    <a:pt x="6141" y="51"/>
                  </a:moveTo>
                  <a:cubicBezTo>
                    <a:pt x="7218" y="1"/>
                    <a:pt x="8572" y="1"/>
                    <a:pt x="9825" y="703"/>
                  </a:cubicBezTo>
                  <a:cubicBezTo>
                    <a:pt x="10301" y="953"/>
                    <a:pt x="10702" y="1254"/>
                    <a:pt x="11003" y="1705"/>
                  </a:cubicBezTo>
                  <a:cubicBezTo>
                    <a:pt x="11229" y="2081"/>
                    <a:pt x="11404" y="2482"/>
                    <a:pt x="11229" y="2958"/>
                  </a:cubicBezTo>
                  <a:cubicBezTo>
                    <a:pt x="10376" y="5440"/>
                    <a:pt x="9499" y="7921"/>
                    <a:pt x="7920" y="10076"/>
                  </a:cubicBezTo>
                  <a:cubicBezTo>
                    <a:pt x="6416" y="12131"/>
                    <a:pt x="5314" y="12131"/>
                    <a:pt x="3710" y="10151"/>
                  </a:cubicBezTo>
                  <a:cubicBezTo>
                    <a:pt x="3259" y="9600"/>
                    <a:pt x="2883" y="8999"/>
                    <a:pt x="2607" y="8347"/>
                  </a:cubicBezTo>
                  <a:cubicBezTo>
                    <a:pt x="1955" y="6868"/>
                    <a:pt x="1279" y="5389"/>
                    <a:pt x="652" y="3886"/>
                  </a:cubicBezTo>
                  <a:cubicBezTo>
                    <a:pt x="0" y="2257"/>
                    <a:pt x="552" y="1129"/>
                    <a:pt x="2231" y="502"/>
                  </a:cubicBezTo>
                  <a:cubicBezTo>
                    <a:pt x="2807" y="302"/>
                    <a:pt x="3384" y="51"/>
                    <a:pt x="4010" y="51"/>
                  </a:cubicBezTo>
                  <a:cubicBezTo>
                    <a:pt x="4612" y="51"/>
                    <a:pt x="5239" y="51"/>
                    <a:pt x="6141" y="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38"/>
            <p:cNvSpPr/>
            <p:nvPr/>
          </p:nvSpPr>
          <p:spPr>
            <a:xfrm>
              <a:off x="7595240" y="2835835"/>
              <a:ext cx="83706" cy="46532"/>
            </a:xfrm>
            <a:custGeom>
              <a:avLst/>
              <a:gdLst/>
              <a:ahLst/>
              <a:cxnLst/>
              <a:rect l="l" t="t" r="r" b="b"/>
              <a:pathLst>
                <a:path w="7620" h="4236" extrusionOk="0">
                  <a:moveTo>
                    <a:pt x="3760" y="101"/>
                  </a:moveTo>
                  <a:cubicBezTo>
                    <a:pt x="4587" y="0"/>
                    <a:pt x="5514" y="276"/>
                    <a:pt x="6416" y="652"/>
                  </a:cubicBezTo>
                  <a:cubicBezTo>
                    <a:pt x="7444" y="1078"/>
                    <a:pt x="7619" y="2030"/>
                    <a:pt x="6867" y="2857"/>
                  </a:cubicBezTo>
                  <a:cubicBezTo>
                    <a:pt x="6366" y="3459"/>
                    <a:pt x="5714" y="3785"/>
                    <a:pt x="4963" y="3935"/>
                  </a:cubicBezTo>
                  <a:cubicBezTo>
                    <a:pt x="3409" y="4236"/>
                    <a:pt x="1980" y="3935"/>
                    <a:pt x="802" y="2908"/>
                  </a:cubicBezTo>
                  <a:cubicBezTo>
                    <a:pt x="0" y="2206"/>
                    <a:pt x="125" y="1329"/>
                    <a:pt x="978" y="702"/>
                  </a:cubicBezTo>
                  <a:cubicBezTo>
                    <a:pt x="1604" y="226"/>
                    <a:pt x="2231" y="101"/>
                    <a:pt x="3760" y="1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38"/>
            <p:cNvSpPr/>
            <p:nvPr/>
          </p:nvSpPr>
          <p:spPr>
            <a:xfrm>
              <a:off x="7322675" y="2825366"/>
              <a:ext cx="75445" cy="41589"/>
            </a:xfrm>
            <a:custGeom>
              <a:avLst/>
              <a:gdLst/>
              <a:ahLst/>
              <a:cxnLst/>
              <a:rect l="l" t="t" r="r" b="b"/>
              <a:pathLst>
                <a:path w="6868" h="3786" extrusionOk="0">
                  <a:moveTo>
                    <a:pt x="3308" y="3710"/>
                  </a:moveTo>
                  <a:cubicBezTo>
                    <a:pt x="2632" y="3760"/>
                    <a:pt x="2005" y="3660"/>
                    <a:pt x="1378" y="3435"/>
                  </a:cubicBezTo>
                  <a:cubicBezTo>
                    <a:pt x="501" y="3109"/>
                    <a:pt x="0" y="2557"/>
                    <a:pt x="25" y="1881"/>
                  </a:cubicBezTo>
                  <a:cubicBezTo>
                    <a:pt x="25" y="1279"/>
                    <a:pt x="526" y="753"/>
                    <a:pt x="1378" y="502"/>
                  </a:cubicBezTo>
                  <a:cubicBezTo>
                    <a:pt x="3008" y="1"/>
                    <a:pt x="4511" y="402"/>
                    <a:pt x="5840" y="1304"/>
                  </a:cubicBezTo>
                  <a:cubicBezTo>
                    <a:pt x="6867" y="1981"/>
                    <a:pt x="6717" y="2883"/>
                    <a:pt x="5614" y="3384"/>
                  </a:cubicBezTo>
                  <a:cubicBezTo>
                    <a:pt x="4887" y="3710"/>
                    <a:pt x="4110" y="3785"/>
                    <a:pt x="3308" y="37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38"/>
            <p:cNvSpPr/>
            <p:nvPr/>
          </p:nvSpPr>
          <p:spPr>
            <a:xfrm>
              <a:off x="7358190" y="2748282"/>
              <a:ext cx="46532" cy="51223"/>
            </a:xfrm>
            <a:custGeom>
              <a:avLst/>
              <a:gdLst/>
              <a:ahLst/>
              <a:cxnLst/>
              <a:rect l="l" t="t" r="r" b="b"/>
              <a:pathLst>
                <a:path w="4236" h="4663" extrusionOk="0">
                  <a:moveTo>
                    <a:pt x="2030" y="25"/>
                  </a:moveTo>
                  <a:cubicBezTo>
                    <a:pt x="3233" y="0"/>
                    <a:pt x="4236" y="1078"/>
                    <a:pt x="4236" y="2356"/>
                  </a:cubicBezTo>
                  <a:cubicBezTo>
                    <a:pt x="4236" y="3559"/>
                    <a:pt x="3258" y="4587"/>
                    <a:pt x="2105" y="4612"/>
                  </a:cubicBezTo>
                  <a:cubicBezTo>
                    <a:pt x="978" y="4662"/>
                    <a:pt x="75" y="3685"/>
                    <a:pt x="25" y="2356"/>
                  </a:cubicBezTo>
                  <a:cubicBezTo>
                    <a:pt x="0" y="1078"/>
                    <a:pt x="902" y="50"/>
                    <a:pt x="2030"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38"/>
            <p:cNvSpPr/>
            <p:nvPr/>
          </p:nvSpPr>
          <p:spPr>
            <a:xfrm>
              <a:off x="7598810" y="2748282"/>
              <a:ext cx="47093" cy="51223"/>
            </a:xfrm>
            <a:custGeom>
              <a:avLst/>
              <a:gdLst/>
              <a:ahLst/>
              <a:cxnLst/>
              <a:rect l="l" t="t" r="r" b="b"/>
              <a:pathLst>
                <a:path w="4287" h="4663" extrusionOk="0">
                  <a:moveTo>
                    <a:pt x="2207" y="4612"/>
                  </a:moveTo>
                  <a:cubicBezTo>
                    <a:pt x="978" y="4562"/>
                    <a:pt x="1" y="3459"/>
                    <a:pt x="76" y="2231"/>
                  </a:cubicBezTo>
                  <a:cubicBezTo>
                    <a:pt x="126" y="1003"/>
                    <a:pt x="1129" y="0"/>
                    <a:pt x="2257" y="25"/>
                  </a:cubicBezTo>
                  <a:cubicBezTo>
                    <a:pt x="3410" y="50"/>
                    <a:pt x="4287" y="1053"/>
                    <a:pt x="4262" y="2356"/>
                  </a:cubicBezTo>
                  <a:cubicBezTo>
                    <a:pt x="4212" y="3685"/>
                    <a:pt x="3334" y="4662"/>
                    <a:pt x="2207" y="461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38"/>
          <p:cNvGrpSpPr/>
          <p:nvPr/>
        </p:nvGrpSpPr>
        <p:grpSpPr>
          <a:xfrm>
            <a:off x="7040458" y="1695190"/>
            <a:ext cx="391210" cy="389298"/>
            <a:chOff x="6289676" y="1855687"/>
            <a:chExt cx="503552" cy="501092"/>
          </a:xfrm>
        </p:grpSpPr>
        <p:sp>
          <p:nvSpPr>
            <p:cNvPr id="3714" name="Google Shape;3714;p38"/>
            <p:cNvSpPr/>
            <p:nvPr/>
          </p:nvSpPr>
          <p:spPr>
            <a:xfrm>
              <a:off x="6289676" y="1855687"/>
              <a:ext cx="503552" cy="501092"/>
            </a:xfrm>
            <a:custGeom>
              <a:avLst/>
              <a:gdLst/>
              <a:ahLst/>
              <a:cxnLst/>
              <a:rect l="l" t="t" r="r" b="b"/>
              <a:pathLst>
                <a:path w="45840" h="45616" extrusionOk="0">
                  <a:moveTo>
                    <a:pt x="22882" y="45515"/>
                  </a:moveTo>
                  <a:cubicBezTo>
                    <a:pt x="18747" y="45390"/>
                    <a:pt x="14587" y="45289"/>
                    <a:pt x="10602" y="44011"/>
                  </a:cubicBezTo>
                  <a:cubicBezTo>
                    <a:pt x="8471" y="43334"/>
                    <a:pt x="6491" y="42432"/>
                    <a:pt x="4812" y="40928"/>
                  </a:cubicBezTo>
                  <a:cubicBezTo>
                    <a:pt x="1955" y="38347"/>
                    <a:pt x="602" y="35039"/>
                    <a:pt x="326" y="31254"/>
                  </a:cubicBezTo>
                  <a:cubicBezTo>
                    <a:pt x="0" y="26868"/>
                    <a:pt x="977" y="22683"/>
                    <a:pt x="2481" y="18597"/>
                  </a:cubicBezTo>
                  <a:cubicBezTo>
                    <a:pt x="3183" y="16718"/>
                    <a:pt x="4336" y="15089"/>
                    <a:pt x="5639" y="13560"/>
                  </a:cubicBezTo>
                  <a:cubicBezTo>
                    <a:pt x="6040" y="13059"/>
                    <a:pt x="6090" y="12758"/>
                    <a:pt x="5689" y="12206"/>
                  </a:cubicBezTo>
                  <a:cubicBezTo>
                    <a:pt x="2757" y="7971"/>
                    <a:pt x="4561" y="2532"/>
                    <a:pt x="9424" y="878"/>
                  </a:cubicBezTo>
                  <a:cubicBezTo>
                    <a:pt x="11855" y="76"/>
                    <a:pt x="14236" y="853"/>
                    <a:pt x="15664" y="2958"/>
                  </a:cubicBezTo>
                  <a:cubicBezTo>
                    <a:pt x="16391" y="4036"/>
                    <a:pt x="16917" y="5189"/>
                    <a:pt x="17043" y="6517"/>
                  </a:cubicBezTo>
                  <a:cubicBezTo>
                    <a:pt x="17118" y="7169"/>
                    <a:pt x="17369" y="7294"/>
                    <a:pt x="18020" y="7219"/>
                  </a:cubicBezTo>
                  <a:cubicBezTo>
                    <a:pt x="21354" y="6818"/>
                    <a:pt x="24712" y="6818"/>
                    <a:pt x="28070" y="7244"/>
                  </a:cubicBezTo>
                  <a:cubicBezTo>
                    <a:pt x="28572" y="7319"/>
                    <a:pt x="28747" y="7169"/>
                    <a:pt x="28797" y="6718"/>
                  </a:cubicBezTo>
                  <a:cubicBezTo>
                    <a:pt x="28973" y="5540"/>
                    <a:pt x="29349" y="4462"/>
                    <a:pt x="29925" y="3434"/>
                  </a:cubicBezTo>
                  <a:cubicBezTo>
                    <a:pt x="31404" y="928"/>
                    <a:pt x="33910" y="1"/>
                    <a:pt x="36642" y="953"/>
                  </a:cubicBezTo>
                  <a:cubicBezTo>
                    <a:pt x="41379" y="2582"/>
                    <a:pt x="43158" y="8196"/>
                    <a:pt x="40176" y="12231"/>
                  </a:cubicBezTo>
                  <a:cubicBezTo>
                    <a:pt x="39825" y="12733"/>
                    <a:pt x="39775" y="13008"/>
                    <a:pt x="40201" y="13485"/>
                  </a:cubicBezTo>
                  <a:cubicBezTo>
                    <a:pt x="43409" y="16968"/>
                    <a:pt x="44587" y="21304"/>
                    <a:pt x="45339" y="25815"/>
                  </a:cubicBezTo>
                  <a:cubicBezTo>
                    <a:pt x="45740" y="28146"/>
                    <a:pt x="45840" y="30527"/>
                    <a:pt x="45389" y="32858"/>
                  </a:cubicBezTo>
                  <a:cubicBezTo>
                    <a:pt x="44436" y="37971"/>
                    <a:pt x="41679" y="41655"/>
                    <a:pt x="36717" y="43510"/>
                  </a:cubicBezTo>
                  <a:cubicBezTo>
                    <a:pt x="34010" y="44537"/>
                    <a:pt x="31228" y="45089"/>
                    <a:pt x="28346" y="45264"/>
                  </a:cubicBezTo>
                  <a:cubicBezTo>
                    <a:pt x="26542" y="45364"/>
                    <a:pt x="24712" y="45615"/>
                    <a:pt x="22882" y="45515"/>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38"/>
            <p:cNvSpPr/>
            <p:nvPr/>
          </p:nvSpPr>
          <p:spPr>
            <a:xfrm>
              <a:off x="6375020" y="1900847"/>
              <a:ext cx="55353" cy="58649"/>
            </a:xfrm>
            <a:custGeom>
              <a:avLst/>
              <a:gdLst/>
              <a:ahLst/>
              <a:cxnLst/>
              <a:rect l="l" t="t" r="r" b="b"/>
              <a:pathLst>
                <a:path w="5039" h="5339" extrusionOk="0">
                  <a:moveTo>
                    <a:pt x="26" y="2607"/>
                  </a:moveTo>
                  <a:cubicBezTo>
                    <a:pt x="51" y="1103"/>
                    <a:pt x="1178" y="0"/>
                    <a:pt x="2632" y="50"/>
                  </a:cubicBezTo>
                  <a:cubicBezTo>
                    <a:pt x="3985" y="100"/>
                    <a:pt x="5038" y="1379"/>
                    <a:pt x="4963" y="2882"/>
                  </a:cubicBezTo>
                  <a:cubicBezTo>
                    <a:pt x="4913" y="4286"/>
                    <a:pt x="3760" y="5338"/>
                    <a:pt x="2331" y="5288"/>
                  </a:cubicBezTo>
                  <a:cubicBezTo>
                    <a:pt x="978" y="5263"/>
                    <a:pt x="1" y="4110"/>
                    <a:pt x="26" y="26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8"/>
            <p:cNvSpPr/>
            <p:nvPr/>
          </p:nvSpPr>
          <p:spPr>
            <a:xfrm>
              <a:off x="6654198" y="1901122"/>
              <a:ext cx="54519" cy="58100"/>
            </a:xfrm>
            <a:custGeom>
              <a:avLst/>
              <a:gdLst/>
              <a:ahLst/>
              <a:cxnLst/>
              <a:rect l="l" t="t" r="r" b="b"/>
              <a:pathLst>
                <a:path w="4963" h="5289" extrusionOk="0">
                  <a:moveTo>
                    <a:pt x="2456" y="25"/>
                  </a:moveTo>
                  <a:cubicBezTo>
                    <a:pt x="3860" y="50"/>
                    <a:pt x="4963" y="1228"/>
                    <a:pt x="4938" y="2707"/>
                  </a:cubicBezTo>
                  <a:cubicBezTo>
                    <a:pt x="4887" y="4211"/>
                    <a:pt x="3860" y="5288"/>
                    <a:pt x="2481" y="5263"/>
                  </a:cubicBezTo>
                  <a:cubicBezTo>
                    <a:pt x="1053" y="5238"/>
                    <a:pt x="0" y="4161"/>
                    <a:pt x="0" y="2732"/>
                  </a:cubicBezTo>
                  <a:cubicBezTo>
                    <a:pt x="0" y="1178"/>
                    <a:pt x="1078" y="0"/>
                    <a:pt x="2456"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38"/>
            <p:cNvSpPr/>
            <p:nvPr/>
          </p:nvSpPr>
          <p:spPr>
            <a:xfrm>
              <a:off x="6398419" y="2010151"/>
              <a:ext cx="76005" cy="44061"/>
            </a:xfrm>
            <a:custGeom>
              <a:avLst/>
              <a:gdLst/>
              <a:ahLst/>
              <a:cxnLst/>
              <a:rect l="l" t="t" r="r" b="b"/>
              <a:pathLst>
                <a:path w="6919" h="4011" extrusionOk="0">
                  <a:moveTo>
                    <a:pt x="3835" y="75"/>
                  </a:moveTo>
                  <a:cubicBezTo>
                    <a:pt x="4262" y="75"/>
                    <a:pt x="4663" y="50"/>
                    <a:pt x="5089" y="75"/>
                  </a:cubicBezTo>
                  <a:cubicBezTo>
                    <a:pt x="5966" y="175"/>
                    <a:pt x="6693" y="852"/>
                    <a:pt x="6818" y="1629"/>
                  </a:cubicBezTo>
                  <a:cubicBezTo>
                    <a:pt x="6918" y="2331"/>
                    <a:pt x="6442" y="3083"/>
                    <a:pt x="5590" y="3434"/>
                  </a:cubicBezTo>
                  <a:cubicBezTo>
                    <a:pt x="4262" y="3960"/>
                    <a:pt x="2908" y="4010"/>
                    <a:pt x="1580" y="3559"/>
                  </a:cubicBezTo>
                  <a:cubicBezTo>
                    <a:pt x="226" y="3108"/>
                    <a:pt x="1" y="1729"/>
                    <a:pt x="1053" y="752"/>
                  </a:cubicBezTo>
                  <a:cubicBezTo>
                    <a:pt x="1855" y="0"/>
                    <a:pt x="2858" y="50"/>
                    <a:pt x="3835" y="7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38"/>
            <p:cNvSpPr/>
            <p:nvPr/>
          </p:nvSpPr>
          <p:spPr>
            <a:xfrm>
              <a:off x="6609873" y="2009316"/>
              <a:ext cx="74061" cy="43512"/>
            </a:xfrm>
            <a:custGeom>
              <a:avLst/>
              <a:gdLst/>
              <a:ahLst/>
              <a:cxnLst/>
              <a:rect l="l" t="t" r="r" b="b"/>
              <a:pathLst>
                <a:path w="6742" h="3961" extrusionOk="0">
                  <a:moveTo>
                    <a:pt x="3459" y="3860"/>
                  </a:moveTo>
                  <a:cubicBezTo>
                    <a:pt x="2682" y="3961"/>
                    <a:pt x="1980" y="3810"/>
                    <a:pt x="1278" y="3485"/>
                  </a:cubicBezTo>
                  <a:cubicBezTo>
                    <a:pt x="476" y="3134"/>
                    <a:pt x="0" y="2407"/>
                    <a:pt x="50" y="1680"/>
                  </a:cubicBezTo>
                  <a:cubicBezTo>
                    <a:pt x="100" y="1053"/>
                    <a:pt x="777" y="302"/>
                    <a:pt x="1554" y="226"/>
                  </a:cubicBezTo>
                  <a:cubicBezTo>
                    <a:pt x="2682" y="76"/>
                    <a:pt x="3835" y="1"/>
                    <a:pt x="4988" y="327"/>
                  </a:cubicBezTo>
                  <a:cubicBezTo>
                    <a:pt x="5489" y="477"/>
                    <a:pt x="5865" y="778"/>
                    <a:pt x="6166" y="1179"/>
                  </a:cubicBezTo>
                  <a:cubicBezTo>
                    <a:pt x="6742" y="2006"/>
                    <a:pt x="6541" y="2858"/>
                    <a:pt x="5714" y="3409"/>
                  </a:cubicBezTo>
                  <a:cubicBezTo>
                    <a:pt x="5013" y="3886"/>
                    <a:pt x="4236" y="3936"/>
                    <a:pt x="3459" y="386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38"/>
            <p:cNvSpPr/>
            <p:nvPr/>
          </p:nvSpPr>
          <p:spPr>
            <a:xfrm>
              <a:off x="6502767" y="1995826"/>
              <a:ext cx="77104" cy="49575"/>
            </a:xfrm>
            <a:custGeom>
              <a:avLst/>
              <a:gdLst/>
              <a:ahLst/>
              <a:cxnLst/>
              <a:rect l="l" t="t" r="r" b="b"/>
              <a:pathLst>
                <a:path w="7019" h="4513" extrusionOk="0">
                  <a:moveTo>
                    <a:pt x="7018" y="527"/>
                  </a:moveTo>
                  <a:cubicBezTo>
                    <a:pt x="6993" y="627"/>
                    <a:pt x="6968" y="753"/>
                    <a:pt x="6918" y="853"/>
                  </a:cubicBezTo>
                  <a:cubicBezTo>
                    <a:pt x="6367" y="2206"/>
                    <a:pt x="5339" y="3184"/>
                    <a:pt x="4286" y="4111"/>
                  </a:cubicBezTo>
                  <a:cubicBezTo>
                    <a:pt x="3835" y="4512"/>
                    <a:pt x="3259" y="4512"/>
                    <a:pt x="2808" y="4111"/>
                  </a:cubicBezTo>
                  <a:cubicBezTo>
                    <a:pt x="1780" y="3209"/>
                    <a:pt x="803" y="2231"/>
                    <a:pt x="226" y="953"/>
                  </a:cubicBezTo>
                  <a:cubicBezTo>
                    <a:pt x="126" y="728"/>
                    <a:pt x="1" y="477"/>
                    <a:pt x="201" y="251"/>
                  </a:cubicBezTo>
                  <a:cubicBezTo>
                    <a:pt x="452" y="1"/>
                    <a:pt x="727" y="176"/>
                    <a:pt x="978" y="327"/>
                  </a:cubicBezTo>
                  <a:cubicBezTo>
                    <a:pt x="1780" y="803"/>
                    <a:pt x="2331" y="1530"/>
                    <a:pt x="2983" y="2156"/>
                  </a:cubicBezTo>
                  <a:cubicBezTo>
                    <a:pt x="3560" y="2708"/>
                    <a:pt x="3560" y="2708"/>
                    <a:pt x="4136" y="2156"/>
                  </a:cubicBezTo>
                  <a:cubicBezTo>
                    <a:pt x="4712" y="1605"/>
                    <a:pt x="5264" y="1053"/>
                    <a:pt x="5840" y="527"/>
                  </a:cubicBezTo>
                  <a:cubicBezTo>
                    <a:pt x="6066" y="327"/>
                    <a:pt x="6291" y="151"/>
                    <a:pt x="6617" y="126"/>
                  </a:cubicBezTo>
                  <a:cubicBezTo>
                    <a:pt x="6868" y="126"/>
                    <a:pt x="6993" y="251"/>
                    <a:pt x="7018" y="5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38"/>
          <p:cNvGrpSpPr/>
          <p:nvPr/>
        </p:nvGrpSpPr>
        <p:grpSpPr>
          <a:xfrm>
            <a:off x="7580608" y="1695190"/>
            <a:ext cx="391210" cy="389298"/>
            <a:chOff x="6289676" y="1855687"/>
            <a:chExt cx="503552" cy="501092"/>
          </a:xfrm>
        </p:grpSpPr>
        <p:sp>
          <p:nvSpPr>
            <p:cNvPr id="3721" name="Google Shape;3721;p38"/>
            <p:cNvSpPr/>
            <p:nvPr/>
          </p:nvSpPr>
          <p:spPr>
            <a:xfrm>
              <a:off x="6289676" y="1855687"/>
              <a:ext cx="503552" cy="501092"/>
            </a:xfrm>
            <a:custGeom>
              <a:avLst/>
              <a:gdLst/>
              <a:ahLst/>
              <a:cxnLst/>
              <a:rect l="l" t="t" r="r" b="b"/>
              <a:pathLst>
                <a:path w="45840" h="45616" extrusionOk="0">
                  <a:moveTo>
                    <a:pt x="22882" y="45515"/>
                  </a:moveTo>
                  <a:cubicBezTo>
                    <a:pt x="18747" y="45390"/>
                    <a:pt x="14587" y="45289"/>
                    <a:pt x="10602" y="44011"/>
                  </a:cubicBezTo>
                  <a:cubicBezTo>
                    <a:pt x="8471" y="43334"/>
                    <a:pt x="6491" y="42432"/>
                    <a:pt x="4812" y="40928"/>
                  </a:cubicBezTo>
                  <a:cubicBezTo>
                    <a:pt x="1955" y="38347"/>
                    <a:pt x="602" y="35039"/>
                    <a:pt x="326" y="31254"/>
                  </a:cubicBezTo>
                  <a:cubicBezTo>
                    <a:pt x="0" y="26868"/>
                    <a:pt x="977" y="22683"/>
                    <a:pt x="2481" y="18597"/>
                  </a:cubicBezTo>
                  <a:cubicBezTo>
                    <a:pt x="3183" y="16718"/>
                    <a:pt x="4336" y="15089"/>
                    <a:pt x="5639" y="13560"/>
                  </a:cubicBezTo>
                  <a:cubicBezTo>
                    <a:pt x="6040" y="13059"/>
                    <a:pt x="6090" y="12758"/>
                    <a:pt x="5689" y="12206"/>
                  </a:cubicBezTo>
                  <a:cubicBezTo>
                    <a:pt x="2757" y="7971"/>
                    <a:pt x="4561" y="2532"/>
                    <a:pt x="9424" y="878"/>
                  </a:cubicBezTo>
                  <a:cubicBezTo>
                    <a:pt x="11855" y="76"/>
                    <a:pt x="14236" y="853"/>
                    <a:pt x="15664" y="2958"/>
                  </a:cubicBezTo>
                  <a:cubicBezTo>
                    <a:pt x="16391" y="4036"/>
                    <a:pt x="16917" y="5189"/>
                    <a:pt x="17043" y="6517"/>
                  </a:cubicBezTo>
                  <a:cubicBezTo>
                    <a:pt x="17118" y="7169"/>
                    <a:pt x="17369" y="7294"/>
                    <a:pt x="18020" y="7219"/>
                  </a:cubicBezTo>
                  <a:cubicBezTo>
                    <a:pt x="21354" y="6818"/>
                    <a:pt x="24712" y="6818"/>
                    <a:pt x="28070" y="7244"/>
                  </a:cubicBezTo>
                  <a:cubicBezTo>
                    <a:pt x="28572" y="7319"/>
                    <a:pt x="28747" y="7169"/>
                    <a:pt x="28797" y="6718"/>
                  </a:cubicBezTo>
                  <a:cubicBezTo>
                    <a:pt x="28973" y="5540"/>
                    <a:pt x="29349" y="4462"/>
                    <a:pt x="29925" y="3434"/>
                  </a:cubicBezTo>
                  <a:cubicBezTo>
                    <a:pt x="31404" y="928"/>
                    <a:pt x="33910" y="1"/>
                    <a:pt x="36642" y="953"/>
                  </a:cubicBezTo>
                  <a:cubicBezTo>
                    <a:pt x="41379" y="2582"/>
                    <a:pt x="43158" y="8196"/>
                    <a:pt x="40176" y="12231"/>
                  </a:cubicBezTo>
                  <a:cubicBezTo>
                    <a:pt x="39825" y="12733"/>
                    <a:pt x="39775" y="13008"/>
                    <a:pt x="40201" y="13485"/>
                  </a:cubicBezTo>
                  <a:cubicBezTo>
                    <a:pt x="43409" y="16968"/>
                    <a:pt x="44587" y="21304"/>
                    <a:pt x="45339" y="25815"/>
                  </a:cubicBezTo>
                  <a:cubicBezTo>
                    <a:pt x="45740" y="28146"/>
                    <a:pt x="45840" y="30527"/>
                    <a:pt x="45389" y="32858"/>
                  </a:cubicBezTo>
                  <a:cubicBezTo>
                    <a:pt x="44436" y="37971"/>
                    <a:pt x="41679" y="41655"/>
                    <a:pt x="36717" y="43510"/>
                  </a:cubicBezTo>
                  <a:cubicBezTo>
                    <a:pt x="34010" y="44537"/>
                    <a:pt x="31228" y="45089"/>
                    <a:pt x="28346" y="45264"/>
                  </a:cubicBezTo>
                  <a:cubicBezTo>
                    <a:pt x="26542" y="45364"/>
                    <a:pt x="24712" y="45615"/>
                    <a:pt x="22882" y="45515"/>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38"/>
            <p:cNvSpPr/>
            <p:nvPr/>
          </p:nvSpPr>
          <p:spPr>
            <a:xfrm>
              <a:off x="6375020" y="1900847"/>
              <a:ext cx="55353" cy="58649"/>
            </a:xfrm>
            <a:custGeom>
              <a:avLst/>
              <a:gdLst/>
              <a:ahLst/>
              <a:cxnLst/>
              <a:rect l="l" t="t" r="r" b="b"/>
              <a:pathLst>
                <a:path w="5039" h="5339" extrusionOk="0">
                  <a:moveTo>
                    <a:pt x="26" y="2607"/>
                  </a:moveTo>
                  <a:cubicBezTo>
                    <a:pt x="51" y="1103"/>
                    <a:pt x="1178" y="0"/>
                    <a:pt x="2632" y="50"/>
                  </a:cubicBezTo>
                  <a:cubicBezTo>
                    <a:pt x="3985" y="100"/>
                    <a:pt x="5038" y="1379"/>
                    <a:pt x="4963" y="2882"/>
                  </a:cubicBezTo>
                  <a:cubicBezTo>
                    <a:pt x="4913" y="4286"/>
                    <a:pt x="3760" y="5338"/>
                    <a:pt x="2331" y="5288"/>
                  </a:cubicBezTo>
                  <a:cubicBezTo>
                    <a:pt x="978" y="5263"/>
                    <a:pt x="1" y="4110"/>
                    <a:pt x="26" y="26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38"/>
            <p:cNvSpPr/>
            <p:nvPr/>
          </p:nvSpPr>
          <p:spPr>
            <a:xfrm>
              <a:off x="6654198" y="1901122"/>
              <a:ext cx="54519" cy="58100"/>
            </a:xfrm>
            <a:custGeom>
              <a:avLst/>
              <a:gdLst/>
              <a:ahLst/>
              <a:cxnLst/>
              <a:rect l="l" t="t" r="r" b="b"/>
              <a:pathLst>
                <a:path w="4963" h="5289" extrusionOk="0">
                  <a:moveTo>
                    <a:pt x="2456" y="25"/>
                  </a:moveTo>
                  <a:cubicBezTo>
                    <a:pt x="3860" y="50"/>
                    <a:pt x="4963" y="1228"/>
                    <a:pt x="4938" y="2707"/>
                  </a:cubicBezTo>
                  <a:cubicBezTo>
                    <a:pt x="4887" y="4211"/>
                    <a:pt x="3860" y="5288"/>
                    <a:pt x="2481" y="5263"/>
                  </a:cubicBezTo>
                  <a:cubicBezTo>
                    <a:pt x="1053" y="5238"/>
                    <a:pt x="0" y="4161"/>
                    <a:pt x="0" y="2732"/>
                  </a:cubicBezTo>
                  <a:cubicBezTo>
                    <a:pt x="0" y="1178"/>
                    <a:pt x="1078" y="0"/>
                    <a:pt x="2456"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38"/>
            <p:cNvSpPr/>
            <p:nvPr/>
          </p:nvSpPr>
          <p:spPr>
            <a:xfrm>
              <a:off x="6398419" y="2010151"/>
              <a:ext cx="76005" cy="44061"/>
            </a:xfrm>
            <a:custGeom>
              <a:avLst/>
              <a:gdLst/>
              <a:ahLst/>
              <a:cxnLst/>
              <a:rect l="l" t="t" r="r" b="b"/>
              <a:pathLst>
                <a:path w="6919" h="4011" extrusionOk="0">
                  <a:moveTo>
                    <a:pt x="3835" y="75"/>
                  </a:moveTo>
                  <a:cubicBezTo>
                    <a:pt x="4262" y="75"/>
                    <a:pt x="4663" y="50"/>
                    <a:pt x="5089" y="75"/>
                  </a:cubicBezTo>
                  <a:cubicBezTo>
                    <a:pt x="5966" y="175"/>
                    <a:pt x="6693" y="852"/>
                    <a:pt x="6818" y="1629"/>
                  </a:cubicBezTo>
                  <a:cubicBezTo>
                    <a:pt x="6918" y="2331"/>
                    <a:pt x="6442" y="3083"/>
                    <a:pt x="5590" y="3434"/>
                  </a:cubicBezTo>
                  <a:cubicBezTo>
                    <a:pt x="4262" y="3960"/>
                    <a:pt x="2908" y="4010"/>
                    <a:pt x="1580" y="3559"/>
                  </a:cubicBezTo>
                  <a:cubicBezTo>
                    <a:pt x="226" y="3108"/>
                    <a:pt x="1" y="1729"/>
                    <a:pt x="1053" y="752"/>
                  </a:cubicBezTo>
                  <a:cubicBezTo>
                    <a:pt x="1855" y="0"/>
                    <a:pt x="2858" y="50"/>
                    <a:pt x="3835" y="7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38"/>
            <p:cNvSpPr/>
            <p:nvPr/>
          </p:nvSpPr>
          <p:spPr>
            <a:xfrm>
              <a:off x="6609873" y="2009316"/>
              <a:ext cx="74061" cy="43512"/>
            </a:xfrm>
            <a:custGeom>
              <a:avLst/>
              <a:gdLst/>
              <a:ahLst/>
              <a:cxnLst/>
              <a:rect l="l" t="t" r="r" b="b"/>
              <a:pathLst>
                <a:path w="6742" h="3961" extrusionOk="0">
                  <a:moveTo>
                    <a:pt x="3459" y="3860"/>
                  </a:moveTo>
                  <a:cubicBezTo>
                    <a:pt x="2682" y="3961"/>
                    <a:pt x="1980" y="3810"/>
                    <a:pt x="1278" y="3485"/>
                  </a:cubicBezTo>
                  <a:cubicBezTo>
                    <a:pt x="476" y="3134"/>
                    <a:pt x="0" y="2407"/>
                    <a:pt x="50" y="1680"/>
                  </a:cubicBezTo>
                  <a:cubicBezTo>
                    <a:pt x="100" y="1053"/>
                    <a:pt x="777" y="302"/>
                    <a:pt x="1554" y="226"/>
                  </a:cubicBezTo>
                  <a:cubicBezTo>
                    <a:pt x="2682" y="76"/>
                    <a:pt x="3835" y="1"/>
                    <a:pt x="4988" y="327"/>
                  </a:cubicBezTo>
                  <a:cubicBezTo>
                    <a:pt x="5489" y="477"/>
                    <a:pt x="5865" y="778"/>
                    <a:pt x="6166" y="1179"/>
                  </a:cubicBezTo>
                  <a:cubicBezTo>
                    <a:pt x="6742" y="2006"/>
                    <a:pt x="6541" y="2858"/>
                    <a:pt x="5714" y="3409"/>
                  </a:cubicBezTo>
                  <a:cubicBezTo>
                    <a:pt x="5013" y="3886"/>
                    <a:pt x="4236" y="3936"/>
                    <a:pt x="3459" y="386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38"/>
            <p:cNvSpPr/>
            <p:nvPr/>
          </p:nvSpPr>
          <p:spPr>
            <a:xfrm>
              <a:off x="6502767" y="1995826"/>
              <a:ext cx="77104" cy="49575"/>
            </a:xfrm>
            <a:custGeom>
              <a:avLst/>
              <a:gdLst/>
              <a:ahLst/>
              <a:cxnLst/>
              <a:rect l="l" t="t" r="r" b="b"/>
              <a:pathLst>
                <a:path w="7019" h="4513" extrusionOk="0">
                  <a:moveTo>
                    <a:pt x="7018" y="527"/>
                  </a:moveTo>
                  <a:cubicBezTo>
                    <a:pt x="6993" y="627"/>
                    <a:pt x="6968" y="753"/>
                    <a:pt x="6918" y="853"/>
                  </a:cubicBezTo>
                  <a:cubicBezTo>
                    <a:pt x="6367" y="2206"/>
                    <a:pt x="5339" y="3184"/>
                    <a:pt x="4286" y="4111"/>
                  </a:cubicBezTo>
                  <a:cubicBezTo>
                    <a:pt x="3835" y="4512"/>
                    <a:pt x="3259" y="4512"/>
                    <a:pt x="2808" y="4111"/>
                  </a:cubicBezTo>
                  <a:cubicBezTo>
                    <a:pt x="1780" y="3209"/>
                    <a:pt x="803" y="2231"/>
                    <a:pt x="226" y="953"/>
                  </a:cubicBezTo>
                  <a:cubicBezTo>
                    <a:pt x="126" y="728"/>
                    <a:pt x="1" y="477"/>
                    <a:pt x="201" y="251"/>
                  </a:cubicBezTo>
                  <a:cubicBezTo>
                    <a:pt x="452" y="1"/>
                    <a:pt x="727" y="176"/>
                    <a:pt x="978" y="327"/>
                  </a:cubicBezTo>
                  <a:cubicBezTo>
                    <a:pt x="1780" y="803"/>
                    <a:pt x="2331" y="1530"/>
                    <a:pt x="2983" y="2156"/>
                  </a:cubicBezTo>
                  <a:cubicBezTo>
                    <a:pt x="3560" y="2708"/>
                    <a:pt x="3560" y="2708"/>
                    <a:pt x="4136" y="2156"/>
                  </a:cubicBezTo>
                  <a:cubicBezTo>
                    <a:pt x="4712" y="1605"/>
                    <a:pt x="5264" y="1053"/>
                    <a:pt x="5840" y="527"/>
                  </a:cubicBezTo>
                  <a:cubicBezTo>
                    <a:pt x="6066" y="327"/>
                    <a:pt x="6291" y="151"/>
                    <a:pt x="6617" y="126"/>
                  </a:cubicBezTo>
                  <a:cubicBezTo>
                    <a:pt x="6868" y="126"/>
                    <a:pt x="6993" y="251"/>
                    <a:pt x="7018" y="5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7" name="Google Shape;3727;p38"/>
          <p:cNvGrpSpPr/>
          <p:nvPr/>
        </p:nvGrpSpPr>
        <p:grpSpPr>
          <a:xfrm>
            <a:off x="7338561" y="3225885"/>
            <a:ext cx="438276" cy="411752"/>
            <a:chOff x="6267090" y="2534356"/>
            <a:chExt cx="564135" cy="529993"/>
          </a:xfrm>
        </p:grpSpPr>
        <p:sp>
          <p:nvSpPr>
            <p:cNvPr id="3728" name="Google Shape;3728;p38"/>
            <p:cNvSpPr/>
            <p:nvPr/>
          </p:nvSpPr>
          <p:spPr>
            <a:xfrm>
              <a:off x="6267090" y="2534356"/>
              <a:ext cx="564135" cy="529993"/>
            </a:xfrm>
            <a:custGeom>
              <a:avLst/>
              <a:gdLst/>
              <a:ahLst/>
              <a:cxnLst/>
              <a:rect l="l" t="t" r="r" b="b"/>
              <a:pathLst>
                <a:path w="51355" h="48247" extrusionOk="0">
                  <a:moveTo>
                    <a:pt x="25239" y="48046"/>
                  </a:moveTo>
                  <a:cubicBezTo>
                    <a:pt x="23234" y="48246"/>
                    <a:pt x="20778" y="47971"/>
                    <a:pt x="18347" y="47745"/>
                  </a:cubicBezTo>
                  <a:cubicBezTo>
                    <a:pt x="14763" y="47419"/>
                    <a:pt x="11254" y="46492"/>
                    <a:pt x="8121" y="44612"/>
                  </a:cubicBezTo>
                  <a:cubicBezTo>
                    <a:pt x="4537" y="42432"/>
                    <a:pt x="2357" y="39174"/>
                    <a:pt x="1279" y="35164"/>
                  </a:cubicBezTo>
                  <a:cubicBezTo>
                    <a:pt x="402" y="31880"/>
                    <a:pt x="1" y="28522"/>
                    <a:pt x="252" y="25139"/>
                  </a:cubicBezTo>
                  <a:cubicBezTo>
                    <a:pt x="477" y="21880"/>
                    <a:pt x="1505" y="18873"/>
                    <a:pt x="3109" y="16066"/>
                  </a:cubicBezTo>
                  <a:cubicBezTo>
                    <a:pt x="3735" y="14938"/>
                    <a:pt x="4387" y="13860"/>
                    <a:pt x="5189" y="12883"/>
                  </a:cubicBezTo>
                  <a:cubicBezTo>
                    <a:pt x="5540" y="12457"/>
                    <a:pt x="5515" y="12131"/>
                    <a:pt x="5164" y="11730"/>
                  </a:cubicBezTo>
                  <a:cubicBezTo>
                    <a:pt x="3510" y="9775"/>
                    <a:pt x="2858" y="7419"/>
                    <a:pt x="2582" y="4938"/>
                  </a:cubicBezTo>
                  <a:cubicBezTo>
                    <a:pt x="2507" y="4211"/>
                    <a:pt x="2407" y="3484"/>
                    <a:pt x="2282" y="2732"/>
                  </a:cubicBezTo>
                  <a:cubicBezTo>
                    <a:pt x="2031" y="978"/>
                    <a:pt x="2658" y="151"/>
                    <a:pt x="4412" y="76"/>
                  </a:cubicBezTo>
                  <a:cubicBezTo>
                    <a:pt x="6041" y="1"/>
                    <a:pt x="7670" y="226"/>
                    <a:pt x="9174" y="853"/>
                  </a:cubicBezTo>
                  <a:cubicBezTo>
                    <a:pt x="11129" y="1680"/>
                    <a:pt x="12858" y="2858"/>
                    <a:pt x="14187" y="4587"/>
                  </a:cubicBezTo>
                  <a:cubicBezTo>
                    <a:pt x="15064" y="5690"/>
                    <a:pt x="15089" y="5840"/>
                    <a:pt x="16618" y="5239"/>
                  </a:cubicBezTo>
                  <a:cubicBezTo>
                    <a:pt x="19074" y="4236"/>
                    <a:pt x="21680" y="3860"/>
                    <a:pt x="24312" y="3760"/>
                  </a:cubicBezTo>
                  <a:cubicBezTo>
                    <a:pt x="27445" y="3660"/>
                    <a:pt x="30527" y="3860"/>
                    <a:pt x="33535" y="4813"/>
                  </a:cubicBezTo>
                  <a:cubicBezTo>
                    <a:pt x="34036" y="4963"/>
                    <a:pt x="34537" y="5138"/>
                    <a:pt x="35014" y="5339"/>
                  </a:cubicBezTo>
                  <a:cubicBezTo>
                    <a:pt x="36116" y="5740"/>
                    <a:pt x="36267" y="5740"/>
                    <a:pt x="36918" y="4863"/>
                  </a:cubicBezTo>
                  <a:cubicBezTo>
                    <a:pt x="37670" y="3860"/>
                    <a:pt x="38548" y="3033"/>
                    <a:pt x="39550" y="2281"/>
                  </a:cubicBezTo>
                  <a:cubicBezTo>
                    <a:pt x="41756" y="627"/>
                    <a:pt x="44262" y="51"/>
                    <a:pt x="46969" y="76"/>
                  </a:cubicBezTo>
                  <a:cubicBezTo>
                    <a:pt x="48372" y="101"/>
                    <a:pt x="49124" y="928"/>
                    <a:pt x="49049" y="2356"/>
                  </a:cubicBezTo>
                  <a:cubicBezTo>
                    <a:pt x="48823" y="5389"/>
                    <a:pt x="48497" y="8397"/>
                    <a:pt x="46718" y="11003"/>
                  </a:cubicBezTo>
                  <a:cubicBezTo>
                    <a:pt x="45816" y="12331"/>
                    <a:pt x="45816" y="12331"/>
                    <a:pt x="46718" y="13635"/>
                  </a:cubicBezTo>
                  <a:cubicBezTo>
                    <a:pt x="49074" y="16993"/>
                    <a:pt x="50678" y="20677"/>
                    <a:pt x="51079" y="24763"/>
                  </a:cubicBezTo>
                  <a:cubicBezTo>
                    <a:pt x="51355" y="27620"/>
                    <a:pt x="51104" y="30452"/>
                    <a:pt x="50502" y="33284"/>
                  </a:cubicBezTo>
                  <a:cubicBezTo>
                    <a:pt x="50051" y="35439"/>
                    <a:pt x="49475" y="37520"/>
                    <a:pt x="48297" y="39424"/>
                  </a:cubicBezTo>
                  <a:cubicBezTo>
                    <a:pt x="46242" y="42733"/>
                    <a:pt x="43385" y="44988"/>
                    <a:pt x="39700" y="46216"/>
                  </a:cubicBezTo>
                  <a:cubicBezTo>
                    <a:pt x="36994" y="47144"/>
                    <a:pt x="34237" y="47695"/>
                    <a:pt x="31355" y="47871"/>
                  </a:cubicBezTo>
                  <a:cubicBezTo>
                    <a:pt x="29475" y="47971"/>
                    <a:pt x="27595" y="48021"/>
                    <a:pt x="25239" y="48046"/>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38"/>
            <p:cNvSpPr/>
            <p:nvPr/>
          </p:nvSpPr>
          <p:spPr>
            <a:xfrm>
              <a:off x="6446874" y="2699552"/>
              <a:ext cx="198521" cy="177034"/>
            </a:xfrm>
            <a:custGeom>
              <a:avLst/>
              <a:gdLst/>
              <a:ahLst/>
              <a:cxnLst/>
              <a:rect l="l" t="t" r="r" b="b"/>
              <a:pathLst>
                <a:path w="18072" h="16116" extrusionOk="0">
                  <a:moveTo>
                    <a:pt x="9475" y="15840"/>
                  </a:moveTo>
                  <a:cubicBezTo>
                    <a:pt x="6567" y="16116"/>
                    <a:pt x="4437" y="15113"/>
                    <a:pt x="2633" y="13208"/>
                  </a:cubicBezTo>
                  <a:cubicBezTo>
                    <a:pt x="778" y="11253"/>
                    <a:pt x="1" y="8171"/>
                    <a:pt x="1580" y="5288"/>
                  </a:cubicBezTo>
                  <a:cubicBezTo>
                    <a:pt x="2808" y="3083"/>
                    <a:pt x="4537" y="1404"/>
                    <a:pt x="7119" y="777"/>
                  </a:cubicBezTo>
                  <a:cubicBezTo>
                    <a:pt x="10427" y="0"/>
                    <a:pt x="14312" y="1103"/>
                    <a:pt x="16116" y="3935"/>
                  </a:cubicBezTo>
                  <a:cubicBezTo>
                    <a:pt x="16994" y="5314"/>
                    <a:pt x="17796" y="6692"/>
                    <a:pt x="17896" y="8396"/>
                  </a:cubicBezTo>
                  <a:cubicBezTo>
                    <a:pt x="18071" y="11629"/>
                    <a:pt x="15239" y="14487"/>
                    <a:pt x="13084" y="15339"/>
                  </a:cubicBezTo>
                  <a:cubicBezTo>
                    <a:pt x="12557" y="15539"/>
                    <a:pt x="12006" y="15765"/>
                    <a:pt x="11455" y="15840"/>
                  </a:cubicBezTo>
                  <a:cubicBezTo>
                    <a:pt x="10703" y="15915"/>
                    <a:pt x="9951" y="15840"/>
                    <a:pt x="9475" y="15840"/>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38"/>
            <p:cNvSpPr/>
            <p:nvPr/>
          </p:nvSpPr>
          <p:spPr>
            <a:xfrm>
              <a:off x="6317205" y="2561885"/>
              <a:ext cx="88935" cy="94449"/>
            </a:xfrm>
            <a:custGeom>
              <a:avLst/>
              <a:gdLst/>
              <a:ahLst/>
              <a:cxnLst/>
              <a:rect l="l" t="t" r="r" b="b"/>
              <a:pathLst>
                <a:path w="8096" h="8598" extrusionOk="0">
                  <a:moveTo>
                    <a:pt x="151" y="1705"/>
                  </a:moveTo>
                  <a:cubicBezTo>
                    <a:pt x="151" y="277"/>
                    <a:pt x="527" y="1"/>
                    <a:pt x="1830" y="251"/>
                  </a:cubicBezTo>
                  <a:cubicBezTo>
                    <a:pt x="4261" y="753"/>
                    <a:pt x="6141" y="2081"/>
                    <a:pt x="7720" y="3936"/>
                  </a:cubicBezTo>
                  <a:cubicBezTo>
                    <a:pt x="8096" y="4387"/>
                    <a:pt x="8020" y="4838"/>
                    <a:pt x="7444" y="5064"/>
                  </a:cubicBezTo>
                  <a:cubicBezTo>
                    <a:pt x="6968" y="5264"/>
                    <a:pt x="6442" y="5414"/>
                    <a:pt x="5915" y="5439"/>
                  </a:cubicBezTo>
                  <a:cubicBezTo>
                    <a:pt x="5188" y="5465"/>
                    <a:pt x="4812" y="5866"/>
                    <a:pt x="4537" y="6467"/>
                  </a:cubicBezTo>
                  <a:cubicBezTo>
                    <a:pt x="4336" y="6893"/>
                    <a:pt x="4111" y="7319"/>
                    <a:pt x="3885" y="7745"/>
                  </a:cubicBezTo>
                  <a:cubicBezTo>
                    <a:pt x="3384" y="8547"/>
                    <a:pt x="2807" y="8597"/>
                    <a:pt x="2256" y="7846"/>
                  </a:cubicBezTo>
                  <a:cubicBezTo>
                    <a:pt x="1379" y="6567"/>
                    <a:pt x="677" y="5214"/>
                    <a:pt x="452" y="3660"/>
                  </a:cubicBezTo>
                  <a:cubicBezTo>
                    <a:pt x="326" y="2983"/>
                    <a:pt x="0" y="2332"/>
                    <a:pt x="151" y="1705"/>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38"/>
            <p:cNvSpPr/>
            <p:nvPr/>
          </p:nvSpPr>
          <p:spPr>
            <a:xfrm>
              <a:off x="6690812" y="2561885"/>
              <a:ext cx="88935" cy="94724"/>
            </a:xfrm>
            <a:custGeom>
              <a:avLst/>
              <a:gdLst/>
              <a:ahLst/>
              <a:cxnLst/>
              <a:rect l="l" t="t" r="r" b="b"/>
              <a:pathLst>
                <a:path w="8096" h="8623" extrusionOk="0">
                  <a:moveTo>
                    <a:pt x="8071" y="1755"/>
                  </a:moveTo>
                  <a:cubicBezTo>
                    <a:pt x="7845" y="3785"/>
                    <a:pt x="7369" y="5916"/>
                    <a:pt x="6041" y="7720"/>
                  </a:cubicBezTo>
                  <a:cubicBezTo>
                    <a:pt x="5364" y="8622"/>
                    <a:pt x="4838" y="8597"/>
                    <a:pt x="4286" y="7620"/>
                  </a:cubicBezTo>
                  <a:cubicBezTo>
                    <a:pt x="4111" y="7319"/>
                    <a:pt x="3961" y="6993"/>
                    <a:pt x="3810" y="6693"/>
                  </a:cubicBezTo>
                  <a:cubicBezTo>
                    <a:pt x="3484" y="5891"/>
                    <a:pt x="2983" y="5364"/>
                    <a:pt x="2031" y="5439"/>
                  </a:cubicBezTo>
                  <a:cubicBezTo>
                    <a:pt x="1780" y="5465"/>
                    <a:pt x="1529" y="5339"/>
                    <a:pt x="1279" y="5239"/>
                  </a:cubicBezTo>
                  <a:cubicBezTo>
                    <a:pt x="51" y="4838"/>
                    <a:pt x="1" y="4512"/>
                    <a:pt x="878" y="3560"/>
                  </a:cubicBezTo>
                  <a:cubicBezTo>
                    <a:pt x="2356" y="1931"/>
                    <a:pt x="4036" y="678"/>
                    <a:pt x="6266" y="302"/>
                  </a:cubicBezTo>
                  <a:cubicBezTo>
                    <a:pt x="6341" y="302"/>
                    <a:pt x="6442" y="251"/>
                    <a:pt x="6517" y="226"/>
                  </a:cubicBezTo>
                  <a:cubicBezTo>
                    <a:pt x="7720" y="1"/>
                    <a:pt x="8096" y="327"/>
                    <a:pt x="8071" y="1755"/>
                  </a:cubicBezTo>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38"/>
            <p:cNvSpPr/>
            <p:nvPr/>
          </p:nvSpPr>
          <p:spPr>
            <a:xfrm>
              <a:off x="6373922" y="2816006"/>
              <a:ext cx="52322" cy="51772"/>
            </a:xfrm>
            <a:custGeom>
              <a:avLst/>
              <a:gdLst/>
              <a:ahLst/>
              <a:cxnLst/>
              <a:rect l="l" t="t" r="r" b="b"/>
              <a:pathLst>
                <a:path w="4763" h="4713" extrusionOk="0">
                  <a:moveTo>
                    <a:pt x="4737" y="2357"/>
                  </a:moveTo>
                  <a:cubicBezTo>
                    <a:pt x="4762" y="3635"/>
                    <a:pt x="3785" y="4612"/>
                    <a:pt x="2456" y="4662"/>
                  </a:cubicBezTo>
                  <a:cubicBezTo>
                    <a:pt x="1228" y="4713"/>
                    <a:pt x="0" y="3459"/>
                    <a:pt x="50" y="2206"/>
                  </a:cubicBezTo>
                  <a:cubicBezTo>
                    <a:pt x="76" y="1104"/>
                    <a:pt x="1178" y="1"/>
                    <a:pt x="2281" y="26"/>
                  </a:cubicBezTo>
                  <a:cubicBezTo>
                    <a:pt x="3609" y="26"/>
                    <a:pt x="4737" y="1079"/>
                    <a:pt x="4737" y="235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38"/>
            <p:cNvSpPr/>
            <p:nvPr/>
          </p:nvSpPr>
          <p:spPr>
            <a:xfrm>
              <a:off x="6660800" y="2816006"/>
              <a:ext cx="49290" cy="46543"/>
            </a:xfrm>
            <a:custGeom>
              <a:avLst/>
              <a:gdLst/>
              <a:ahLst/>
              <a:cxnLst/>
              <a:rect l="l" t="t" r="r" b="b"/>
              <a:pathLst>
                <a:path w="4487" h="4237" extrusionOk="0">
                  <a:moveTo>
                    <a:pt x="2231" y="4236"/>
                  </a:moveTo>
                  <a:cubicBezTo>
                    <a:pt x="953" y="4236"/>
                    <a:pt x="1" y="3384"/>
                    <a:pt x="1" y="2231"/>
                  </a:cubicBezTo>
                  <a:cubicBezTo>
                    <a:pt x="26" y="1129"/>
                    <a:pt x="1154" y="26"/>
                    <a:pt x="2332" y="1"/>
                  </a:cubicBezTo>
                  <a:cubicBezTo>
                    <a:pt x="3535" y="1"/>
                    <a:pt x="4462" y="853"/>
                    <a:pt x="4487" y="1956"/>
                  </a:cubicBezTo>
                  <a:cubicBezTo>
                    <a:pt x="4487" y="3384"/>
                    <a:pt x="3685" y="4236"/>
                    <a:pt x="2231" y="42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38"/>
            <p:cNvSpPr/>
            <p:nvPr/>
          </p:nvSpPr>
          <p:spPr>
            <a:xfrm>
              <a:off x="6678695" y="2716073"/>
              <a:ext cx="40491" cy="44335"/>
            </a:xfrm>
            <a:custGeom>
              <a:avLst/>
              <a:gdLst/>
              <a:ahLst/>
              <a:cxnLst/>
              <a:rect l="l" t="t" r="r" b="b"/>
              <a:pathLst>
                <a:path w="3686" h="4036" extrusionOk="0">
                  <a:moveTo>
                    <a:pt x="1881" y="4010"/>
                  </a:moveTo>
                  <a:cubicBezTo>
                    <a:pt x="878" y="4035"/>
                    <a:pt x="1" y="3108"/>
                    <a:pt x="1" y="2055"/>
                  </a:cubicBezTo>
                  <a:cubicBezTo>
                    <a:pt x="1" y="977"/>
                    <a:pt x="828" y="50"/>
                    <a:pt x="1830" y="25"/>
                  </a:cubicBezTo>
                  <a:cubicBezTo>
                    <a:pt x="2908" y="0"/>
                    <a:pt x="3685" y="827"/>
                    <a:pt x="3660" y="1980"/>
                  </a:cubicBezTo>
                  <a:cubicBezTo>
                    <a:pt x="3660" y="3133"/>
                    <a:pt x="2908" y="3985"/>
                    <a:pt x="1881" y="401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38"/>
            <p:cNvSpPr/>
            <p:nvPr/>
          </p:nvSpPr>
          <p:spPr>
            <a:xfrm>
              <a:off x="6378876" y="2716348"/>
              <a:ext cx="40754" cy="44610"/>
            </a:xfrm>
            <a:custGeom>
              <a:avLst/>
              <a:gdLst/>
              <a:ahLst/>
              <a:cxnLst/>
              <a:rect l="l" t="t" r="r" b="b"/>
              <a:pathLst>
                <a:path w="3710" h="4061" extrusionOk="0">
                  <a:moveTo>
                    <a:pt x="3685" y="2105"/>
                  </a:moveTo>
                  <a:cubicBezTo>
                    <a:pt x="3660" y="3183"/>
                    <a:pt x="2732" y="4060"/>
                    <a:pt x="1730" y="3985"/>
                  </a:cubicBezTo>
                  <a:cubicBezTo>
                    <a:pt x="727" y="3910"/>
                    <a:pt x="0" y="3033"/>
                    <a:pt x="26" y="1880"/>
                  </a:cubicBezTo>
                  <a:cubicBezTo>
                    <a:pt x="51" y="802"/>
                    <a:pt x="777" y="0"/>
                    <a:pt x="1805" y="0"/>
                  </a:cubicBezTo>
                  <a:cubicBezTo>
                    <a:pt x="2833" y="0"/>
                    <a:pt x="3710" y="978"/>
                    <a:pt x="3685" y="2105"/>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38"/>
            <p:cNvSpPr/>
            <p:nvPr/>
          </p:nvSpPr>
          <p:spPr>
            <a:xfrm>
              <a:off x="6515982" y="2894199"/>
              <a:ext cx="65811" cy="37459"/>
            </a:xfrm>
            <a:custGeom>
              <a:avLst/>
              <a:gdLst/>
              <a:ahLst/>
              <a:cxnLst/>
              <a:rect l="l" t="t" r="r" b="b"/>
              <a:pathLst>
                <a:path w="5991" h="3410" extrusionOk="0">
                  <a:moveTo>
                    <a:pt x="5991" y="527"/>
                  </a:moveTo>
                  <a:cubicBezTo>
                    <a:pt x="5916" y="627"/>
                    <a:pt x="5865" y="753"/>
                    <a:pt x="5790" y="853"/>
                  </a:cubicBezTo>
                  <a:cubicBezTo>
                    <a:pt x="5114" y="1605"/>
                    <a:pt x="4462" y="2331"/>
                    <a:pt x="3660" y="2983"/>
                  </a:cubicBezTo>
                  <a:cubicBezTo>
                    <a:pt x="3234" y="3334"/>
                    <a:pt x="2858" y="3409"/>
                    <a:pt x="2407" y="3033"/>
                  </a:cubicBezTo>
                  <a:cubicBezTo>
                    <a:pt x="1605" y="2357"/>
                    <a:pt x="878" y="1580"/>
                    <a:pt x="201" y="803"/>
                  </a:cubicBezTo>
                  <a:cubicBezTo>
                    <a:pt x="51" y="602"/>
                    <a:pt x="1" y="427"/>
                    <a:pt x="176" y="201"/>
                  </a:cubicBezTo>
                  <a:cubicBezTo>
                    <a:pt x="377" y="1"/>
                    <a:pt x="552" y="101"/>
                    <a:pt x="753" y="201"/>
                  </a:cubicBezTo>
                  <a:cubicBezTo>
                    <a:pt x="953" y="326"/>
                    <a:pt x="1154" y="402"/>
                    <a:pt x="1329" y="527"/>
                  </a:cubicBezTo>
                  <a:cubicBezTo>
                    <a:pt x="1905" y="903"/>
                    <a:pt x="2457" y="1580"/>
                    <a:pt x="3058" y="1605"/>
                  </a:cubicBezTo>
                  <a:cubicBezTo>
                    <a:pt x="3560" y="1630"/>
                    <a:pt x="4111" y="928"/>
                    <a:pt x="4637" y="552"/>
                  </a:cubicBezTo>
                  <a:cubicBezTo>
                    <a:pt x="4888" y="402"/>
                    <a:pt x="5164" y="226"/>
                    <a:pt x="5439" y="126"/>
                  </a:cubicBezTo>
                  <a:cubicBezTo>
                    <a:pt x="5765" y="1"/>
                    <a:pt x="5916" y="201"/>
                    <a:pt x="5991" y="527"/>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38"/>
            <p:cNvSpPr/>
            <p:nvPr/>
          </p:nvSpPr>
          <p:spPr>
            <a:xfrm>
              <a:off x="6566646" y="2763694"/>
              <a:ext cx="33867" cy="48191"/>
            </a:xfrm>
            <a:custGeom>
              <a:avLst/>
              <a:gdLst/>
              <a:ahLst/>
              <a:cxnLst/>
              <a:rect l="l" t="t" r="r" b="b"/>
              <a:pathLst>
                <a:path w="3083" h="4387" extrusionOk="0">
                  <a:moveTo>
                    <a:pt x="3083" y="2357"/>
                  </a:moveTo>
                  <a:cubicBezTo>
                    <a:pt x="3058" y="2683"/>
                    <a:pt x="3058" y="2908"/>
                    <a:pt x="3033" y="3109"/>
                  </a:cubicBezTo>
                  <a:cubicBezTo>
                    <a:pt x="2882" y="3785"/>
                    <a:pt x="2431" y="4236"/>
                    <a:pt x="1805" y="4312"/>
                  </a:cubicBezTo>
                  <a:cubicBezTo>
                    <a:pt x="1128" y="4387"/>
                    <a:pt x="502" y="4036"/>
                    <a:pt x="251" y="3334"/>
                  </a:cubicBezTo>
                  <a:cubicBezTo>
                    <a:pt x="0" y="2632"/>
                    <a:pt x="0" y="1881"/>
                    <a:pt x="226" y="1154"/>
                  </a:cubicBezTo>
                  <a:cubicBezTo>
                    <a:pt x="451" y="477"/>
                    <a:pt x="1153" y="1"/>
                    <a:pt x="1730" y="76"/>
                  </a:cubicBezTo>
                  <a:cubicBezTo>
                    <a:pt x="2456" y="151"/>
                    <a:pt x="2807" y="653"/>
                    <a:pt x="2958" y="1279"/>
                  </a:cubicBezTo>
                  <a:cubicBezTo>
                    <a:pt x="3058" y="1655"/>
                    <a:pt x="3058" y="2056"/>
                    <a:pt x="3083" y="2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38"/>
            <p:cNvSpPr/>
            <p:nvPr/>
          </p:nvSpPr>
          <p:spPr>
            <a:xfrm>
              <a:off x="6497813" y="2763420"/>
              <a:ext cx="32779" cy="48466"/>
            </a:xfrm>
            <a:custGeom>
              <a:avLst/>
              <a:gdLst/>
              <a:ahLst/>
              <a:cxnLst/>
              <a:rect l="l" t="t" r="r" b="b"/>
              <a:pathLst>
                <a:path w="2984" h="4412" extrusionOk="0">
                  <a:moveTo>
                    <a:pt x="2958" y="2532"/>
                  </a:moveTo>
                  <a:cubicBezTo>
                    <a:pt x="2958" y="2457"/>
                    <a:pt x="2983" y="2632"/>
                    <a:pt x="2958" y="2808"/>
                  </a:cubicBezTo>
                  <a:cubicBezTo>
                    <a:pt x="2808" y="3835"/>
                    <a:pt x="2181" y="4412"/>
                    <a:pt x="1329" y="4337"/>
                  </a:cubicBezTo>
                  <a:cubicBezTo>
                    <a:pt x="527" y="4287"/>
                    <a:pt x="26" y="3685"/>
                    <a:pt x="1" y="2657"/>
                  </a:cubicBezTo>
                  <a:cubicBezTo>
                    <a:pt x="1" y="2181"/>
                    <a:pt x="26" y="1705"/>
                    <a:pt x="126" y="1229"/>
                  </a:cubicBezTo>
                  <a:cubicBezTo>
                    <a:pt x="276" y="652"/>
                    <a:pt x="627" y="201"/>
                    <a:pt x="1279" y="101"/>
                  </a:cubicBezTo>
                  <a:cubicBezTo>
                    <a:pt x="1805" y="1"/>
                    <a:pt x="2432" y="427"/>
                    <a:pt x="2757" y="1003"/>
                  </a:cubicBezTo>
                  <a:cubicBezTo>
                    <a:pt x="2983" y="1404"/>
                    <a:pt x="2983" y="1830"/>
                    <a:pt x="2958" y="253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9" name="Google Shape;3739;p38"/>
          <p:cNvSpPr txBox="1"/>
          <p:nvPr/>
        </p:nvSpPr>
        <p:spPr>
          <a:xfrm>
            <a:off x="3370350" y="4252438"/>
            <a:ext cx="24033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a:solidFill>
                  <a:schemeClr val="accent1"/>
                </a:solidFill>
                <a:latin typeface="Jua"/>
                <a:ea typeface="Jua"/>
                <a:cs typeface="Jua"/>
                <a:sym typeface="Jua"/>
              </a:rPr>
              <a:t>Nice work!</a:t>
            </a:r>
            <a:endParaRPr sz="2000">
              <a:solidFill>
                <a:schemeClr val="accent1"/>
              </a:solidFill>
              <a:latin typeface="Jua"/>
              <a:ea typeface="Jua"/>
              <a:cs typeface="Jua"/>
              <a:sym typeface="Jua"/>
            </a:endParaRPr>
          </a:p>
        </p:txBody>
      </p:sp>
      <p:grpSp>
        <p:nvGrpSpPr>
          <p:cNvPr id="3740" name="Google Shape;3740;p38"/>
          <p:cNvGrpSpPr/>
          <p:nvPr/>
        </p:nvGrpSpPr>
        <p:grpSpPr>
          <a:xfrm>
            <a:off x="8569288" y="4423863"/>
            <a:ext cx="194021" cy="191487"/>
            <a:chOff x="6232000" y="1435050"/>
            <a:chExt cx="488225" cy="481850"/>
          </a:xfrm>
        </p:grpSpPr>
        <p:sp>
          <p:nvSpPr>
            <p:cNvPr id="3741" name="Google Shape;3741;p3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2" name="Google Shape;3742;p3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3" name="Google Shape;3743;p3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4" name="Google Shape;3744;p3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5" name="Google Shape;3745;p3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746" name="Google Shape;3746;p38">
            <a:hlinkClick r:id="rId3"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3747" name="Google Shape;3747;p38">
            <a:hlinkClick r:id="rId4"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3748" name="Google Shape;3748;p38">
            <a:hlinkClick r:id="rId5"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3749" name="Google Shape;3749;p38">
            <a:hlinkClick r:id="rId6"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3750" name="Google Shape;3750;p38">
            <a:hlinkClick r:id="rId7"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3751" name="Google Shape;3751;p38">
            <a:hlinkClick r:id="rId8"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3752" name="Google Shape;3752;p38">
            <a:hlinkClick r:id="rId9"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38">
            <a:hlinkClick r:id="rId10"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38">
            <a:hlinkClick r:id="rId6"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75"/>
        <p:cNvGrpSpPr/>
        <p:nvPr/>
      </p:nvGrpSpPr>
      <p:grpSpPr>
        <a:xfrm>
          <a:off x="0" y="0"/>
          <a:ext cx="0" cy="0"/>
          <a:chOff x="0" y="0"/>
          <a:chExt cx="0" cy="0"/>
        </a:xfrm>
      </p:grpSpPr>
      <p:sp>
        <p:nvSpPr>
          <p:cNvPr id="5276" name="Google Shape;5276;p5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grpSp>
        <p:nvGrpSpPr>
          <p:cNvPr id="5277" name="Google Shape;5277;p56"/>
          <p:cNvGrpSpPr/>
          <p:nvPr/>
        </p:nvGrpSpPr>
        <p:grpSpPr>
          <a:xfrm>
            <a:off x="8569288" y="4423863"/>
            <a:ext cx="194021" cy="191487"/>
            <a:chOff x="6232000" y="1435050"/>
            <a:chExt cx="488225" cy="481850"/>
          </a:xfrm>
        </p:grpSpPr>
        <p:sp>
          <p:nvSpPr>
            <p:cNvPr id="5278" name="Google Shape;5278;p5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5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5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5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5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3" name="Google Shape;5283;p56">
            <a:hlinkClick r:id="rId3"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5284" name="Google Shape;5284;p56">
            <a:hlinkClick r:id="rId4"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5285" name="Google Shape;5285;p56">
            <a:hlinkClick r:id="rId5"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5286" name="Google Shape;5286;p56">
            <a:hlinkClick r:id="rId6"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5287" name="Google Shape;5287;p56">
            <a:hlinkClick r:id="rId7"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5288" name="Google Shape;5288;p56">
            <a:hlinkClick r:id="rId8"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5289" name="Google Shape;5289;p56">
            <a:hlinkClick r:id="rId9"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6"/>
          <p:cNvSpPr txBox="1"/>
          <p:nvPr/>
        </p:nvSpPr>
        <p:spPr>
          <a:xfrm>
            <a:off x="2423925" y="1103200"/>
            <a:ext cx="4296000" cy="3183900"/>
          </a:xfrm>
          <a:prstGeom prst="rect">
            <a:avLst/>
          </a:prstGeom>
          <a:noFill/>
          <a:ln>
            <a:noFill/>
          </a:ln>
        </p:spPr>
        <p:txBody>
          <a:bodyPr spcFirstLastPara="1" wrap="square" lIns="91425" tIns="91425" rIns="91425" bIns="91425" anchor="t" anchorCtr="0">
            <a:noAutofit/>
          </a:bodyPr>
          <a:lstStyle/>
          <a:p>
            <a:pPr marL="0" lvl="0" indent="0" algn="ctr" rtl="0">
              <a:spcBef>
                <a:spcPts val="1000"/>
              </a:spcBef>
              <a:spcAft>
                <a:spcPts val="0"/>
              </a:spcAft>
              <a:buNone/>
            </a:pPr>
            <a:r>
              <a:rPr lang="en" sz="1600" b="1">
                <a:solidFill>
                  <a:schemeClr val="accent1"/>
                </a:solidFill>
                <a:latin typeface="Quicksand"/>
                <a:ea typeface="Quicksand"/>
                <a:cs typeface="Quicksand"/>
                <a:sym typeface="Quicksand"/>
              </a:rPr>
              <a:t>Vectors</a:t>
            </a:r>
            <a:endParaRPr sz="1600" b="1">
              <a:solidFill>
                <a:schemeClr val="accent1"/>
              </a:solidFill>
              <a:latin typeface="Quicksand"/>
              <a:ea typeface="Quicksand"/>
              <a:cs typeface="Quicksand"/>
              <a:sym typeface="Quicksand"/>
            </a:endParaRPr>
          </a:p>
          <a:p>
            <a:pPr marL="457200" lvl="0" indent="-317500" algn="l" rtl="0">
              <a:spcBef>
                <a:spcPts val="1000"/>
              </a:spcBef>
              <a:spcAft>
                <a:spcPts val="0"/>
              </a:spcAft>
              <a:buClr>
                <a:schemeClr val="accent1"/>
              </a:buClr>
              <a:buSzPts val="1400"/>
              <a:buFont typeface="Quicksand Medium"/>
              <a:buChar char="●"/>
            </a:pPr>
            <a:r>
              <a:rPr lang="en">
                <a:solidFill>
                  <a:schemeClr val="dk1"/>
                </a:solidFill>
                <a:uFill>
                  <a:noFill/>
                </a:uFill>
                <a:latin typeface="Quicksand Medium"/>
                <a:ea typeface="Quicksand Medium"/>
                <a:cs typeface="Quicksand Medium"/>
                <a:sym typeface="Quicksand Medium"/>
                <a:hlinkClick r:id="rId10">
                  <a:extLst>
                    <a:ext uri="{A12FA001-AC4F-418D-AE19-62706E023703}">
                      <ahyp:hlinkClr xmlns:ahyp="http://schemas.microsoft.com/office/drawing/2018/hyperlinkcolor" val="tx"/>
                    </a:ext>
                  </a:extLst>
                </a:hlinkClick>
              </a:rPr>
              <a:t>Lovely nature drawings set</a:t>
            </a:r>
            <a:endParaRPr>
              <a:solidFill>
                <a:schemeClr val="dk1"/>
              </a:solidFill>
              <a:latin typeface="Quicksand Medium"/>
              <a:ea typeface="Quicksand Medium"/>
              <a:cs typeface="Quicksand Medium"/>
              <a:sym typeface="Quicksand Medium"/>
            </a:endParaRPr>
          </a:p>
          <a:p>
            <a:pPr marL="457200" lvl="0" indent="-317500" algn="l" rtl="0">
              <a:spcBef>
                <a:spcPts val="0"/>
              </a:spcBef>
              <a:spcAft>
                <a:spcPts val="0"/>
              </a:spcAft>
              <a:buClr>
                <a:schemeClr val="accent1"/>
              </a:buClr>
              <a:buSzPts val="1400"/>
              <a:buFont typeface="Quicksand Medium"/>
              <a:buChar char="●"/>
            </a:pPr>
            <a:r>
              <a:rPr lang="en">
                <a:solidFill>
                  <a:schemeClr val="dk1"/>
                </a:solidFill>
                <a:uFill>
                  <a:noFill/>
                </a:uFill>
                <a:latin typeface="Quicksand Medium"/>
                <a:ea typeface="Quicksand Medium"/>
                <a:cs typeface="Quicksand Medium"/>
                <a:sym typeface="Quicksand Medium"/>
                <a:hlinkClick r:id="rId11">
                  <a:extLst>
                    <a:ext uri="{A12FA001-AC4F-418D-AE19-62706E023703}">
                      <ahyp:hlinkClr xmlns:ahyp="http://schemas.microsoft.com/office/drawing/2018/hyperlinkcolor" val="tx"/>
                    </a:ext>
                  </a:extLst>
                </a:hlinkClick>
              </a:rPr>
              <a:t>Hand drawn kawaii characters collection</a:t>
            </a:r>
            <a:endParaRPr>
              <a:solidFill>
                <a:schemeClr val="dk1"/>
              </a:solidFill>
              <a:latin typeface="Quicksand Medium"/>
              <a:ea typeface="Quicksand Medium"/>
              <a:cs typeface="Quicksand Medium"/>
              <a:sym typeface="Quicksand Medium"/>
            </a:endParaRPr>
          </a:p>
          <a:p>
            <a:pPr marL="457200" lvl="0" indent="-317500" algn="l" rtl="0">
              <a:spcBef>
                <a:spcPts val="0"/>
              </a:spcBef>
              <a:spcAft>
                <a:spcPts val="0"/>
              </a:spcAft>
              <a:buClr>
                <a:schemeClr val="accent1"/>
              </a:buClr>
              <a:buSzPts val="1400"/>
              <a:buFont typeface="Quicksand Medium"/>
              <a:buChar char="●"/>
            </a:pPr>
            <a:r>
              <a:rPr lang="en">
                <a:solidFill>
                  <a:schemeClr val="dk1"/>
                </a:solidFill>
                <a:uFill>
                  <a:noFill/>
                </a:uFill>
                <a:latin typeface="Quicksand Medium"/>
                <a:ea typeface="Quicksand Medium"/>
                <a:cs typeface="Quicksand Medium"/>
                <a:sym typeface="Quicksand Medium"/>
                <a:hlinkClick r:id="rId12">
                  <a:extLst>
                    <a:ext uri="{A12FA001-AC4F-418D-AE19-62706E023703}">
                      <ahyp:hlinkClr xmlns:ahyp="http://schemas.microsoft.com/office/drawing/2018/hyperlinkcolor" val="tx"/>
                    </a:ext>
                  </a:extLst>
                </a:hlinkClick>
              </a:rPr>
              <a:t>Collection of colorful birds</a:t>
            </a:r>
            <a:endParaRPr>
              <a:solidFill>
                <a:schemeClr val="dk1"/>
              </a:solidFill>
              <a:latin typeface="Quicksand Medium"/>
              <a:ea typeface="Quicksand Medium"/>
              <a:cs typeface="Quicksand Medium"/>
              <a:sym typeface="Quicksand Medium"/>
            </a:endParaRPr>
          </a:p>
          <a:p>
            <a:pPr marL="457200" lvl="0" indent="-317500" algn="l" rtl="0">
              <a:spcBef>
                <a:spcPts val="0"/>
              </a:spcBef>
              <a:spcAft>
                <a:spcPts val="0"/>
              </a:spcAft>
              <a:buClr>
                <a:schemeClr val="accent1"/>
              </a:buClr>
              <a:buSzPts val="1400"/>
              <a:buFont typeface="Quicksand Medium"/>
              <a:buChar char="●"/>
            </a:pPr>
            <a:r>
              <a:rPr lang="en">
                <a:solidFill>
                  <a:schemeClr val="dk1"/>
                </a:solidFill>
                <a:uFill>
                  <a:noFill/>
                </a:uFill>
                <a:latin typeface="Quicksand Medium"/>
                <a:ea typeface="Quicksand Medium"/>
                <a:cs typeface="Quicksand Medium"/>
                <a:sym typeface="Quicksand Medium"/>
                <a:hlinkClick r:id="rId13">
                  <a:extLst>
                    <a:ext uri="{A12FA001-AC4F-418D-AE19-62706E023703}">
                      <ahyp:hlinkClr xmlns:ahyp="http://schemas.microsoft.com/office/drawing/2018/hyperlinkcolor" val="tx"/>
                    </a:ext>
                  </a:extLst>
                </a:hlinkClick>
              </a:rPr>
              <a:t>Hand drawn adorable animals collection</a:t>
            </a:r>
            <a:endParaRPr>
              <a:solidFill>
                <a:schemeClr val="dk1"/>
              </a:solidFill>
              <a:latin typeface="Quicksand Medium"/>
              <a:ea typeface="Quicksand Medium"/>
              <a:cs typeface="Quicksand Medium"/>
              <a:sym typeface="Quicksand Medium"/>
            </a:endParaRPr>
          </a:p>
          <a:p>
            <a:pPr marL="457200" lvl="0" indent="-317500" algn="l" rtl="0">
              <a:spcBef>
                <a:spcPts val="0"/>
              </a:spcBef>
              <a:spcAft>
                <a:spcPts val="0"/>
              </a:spcAft>
              <a:buClr>
                <a:schemeClr val="accent1"/>
              </a:buClr>
              <a:buSzPts val="1400"/>
              <a:buFont typeface="Quicksand Medium"/>
              <a:buChar char="●"/>
            </a:pPr>
            <a:r>
              <a:rPr lang="en">
                <a:solidFill>
                  <a:schemeClr val="dk1"/>
                </a:solidFill>
                <a:uFill>
                  <a:noFill/>
                </a:uFill>
                <a:latin typeface="Quicksand Medium"/>
                <a:ea typeface="Quicksand Medium"/>
                <a:cs typeface="Quicksand Medium"/>
                <a:sym typeface="Quicksand Medium"/>
                <a:hlinkClick r:id="rId14">
                  <a:extLst>
                    <a:ext uri="{A12FA001-AC4F-418D-AE19-62706E023703}">
                      <ahyp:hlinkClr xmlns:ahyp="http://schemas.microsoft.com/office/drawing/2018/hyperlinkcolor" val="tx"/>
                    </a:ext>
                  </a:extLst>
                </a:hlinkClick>
              </a:rPr>
              <a:t>Maze for kids illustration</a:t>
            </a:r>
            <a:endParaRPr>
              <a:solidFill>
                <a:schemeClr val="dk1"/>
              </a:solidFill>
              <a:latin typeface="Quicksand Medium"/>
              <a:ea typeface="Quicksand Medium"/>
              <a:cs typeface="Quicksand Medium"/>
              <a:sym typeface="Quicksand Medium"/>
            </a:endParaRPr>
          </a:p>
          <a:p>
            <a:pPr marL="457200" lvl="0" indent="-317500" algn="l" rtl="0">
              <a:spcBef>
                <a:spcPts val="0"/>
              </a:spcBef>
              <a:spcAft>
                <a:spcPts val="0"/>
              </a:spcAft>
              <a:buClr>
                <a:schemeClr val="accent1"/>
              </a:buClr>
              <a:buSzPts val="1400"/>
              <a:buFont typeface="Quicksand Medium"/>
              <a:buChar char="●"/>
            </a:pPr>
            <a:r>
              <a:rPr lang="en">
                <a:solidFill>
                  <a:schemeClr val="dk1"/>
                </a:solidFill>
                <a:uFill>
                  <a:noFill/>
                </a:uFill>
                <a:latin typeface="Quicksand Medium"/>
                <a:ea typeface="Quicksand Medium"/>
                <a:cs typeface="Quicksand Medium"/>
                <a:sym typeface="Quicksand Medium"/>
                <a:hlinkClick r:id="rId15">
                  <a:extLst>
                    <a:ext uri="{A12FA001-AC4F-418D-AE19-62706E023703}">
                      <ahyp:hlinkClr xmlns:ahyp="http://schemas.microsoft.com/office/drawing/2018/hyperlinkcolor" val="tx"/>
                    </a:ext>
                  </a:extLst>
                </a:hlinkClick>
              </a:rPr>
              <a:t>Flat floral background</a:t>
            </a:r>
            <a:endParaRPr>
              <a:solidFill>
                <a:schemeClr val="dk1"/>
              </a:solidFill>
              <a:latin typeface="Quicksand Medium"/>
              <a:ea typeface="Quicksand Medium"/>
              <a:cs typeface="Quicksand Medium"/>
              <a:sym typeface="Quicksand Medium"/>
            </a:endParaRPr>
          </a:p>
          <a:p>
            <a:pPr marL="457200" lvl="0" indent="-317500" algn="l" rtl="0">
              <a:spcBef>
                <a:spcPts val="0"/>
              </a:spcBef>
              <a:spcAft>
                <a:spcPts val="0"/>
              </a:spcAft>
              <a:buClr>
                <a:schemeClr val="accent1"/>
              </a:buClr>
              <a:buSzPts val="1400"/>
              <a:buFont typeface="Quicksand Medium"/>
              <a:buChar char="●"/>
            </a:pPr>
            <a:r>
              <a:rPr lang="en">
                <a:solidFill>
                  <a:schemeClr val="dk1"/>
                </a:solidFill>
                <a:uFill>
                  <a:noFill/>
                </a:uFill>
                <a:latin typeface="Quicksand Medium"/>
                <a:ea typeface="Quicksand Medium"/>
                <a:cs typeface="Quicksand Medium"/>
                <a:sym typeface="Quicksand Medium"/>
                <a:hlinkClick r:id="rId16">
                  <a:extLst>
                    <a:ext uri="{A12FA001-AC4F-418D-AE19-62706E023703}">
                      <ahyp:hlinkClr xmlns:ahyp="http://schemas.microsoft.com/office/drawing/2018/hyperlinkcolor" val="tx"/>
                    </a:ext>
                  </a:extLst>
                </a:hlinkClick>
              </a:rPr>
              <a:t>Schedule with nice notes</a:t>
            </a:r>
            <a:endParaRPr>
              <a:solidFill>
                <a:schemeClr val="dk1"/>
              </a:solidFill>
              <a:latin typeface="Quicksand Medium"/>
              <a:ea typeface="Quicksand Medium"/>
              <a:cs typeface="Quicksand Medium"/>
              <a:sym typeface="Quicksand Medium"/>
            </a:endParaRPr>
          </a:p>
          <a:p>
            <a:pPr marL="457200" lvl="0" indent="-317500" algn="l" rtl="0">
              <a:spcBef>
                <a:spcPts val="0"/>
              </a:spcBef>
              <a:spcAft>
                <a:spcPts val="0"/>
              </a:spcAft>
              <a:buClr>
                <a:schemeClr val="accent1"/>
              </a:buClr>
              <a:buSzPts val="1400"/>
              <a:buFont typeface="Quicksand Medium"/>
              <a:buChar char="●"/>
            </a:pPr>
            <a:r>
              <a:rPr lang="en">
                <a:solidFill>
                  <a:schemeClr val="dk1"/>
                </a:solidFill>
                <a:uFill>
                  <a:noFill/>
                </a:uFill>
                <a:latin typeface="Quicksand Medium"/>
                <a:ea typeface="Quicksand Medium"/>
                <a:cs typeface="Quicksand Medium"/>
                <a:sym typeface="Quicksand Medium"/>
                <a:hlinkClick r:id="rId17">
                  <a:extLst>
                    <a:ext uri="{A12FA001-AC4F-418D-AE19-62706E023703}">
                      <ahyp:hlinkClr xmlns:ahyp="http://schemas.microsoft.com/office/drawing/2018/hyperlinkcolor" val="tx"/>
                    </a:ext>
                  </a:extLst>
                </a:hlinkClick>
              </a:rPr>
              <a:t>Realistic bullet journal with doodle drawings</a:t>
            </a:r>
            <a:endParaRPr>
              <a:solidFill>
                <a:schemeClr val="dk1"/>
              </a:solidFill>
              <a:latin typeface="Quicksand Medium"/>
              <a:ea typeface="Quicksand Medium"/>
              <a:cs typeface="Quicksand Medium"/>
              <a:sym typeface="Quicksand Medium"/>
            </a:endParaRPr>
          </a:p>
          <a:p>
            <a:pPr marL="457200" lvl="0" indent="-317500" algn="l" rtl="0">
              <a:spcBef>
                <a:spcPts val="0"/>
              </a:spcBef>
              <a:spcAft>
                <a:spcPts val="0"/>
              </a:spcAft>
              <a:buClr>
                <a:schemeClr val="accent1"/>
              </a:buClr>
              <a:buSzPts val="1400"/>
              <a:buFont typeface="Quicksand Medium"/>
              <a:buChar char="●"/>
            </a:pPr>
            <a:r>
              <a:rPr lang="en">
                <a:solidFill>
                  <a:schemeClr val="dk1"/>
                </a:solidFill>
                <a:uFill>
                  <a:noFill/>
                </a:uFill>
                <a:latin typeface="Quicksand Medium"/>
                <a:ea typeface="Quicksand Medium"/>
                <a:cs typeface="Quicksand Medium"/>
                <a:sym typeface="Quicksand Medium"/>
                <a:hlinkClick r:id="rId18">
                  <a:extLst>
                    <a:ext uri="{A12FA001-AC4F-418D-AE19-62706E023703}">
                      <ahyp:hlinkClr xmlns:ahyp="http://schemas.microsoft.com/office/drawing/2018/hyperlinkcolor" val="tx"/>
                    </a:ext>
                  </a:extLst>
                </a:hlinkClick>
              </a:rPr>
              <a:t>Handwriting practice template</a:t>
            </a:r>
            <a:endParaRPr>
              <a:solidFill>
                <a:schemeClr val="dk1"/>
              </a:solidFill>
              <a:latin typeface="Quicksand Medium"/>
              <a:ea typeface="Quicksand Medium"/>
              <a:cs typeface="Quicksand Medium"/>
              <a:sym typeface="Quicksand Medium"/>
            </a:endParaRPr>
          </a:p>
          <a:p>
            <a:pPr marL="457200" lvl="0" indent="-317500" algn="l" rtl="0">
              <a:spcBef>
                <a:spcPts val="0"/>
              </a:spcBef>
              <a:spcAft>
                <a:spcPts val="0"/>
              </a:spcAft>
              <a:buClr>
                <a:schemeClr val="accent1"/>
              </a:buClr>
              <a:buSzPts val="1400"/>
              <a:buFont typeface="Quicksand Medium"/>
              <a:buChar char="●"/>
            </a:pPr>
            <a:r>
              <a:rPr lang="en">
                <a:solidFill>
                  <a:schemeClr val="dk1"/>
                </a:solidFill>
                <a:uFill>
                  <a:noFill/>
                </a:uFill>
                <a:latin typeface="Quicksand Medium"/>
                <a:ea typeface="Quicksand Medium"/>
                <a:cs typeface="Quicksand Medium"/>
                <a:sym typeface="Quicksand Medium"/>
                <a:hlinkClick r:id="rId19">
                  <a:extLst>
                    <a:ext uri="{A12FA001-AC4F-418D-AE19-62706E023703}">
                      <ahyp:hlinkClr xmlns:ahyp="http://schemas.microsoft.com/office/drawing/2018/hyperlinkcolor" val="tx"/>
                    </a:ext>
                  </a:extLst>
                </a:hlinkClick>
              </a:rPr>
              <a:t>Maze for kids illustration</a:t>
            </a:r>
            <a:endParaRPr>
              <a:solidFill>
                <a:schemeClr val="dk1"/>
              </a:solidFill>
              <a:latin typeface="Quicksand Medium"/>
              <a:ea typeface="Quicksand Medium"/>
              <a:cs typeface="Quicksand Medium"/>
              <a:sym typeface="Quicksand Medium"/>
            </a:endParaRPr>
          </a:p>
          <a:p>
            <a:pPr marL="457200" lvl="0" indent="-317500" algn="l" rtl="0">
              <a:spcBef>
                <a:spcPts val="0"/>
              </a:spcBef>
              <a:spcAft>
                <a:spcPts val="0"/>
              </a:spcAft>
              <a:buClr>
                <a:schemeClr val="accent1"/>
              </a:buClr>
              <a:buSzPts val="1400"/>
              <a:buFont typeface="Quicksand Medium"/>
              <a:buChar char="●"/>
            </a:pPr>
            <a:r>
              <a:rPr lang="en">
                <a:solidFill>
                  <a:schemeClr val="dk1"/>
                </a:solidFill>
                <a:uFill>
                  <a:noFill/>
                </a:uFill>
                <a:latin typeface="Quicksand Medium"/>
                <a:ea typeface="Quicksand Medium"/>
                <a:cs typeface="Quicksand Medium"/>
                <a:sym typeface="Quicksand Medium"/>
                <a:hlinkClick r:id="rId20">
                  <a:extLst>
                    <a:ext uri="{A12FA001-AC4F-418D-AE19-62706E023703}">
                      <ahyp:hlinkClr xmlns:ahyp="http://schemas.microsoft.com/office/drawing/2018/hyperlinkcolor" val="tx"/>
                    </a:ext>
                  </a:extLst>
                </a:hlinkClick>
              </a:rPr>
              <a:t>Match game for kids illustration </a:t>
            </a:r>
            <a:endParaRPr>
              <a:solidFill>
                <a:schemeClr val="dk1"/>
              </a:solidFill>
              <a:latin typeface="Quicksand Medium"/>
              <a:ea typeface="Quicksand Medium"/>
              <a:cs typeface="Quicksand Medium"/>
              <a:sym typeface="Quicksand Medium"/>
            </a:endParaRPr>
          </a:p>
          <a:p>
            <a:pPr marL="457200" lvl="0" indent="-317500" algn="l" rtl="0">
              <a:spcBef>
                <a:spcPts val="0"/>
              </a:spcBef>
              <a:spcAft>
                <a:spcPts val="0"/>
              </a:spcAft>
              <a:buClr>
                <a:schemeClr val="accent1"/>
              </a:buClr>
              <a:buSzPts val="1400"/>
              <a:buFont typeface="Quicksand Medium"/>
              <a:buChar char="●"/>
            </a:pPr>
            <a:r>
              <a:rPr lang="en">
                <a:solidFill>
                  <a:schemeClr val="dk1"/>
                </a:solidFill>
                <a:uFill>
                  <a:noFill/>
                </a:uFill>
                <a:latin typeface="Quicksand Medium"/>
                <a:ea typeface="Quicksand Medium"/>
                <a:cs typeface="Quicksand Medium"/>
                <a:sym typeface="Quicksand Medium"/>
                <a:hlinkClick r:id="rId21">
                  <a:extLst>
                    <a:ext uri="{A12FA001-AC4F-418D-AE19-62706E023703}">
                      <ahyp:hlinkClr xmlns:ahyp="http://schemas.microsoft.com/office/drawing/2018/hyperlinkcolor" val="tx"/>
                    </a:ext>
                  </a:extLst>
                </a:hlinkClick>
              </a:rPr>
              <a:t>Match game for kids illustration</a:t>
            </a:r>
            <a:endParaRPr>
              <a:solidFill>
                <a:schemeClr val="dk1"/>
              </a:solidFill>
              <a:latin typeface="Quicksand Medium"/>
              <a:ea typeface="Quicksand Medium"/>
              <a:cs typeface="Quicksand Medium"/>
              <a:sym typeface="Quicksand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59" name="Google Shape;3759;p39"/>
          <p:cNvSpPr/>
          <p:nvPr/>
        </p:nvSpPr>
        <p:spPr>
          <a:xfrm rot="-163182">
            <a:off x="2139664" y="1013657"/>
            <a:ext cx="4703898" cy="332805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3760" name="Google Shape;3760;p39"/>
          <p:cNvSpPr/>
          <p:nvPr/>
        </p:nvSpPr>
        <p:spPr>
          <a:xfrm rot="-425836">
            <a:off x="1801548" y="899329"/>
            <a:ext cx="1088276" cy="940428"/>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3761" name="Google Shape;3761;p39"/>
          <p:cNvSpPr/>
          <p:nvPr/>
        </p:nvSpPr>
        <p:spPr>
          <a:xfrm rot="4539555">
            <a:off x="5905376" y="706314"/>
            <a:ext cx="1088288" cy="940397"/>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3762" name="Google Shape;3762;p39"/>
          <p:cNvSpPr txBox="1">
            <a:spLocks noGrp="1"/>
          </p:cNvSpPr>
          <p:nvPr>
            <p:ph type="title"/>
          </p:nvPr>
        </p:nvSpPr>
        <p:spPr>
          <a:xfrm>
            <a:off x="2497874" y="2156593"/>
            <a:ext cx="3968100" cy="6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Weather Matching</a:t>
            </a:r>
            <a:endParaRPr/>
          </a:p>
        </p:txBody>
      </p:sp>
      <p:sp>
        <p:nvSpPr>
          <p:cNvPr id="3763" name="Google Shape;3763;p39"/>
          <p:cNvSpPr txBox="1">
            <a:spLocks noGrp="1"/>
          </p:cNvSpPr>
          <p:nvPr>
            <p:ph type="title" idx="2"/>
          </p:nvPr>
        </p:nvSpPr>
        <p:spPr>
          <a:xfrm>
            <a:off x="3965650" y="1122450"/>
            <a:ext cx="1032600" cy="6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764" name="Google Shape;3764;p39"/>
          <p:cNvSpPr txBox="1">
            <a:spLocks noGrp="1"/>
          </p:cNvSpPr>
          <p:nvPr>
            <p:ph type="subTitle" idx="1"/>
          </p:nvPr>
        </p:nvSpPr>
        <p:spPr>
          <a:xfrm>
            <a:off x="2233575" y="3144850"/>
            <a:ext cx="4496700" cy="65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Drag and drop the picture cards into their corresponding boxes</a:t>
            </a:r>
            <a:endParaRPr/>
          </a:p>
        </p:txBody>
      </p:sp>
      <p:sp>
        <p:nvSpPr>
          <p:cNvPr id="3765" name="Google Shape;3765;p39">
            <a:hlinkClick r:id="rId3" action="ppaction://hlinksldjump"/>
          </p:cNvPr>
          <p:cNvSpPr txBox="1"/>
          <p:nvPr/>
        </p:nvSpPr>
        <p:spPr>
          <a:xfrm>
            <a:off x="3280400" y="3752588"/>
            <a:ext cx="24033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Let's Get Started</a:t>
            </a:r>
            <a:endParaRPr sz="2000">
              <a:solidFill>
                <a:schemeClr val="accent1"/>
              </a:solidFill>
              <a:latin typeface="Jua"/>
              <a:ea typeface="Jua"/>
              <a:cs typeface="Jua"/>
              <a:sym typeface="Jua"/>
            </a:endParaRPr>
          </a:p>
        </p:txBody>
      </p:sp>
      <p:grpSp>
        <p:nvGrpSpPr>
          <p:cNvPr id="3766" name="Google Shape;3766;p39"/>
          <p:cNvGrpSpPr/>
          <p:nvPr/>
        </p:nvGrpSpPr>
        <p:grpSpPr>
          <a:xfrm>
            <a:off x="8569288" y="4423863"/>
            <a:ext cx="194021" cy="191487"/>
            <a:chOff x="6232000" y="1435050"/>
            <a:chExt cx="488225" cy="481850"/>
          </a:xfrm>
        </p:grpSpPr>
        <p:sp>
          <p:nvSpPr>
            <p:cNvPr id="3767" name="Google Shape;3767;p3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8" name="Google Shape;3768;p3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9" name="Google Shape;3769;p3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0" name="Google Shape;3770;p3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1" name="Google Shape;3771;p3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772" name="Google Shape;3772;p39">
            <a:hlinkClick r:id="rId4"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3773" name="Google Shape;3773;p39">
            <a:hlinkClick r:id="rId5"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3774" name="Google Shape;3774;p39">
            <a:hlinkClick r:id="rId6"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3775" name="Google Shape;3775;p39">
            <a:hlinkClick r:id="rId4"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3776" name="Google Shape;3776;p39">
            <a:hlinkClick r:id="rId7"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3777" name="Google Shape;3777;p39">
            <a:hlinkClick r:id="rId8"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3778" name="Google Shape;3778;p39">
            <a:hlinkClick r:id="rId9"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39">
            <a:hlinkClick r:id="rId10"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39">
            <a:hlinkClick r:id="rId3"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84"/>
        <p:cNvGrpSpPr/>
        <p:nvPr/>
      </p:nvGrpSpPr>
      <p:grpSpPr>
        <a:xfrm>
          <a:off x="0" y="0"/>
          <a:ext cx="0" cy="0"/>
          <a:chOff x="0" y="0"/>
          <a:chExt cx="0" cy="0"/>
        </a:xfrm>
      </p:grpSpPr>
      <p:sp>
        <p:nvSpPr>
          <p:cNvPr id="3785" name="Google Shape;3785;p40"/>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Weather Matching</a:t>
            </a:r>
            <a:endParaRPr/>
          </a:p>
        </p:txBody>
      </p:sp>
      <p:sp>
        <p:nvSpPr>
          <p:cNvPr id="3786" name="Google Shape;3786;p40"/>
          <p:cNvSpPr/>
          <p:nvPr/>
        </p:nvSpPr>
        <p:spPr>
          <a:xfrm>
            <a:off x="4887320" y="1277284"/>
            <a:ext cx="1135200" cy="1135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0"/>
          <p:cNvSpPr/>
          <p:nvPr/>
        </p:nvSpPr>
        <p:spPr>
          <a:xfrm>
            <a:off x="6519658" y="1277286"/>
            <a:ext cx="1135200" cy="1135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0"/>
          <p:cNvSpPr/>
          <p:nvPr/>
        </p:nvSpPr>
        <p:spPr>
          <a:xfrm>
            <a:off x="4887309" y="2899449"/>
            <a:ext cx="1135200" cy="1135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0"/>
          <p:cNvSpPr/>
          <p:nvPr/>
        </p:nvSpPr>
        <p:spPr>
          <a:xfrm>
            <a:off x="6519648" y="2899449"/>
            <a:ext cx="1135200" cy="1135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0" name="Google Shape;3790;p40"/>
          <p:cNvGrpSpPr/>
          <p:nvPr/>
        </p:nvGrpSpPr>
        <p:grpSpPr>
          <a:xfrm>
            <a:off x="1375763" y="825203"/>
            <a:ext cx="1189776" cy="1629246"/>
            <a:chOff x="1375763" y="825203"/>
            <a:chExt cx="1189776" cy="1629246"/>
          </a:xfrm>
        </p:grpSpPr>
        <p:sp>
          <p:nvSpPr>
            <p:cNvPr id="3791" name="Google Shape;3791;p40"/>
            <p:cNvSpPr/>
            <p:nvPr/>
          </p:nvSpPr>
          <p:spPr>
            <a:xfrm>
              <a:off x="1430339" y="1319249"/>
              <a:ext cx="1135200" cy="11352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0"/>
            <p:cNvSpPr/>
            <p:nvPr/>
          </p:nvSpPr>
          <p:spPr>
            <a:xfrm>
              <a:off x="1375763" y="1277296"/>
              <a:ext cx="1135200" cy="113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3" name="Google Shape;3793;p40"/>
            <p:cNvGrpSpPr/>
            <p:nvPr/>
          </p:nvGrpSpPr>
          <p:grpSpPr>
            <a:xfrm>
              <a:off x="1521061" y="1475496"/>
              <a:ext cx="844095" cy="810773"/>
              <a:chOff x="5034000" y="1146325"/>
              <a:chExt cx="1066450" cy="1024350"/>
            </a:xfrm>
          </p:grpSpPr>
          <p:sp>
            <p:nvSpPr>
              <p:cNvPr id="3794" name="Google Shape;3794;p40"/>
              <p:cNvSpPr/>
              <p:nvPr/>
            </p:nvSpPr>
            <p:spPr>
              <a:xfrm>
                <a:off x="5034000" y="1146325"/>
                <a:ext cx="1066450" cy="1024350"/>
              </a:xfrm>
              <a:custGeom>
                <a:avLst/>
                <a:gdLst/>
                <a:ahLst/>
                <a:cxnLst/>
                <a:rect l="l" t="t" r="r" b="b"/>
                <a:pathLst>
                  <a:path w="42658" h="40974" extrusionOk="0">
                    <a:moveTo>
                      <a:pt x="21208" y="4831"/>
                    </a:moveTo>
                    <a:cubicBezTo>
                      <a:pt x="25067" y="4831"/>
                      <a:pt x="28940" y="6145"/>
                      <a:pt x="31830" y="8723"/>
                    </a:cubicBezTo>
                    <a:cubicBezTo>
                      <a:pt x="36567" y="12958"/>
                      <a:pt x="38597" y="20101"/>
                      <a:pt x="36141" y="26091"/>
                    </a:cubicBezTo>
                    <a:cubicBezTo>
                      <a:pt x="33754" y="31923"/>
                      <a:pt x="27768" y="35870"/>
                      <a:pt x="21503" y="35870"/>
                    </a:cubicBezTo>
                    <a:cubicBezTo>
                      <a:pt x="21387" y="35870"/>
                      <a:pt x="21270" y="35868"/>
                      <a:pt x="21153" y="35866"/>
                    </a:cubicBezTo>
                    <a:cubicBezTo>
                      <a:pt x="21103" y="35866"/>
                      <a:pt x="21053" y="35866"/>
                      <a:pt x="21028" y="35841"/>
                    </a:cubicBezTo>
                    <a:cubicBezTo>
                      <a:pt x="20898" y="35844"/>
                      <a:pt x="20768" y="35846"/>
                      <a:pt x="20639" y="35846"/>
                    </a:cubicBezTo>
                    <a:cubicBezTo>
                      <a:pt x="13791" y="35846"/>
                      <a:pt x="7387" y="30677"/>
                      <a:pt x="5714" y="24036"/>
                    </a:cubicBezTo>
                    <a:cubicBezTo>
                      <a:pt x="4211" y="17946"/>
                      <a:pt x="7068" y="11329"/>
                      <a:pt x="12030" y="7695"/>
                    </a:cubicBezTo>
                    <a:cubicBezTo>
                      <a:pt x="14675" y="5775"/>
                      <a:pt x="17936" y="4831"/>
                      <a:pt x="21208" y="4831"/>
                    </a:cubicBezTo>
                    <a:close/>
                    <a:moveTo>
                      <a:pt x="24537" y="1"/>
                    </a:moveTo>
                    <a:cubicBezTo>
                      <a:pt x="23233" y="1054"/>
                      <a:pt x="22055" y="2231"/>
                      <a:pt x="21028" y="3560"/>
                    </a:cubicBezTo>
                    <a:cubicBezTo>
                      <a:pt x="20965" y="3635"/>
                      <a:pt x="20865" y="3673"/>
                      <a:pt x="20762" y="3673"/>
                    </a:cubicBezTo>
                    <a:cubicBezTo>
                      <a:pt x="20658" y="3673"/>
                      <a:pt x="20552" y="3635"/>
                      <a:pt x="20476" y="3560"/>
                    </a:cubicBezTo>
                    <a:cubicBezTo>
                      <a:pt x="19474" y="2482"/>
                      <a:pt x="18446" y="1404"/>
                      <a:pt x="17444" y="302"/>
                    </a:cubicBezTo>
                    <a:cubicBezTo>
                      <a:pt x="16416" y="1755"/>
                      <a:pt x="15664" y="3309"/>
                      <a:pt x="15138" y="5013"/>
                    </a:cubicBezTo>
                    <a:cubicBezTo>
                      <a:pt x="15088" y="5164"/>
                      <a:pt x="14988" y="5214"/>
                      <a:pt x="14862" y="5214"/>
                    </a:cubicBezTo>
                    <a:cubicBezTo>
                      <a:pt x="14803" y="5333"/>
                      <a:pt x="14696" y="5405"/>
                      <a:pt x="14568" y="5405"/>
                    </a:cubicBezTo>
                    <a:cubicBezTo>
                      <a:pt x="14534" y="5405"/>
                      <a:pt x="14498" y="5400"/>
                      <a:pt x="14461" y="5389"/>
                    </a:cubicBezTo>
                    <a:cubicBezTo>
                      <a:pt x="13609" y="5039"/>
                      <a:pt x="12757" y="4688"/>
                      <a:pt x="11905" y="4312"/>
                    </a:cubicBezTo>
                    <a:cubicBezTo>
                      <a:pt x="11504" y="4136"/>
                      <a:pt x="11078" y="3961"/>
                      <a:pt x="10652" y="3785"/>
                    </a:cubicBezTo>
                    <a:cubicBezTo>
                      <a:pt x="9925" y="3836"/>
                      <a:pt x="9599" y="4186"/>
                      <a:pt x="9649" y="4863"/>
                    </a:cubicBezTo>
                    <a:cubicBezTo>
                      <a:pt x="9173" y="5891"/>
                      <a:pt x="9499" y="8196"/>
                      <a:pt x="8597" y="8973"/>
                    </a:cubicBezTo>
                    <a:cubicBezTo>
                      <a:pt x="8327" y="9206"/>
                      <a:pt x="7951" y="9271"/>
                      <a:pt x="7557" y="9271"/>
                    </a:cubicBezTo>
                    <a:cubicBezTo>
                      <a:pt x="7144" y="9271"/>
                      <a:pt x="6712" y="9200"/>
                      <a:pt x="6366" y="9174"/>
                    </a:cubicBezTo>
                    <a:cubicBezTo>
                      <a:pt x="6056" y="9160"/>
                      <a:pt x="5751" y="9135"/>
                      <a:pt x="5470" y="9135"/>
                    </a:cubicBezTo>
                    <a:cubicBezTo>
                      <a:pt x="4731" y="9135"/>
                      <a:pt x="4158" y="9310"/>
                      <a:pt x="4085" y="10327"/>
                    </a:cubicBezTo>
                    <a:cubicBezTo>
                      <a:pt x="3985" y="11404"/>
                      <a:pt x="4712" y="12658"/>
                      <a:pt x="5188" y="13560"/>
                    </a:cubicBezTo>
                    <a:cubicBezTo>
                      <a:pt x="5301" y="13729"/>
                      <a:pt x="5118" y="13941"/>
                      <a:pt x="4945" y="13941"/>
                    </a:cubicBezTo>
                    <a:cubicBezTo>
                      <a:pt x="4887" y="13941"/>
                      <a:pt x="4831" y="13917"/>
                      <a:pt x="4787" y="13861"/>
                    </a:cubicBezTo>
                    <a:cubicBezTo>
                      <a:pt x="4787" y="13861"/>
                      <a:pt x="4787" y="13861"/>
                      <a:pt x="4762" y="13836"/>
                    </a:cubicBezTo>
                    <a:lnTo>
                      <a:pt x="4737" y="13861"/>
                    </a:lnTo>
                    <a:cubicBezTo>
                      <a:pt x="4862" y="14011"/>
                      <a:pt x="4862" y="14287"/>
                      <a:pt x="4662" y="14387"/>
                    </a:cubicBezTo>
                    <a:cubicBezTo>
                      <a:pt x="3409" y="15114"/>
                      <a:pt x="2005" y="15590"/>
                      <a:pt x="602" y="15966"/>
                    </a:cubicBezTo>
                    <a:cubicBezTo>
                      <a:pt x="1454" y="17344"/>
                      <a:pt x="2331" y="18748"/>
                      <a:pt x="3158" y="20151"/>
                    </a:cubicBezTo>
                    <a:cubicBezTo>
                      <a:pt x="3484" y="20653"/>
                      <a:pt x="3810" y="21004"/>
                      <a:pt x="3634" y="21580"/>
                    </a:cubicBezTo>
                    <a:cubicBezTo>
                      <a:pt x="3484" y="22031"/>
                      <a:pt x="2707" y="22457"/>
                      <a:pt x="2356" y="22733"/>
                    </a:cubicBezTo>
                    <a:cubicBezTo>
                      <a:pt x="2005" y="23034"/>
                      <a:pt x="426" y="23961"/>
                      <a:pt x="326" y="24387"/>
                    </a:cubicBezTo>
                    <a:cubicBezTo>
                      <a:pt x="0" y="25941"/>
                      <a:pt x="3684" y="27094"/>
                      <a:pt x="4712" y="27395"/>
                    </a:cubicBezTo>
                    <a:cubicBezTo>
                      <a:pt x="4787" y="27420"/>
                      <a:pt x="4837" y="27495"/>
                      <a:pt x="4862" y="27570"/>
                    </a:cubicBezTo>
                    <a:cubicBezTo>
                      <a:pt x="5013" y="27670"/>
                      <a:pt x="5088" y="27871"/>
                      <a:pt x="4963" y="28046"/>
                    </a:cubicBezTo>
                    <a:cubicBezTo>
                      <a:pt x="4186" y="29074"/>
                      <a:pt x="3409" y="30101"/>
                      <a:pt x="2632" y="31104"/>
                    </a:cubicBezTo>
                    <a:cubicBezTo>
                      <a:pt x="4712" y="31530"/>
                      <a:pt x="6792" y="31931"/>
                      <a:pt x="8872" y="32332"/>
                    </a:cubicBezTo>
                    <a:cubicBezTo>
                      <a:pt x="9048" y="32382"/>
                      <a:pt x="9198" y="32608"/>
                      <a:pt x="9123" y="32783"/>
                    </a:cubicBezTo>
                    <a:cubicBezTo>
                      <a:pt x="8572" y="34187"/>
                      <a:pt x="8221" y="35540"/>
                      <a:pt x="8070" y="37019"/>
                    </a:cubicBezTo>
                    <a:cubicBezTo>
                      <a:pt x="9850" y="36568"/>
                      <a:pt x="11629" y="36141"/>
                      <a:pt x="13384" y="35715"/>
                    </a:cubicBezTo>
                    <a:cubicBezTo>
                      <a:pt x="13413" y="35709"/>
                      <a:pt x="13443" y="35706"/>
                      <a:pt x="13473" y="35706"/>
                    </a:cubicBezTo>
                    <a:cubicBezTo>
                      <a:pt x="13675" y="35706"/>
                      <a:pt x="13882" y="35848"/>
                      <a:pt x="13860" y="36066"/>
                    </a:cubicBezTo>
                    <a:cubicBezTo>
                      <a:pt x="13735" y="37244"/>
                      <a:pt x="13609" y="38422"/>
                      <a:pt x="13509" y="39625"/>
                    </a:cubicBezTo>
                    <a:cubicBezTo>
                      <a:pt x="15314" y="39024"/>
                      <a:pt x="17043" y="38297"/>
                      <a:pt x="18747" y="37420"/>
                    </a:cubicBezTo>
                    <a:cubicBezTo>
                      <a:pt x="18800" y="37393"/>
                      <a:pt x="18856" y="37381"/>
                      <a:pt x="18911" y="37381"/>
                    </a:cubicBezTo>
                    <a:cubicBezTo>
                      <a:pt x="19066" y="37381"/>
                      <a:pt x="19211" y="37479"/>
                      <a:pt x="19248" y="37645"/>
                    </a:cubicBezTo>
                    <a:cubicBezTo>
                      <a:pt x="19374" y="38121"/>
                      <a:pt x="19875" y="40828"/>
                      <a:pt x="20351" y="40953"/>
                    </a:cubicBezTo>
                    <a:cubicBezTo>
                      <a:pt x="20401" y="40967"/>
                      <a:pt x="20449" y="40974"/>
                      <a:pt x="20497" y="40974"/>
                    </a:cubicBezTo>
                    <a:cubicBezTo>
                      <a:pt x="21490" y="40974"/>
                      <a:pt x="22112" y="38120"/>
                      <a:pt x="22256" y="37570"/>
                    </a:cubicBezTo>
                    <a:cubicBezTo>
                      <a:pt x="22281" y="37470"/>
                      <a:pt x="22331" y="37420"/>
                      <a:pt x="22406" y="37395"/>
                    </a:cubicBezTo>
                    <a:cubicBezTo>
                      <a:pt x="22426" y="37278"/>
                      <a:pt x="22550" y="37162"/>
                      <a:pt x="22676" y="37162"/>
                    </a:cubicBezTo>
                    <a:cubicBezTo>
                      <a:pt x="22712" y="37162"/>
                      <a:pt x="22748" y="37171"/>
                      <a:pt x="22782" y="37194"/>
                    </a:cubicBezTo>
                    <a:cubicBezTo>
                      <a:pt x="23985" y="37996"/>
                      <a:pt x="25238" y="38898"/>
                      <a:pt x="26567" y="39425"/>
                    </a:cubicBezTo>
                    <a:cubicBezTo>
                      <a:pt x="26857" y="39643"/>
                      <a:pt x="27175" y="39742"/>
                      <a:pt x="27518" y="39742"/>
                    </a:cubicBezTo>
                    <a:cubicBezTo>
                      <a:pt x="27648" y="39742"/>
                      <a:pt x="27782" y="39728"/>
                      <a:pt x="27920" y="39700"/>
                    </a:cubicBezTo>
                    <a:cubicBezTo>
                      <a:pt x="27945" y="39450"/>
                      <a:pt x="27995" y="39224"/>
                      <a:pt x="28045" y="38974"/>
                    </a:cubicBezTo>
                    <a:cubicBezTo>
                      <a:pt x="28396" y="38247"/>
                      <a:pt x="28396" y="36943"/>
                      <a:pt x="28522" y="36141"/>
                    </a:cubicBezTo>
                    <a:cubicBezTo>
                      <a:pt x="28567" y="35961"/>
                      <a:pt x="28754" y="35862"/>
                      <a:pt x="28918" y="35862"/>
                    </a:cubicBezTo>
                    <a:cubicBezTo>
                      <a:pt x="28937" y="35862"/>
                      <a:pt x="28955" y="35863"/>
                      <a:pt x="28973" y="35866"/>
                    </a:cubicBezTo>
                    <a:cubicBezTo>
                      <a:pt x="30652" y="36317"/>
                      <a:pt x="32331" y="36743"/>
                      <a:pt x="34010" y="37194"/>
                    </a:cubicBezTo>
                    <a:cubicBezTo>
                      <a:pt x="34086" y="35640"/>
                      <a:pt x="34061" y="34136"/>
                      <a:pt x="33860" y="32608"/>
                    </a:cubicBezTo>
                    <a:cubicBezTo>
                      <a:pt x="33835" y="32382"/>
                      <a:pt x="34061" y="32207"/>
                      <a:pt x="34261" y="32207"/>
                    </a:cubicBezTo>
                    <a:cubicBezTo>
                      <a:pt x="36116" y="32156"/>
                      <a:pt x="37895" y="31831"/>
                      <a:pt x="39675" y="31254"/>
                    </a:cubicBezTo>
                    <a:cubicBezTo>
                      <a:pt x="39048" y="29801"/>
                      <a:pt x="38446" y="28322"/>
                      <a:pt x="37820" y="26843"/>
                    </a:cubicBezTo>
                    <a:cubicBezTo>
                      <a:pt x="37770" y="26668"/>
                      <a:pt x="37870" y="26467"/>
                      <a:pt x="38020" y="26392"/>
                    </a:cubicBezTo>
                    <a:cubicBezTo>
                      <a:pt x="39399" y="25490"/>
                      <a:pt x="40777" y="24562"/>
                      <a:pt x="42181" y="23660"/>
                    </a:cubicBezTo>
                    <a:cubicBezTo>
                      <a:pt x="41053" y="22858"/>
                      <a:pt x="39900" y="22056"/>
                      <a:pt x="38772" y="21254"/>
                    </a:cubicBezTo>
                    <a:cubicBezTo>
                      <a:pt x="38452" y="20998"/>
                      <a:pt x="38660" y="20504"/>
                      <a:pt x="38976" y="20504"/>
                    </a:cubicBezTo>
                    <a:cubicBezTo>
                      <a:pt x="39031" y="20504"/>
                      <a:pt x="39089" y="20519"/>
                      <a:pt x="39148" y="20552"/>
                    </a:cubicBezTo>
                    <a:cubicBezTo>
                      <a:pt x="40326" y="20026"/>
                      <a:pt x="41504" y="19475"/>
                      <a:pt x="42657" y="18948"/>
                    </a:cubicBezTo>
                    <a:cubicBezTo>
                      <a:pt x="41304" y="18222"/>
                      <a:pt x="39950" y="17470"/>
                      <a:pt x="38597" y="16743"/>
                    </a:cubicBezTo>
                    <a:cubicBezTo>
                      <a:pt x="38371" y="16643"/>
                      <a:pt x="38371" y="16342"/>
                      <a:pt x="38522" y="16166"/>
                    </a:cubicBezTo>
                    <a:cubicBezTo>
                      <a:pt x="39324" y="15289"/>
                      <a:pt x="40151" y="14387"/>
                      <a:pt x="40978" y="13510"/>
                    </a:cubicBezTo>
                    <a:cubicBezTo>
                      <a:pt x="39374" y="12858"/>
                      <a:pt x="37795" y="12206"/>
                      <a:pt x="36191" y="11580"/>
                    </a:cubicBezTo>
                    <a:cubicBezTo>
                      <a:pt x="36015" y="11505"/>
                      <a:pt x="35865" y="11329"/>
                      <a:pt x="35940" y="11129"/>
                    </a:cubicBezTo>
                    <a:cubicBezTo>
                      <a:pt x="36366" y="9951"/>
                      <a:pt x="36767" y="8773"/>
                      <a:pt x="37193" y="7595"/>
                    </a:cubicBezTo>
                    <a:cubicBezTo>
                      <a:pt x="35414" y="7369"/>
                      <a:pt x="33609" y="7119"/>
                      <a:pt x="31805" y="6893"/>
                    </a:cubicBezTo>
                    <a:cubicBezTo>
                      <a:pt x="31554" y="6868"/>
                      <a:pt x="31429" y="6693"/>
                      <a:pt x="31454" y="6442"/>
                    </a:cubicBezTo>
                    <a:cubicBezTo>
                      <a:pt x="31680" y="5114"/>
                      <a:pt x="31880" y="3785"/>
                      <a:pt x="32106" y="2457"/>
                    </a:cubicBezTo>
                    <a:lnTo>
                      <a:pt x="32106" y="2457"/>
                    </a:lnTo>
                    <a:cubicBezTo>
                      <a:pt x="30301" y="2883"/>
                      <a:pt x="28547" y="3434"/>
                      <a:pt x="26842" y="4136"/>
                    </a:cubicBezTo>
                    <a:cubicBezTo>
                      <a:pt x="26811" y="4147"/>
                      <a:pt x="26776" y="4152"/>
                      <a:pt x="26741" y="4152"/>
                    </a:cubicBezTo>
                    <a:cubicBezTo>
                      <a:pt x="26606" y="4152"/>
                      <a:pt x="26456" y="4080"/>
                      <a:pt x="26416" y="3961"/>
                    </a:cubicBezTo>
                    <a:cubicBezTo>
                      <a:pt x="25790" y="2632"/>
                      <a:pt x="25163" y="1329"/>
                      <a:pt x="2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0"/>
              <p:cNvSpPr/>
              <p:nvPr/>
            </p:nvSpPr>
            <p:spPr>
              <a:xfrm>
                <a:off x="5154300" y="1287000"/>
                <a:ext cx="812050" cy="741575"/>
              </a:xfrm>
              <a:custGeom>
                <a:avLst/>
                <a:gdLst/>
                <a:ahLst/>
                <a:cxnLst/>
                <a:rect l="l" t="t" r="r" b="b"/>
                <a:pathLst>
                  <a:path w="32482" h="29663" extrusionOk="0">
                    <a:moveTo>
                      <a:pt x="7291" y="16954"/>
                    </a:moveTo>
                    <a:cubicBezTo>
                      <a:pt x="8354" y="16954"/>
                      <a:pt x="9065" y="18031"/>
                      <a:pt x="8697" y="19036"/>
                    </a:cubicBezTo>
                    <a:cubicBezTo>
                      <a:pt x="8647" y="19111"/>
                      <a:pt x="8622" y="19211"/>
                      <a:pt x="8572" y="19286"/>
                    </a:cubicBezTo>
                    <a:cubicBezTo>
                      <a:pt x="8572" y="19311"/>
                      <a:pt x="8572" y="19336"/>
                      <a:pt x="8547" y="19336"/>
                    </a:cubicBezTo>
                    <a:cubicBezTo>
                      <a:pt x="8336" y="19925"/>
                      <a:pt x="7844" y="20179"/>
                      <a:pt x="7321" y="20179"/>
                    </a:cubicBezTo>
                    <a:cubicBezTo>
                      <a:pt x="6663" y="20179"/>
                      <a:pt x="5955" y="19778"/>
                      <a:pt x="5689" y="19136"/>
                    </a:cubicBezTo>
                    <a:cubicBezTo>
                      <a:pt x="5238" y="18083"/>
                      <a:pt x="6141" y="17031"/>
                      <a:pt x="7218" y="16955"/>
                    </a:cubicBezTo>
                    <a:cubicBezTo>
                      <a:pt x="7243" y="16954"/>
                      <a:pt x="7267" y="16954"/>
                      <a:pt x="7291" y="16954"/>
                    </a:cubicBezTo>
                    <a:close/>
                    <a:moveTo>
                      <a:pt x="27063" y="17272"/>
                    </a:moveTo>
                    <a:cubicBezTo>
                      <a:pt x="27226" y="17272"/>
                      <a:pt x="27397" y="17314"/>
                      <a:pt x="27569" y="17407"/>
                    </a:cubicBezTo>
                    <a:cubicBezTo>
                      <a:pt x="27594" y="17407"/>
                      <a:pt x="27619" y="17432"/>
                      <a:pt x="27644" y="17457"/>
                    </a:cubicBezTo>
                    <a:cubicBezTo>
                      <a:pt x="28346" y="17507"/>
                      <a:pt x="28948" y="18158"/>
                      <a:pt x="28973" y="18885"/>
                    </a:cubicBezTo>
                    <a:cubicBezTo>
                      <a:pt x="28998" y="19788"/>
                      <a:pt x="28246" y="20489"/>
                      <a:pt x="27369" y="20514"/>
                    </a:cubicBezTo>
                    <a:cubicBezTo>
                      <a:pt x="26467" y="20514"/>
                      <a:pt x="25715" y="19838"/>
                      <a:pt x="25715" y="18935"/>
                    </a:cubicBezTo>
                    <a:cubicBezTo>
                      <a:pt x="25694" y="18172"/>
                      <a:pt x="26302" y="17272"/>
                      <a:pt x="27063" y="17272"/>
                    </a:cubicBezTo>
                    <a:close/>
                    <a:moveTo>
                      <a:pt x="7143" y="21517"/>
                    </a:moveTo>
                    <a:cubicBezTo>
                      <a:pt x="7569" y="21542"/>
                      <a:pt x="8020" y="21517"/>
                      <a:pt x="8446" y="21617"/>
                    </a:cubicBezTo>
                    <a:cubicBezTo>
                      <a:pt x="9198" y="21843"/>
                      <a:pt x="8973" y="22870"/>
                      <a:pt x="8271" y="22920"/>
                    </a:cubicBezTo>
                    <a:cubicBezTo>
                      <a:pt x="8202" y="22929"/>
                      <a:pt x="8133" y="22932"/>
                      <a:pt x="8063" y="22932"/>
                    </a:cubicBezTo>
                    <a:cubicBezTo>
                      <a:pt x="7700" y="22932"/>
                      <a:pt x="7325" y="22837"/>
                      <a:pt x="6968" y="22795"/>
                    </a:cubicBezTo>
                    <a:cubicBezTo>
                      <a:pt x="6542" y="22720"/>
                      <a:pt x="6116" y="22645"/>
                      <a:pt x="5689" y="22519"/>
                    </a:cubicBezTo>
                    <a:cubicBezTo>
                      <a:pt x="5113" y="22369"/>
                      <a:pt x="5288" y="21567"/>
                      <a:pt x="5815" y="21542"/>
                    </a:cubicBezTo>
                    <a:cubicBezTo>
                      <a:pt x="6266" y="21517"/>
                      <a:pt x="6692" y="21517"/>
                      <a:pt x="7143" y="21517"/>
                    </a:cubicBezTo>
                    <a:close/>
                    <a:moveTo>
                      <a:pt x="27041" y="21517"/>
                    </a:moveTo>
                    <a:cubicBezTo>
                      <a:pt x="27938" y="21517"/>
                      <a:pt x="27938" y="22946"/>
                      <a:pt x="27041" y="22946"/>
                    </a:cubicBezTo>
                    <a:cubicBezTo>
                      <a:pt x="27033" y="22946"/>
                      <a:pt x="27026" y="22946"/>
                      <a:pt x="27018" y="22945"/>
                    </a:cubicBezTo>
                    <a:cubicBezTo>
                      <a:pt x="26241" y="22920"/>
                      <a:pt x="25414" y="22870"/>
                      <a:pt x="24637" y="22770"/>
                    </a:cubicBezTo>
                    <a:cubicBezTo>
                      <a:pt x="24111" y="22695"/>
                      <a:pt x="24111" y="21793"/>
                      <a:pt x="24637" y="21717"/>
                    </a:cubicBezTo>
                    <a:cubicBezTo>
                      <a:pt x="25414" y="21617"/>
                      <a:pt x="26241" y="21542"/>
                      <a:pt x="27018" y="21517"/>
                    </a:cubicBezTo>
                    <a:cubicBezTo>
                      <a:pt x="27026" y="21517"/>
                      <a:pt x="27033" y="21517"/>
                      <a:pt x="27041" y="21517"/>
                    </a:cubicBezTo>
                    <a:close/>
                    <a:moveTo>
                      <a:pt x="19273" y="20898"/>
                    </a:moveTo>
                    <a:cubicBezTo>
                      <a:pt x="19452" y="20898"/>
                      <a:pt x="19630" y="20995"/>
                      <a:pt x="19700" y="21216"/>
                    </a:cubicBezTo>
                    <a:cubicBezTo>
                      <a:pt x="20326" y="23321"/>
                      <a:pt x="18873" y="25803"/>
                      <a:pt x="16592" y="26028"/>
                    </a:cubicBezTo>
                    <a:cubicBezTo>
                      <a:pt x="16479" y="26040"/>
                      <a:pt x="16367" y="26045"/>
                      <a:pt x="16255" y="26045"/>
                    </a:cubicBezTo>
                    <a:cubicBezTo>
                      <a:pt x="14172" y="26045"/>
                      <a:pt x="12450" y="24088"/>
                      <a:pt x="12807" y="22018"/>
                    </a:cubicBezTo>
                    <a:cubicBezTo>
                      <a:pt x="12832" y="21993"/>
                      <a:pt x="12832" y="21993"/>
                      <a:pt x="12857" y="21968"/>
                    </a:cubicBezTo>
                    <a:cubicBezTo>
                      <a:pt x="12786" y="21778"/>
                      <a:pt x="12895" y="21565"/>
                      <a:pt x="13099" y="21565"/>
                    </a:cubicBezTo>
                    <a:cubicBezTo>
                      <a:pt x="13110" y="21565"/>
                      <a:pt x="13122" y="21566"/>
                      <a:pt x="13133" y="21567"/>
                    </a:cubicBezTo>
                    <a:cubicBezTo>
                      <a:pt x="13747" y="21600"/>
                      <a:pt x="14350" y="21622"/>
                      <a:pt x="14949" y="21622"/>
                    </a:cubicBezTo>
                    <a:cubicBezTo>
                      <a:pt x="16183" y="21622"/>
                      <a:pt x="17398" y="21528"/>
                      <a:pt x="18647" y="21241"/>
                    </a:cubicBezTo>
                    <a:lnTo>
                      <a:pt x="18822" y="21241"/>
                    </a:lnTo>
                    <a:cubicBezTo>
                      <a:pt x="18863" y="21027"/>
                      <a:pt x="19068" y="20898"/>
                      <a:pt x="19273" y="20898"/>
                    </a:cubicBezTo>
                    <a:close/>
                    <a:moveTo>
                      <a:pt x="16551" y="1"/>
                    </a:moveTo>
                    <a:cubicBezTo>
                      <a:pt x="12580" y="1"/>
                      <a:pt x="8619" y="1497"/>
                      <a:pt x="5790" y="4399"/>
                    </a:cubicBezTo>
                    <a:cubicBezTo>
                      <a:pt x="1604" y="8685"/>
                      <a:pt x="0" y="15276"/>
                      <a:pt x="2607" y="20790"/>
                    </a:cubicBezTo>
                    <a:cubicBezTo>
                      <a:pt x="5063" y="25978"/>
                      <a:pt x="10351" y="29311"/>
                      <a:pt x="15990" y="29662"/>
                    </a:cubicBezTo>
                    <a:cubicBezTo>
                      <a:pt x="16040" y="29537"/>
                      <a:pt x="16166" y="29437"/>
                      <a:pt x="16341" y="29437"/>
                    </a:cubicBezTo>
                    <a:cubicBezTo>
                      <a:pt x="16443" y="29439"/>
                      <a:pt x="16546" y="29440"/>
                      <a:pt x="16648" y="29440"/>
                    </a:cubicBezTo>
                    <a:cubicBezTo>
                      <a:pt x="23455" y="29440"/>
                      <a:pt x="29971" y="24523"/>
                      <a:pt x="31329" y="17732"/>
                    </a:cubicBezTo>
                    <a:cubicBezTo>
                      <a:pt x="32482" y="11968"/>
                      <a:pt x="29750" y="5702"/>
                      <a:pt x="24888" y="2469"/>
                    </a:cubicBezTo>
                    <a:cubicBezTo>
                      <a:pt x="22401" y="812"/>
                      <a:pt x="19473" y="1"/>
                      <a:pt x="165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0"/>
              <p:cNvSpPr/>
              <p:nvPr/>
            </p:nvSpPr>
            <p:spPr>
              <a:xfrm>
                <a:off x="5796650" y="1718800"/>
                <a:ext cx="82600" cy="81075"/>
              </a:xfrm>
              <a:custGeom>
                <a:avLst/>
                <a:gdLst/>
                <a:ahLst/>
                <a:cxnLst/>
                <a:rect l="l" t="t" r="r" b="b"/>
                <a:pathLst>
                  <a:path w="3304" h="3243" extrusionOk="0">
                    <a:moveTo>
                      <a:pt x="1369" y="0"/>
                    </a:moveTo>
                    <a:cubicBezTo>
                      <a:pt x="608" y="0"/>
                      <a:pt x="0" y="900"/>
                      <a:pt x="21" y="1663"/>
                    </a:cubicBezTo>
                    <a:cubicBezTo>
                      <a:pt x="21" y="2566"/>
                      <a:pt x="773" y="3242"/>
                      <a:pt x="1675" y="3242"/>
                    </a:cubicBezTo>
                    <a:cubicBezTo>
                      <a:pt x="2552" y="3217"/>
                      <a:pt x="3304" y="2516"/>
                      <a:pt x="3279" y="1613"/>
                    </a:cubicBezTo>
                    <a:cubicBezTo>
                      <a:pt x="3254" y="886"/>
                      <a:pt x="2652" y="235"/>
                      <a:pt x="1950" y="185"/>
                    </a:cubicBezTo>
                    <a:cubicBezTo>
                      <a:pt x="1925" y="160"/>
                      <a:pt x="1900" y="135"/>
                      <a:pt x="1875" y="135"/>
                    </a:cubicBezTo>
                    <a:cubicBezTo>
                      <a:pt x="1703" y="42"/>
                      <a:pt x="1532" y="0"/>
                      <a:pt x="1369"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0"/>
              <p:cNvSpPr/>
              <p:nvPr/>
            </p:nvSpPr>
            <p:spPr>
              <a:xfrm>
                <a:off x="5757050" y="1824900"/>
                <a:ext cx="95700" cy="35750"/>
              </a:xfrm>
              <a:custGeom>
                <a:avLst/>
                <a:gdLst/>
                <a:ahLst/>
                <a:cxnLst/>
                <a:rect l="l" t="t" r="r" b="b"/>
                <a:pathLst>
                  <a:path w="3828" h="1430" extrusionOk="0">
                    <a:moveTo>
                      <a:pt x="2931" y="1"/>
                    </a:moveTo>
                    <a:cubicBezTo>
                      <a:pt x="2923" y="1"/>
                      <a:pt x="2916" y="1"/>
                      <a:pt x="2908" y="1"/>
                    </a:cubicBezTo>
                    <a:cubicBezTo>
                      <a:pt x="2131" y="26"/>
                      <a:pt x="1304" y="101"/>
                      <a:pt x="527" y="201"/>
                    </a:cubicBezTo>
                    <a:cubicBezTo>
                      <a:pt x="1" y="277"/>
                      <a:pt x="1" y="1179"/>
                      <a:pt x="527" y="1254"/>
                    </a:cubicBezTo>
                    <a:cubicBezTo>
                      <a:pt x="1304" y="1354"/>
                      <a:pt x="2131" y="1404"/>
                      <a:pt x="2908" y="1429"/>
                    </a:cubicBezTo>
                    <a:cubicBezTo>
                      <a:pt x="2916" y="1430"/>
                      <a:pt x="2923" y="1430"/>
                      <a:pt x="2931" y="1430"/>
                    </a:cubicBezTo>
                    <a:cubicBezTo>
                      <a:pt x="3828" y="1430"/>
                      <a:pt x="3828" y="1"/>
                      <a:pt x="2931" y="1"/>
                    </a:cubicBezTo>
                    <a:close/>
                  </a:path>
                </a:pathLst>
              </a:custGeom>
              <a:solidFill>
                <a:srgbClr val="EE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0"/>
              <p:cNvSpPr/>
              <p:nvPr/>
            </p:nvSpPr>
            <p:spPr>
              <a:xfrm>
                <a:off x="5285250" y="1710825"/>
                <a:ext cx="95675" cy="80675"/>
              </a:xfrm>
              <a:custGeom>
                <a:avLst/>
                <a:gdLst/>
                <a:ahLst/>
                <a:cxnLst/>
                <a:rect l="l" t="t" r="r" b="b"/>
                <a:pathLst>
                  <a:path w="3827" h="3227" extrusionOk="0">
                    <a:moveTo>
                      <a:pt x="2053" y="1"/>
                    </a:moveTo>
                    <a:cubicBezTo>
                      <a:pt x="2029" y="1"/>
                      <a:pt x="2005" y="1"/>
                      <a:pt x="1980" y="2"/>
                    </a:cubicBezTo>
                    <a:cubicBezTo>
                      <a:pt x="903" y="78"/>
                      <a:pt x="0" y="1130"/>
                      <a:pt x="451" y="2183"/>
                    </a:cubicBezTo>
                    <a:cubicBezTo>
                      <a:pt x="717" y="2825"/>
                      <a:pt x="1425" y="3226"/>
                      <a:pt x="2083" y="3226"/>
                    </a:cubicBezTo>
                    <a:cubicBezTo>
                      <a:pt x="2606" y="3226"/>
                      <a:pt x="3098" y="2972"/>
                      <a:pt x="3309" y="2383"/>
                    </a:cubicBezTo>
                    <a:cubicBezTo>
                      <a:pt x="3334" y="2358"/>
                      <a:pt x="3334" y="2358"/>
                      <a:pt x="3334" y="2333"/>
                    </a:cubicBezTo>
                    <a:cubicBezTo>
                      <a:pt x="3384" y="2258"/>
                      <a:pt x="3409" y="2158"/>
                      <a:pt x="3459" y="2083"/>
                    </a:cubicBezTo>
                    <a:cubicBezTo>
                      <a:pt x="3827" y="1078"/>
                      <a:pt x="3116" y="1"/>
                      <a:pt x="205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0"/>
              <p:cNvSpPr/>
              <p:nvPr/>
            </p:nvSpPr>
            <p:spPr>
              <a:xfrm>
                <a:off x="5282125" y="1824900"/>
                <a:ext cx="102150" cy="35425"/>
              </a:xfrm>
              <a:custGeom>
                <a:avLst/>
                <a:gdLst/>
                <a:ahLst/>
                <a:cxnLst/>
                <a:rect l="l" t="t" r="r" b="b"/>
                <a:pathLst>
                  <a:path w="4086" h="1417" extrusionOk="0">
                    <a:moveTo>
                      <a:pt x="2030" y="1"/>
                    </a:moveTo>
                    <a:cubicBezTo>
                      <a:pt x="1579" y="1"/>
                      <a:pt x="1153" y="1"/>
                      <a:pt x="702" y="26"/>
                    </a:cubicBezTo>
                    <a:cubicBezTo>
                      <a:pt x="175" y="51"/>
                      <a:pt x="0" y="853"/>
                      <a:pt x="576" y="1003"/>
                    </a:cubicBezTo>
                    <a:cubicBezTo>
                      <a:pt x="1003" y="1129"/>
                      <a:pt x="1429" y="1204"/>
                      <a:pt x="1855" y="1279"/>
                    </a:cubicBezTo>
                    <a:cubicBezTo>
                      <a:pt x="2212" y="1321"/>
                      <a:pt x="2587" y="1416"/>
                      <a:pt x="2950" y="1416"/>
                    </a:cubicBezTo>
                    <a:cubicBezTo>
                      <a:pt x="3020" y="1416"/>
                      <a:pt x="3089" y="1413"/>
                      <a:pt x="3158" y="1404"/>
                    </a:cubicBezTo>
                    <a:cubicBezTo>
                      <a:pt x="3860" y="1354"/>
                      <a:pt x="4085" y="327"/>
                      <a:pt x="3333" y="101"/>
                    </a:cubicBezTo>
                    <a:cubicBezTo>
                      <a:pt x="2907" y="1"/>
                      <a:pt x="2456" y="26"/>
                      <a:pt x="2030" y="1"/>
                    </a:cubicBezTo>
                    <a:close/>
                  </a:path>
                </a:pathLst>
              </a:custGeom>
              <a:solidFill>
                <a:srgbClr val="EE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0"/>
              <p:cNvSpPr/>
              <p:nvPr/>
            </p:nvSpPr>
            <p:spPr>
              <a:xfrm rot="-4500710">
                <a:off x="5463449" y="1735467"/>
                <a:ext cx="214601" cy="214601"/>
              </a:xfrm>
              <a:prstGeom prst="chord">
                <a:avLst>
                  <a:gd name="adj1" fmla="val 2700000"/>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1" name="Google Shape;3801;p40"/>
            <p:cNvSpPr/>
            <p:nvPr/>
          </p:nvSpPr>
          <p:spPr>
            <a:xfrm rot="-2196712" flipH="1">
              <a:off x="1595491" y="973332"/>
              <a:ext cx="695729" cy="601153"/>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grpSp>
        <p:nvGrpSpPr>
          <p:cNvPr id="3802" name="Google Shape;3802;p40"/>
          <p:cNvGrpSpPr/>
          <p:nvPr/>
        </p:nvGrpSpPr>
        <p:grpSpPr>
          <a:xfrm>
            <a:off x="1375831" y="2437493"/>
            <a:ext cx="1189898" cy="1639467"/>
            <a:chOff x="1079765" y="2679433"/>
            <a:chExt cx="1301716" cy="1793531"/>
          </a:xfrm>
        </p:grpSpPr>
        <p:sp>
          <p:nvSpPr>
            <p:cNvPr id="3803" name="Google Shape;3803;p40"/>
            <p:cNvSpPr/>
            <p:nvPr/>
          </p:nvSpPr>
          <p:spPr>
            <a:xfrm>
              <a:off x="1139481" y="3230964"/>
              <a:ext cx="1242000" cy="12420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0"/>
            <p:cNvSpPr/>
            <p:nvPr/>
          </p:nvSpPr>
          <p:spPr>
            <a:xfrm>
              <a:off x="1079765" y="3185058"/>
              <a:ext cx="1242000" cy="1242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5" name="Google Shape;3805;p40"/>
            <p:cNvGrpSpPr/>
            <p:nvPr/>
          </p:nvGrpSpPr>
          <p:grpSpPr>
            <a:xfrm>
              <a:off x="1238987" y="3410701"/>
              <a:ext cx="923538" cy="912386"/>
              <a:chOff x="1421050" y="3826925"/>
              <a:chExt cx="1287700" cy="1272150"/>
            </a:xfrm>
          </p:grpSpPr>
          <p:sp>
            <p:nvSpPr>
              <p:cNvPr id="3806" name="Google Shape;3806;p40"/>
              <p:cNvSpPr/>
              <p:nvPr/>
            </p:nvSpPr>
            <p:spPr>
              <a:xfrm>
                <a:off x="1834725" y="4496900"/>
                <a:ext cx="448025" cy="602175"/>
              </a:xfrm>
              <a:custGeom>
                <a:avLst/>
                <a:gdLst/>
                <a:ahLst/>
                <a:cxnLst/>
                <a:rect l="l" t="t" r="r" b="b"/>
                <a:pathLst>
                  <a:path w="17921" h="24087" extrusionOk="0">
                    <a:moveTo>
                      <a:pt x="8271" y="1"/>
                    </a:moveTo>
                    <a:cubicBezTo>
                      <a:pt x="7369" y="2482"/>
                      <a:pt x="5239" y="4462"/>
                      <a:pt x="2732" y="5214"/>
                    </a:cubicBezTo>
                    <a:cubicBezTo>
                      <a:pt x="1981" y="7570"/>
                      <a:pt x="1053" y="9850"/>
                      <a:pt x="1" y="12081"/>
                    </a:cubicBezTo>
                    <a:cubicBezTo>
                      <a:pt x="3184" y="11931"/>
                      <a:pt x="6341" y="11780"/>
                      <a:pt x="9524" y="11605"/>
                    </a:cubicBezTo>
                    <a:cubicBezTo>
                      <a:pt x="9535" y="11604"/>
                      <a:pt x="9545" y="11604"/>
                      <a:pt x="9555" y="11604"/>
                    </a:cubicBezTo>
                    <a:cubicBezTo>
                      <a:pt x="9858" y="11604"/>
                      <a:pt x="9972" y="11964"/>
                      <a:pt x="9875" y="12206"/>
                    </a:cubicBezTo>
                    <a:cubicBezTo>
                      <a:pt x="8196" y="16116"/>
                      <a:pt x="6617" y="20076"/>
                      <a:pt x="5163" y="24086"/>
                    </a:cubicBezTo>
                    <a:cubicBezTo>
                      <a:pt x="10251" y="19374"/>
                      <a:pt x="14136" y="13635"/>
                      <a:pt x="17920" y="7871"/>
                    </a:cubicBezTo>
                    <a:lnTo>
                      <a:pt x="17920" y="7871"/>
                    </a:lnTo>
                    <a:cubicBezTo>
                      <a:pt x="15590" y="7896"/>
                      <a:pt x="13259" y="7896"/>
                      <a:pt x="10928" y="7896"/>
                    </a:cubicBezTo>
                    <a:cubicBezTo>
                      <a:pt x="10627" y="7896"/>
                      <a:pt x="10427" y="7570"/>
                      <a:pt x="10577" y="7294"/>
                    </a:cubicBezTo>
                    <a:cubicBezTo>
                      <a:pt x="11354" y="6041"/>
                      <a:pt x="12206" y="4913"/>
                      <a:pt x="13209" y="3860"/>
                    </a:cubicBezTo>
                    <a:cubicBezTo>
                      <a:pt x="11078" y="3510"/>
                      <a:pt x="9249" y="1956"/>
                      <a:pt x="82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0"/>
              <p:cNvSpPr/>
              <p:nvPr/>
            </p:nvSpPr>
            <p:spPr>
              <a:xfrm>
                <a:off x="1421050" y="3826925"/>
                <a:ext cx="1287700" cy="788800"/>
              </a:xfrm>
              <a:custGeom>
                <a:avLst/>
                <a:gdLst/>
                <a:ahLst/>
                <a:cxnLst/>
                <a:rect l="l" t="t" r="r" b="b"/>
                <a:pathLst>
                  <a:path w="51508" h="31552" extrusionOk="0">
                    <a:moveTo>
                      <a:pt x="39169" y="14773"/>
                    </a:moveTo>
                    <a:cubicBezTo>
                      <a:pt x="39507" y="14773"/>
                      <a:pt x="39716" y="15338"/>
                      <a:pt x="39355" y="15496"/>
                    </a:cubicBezTo>
                    <a:cubicBezTo>
                      <a:pt x="38327" y="15948"/>
                      <a:pt x="37350" y="16449"/>
                      <a:pt x="36422" y="17050"/>
                    </a:cubicBezTo>
                    <a:cubicBezTo>
                      <a:pt x="37525" y="16750"/>
                      <a:pt x="38678" y="16449"/>
                      <a:pt x="39806" y="16298"/>
                    </a:cubicBezTo>
                    <a:cubicBezTo>
                      <a:pt x="39822" y="16297"/>
                      <a:pt x="39838" y="16296"/>
                      <a:pt x="39854" y="16296"/>
                    </a:cubicBezTo>
                    <a:cubicBezTo>
                      <a:pt x="40246" y="16296"/>
                      <a:pt x="40415" y="16879"/>
                      <a:pt x="39981" y="16975"/>
                    </a:cubicBezTo>
                    <a:cubicBezTo>
                      <a:pt x="39079" y="17201"/>
                      <a:pt x="38127" y="17326"/>
                      <a:pt x="37199" y="17451"/>
                    </a:cubicBezTo>
                    <a:cubicBezTo>
                      <a:pt x="38503" y="17527"/>
                      <a:pt x="39831" y="17627"/>
                      <a:pt x="41084" y="17928"/>
                    </a:cubicBezTo>
                    <a:cubicBezTo>
                      <a:pt x="41385" y="17978"/>
                      <a:pt x="41285" y="18379"/>
                      <a:pt x="41034" y="18404"/>
                    </a:cubicBezTo>
                    <a:cubicBezTo>
                      <a:pt x="40458" y="18466"/>
                      <a:pt x="39876" y="18490"/>
                      <a:pt x="39292" y="18490"/>
                    </a:cubicBezTo>
                    <a:cubicBezTo>
                      <a:pt x="37743" y="18490"/>
                      <a:pt x="36179" y="18319"/>
                      <a:pt x="34668" y="18228"/>
                    </a:cubicBezTo>
                    <a:cubicBezTo>
                      <a:pt x="34317" y="18203"/>
                      <a:pt x="34041" y="17727"/>
                      <a:pt x="34342" y="17451"/>
                    </a:cubicBezTo>
                    <a:cubicBezTo>
                      <a:pt x="35746" y="16298"/>
                      <a:pt x="37300" y="15346"/>
                      <a:pt x="39054" y="14795"/>
                    </a:cubicBezTo>
                    <a:cubicBezTo>
                      <a:pt x="39094" y="14780"/>
                      <a:pt x="39132" y="14773"/>
                      <a:pt x="39169" y="14773"/>
                    </a:cubicBezTo>
                    <a:close/>
                    <a:moveTo>
                      <a:pt x="10664" y="15516"/>
                    </a:moveTo>
                    <a:cubicBezTo>
                      <a:pt x="10686" y="15516"/>
                      <a:pt x="10709" y="15518"/>
                      <a:pt x="10733" y="15522"/>
                    </a:cubicBezTo>
                    <a:cubicBezTo>
                      <a:pt x="12638" y="15872"/>
                      <a:pt x="14467" y="16524"/>
                      <a:pt x="16222" y="17351"/>
                    </a:cubicBezTo>
                    <a:cubicBezTo>
                      <a:pt x="16548" y="17502"/>
                      <a:pt x="16397" y="17928"/>
                      <a:pt x="16121" y="18053"/>
                    </a:cubicBezTo>
                    <a:cubicBezTo>
                      <a:pt x="14317" y="18780"/>
                      <a:pt x="12387" y="19131"/>
                      <a:pt x="10457" y="19281"/>
                    </a:cubicBezTo>
                    <a:cubicBezTo>
                      <a:pt x="10157" y="19281"/>
                      <a:pt x="10106" y="18805"/>
                      <a:pt x="10382" y="18755"/>
                    </a:cubicBezTo>
                    <a:cubicBezTo>
                      <a:pt x="11735" y="18504"/>
                      <a:pt x="13014" y="18153"/>
                      <a:pt x="14317" y="17777"/>
                    </a:cubicBezTo>
                    <a:cubicBezTo>
                      <a:pt x="13678" y="17740"/>
                      <a:pt x="13032" y="17727"/>
                      <a:pt x="12387" y="17727"/>
                    </a:cubicBezTo>
                    <a:cubicBezTo>
                      <a:pt x="11742" y="17727"/>
                      <a:pt x="11096" y="17740"/>
                      <a:pt x="10457" y="17752"/>
                    </a:cubicBezTo>
                    <a:cubicBezTo>
                      <a:pt x="10031" y="17752"/>
                      <a:pt x="10031" y="17126"/>
                      <a:pt x="10457" y="17101"/>
                    </a:cubicBezTo>
                    <a:cubicBezTo>
                      <a:pt x="10736" y="17079"/>
                      <a:pt x="11017" y="17069"/>
                      <a:pt x="11299" y="17069"/>
                    </a:cubicBezTo>
                    <a:cubicBezTo>
                      <a:pt x="12337" y="17069"/>
                      <a:pt x="13392" y="17204"/>
                      <a:pt x="14417" y="17401"/>
                    </a:cubicBezTo>
                    <a:cubicBezTo>
                      <a:pt x="13164" y="16900"/>
                      <a:pt x="11886" y="16524"/>
                      <a:pt x="10532" y="16248"/>
                    </a:cubicBezTo>
                    <a:cubicBezTo>
                      <a:pt x="10105" y="16130"/>
                      <a:pt x="10263" y="15516"/>
                      <a:pt x="10664" y="15516"/>
                    </a:cubicBezTo>
                    <a:close/>
                    <a:moveTo>
                      <a:pt x="27318" y="19162"/>
                    </a:moveTo>
                    <a:cubicBezTo>
                      <a:pt x="27424" y="19162"/>
                      <a:pt x="27524" y="19212"/>
                      <a:pt x="27575" y="19331"/>
                    </a:cubicBezTo>
                    <a:cubicBezTo>
                      <a:pt x="27976" y="20208"/>
                      <a:pt x="27525" y="21311"/>
                      <a:pt x="26548" y="21587"/>
                    </a:cubicBezTo>
                    <a:cubicBezTo>
                      <a:pt x="26424" y="21618"/>
                      <a:pt x="26303" y="21632"/>
                      <a:pt x="26185" y="21632"/>
                    </a:cubicBezTo>
                    <a:cubicBezTo>
                      <a:pt x="25634" y="21632"/>
                      <a:pt x="25162" y="21314"/>
                      <a:pt x="24893" y="20860"/>
                    </a:cubicBezTo>
                    <a:cubicBezTo>
                      <a:pt x="24643" y="21278"/>
                      <a:pt x="24201" y="21574"/>
                      <a:pt x="23698" y="21574"/>
                    </a:cubicBezTo>
                    <a:cubicBezTo>
                      <a:pt x="23597" y="21574"/>
                      <a:pt x="23494" y="21562"/>
                      <a:pt x="23390" y="21537"/>
                    </a:cubicBezTo>
                    <a:cubicBezTo>
                      <a:pt x="22487" y="21311"/>
                      <a:pt x="22137" y="20283"/>
                      <a:pt x="22538" y="19507"/>
                    </a:cubicBezTo>
                    <a:cubicBezTo>
                      <a:pt x="22581" y="19428"/>
                      <a:pt x="22649" y="19395"/>
                      <a:pt x="22717" y="19395"/>
                    </a:cubicBezTo>
                    <a:cubicBezTo>
                      <a:pt x="22844" y="19395"/>
                      <a:pt x="22971" y="19510"/>
                      <a:pt x="22939" y="19657"/>
                    </a:cubicBezTo>
                    <a:cubicBezTo>
                      <a:pt x="22838" y="20033"/>
                      <a:pt x="22888" y="20534"/>
                      <a:pt x="23214" y="20785"/>
                    </a:cubicBezTo>
                    <a:cubicBezTo>
                      <a:pt x="23407" y="20934"/>
                      <a:pt x="23594" y="20997"/>
                      <a:pt x="23765" y="20997"/>
                    </a:cubicBezTo>
                    <a:cubicBezTo>
                      <a:pt x="24283" y="20997"/>
                      <a:pt x="24655" y="20422"/>
                      <a:pt x="24618" y="19933"/>
                    </a:cubicBezTo>
                    <a:cubicBezTo>
                      <a:pt x="24618" y="19760"/>
                      <a:pt x="24738" y="19679"/>
                      <a:pt x="24864" y="19679"/>
                    </a:cubicBezTo>
                    <a:cubicBezTo>
                      <a:pt x="24995" y="19679"/>
                      <a:pt x="25131" y="19767"/>
                      <a:pt x="25144" y="19933"/>
                    </a:cubicBezTo>
                    <a:cubicBezTo>
                      <a:pt x="25144" y="20507"/>
                      <a:pt x="25596" y="21068"/>
                      <a:pt x="26136" y="21068"/>
                    </a:cubicBezTo>
                    <a:cubicBezTo>
                      <a:pt x="26326" y="21068"/>
                      <a:pt x="26527" y="20998"/>
                      <a:pt x="26723" y="20835"/>
                    </a:cubicBezTo>
                    <a:cubicBezTo>
                      <a:pt x="27099" y="20509"/>
                      <a:pt x="27074" y="20008"/>
                      <a:pt x="26949" y="19582"/>
                    </a:cubicBezTo>
                    <a:cubicBezTo>
                      <a:pt x="26882" y="19350"/>
                      <a:pt x="27111" y="19162"/>
                      <a:pt x="27318" y="19162"/>
                    </a:cubicBezTo>
                    <a:close/>
                    <a:moveTo>
                      <a:pt x="38566" y="20098"/>
                    </a:moveTo>
                    <a:cubicBezTo>
                      <a:pt x="38854" y="20098"/>
                      <a:pt x="39142" y="20119"/>
                      <a:pt x="39430" y="20133"/>
                    </a:cubicBezTo>
                    <a:cubicBezTo>
                      <a:pt x="39956" y="20158"/>
                      <a:pt x="40533" y="20108"/>
                      <a:pt x="41059" y="20258"/>
                    </a:cubicBezTo>
                    <a:cubicBezTo>
                      <a:pt x="41961" y="20509"/>
                      <a:pt x="41660" y="21712"/>
                      <a:pt x="40833" y="21812"/>
                    </a:cubicBezTo>
                    <a:cubicBezTo>
                      <a:pt x="40754" y="21820"/>
                      <a:pt x="40673" y="21824"/>
                      <a:pt x="40592" y="21824"/>
                    </a:cubicBezTo>
                    <a:cubicBezTo>
                      <a:pt x="40166" y="21824"/>
                      <a:pt x="39730" y="21725"/>
                      <a:pt x="39330" y="21662"/>
                    </a:cubicBezTo>
                    <a:cubicBezTo>
                      <a:pt x="38828" y="21612"/>
                      <a:pt x="38302" y="21612"/>
                      <a:pt x="37851" y="21436"/>
                    </a:cubicBezTo>
                    <a:cubicBezTo>
                      <a:pt x="37274" y="21261"/>
                      <a:pt x="37149" y="20283"/>
                      <a:pt x="37851" y="20158"/>
                    </a:cubicBezTo>
                    <a:cubicBezTo>
                      <a:pt x="38089" y="20113"/>
                      <a:pt x="38328" y="20098"/>
                      <a:pt x="38566" y="20098"/>
                    </a:cubicBezTo>
                    <a:close/>
                    <a:moveTo>
                      <a:pt x="12303" y="21260"/>
                    </a:moveTo>
                    <a:cubicBezTo>
                      <a:pt x="12456" y="21260"/>
                      <a:pt x="12615" y="21275"/>
                      <a:pt x="12788" y="21286"/>
                    </a:cubicBezTo>
                    <a:cubicBezTo>
                      <a:pt x="13189" y="21311"/>
                      <a:pt x="13615" y="21311"/>
                      <a:pt x="14016" y="21411"/>
                    </a:cubicBezTo>
                    <a:cubicBezTo>
                      <a:pt x="14853" y="21633"/>
                      <a:pt x="14723" y="22967"/>
                      <a:pt x="13863" y="22967"/>
                    </a:cubicBezTo>
                    <a:cubicBezTo>
                      <a:pt x="13848" y="22967"/>
                      <a:pt x="13832" y="22966"/>
                      <a:pt x="13816" y="22965"/>
                    </a:cubicBezTo>
                    <a:cubicBezTo>
                      <a:pt x="13440" y="22940"/>
                      <a:pt x="13089" y="22815"/>
                      <a:pt x="12738" y="22715"/>
                    </a:cubicBezTo>
                    <a:cubicBezTo>
                      <a:pt x="12437" y="22639"/>
                      <a:pt x="12137" y="22564"/>
                      <a:pt x="11836" y="22464"/>
                    </a:cubicBezTo>
                    <a:cubicBezTo>
                      <a:pt x="11410" y="22288"/>
                      <a:pt x="11184" y="21612"/>
                      <a:pt x="11710" y="21386"/>
                    </a:cubicBezTo>
                    <a:cubicBezTo>
                      <a:pt x="11910" y="21287"/>
                      <a:pt x="12101" y="21260"/>
                      <a:pt x="12303" y="21260"/>
                    </a:cubicBezTo>
                    <a:close/>
                    <a:moveTo>
                      <a:pt x="20352" y="0"/>
                    </a:moveTo>
                    <a:cubicBezTo>
                      <a:pt x="13583" y="0"/>
                      <a:pt x="5748" y="5486"/>
                      <a:pt x="9229" y="12339"/>
                    </a:cubicBezTo>
                    <a:cubicBezTo>
                      <a:pt x="9279" y="12439"/>
                      <a:pt x="9279" y="12539"/>
                      <a:pt x="9279" y="12614"/>
                    </a:cubicBezTo>
                    <a:cubicBezTo>
                      <a:pt x="9380" y="12689"/>
                      <a:pt x="9480" y="12740"/>
                      <a:pt x="9580" y="12840"/>
                    </a:cubicBezTo>
                    <a:cubicBezTo>
                      <a:pt x="9790" y="12987"/>
                      <a:pt x="9683" y="13276"/>
                      <a:pt x="9480" y="13276"/>
                    </a:cubicBezTo>
                    <a:cubicBezTo>
                      <a:pt x="9441" y="13276"/>
                      <a:pt x="9399" y="13265"/>
                      <a:pt x="9355" y="13241"/>
                    </a:cubicBezTo>
                    <a:cubicBezTo>
                      <a:pt x="8292" y="12667"/>
                      <a:pt x="7140" y="12393"/>
                      <a:pt x="6019" y="12393"/>
                    </a:cubicBezTo>
                    <a:cubicBezTo>
                      <a:pt x="2884" y="12393"/>
                      <a:pt x="1" y="14535"/>
                      <a:pt x="56" y="18228"/>
                    </a:cubicBezTo>
                    <a:cubicBezTo>
                      <a:pt x="91" y="21638"/>
                      <a:pt x="2875" y="23754"/>
                      <a:pt x="5815" y="23754"/>
                    </a:cubicBezTo>
                    <a:cubicBezTo>
                      <a:pt x="7067" y="23754"/>
                      <a:pt x="8347" y="23370"/>
                      <a:pt x="9455" y="22539"/>
                    </a:cubicBezTo>
                    <a:cubicBezTo>
                      <a:pt x="9524" y="22491"/>
                      <a:pt x="9592" y="22470"/>
                      <a:pt x="9657" y="22470"/>
                    </a:cubicBezTo>
                    <a:cubicBezTo>
                      <a:pt x="9894" y="22470"/>
                      <a:pt x="10076" y="22754"/>
                      <a:pt x="10056" y="22990"/>
                    </a:cubicBezTo>
                    <a:cubicBezTo>
                      <a:pt x="9505" y="26775"/>
                      <a:pt x="12137" y="30785"/>
                      <a:pt x="15996" y="31461"/>
                    </a:cubicBezTo>
                    <a:cubicBezTo>
                      <a:pt x="16358" y="31523"/>
                      <a:pt x="16719" y="31552"/>
                      <a:pt x="17076" y="31552"/>
                    </a:cubicBezTo>
                    <a:cubicBezTo>
                      <a:pt x="20534" y="31552"/>
                      <a:pt x="23686" y="28806"/>
                      <a:pt x="24367" y="25421"/>
                    </a:cubicBezTo>
                    <a:cubicBezTo>
                      <a:pt x="24416" y="25228"/>
                      <a:pt x="24575" y="25139"/>
                      <a:pt x="24739" y="25139"/>
                    </a:cubicBezTo>
                    <a:cubicBezTo>
                      <a:pt x="24913" y="25139"/>
                      <a:pt x="25092" y="25240"/>
                      <a:pt x="25144" y="25421"/>
                    </a:cubicBezTo>
                    <a:cubicBezTo>
                      <a:pt x="25884" y="27832"/>
                      <a:pt x="28055" y="29924"/>
                      <a:pt x="30663" y="29924"/>
                    </a:cubicBezTo>
                    <a:cubicBezTo>
                      <a:pt x="30794" y="29924"/>
                      <a:pt x="30926" y="29918"/>
                      <a:pt x="31059" y="29908"/>
                    </a:cubicBezTo>
                    <a:cubicBezTo>
                      <a:pt x="33791" y="29682"/>
                      <a:pt x="35821" y="27126"/>
                      <a:pt x="35570" y="24469"/>
                    </a:cubicBezTo>
                    <a:cubicBezTo>
                      <a:pt x="35551" y="24224"/>
                      <a:pt x="35760" y="24064"/>
                      <a:pt x="35971" y="24064"/>
                    </a:cubicBezTo>
                    <a:cubicBezTo>
                      <a:pt x="36040" y="24064"/>
                      <a:pt x="36110" y="24081"/>
                      <a:pt x="36172" y="24118"/>
                    </a:cubicBezTo>
                    <a:cubicBezTo>
                      <a:pt x="38166" y="25228"/>
                      <a:pt x="40387" y="25978"/>
                      <a:pt x="42630" y="25978"/>
                    </a:cubicBezTo>
                    <a:cubicBezTo>
                      <a:pt x="43629" y="25978"/>
                      <a:pt x="44632" y="25829"/>
                      <a:pt x="45620" y="25497"/>
                    </a:cubicBezTo>
                    <a:cubicBezTo>
                      <a:pt x="48352" y="24569"/>
                      <a:pt x="50583" y="22288"/>
                      <a:pt x="50909" y="19356"/>
                    </a:cubicBezTo>
                    <a:cubicBezTo>
                      <a:pt x="51507" y="14012"/>
                      <a:pt x="46975" y="10689"/>
                      <a:pt x="42249" y="10689"/>
                    </a:cubicBezTo>
                    <a:cubicBezTo>
                      <a:pt x="41235" y="10689"/>
                      <a:pt x="40212" y="10842"/>
                      <a:pt x="39229" y="11161"/>
                    </a:cubicBezTo>
                    <a:cubicBezTo>
                      <a:pt x="39188" y="11173"/>
                      <a:pt x="39150" y="11178"/>
                      <a:pt x="39113" y="11178"/>
                    </a:cubicBezTo>
                    <a:cubicBezTo>
                      <a:pt x="38925" y="11178"/>
                      <a:pt x="38795" y="11032"/>
                      <a:pt x="38753" y="10885"/>
                    </a:cubicBezTo>
                    <a:cubicBezTo>
                      <a:pt x="38578" y="10760"/>
                      <a:pt x="38452" y="10559"/>
                      <a:pt x="38578" y="10334"/>
                    </a:cubicBezTo>
                    <a:cubicBezTo>
                      <a:pt x="39706" y="8178"/>
                      <a:pt x="38653" y="5396"/>
                      <a:pt x="36472" y="4344"/>
                    </a:cubicBezTo>
                    <a:cubicBezTo>
                      <a:pt x="35826" y="4033"/>
                      <a:pt x="35154" y="3894"/>
                      <a:pt x="34486" y="3894"/>
                    </a:cubicBezTo>
                    <a:cubicBezTo>
                      <a:pt x="32512" y="3894"/>
                      <a:pt x="30572" y="5108"/>
                      <a:pt x="29430" y="6699"/>
                    </a:cubicBezTo>
                    <a:cubicBezTo>
                      <a:pt x="29346" y="6807"/>
                      <a:pt x="29181" y="6875"/>
                      <a:pt x="29027" y="6875"/>
                    </a:cubicBezTo>
                    <a:cubicBezTo>
                      <a:pt x="28859" y="6875"/>
                      <a:pt x="28704" y="6795"/>
                      <a:pt x="28678" y="6599"/>
                    </a:cubicBezTo>
                    <a:cubicBezTo>
                      <a:pt x="27980" y="1916"/>
                      <a:pt x="24352" y="0"/>
                      <a:pt x="203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0"/>
              <p:cNvSpPr/>
              <p:nvPr/>
            </p:nvSpPr>
            <p:spPr>
              <a:xfrm>
                <a:off x="2349775" y="4329375"/>
                <a:ext cx="120325" cy="43150"/>
              </a:xfrm>
              <a:custGeom>
                <a:avLst/>
                <a:gdLst/>
                <a:ahLst/>
                <a:cxnLst/>
                <a:rect l="l" t="t" r="r" b="b"/>
                <a:pathLst>
                  <a:path w="4813" h="1726" extrusionOk="0">
                    <a:moveTo>
                      <a:pt x="1417" y="0"/>
                    </a:moveTo>
                    <a:cubicBezTo>
                      <a:pt x="1179" y="0"/>
                      <a:pt x="940" y="15"/>
                      <a:pt x="702" y="60"/>
                    </a:cubicBezTo>
                    <a:cubicBezTo>
                      <a:pt x="0" y="185"/>
                      <a:pt x="125" y="1163"/>
                      <a:pt x="702" y="1338"/>
                    </a:cubicBezTo>
                    <a:cubicBezTo>
                      <a:pt x="1153" y="1514"/>
                      <a:pt x="1679" y="1514"/>
                      <a:pt x="2181" y="1564"/>
                    </a:cubicBezTo>
                    <a:cubicBezTo>
                      <a:pt x="2581" y="1627"/>
                      <a:pt x="3017" y="1726"/>
                      <a:pt x="3443" y="1726"/>
                    </a:cubicBezTo>
                    <a:cubicBezTo>
                      <a:pt x="3524" y="1726"/>
                      <a:pt x="3605" y="1722"/>
                      <a:pt x="3684" y="1714"/>
                    </a:cubicBezTo>
                    <a:cubicBezTo>
                      <a:pt x="4511" y="1614"/>
                      <a:pt x="4812" y="411"/>
                      <a:pt x="3910" y="160"/>
                    </a:cubicBezTo>
                    <a:cubicBezTo>
                      <a:pt x="3384" y="10"/>
                      <a:pt x="2807" y="60"/>
                      <a:pt x="2281" y="35"/>
                    </a:cubicBezTo>
                    <a:cubicBezTo>
                      <a:pt x="1993" y="21"/>
                      <a:pt x="1705" y="0"/>
                      <a:pt x="14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0"/>
              <p:cNvSpPr/>
              <p:nvPr/>
            </p:nvSpPr>
            <p:spPr>
              <a:xfrm>
                <a:off x="2272075" y="4196250"/>
                <a:ext cx="183600" cy="92925"/>
              </a:xfrm>
              <a:custGeom>
                <a:avLst/>
                <a:gdLst/>
                <a:ahLst/>
                <a:cxnLst/>
                <a:rect l="l" t="t" r="r" b="b"/>
                <a:pathLst>
                  <a:path w="7344" h="3717" extrusionOk="0">
                    <a:moveTo>
                      <a:pt x="5128" y="0"/>
                    </a:moveTo>
                    <a:cubicBezTo>
                      <a:pt x="5091" y="0"/>
                      <a:pt x="5053" y="7"/>
                      <a:pt x="5013" y="22"/>
                    </a:cubicBezTo>
                    <a:cubicBezTo>
                      <a:pt x="3259" y="573"/>
                      <a:pt x="1705" y="1525"/>
                      <a:pt x="301" y="2678"/>
                    </a:cubicBezTo>
                    <a:cubicBezTo>
                      <a:pt x="0" y="2954"/>
                      <a:pt x="276" y="3430"/>
                      <a:pt x="627" y="3455"/>
                    </a:cubicBezTo>
                    <a:cubicBezTo>
                      <a:pt x="2138" y="3546"/>
                      <a:pt x="3702" y="3717"/>
                      <a:pt x="5251" y="3717"/>
                    </a:cubicBezTo>
                    <a:cubicBezTo>
                      <a:pt x="5835" y="3717"/>
                      <a:pt x="6417" y="3693"/>
                      <a:pt x="6993" y="3631"/>
                    </a:cubicBezTo>
                    <a:cubicBezTo>
                      <a:pt x="7244" y="3606"/>
                      <a:pt x="7344" y="3205"/>
                      <a:pt x="7043" y="3155"/>
                    </a:cubicBezTo>
                    <a:cubicBezTo>
                      <a:pt x="5790" y="2854"/>
                      <a:pt x="4462" y="2754"/>
                      <a:pt x="3158" y="2678"/>
                    </a:cubicBezTo>
                    <a:cubicBezTo>
                      <a:pt x="4086" y="2553"/>
                      <a:pt x="5038" y="2428"/>
                      <a:pt x="5940" y="2202"/>
                    </a:cubicBezTo>
                    <a:cubicBezTo>
                      <a:pt x="6374" y="2106"/>
                      <a:pt x="6205" y="1523"/>
                      <a:pt x="5813" y="1523"/>
                    </a:cubicBezTo>
                    <a:cubicBezTo>
                      <a:pt x="5797" y="1523"/>
                      <a:pt x="5781" y="1524"/>
                      <a:pt x="5765" y="1525"/>
                    </a:cubicBezTo>
                    <a:cubicBezTo>
                      <a:pt x="4637" y="1676"/>
                      <a:pt x="3484" y="1977"/>
                      <a:pt x="2381" y="2277"/>
                    </a:cubicBezTo>
                    <a:cubicBezTo>
                      <a:pt x="3309" y="1676"/>
                      <a:pt x="4286" y="1175"/>
                      <a:pt x="5314" y="723"/>
                    </a:cubicBezTo>
                    <a:cubicBezTo>
                      <a:pt x="5675" y="565"/>
                      <a:pt x="5466" y="0"/>
                      <a:pt x="512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0"/>
              <p:cNvSpPr/>
              <p:nvPr/>
            </p:nvSpPr>
            <p:spPr>
              <a:xfrm>
                <a:off x="1974450" y="4305975"/>
                <a:ext cx="146025" cy="61775"/>
              </a:xfrm>
              <a:custGeom>
                <a:avLst/>
                <a:gdLst/>
                <a:ahLst/>
                <a:cxnLst/>
                <a:rect l="l" t="t" r="r" b="b"/>
                <a:pathLst>
                  <a:path w="5841" h="2471" extrusionOk="0">
                    <a:moveTo>
                      <a:pt x="5182" y="0"/>
                    </a:moveTo>
                    <a:cubicBezTo>
                      <a:pt x="4975" y="0"/>
                      <a:pt x="4746" y="188"/>
                      <a:pt x="4813" y="420"/>
                    </a:cubicBezTo>
                    <a:cubicBezTo>
                      <a:pt x="4938" y="846"/>
                      <a:pt x="4963" y="1347"/>
                      <a:pt x="4587" y="1673"/>
                    </a:cubicBezTo>
                    <a:cubicBezTo>
                      <a:pt x="4391" y="1836"/>
                      <a:pt x="4190" y="1906"/>
                      <a:pt x="4000" y="1906"/>
                    </a:cubicBezTo>
                    <a:cubicBezTo>
                      <a:pt x="3460" y="1906"/>
                      <a:pt x="3008" y="1345"/>
                      <a:pt x="3008" y="771"/>
                    </a:cubicBezTo>
                    <a:cubicBezTo>
                      <a:pt x="2995" y="605"/>
                      <a:pt x="2859" y="517"/>
                      <a:pt x="2728" y="517"/>
                    </a:cubicBezTo>
                    <a:cubicBezTo>
                      <a:pt x="2602" y="517"/>
                      <a:pt x="2482" y="598"/>
                      <a:pt x="2482" y="771"/>
                    </a:cubicBezTo>
                    <a:cubicBezTo>
                      <a:pt x="2519" y="1260"/>
                      <a:pt x="2147" y="1835"/>
                      <a:pt x="1629" y="1835"/>
                    </a:cubicBezTo>
                    <a:cubicBezTo>
                      <a:pt x="1458" y="1835"/>
                      <a:pt x="1271" y="1772"/>
                      <a:pt x="1078" y="1623"/>
                    </a:cubicBezTo>
                    <a:cubicBezTo>
                      <a:pt x="752" y="1372"/>
                      <a:pt x="702" y="871"/>
                      <a:pt x="803" y="495"/>
                    </a:cubicBezTo>
                    <a:cubicBezTo>
                      <a:pt x="835" y="348"/>
                      <a:pt x="708" y="233"/>
                      <a:pt x="581" y="233"/>
                    </a:cubicBezTo>
                    <a:cubicBezTo>
                      <a:pt x="513" y="233"/>
                      <a:pt x="445" y="266"/>
                      <a:pt x="402" y="345"/>
                    </a:cubicBezTo>
                    <a:cubicBezTo>
                      <a:pt x="1" y="1121"/>
                      <a:pt x="351" y="2149"/>
                      <a:pt x="1254" y="2375"/>
                    </a:cubicBezTo>
                    <a:cubicBezTo>
                      <a:pt x="1358" y="2400"/>
                      <a:pt x="1461" y="2412"/>
                      <a:pt x="1562" y="2412"/>
                    </a:cubicBezTo>
                    <a:cubicBezTo>
                      <a:pt x="2065" y="2412"/>
                      <a:pt x="2507" y="2116"/>
                      <a:pt x="2757" y="1698"/>
                    </a:cubicBezTo>
                    <a:cubicBezTo>
                      <a:pt x="3026" y="2152"/>
                      <a:pt x="3498" y="2470"/>
                      <a:pt x="4049" y="2470"/>
                    </a:cubicBezTo>
                    <a:cubicBezTo>
                      <a:pt x="4167" y="2470"/>
                      <a:pt x="4288" y="2456"/>
                      <a:pt x="4412" y="2425"/>
                    </a:cubicBezTo>
                    <a:cubicBezTo>
                      <a:pt x="5389" y="2149"/>
                      <a:pt x="5840" y="1046"/>
                      <a:pt x="5439" y="169"/>
                    </a:cubicBezTo>
                    <a:cubicBezTo>
                      <a:pt x="5388" y="50"/>
                      <a:pt x="5288" y="0"/>
                      <a:pt x="5182"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40"/>
              <p:cNvSpPr/>
              <p:nvPr/>
            </p:nvSpPr>
            <p:spPr>
              <a:xfrm>
                <a:off x="1700650" y="4358400"/>
                <a:ext cx="91750" cy="42700"/>
              </a:xfrm>
              <a:custGeom>
                <a:avLst/>
                <a:gdLst/>
                <a:ahLst/>
                <a:cxnLst/>
                <a:rect l="l" t="t" r="r" b="b"/>
                <a:pathLst>
                  <a:path w="3670" h="1708" extrusionOk="0">
                    <a:moveTo>
                      <a:pt x="1119" y="1"/>
                    </a:moveTo>
                    <a:cubicBezTo>
                      <a:pt x="917" y="1"/>
                      <a:pt x="726" y="28"/>
                      <a:pt x="526" y="127"/>
                    </a:cubicBezTo>
                    <a:cubicBezTo>
                      <a:pt x="0" y="353"/>
                      <a:pt x="226" y="1029"/>
                      <a:pt x="652" y="1205"/>
                    </a:cubicBezTo>
                    <a:cubicBezTo>
                      <a:pt x="953" y="1305"/>
                      <a:pt x="1253" y="1380"/>
                      <a:pt x="1554" y="1456"/>
                    </a:cubicBezTo>
                    <a:cubicBezTo>
                      <a:pt x="1905" y="1556"/>
                      <a:pt x="2256" y="1681"/>
                      <a:pt x="2632" y="1706"/>
                    </a:cubicBezTo>
                    <a:cubicBezTo>
                      <a:pt x="2648" y="1707"/>
                      <a:pt x="2664" y="1708"/>
                      <a:pt x="2679" y="1708"/>
                    </a:cubicBezTo>
                    <a:cubicBezTo>
                      <a:pt x="3539" y="1708"/>
                      <a:pt x="3669" y="374"/>
                      <a:pt x="2832" y="152"/>
                    </a:cubicBezTo>
                    <a:cubicBezTo>
                      <a:pt x="2456" y="52"/>
                      <a:pt x="2005" y="52"/>
                      <a:pt x="1604" y="27"/>
                    </a:cubicBezTo>
                    <a:cubicBezTo>
                      <a:pt x="1431" y="16"/>
                      <a:pt x="1272" y="1"/>
                      <a:pt x="1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40"/>
              <p:cNvSpPr/>
              <p:nvPr/>
            </p:nvSpPr>
            <p:spPr>
              <a:xfrm>
                <a:off x="1671825" y="4214800"/>
                <a:ext cx="162925" cy="94150"/>
              </a:xfrm>
              <a:custGeom>
                <a:avLst/>
                <a:gdLst/>
                <a:ahLst/>
                <a:cxnLst/>
                <a:rect l="l" t="t" r="r" b="b"/>
                <a:pathLst>
                  <a:path w="6517" h="3766" extrusionOk="0">
                    <a:moveTo>
                      <a:pt x="633" y="1"/>
                    </a:moveTo>
                    <a:cubicBezTo>
                      <a:pt x="232" y="1"/>
                      <a:pt x="74" y="615"/>
                      <a:pt x="501" y="733"/>
                    </a:cubicBezTo>
                    <a:cubicBezTo>
                      <a:pt x="1855" y="1009"/>
                      <a:pt x="3133" y="1385"/>
                      <a:pt x="4386" y="1886"/>
                    </a:cubicBezTo>
                    <a:cubicBezTo>
                      <a:pt x="3361" y="1689"/>
                      <a:pt x="2306" y="1554"/>
                      <a:pt x="1268" y="1554"/>
                    </a:cubicBezTo>
                    <a:cubicBezTo>
                      <a:pt x="986" y="1554"/>
                      <a:pt x="705" y="1564"/>
                      <a:pt x="426" y="1586"/>
                    </a:cubicBezTo>
                    <a:cubicBezTo>
                      <a:pt x="0" y="1611"/>
                      <a:pt x="0" y="2237"/>
                      <a:pt x="426" y="2237"/>
                    </a:cubicBezTo>
                    <a:cubicBezTo>
                      <a:pt x="1065" y="2225"/>
                      <a:pt x="1711" y="2212"/>
                      <a:pt x="2356" y="2212"/>
                    </a:cubicBezTo>
                    <a:cubicBezTo>
                      <a:pt x="3001" y="2212"/>
                      <a:pt x="3647" y="2225"/>
                      <a:pt x="4286" y="2262"/>
                    </a:cubicBezTo>
                    <a:cubicBezTo>
                      <a:pt x="2983" y="2638"/>
                      <a:pt x="1704" y="2989"/>
                      <a:pt x="351" y="3240"/>
                    </a:cubicBezTo>
                    <a:cubicBezTo>
                      <a:pt x="75" y="3290"/>
                      <a:pt x="126" y="3766"/>
                      <a:pt x="426" y="3766"/>
                    </a:cubicBezTo>
                    <a:cubicBezTo>
                      <a:pt x="2356" y="3616"/>
                      <a:pt x="4286" y="3265"/>
                      <a:pt x="6090" y="2538"/>
                    </a:cubicBezTo>
                    <a:cubicBezTo>
                      <a:pt x="6366" y="2413"/>
                      <a:pt x="6517" y="1987"/>
                      <a:pt x="6191" y="1836"/>
                    </a:cubicBezTo>
                    <a:cubicBezTo>
                      <a:pt x="4436" y="1009"/>
                      <a:pt x="2607" y="357"/>
                      <a:pt x="702" y="7"/>
                    </a:cubicBezTo>
                    <a:cubicBezTo>
                      <a:pt x="678" y="3"/>
                      <a:pt x="655" y="1"/>
                      <a:pt x="63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3" name="Google Shape;3813;p40"/>
            <p:cNvSpPr/>
            <p:nvPr/>
          </p:nvSpPr>
          <p:spPr>
            <a:xfrm rot="-2196668" flipH="1">
              <a:off x="1320199" y="2841479"/>
              <a:ext cx="761146" cy="657710"/>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grpSp>
        <p:nvGrpSpPr>
          <p:cNvPr id="3814" name="Google Shape;3814;p40"/>
          <p:cNvGrpSpPr/>
          <p:nvPr/>
        </p:nvGrpSpPr>
        <p:grpSpPr>
          <a:xfrm>
            <a:off x="3008310" y="825262"/>
            <a:ext cx="1189898" cy="1629395"/>
            <a:chOff x="2865652" y="802019"/>
            <a:chExt cx="1301716" cy="1782513"/>
          </a:xfrm>
        </p:grpSpPr>
        <p:sp>
          <p:nvSpPr>
            <p:cNvPr id="3815" name="Google Shape;3815;p40"/>
            <p:cNvSpPr/>
            <p:nvPr/>
          </p:nvSpPr>
          <p:spPr>
            <a:xfrm>
              <a:off x="2925368" y="1342532"/>
              <a:ext cx="1242000" cy="12420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0"/>
            <p:cNvSpPr/>
            <p:nvPr/>
          </p:nvSpPr>
          <p:spPr>
            <a:xfrm>
              <a:off x="2865652" y="1296625"/>
              <a:ext cx="1242000" cy="1242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7" name="Google Shape;3817;p40"/>
            <p:cNvGrpSpPr/>
            <p:nvPr/>
          </p:nvGrpSpPr>
          <p:grpSpPr>
            <a:xfrm>
              <a:off x="2955309" y="1677248"/>
              <a:ext cx="1058995" cy="654940"/>
              <a:chOff x="4889625" y="2419675"/>
              <a:chExt cx="1388300" cy="858600"/>
            </a:xfrm>
          </p:grpSpPr>
          <p:sp>
            <p:nvSpPr>
              <p:cNvPr id="3818" name="Google Shape;3818;p40"/>
              <p:cNvSpPr/>
              <p:nvPr/>
            </p:nvSpPr>
            <p:spPr>
              <a:xfrm>
                <a:off x="4889625" y="2419675"/>
                <a:ext cx="1388300" cy="858600"/>
              </a:xfrm>
              <a:custGeom>
                <a:avLst/>
                <a:gdLst/>
                <a:ahLst/>
                <a:cxnLst/>
                <a:rect l="l" t="t" r="r" b="b"/>
                <a:pathLst>
                  <a:path w="55532" h="34344" extrusionOk="0">
                    <a:moveTo>
                      <a:pt x="40600" y="14480"/>
                    </a:moveTo>
                    <a:cubicBezTo>
                      <a:pt x="40769" y="14480"/>
                      <a:pt x="40938" y="14531"/>
                      <a:pt x="41114" y="14618"/>
                    </a:cubicBezTo>
                    <a:cubicBezTo>
                      <a:pt x="41540" y="14819"/>
                      <a:pt x="41841" y="15220"/>
                      <a:pt x="41991" y="15671"/>
                    </a:cubicBezTo>
                    <a:cubicBezTo>
                      <a:pt x="42267" y="16598"/>
                      <a:pt x="41740" y="17626"/>
                      <a:pt x="40763" y="17826"/>
                    </a:cubicBezTo>
                    <a:cubicBezTo>
                      <a:pt x="40656" y="17845"/>
                      <a:pt x="40548" y="17855"/>
                      <a:pt x="40440" y="17855"/>
                    </a:cubicBezTo>
                    <a:cubicBezTo>
                      <a:pt x="39553" y="17855"/>
                      <a:pt x="38660" y="17233"/>
                      <a:pt x="38683" y="16272"/>
                    </a:cubicBezTo>
                    <a:cubicBezTo>
                      <a:pt x="38683" y="15796"/>
                      <a:pt x="38908" y="15345"/>
                      <a:pt x="39284" y="15044"/>
                    </a:cubicBezTo>
                    <a:cubicBezTo>
                      <a:pt x="39460" y="14894"/>
                      <a:pt x="39660" y="14794"/>
                      <a:pt x="39911" y="14744"/>
                    </a:cubicBezTo>
                    <a:lnTo>
                      <a:pt x="39936" y="14744"/>
                    </a:lnTo>
                    <a:cubicBezTo>
                      <a:pt x="39986" y="14693"/>
                      <a:pt x="40036" y="14668"/>
                      <a:pt x="40086" y="14643"/>
                    </a:cubicBezTo>
                    <a:cubicBezTo>
                      <a:pt x="40262" y="14531"/>
                      <a:pt x="40431" y="14480"/>
                      <a:pt x="40600" y="14480"/>
                    </a:cubicBezTo>
                    <a:close/>
                    <a:moveTo>
                      <a:pt x="15578" y="16402"/>
                    </a:moveTo>
                    <a:cubicBezTo>
                      <a:pt x="15686" y="16402"/>
                      <a:pt x="15796" y="16416"/>
                      <a:pt x="15901" y="16448"/>
                    </a:cubicBezTo>
                    <a:cubicBezTo>
                      <a:pt x="16026" y="16498"/>
                      <a:pt x="16151" y="16573"/>
                      <a:pt x="16251" y="16648"/>
                    </a:cubicBezTo>
                    <a:cubicBezTo>
                      <a:pt x="16276" y="16698"/>
                      <a:pt x="16302" y="16724"/>
                      <a:pt x="16327" y="16774"/>
                    </a:cubicBezTo>
                    <a:cubicBezTo>
                      <a:pt x="16928" y="17049"/>
                      <a:pt x="17229" y="17901"/>
                      <a:pt x="17104" y="18553"/>
                    </a:cubicBezTo>
                    <a:cubicBezTo>
                      <a:pt x="16942" y="19282"/>
                      <a:pt x="16288" y="19766"/>
                      <a:pt x="15581" y="19766"/>
                    </a:cubicBezTo>
                    <a:cubicBezTo>
                      <a:pt x="15413" y="19766"/>
                      <a:pt x="15242" y="19739"/>
                      <a:pt x="15073" y="19681"/>
                    </a:cubicBezTo>
                    <a:cubicBezTo>
                      <a:pt x="14121" y="19330"/>
                      <a:pt x="13570" y="18202"/>
                      <a:pt x="14096" y="17275"/>
                    </a:cubicBezTo>
                    <a:cubicBezTo>
                      <a:pt x="14322" y="16874"/>
                      <a:pt x="14698" y="16598"/>
                      <a:pt x="15149" y="16473"/>
                    </a:cubicBezTo>
                    <a:cubicBezTo>
                      <a:pt x="15280" y="16429"/>
                      <a:pt x="15428" y="16402"/>
                      <a:pt x="15578" y="16402"/>
                    </a:cubicBezTo>
                    <a:close/>
                    <a:moveTo>
                      <a:pt x="30061" y="16498"/>
                    </a:moveTo>
                    <a:cubicBezTo>
                      <a:pt x="30236" y="16498"/>
                      <a:pt x="30412" y="16598"/>
                      <a:pt x="30512" y="16724"/>
                    </a:cubicBezTo>
                    <a:cubicBezTo>
                      <a:pt x="30713" y="16774"/>
                      <a:pt x="30863" y="16899"/>
                      <a:pt x="30938" y="17099"/>
                    </a:cubicBezTo>
                    <a:cubicBezTo>
                      <a:pt x="31515" y="19305"/>
                      <a:pt x="29760" y="21460"/>
                      <a:pt x="27580" y="21661"/>
                    </a:cubicBezTo>
                    <a:cubicBezTo>
                      <a:pt x="27499" y="21669"/>
                      <a:pt x="27416" y="21673"/>
                      <a:pt x="27333" y="21673"/>
                    </a:cubicBezTo>
                    <a:cubicBezTo>
                      <a:pt x="26355" y="21673"/>
                      <a:pt x="25221" y="21145"/>
                      <a:pt x="24597" y="20383"/>
                    </a:cubicBezTo>
                    <a:cubicBezTo>
                      <a:pt x="23745" y="19606"/>
                      <a:pt x="23470" y="18102"/>
                      <a:pt x="24071" y="17150"/>
                    </a:cubicBezTo>
                    <a:cubicBezTo>
                      <a:pt x="24128" y="17050"/>
                      <a:pt x="24226" y="17007"/>
                      <a:pt x="24323" y="17007"/>
                    </a:cubicBezTo>
                    <a:cubicBezTo>
                      <a:pt x="24396" y="17007"/>
                      <a:pt x="24468" y="17031"/>
                      <a:pt x="24522" y="17074"/>
                    </a:cubicBezTo>
                    <a:cubicBezTo>
                      <a:pt x="26126" y="16373"/>
                      <a:pt x="28332" y="16573"/>
                      <a:pt x="30061" y="16498"/>
                    </a:cubicBezTo>
                    <a:close/>
                    <a:moveTo>
                      <a:pt x="42166" y="19706"/>
                    </a:moveTo>
                    <a:cubicBezTo>
                      <a:pt x="43319" y="19756"/>
                      <a:pt x="43946" y="20934"/>
                      <a:pt x="43695" y="21987"/>
                    </a:cubicBezTo>
                    <a:cubicBezTo>
                      <a:pt x="43507" y="22867"/>
                      <a:pt x="42722" y="23432"/>
                      <a:pt x="41869" y="23432"/>
                    </a:cubicBezTo>
                    <a:cubicBezTo>
                      <a:pt x="41702" y="23432"/>
                      <a:pt x="41532" y="23410"/>
                      <a:pt x="41364" y="23365"/>
                    </a:cubicBezTo>
                    <a:cubicBezTo>
                      <a:pt x="40312" y="23089"/>
                      <a:pt x="39610" y="21962"/>
                      <a:pt x="40061" y="20934"/>
                    </a:cubicBezTo>
                    <a:cubicBezTo>
                      <a:pt x="40287" y="20433"/>
                      <a:pt x="40813" y="20007"/>
                      <a:pt x="41364" y="19881"/>
                    </a:cubicBezTo>
                    <a:cubicBezTo>
                      <a:pt x="41615" y="19756"/>
                      <a:pt x="41891" y="19706"/>
                      <a:pt x="42166" y="19706"/>
                    </a:cubicBezTo>
                    <a:close/>
                    <a:moveTo>
                      <a:pt x="15875" y="21636"/>
                    </a:moveTo>
                    <a:cubicBezTo>
                      <a:pt x="16140" y="21636"/>
                      <a:pt x="16402" y="21703"/>
                      <a:pt x="16652" y="21836"/>
                    </a:cubicBezTo>
                    <a:cubicBezTo>
                      <a:pt x="18006" y="22613"/>
                      <a:pt x="17906" y="24568"/>
                      <a:pt x="16552" y="25295"/>
                    </a:cubicBezTo>
                    <a:cubicBezTo>
                      <a:pt x="16244" y="25461"/>
                      <a:pt x="15922" y="25536"/>
                      <a:pt x="15610" y="25536"/>
                    </a:cubicBezTo>
                    <a:cubicBezTo>
                      <a:pt x="14552" y="25536"/>
                      <a:pt x="13600" y="24665"/>
                      <a:pt x="13620" y="23465"/>
                    </a:cubicBezTo>
                    <a:cubicBezTo>
                      <a:pt x="13620" y="22478"/>
                      <a:pt x="14543" y="21685"/>
                      <a:pt x="15433" y="21685"/>
                    </a:cubicBezTo>
                    <a:cubicBezTo>
                      <a:pt x="15447" y="21685"/>
                      <a:pt x="15461" y="21686"/>
                      <a:pt x="15474" y="21686"/>
                    </a:cubicBezTo>
                    <a:cubicBezTo>
                      <a:pt x="15608" y="21653"/>
                      <a:pt x="15742" y="21636"/>
                      <a:pt x="15875" y="21636"/>
                    </a:cubicBezTo>
                    <a:close/>
                    <a:moveTo>
                      <a:pt x="27443" y="1"/>
                    </a:moveTo>
                    <a:cubicBezTo>
                      <a:pt x="27356" y="1"/>
                      <a:pt x="27268" y="3"/>
                      <a:pt x="27179" y="7"/>
                    </a:cubicBezTo>
                    <a:cubicBezTo>
                      <a:pt x="23845" y="132"/>
                      <a:pt x="21916" y="2914"/>
                      <a:pt x="21740" y="5947"/>
                    </a:cubicBezTo>
                    <a:cubicBezTo>
                      <a:pt x="21815" y="6097"/>
                      <a:pt x="21891" y="6272"/>
                      <a:pt x="21966" y="6423"/>
                    </a:cubicBezTo>
                    <a:cubicBezTo>
                      <a:pt x="22087" y="6726"/>
                      <a:pt x="21851" y="6919"/>
                      <a:pt x="21601" y="6919"/>
                    </a:cubicBezTo>
                    <a:cubicBezTo>
                      <a:pt x="21437" y="6919"/>
                      <a:pt x="21268" y="6836"/>
                      <a:pt x="21189" y="6648"/>
                    </a:cubicBezTo>
                    <a:cubicBezTo>
                      <a:pt x="19981" y="3701"/>
                      <a:pt x="17136" y="1757"/>
                      <a:pt x="14072" y="1757"/>
                    </a:cubicBezTo>
                    <a:cubicBezTo>
                      <a:pt x="13384" y="1757"/>
                      <a:pt x="12685" y="1855"/>
                      <a:pt x="11991" y="2062"/>
                    </a:cubicBezTo>
                    <a:cubicBezTo>
                      <a:pt x="10136" y="2638"/>
                      <a:pt x="8432" y="3967"/>
                      <a:pt x="7830" y="5871"/>
                    </a:cubicBezTo>
                    <a:cubicBezTo>
                      <a:pt x="7179" y="7926"/>
                      <a:pt x="8031" y="9606"/>
                      <a:pt x="8557" y="11510"/>
                    </a:cubicBezTo>
                    <a:cubicBezTo>
                      <a:pt x="8582" y="11561"/>
                      <a:pt x="8582" y="11586"/>
                      <a:pt x="8582" y="11611"/>
                    </a:cubicBezTo>
                    <a:cubicBezTo>
                      <a:pt x="8607" y="11661"/>
                      <a:pt x="8607" y="11711"/>
                      <a:pt x="8632" y="11736"/>
                    </a:cubicBezTo>
                    <a:cubicBezTo>
                      <a:pt x="8650" y="11879"/>
                      <a:pt x="8528" y="12009"/>
                      <a:pt x="8412" y="12009"/>
                    </a:cubicBezTo>
                    <a:cubicBezTo>
                      <a:pt x="8364" y="12009"/>
                      <a:pt x="8318" y="11987"/>
                      <a:pt x="8281" y="11937"/>
                    </a:cubicBezTo>
                    <a:cubicBezTo>
                      <a:pt x="8256" y="11937"/>
                      <a:pt x="8256" y="11937"/>
                      <a:pt x="8256" y="11911"/>
                    </a:cubicBezTo>
                    <a:lnTo>
                      <a:pt x="8231" y="11911"/>
                    </a:lnTo>
                    <a:cubicBezTo>
                      <a:pt x="7665" y="11790"/>
                      <a:pt x="7094" y="11730"/>
                      <a:pt x="6531" y="11730"/>
                    </a:cubicBezTo>
                    <a:cubicBezTo>
                      <a:pt x="3165" y="11730"/>
                      <a:pt x="104" y="13875"/>
                      <a:pt x="61" y="17676"/>
                    </a:cubicBezTo>
                    <a:cubicBezTo>
                      <a:pt x="1" y="21505"/>
                      <a:pt x="2842" y="23169"/>
                      <a:pt x="5970" y="23169"/>
                    </a:cubicBezTo>
                    <a:cubicBezTo>
                      <a:pt x="6753" y="23169"/>
                      <a:pt x="7554" y="23065"/>
                      <a:pt x="8332" y="22864"/>
                    </a:cubicBezTo>
                    <a:cubicBezTo>
                      <a:pt x="8332" y="22839"/>
                      <a:pt x="8357" y="22814"/>
                      <a:pt x="8382" y="22789"/>
                    </a:cubicBezTo>
                    <a:cubicBezTo>
                      <a:pt x="8432" y="22714"/>
                      <a:pt x="8501" y="22682"/>
                      <a:pt x="8570" y="22682"/>
                    </a:cubicBezTo>
                    <a:cubicBezTo>
                      <a:pt x="8639" y="22682"/>
                      <a:pt x="8708" y="22714"/>
                      <a:pt x="8758" y="22764"/>
                    </a:cubicBezTo>
                    <a:cubicBezTo>
                      <a:pt x="9134" y="22789"/>
                      <a:pt x="9259" y="23415"/>
                      <a:pt x="8833" y="23541"/>
                    </a:cubicBezTo>
                    <a:cubicBezTo>
                      <a:pt x="8758" y="23566"/>
                      <a:pt x="8708" y="23591"/>
                      <a:pt x="8657" y="23591"/>
                    </a:cubicBezTo>
                    <a:cubicBezTo>
                      <a:pt x="6477" y="29230"/>
                      <a:pt x="13094" y="33541"/>
                      <a:pt x="17981" y="34217"/>
                    </a:cubicBezTo>
                    <a:cubicBezTo>
                      <a:pt x="18603" y="34301"/>
                      <a:pt x="19230" y="34343"/>
                      <a:pt x="19855" y="34343"/>
                    </a:cubicBezTo>
                    <a:cubicBezTo>
                      <a:pt x="25023" y="34343"/>
                      <a:pt x="30037" y="31486"/>
                      <a:pt x="30663" y="25897"/>
                    </a:cubicBezTo>
                    <a:cubicBezTo>
                      <a:pt x="30688" y="25655"/>
                      <a:pt x="30887" y="25530"/>
                      <a:pt x="31074" y="25530"/>
                    </a:cubicBezTo>
                    <a:cubicBezTo>
                      <a:pt x="31256" y="25530"/>
                      <a:pt x="31427" y="25649"/>
                      <a:pt x="31414" y="25897"/>
                    </a:cubicBezTo>
                    <a:cubicBezTo>
                      <a:pt x="31414" y="26047"/>
                      <a:pt x="31389" y="26197"/>
                      <a:pt x="31389" y="26348"/>
                    </a:cubicBezTo>
                    <a:cubicBezTo>
                      <a:pt x="33018" y="29054"/>
                      <a:pt x="35725" y="30684"/>
                      <a:pt x="38908" y="30959"/>
                    </a:cubicBezTo>
                    <a:cubicBezTo>
                      <a:pt x="39182" y="30984"/>
                      <a:pt x="39446" y="30997"/>
                      <a:pt x="39702" y="30997"/>
                    </a:cubicBezTo>
                    <a:cubicBezTo>
                      <a:pt x="43262" y="30997"/>
                      <a:pt x="45086" y="28599"/>
                      <a:pt x="45600" y="25044"/>
                    </a:cubicBezTo>
                    <a:cubicBezTo>
                      <a:pt x="45622" y="24842"/>
                      <a:pt x="45761" y="24756"/>
                      <a:pt x="45915" y="24756"/>
                    </a:cubicBezTo>
                    <a:cubicBezTo>
                      <a:pt x="46106" y="24756"/>
                      <a:pt x="46322" y="24887"/>
                      <a:pt x="46377" y="25094"/>
                    </a:cubicBezTo>
                    <a:cubicBezTo>
                      <a:pt x="46775" y="25131"/>
                      <a:pt x="47175" y="25151"/>
                      <a:pt x="47573" y="25151"/>
                    </a:cubicBezTo>
                    <a:cubicBezTo>
                      <a:pt x="50184" y="25151"/>
                      <a:pt x="52710" y="24299"/>
                      <a:pt x="53971" y="21711"/>
                    </a:cubicBezTo>
                    <a:cubicBezTo>
                      <a:pt x="55532" y="18497"/>
                      <a:pt x="53390" y="13399"/>
                      <a:pt x="49640" y="13399"/>
                    </a:cubicBezTo>
                    <a:cubicBezTo>
                      <a:pt x="49355" y="13399"/>
                      <a:pt x="49061" y="13428"/>
                      <a:pt x="48758" y="13490"/>
                    </a:cubicBezTo>
                    <a:cubicBezTo>
                      <a:pt x="48735" y="13494"/>
                      <a:pt x="48714" y="13495"/>
                      <a:pt x="48694" y="13495"/>
                    </a:cubicBezTo>
                    <a:cubicBezTo>
                      <a:pt x="48557" y="13495"/>
                      <a:pt x="48476" y="13424"/>
                      <a:pt x="48432" y="13315"/>
                    </a:cubicBezTo>
                    <a:cubicBezTo>
                      <a:pt x="48383" y="13334"/>
                      <a:pt x="48332" y="13342"/>
                      <a:pt x="48282" y="13342"/>
                    </a:cubicBezTo>
                    <a:cubicBezTo>
                      <a:pt x="47994" y="13342"/>
                      <a:pt x="47718" y="13062"/>
                      <a:pt x="47931" y="12764"/>
                    </a:cubicBezTo>
                    <a:cubicBezTo>
                      <a:pt x="50713" y="8829"/>
                      <a:pt x="49861" y="3215"/>
                      <a:pt x="44798" y="1786"/>
                    </a:cubicBezTo>
                    <a:cubicBezTo>
                      <a:pt x="44060" y="1580"/>
                      <a:pt x="43347" y="1486"/>
                      <a:pt x="42659" y="1486"/>
                    </a:cubicBezTo>
                    <a:cubicBezTo>
                      <a:pt x="39167" y="1486"/>
                      <a:pt x="36308" y="3914"/>
                      <a:pt x="33921" y="6448"/>
                    </a:cubicBezTo>
                    <a:cubicBezTo>
                      <a:pt x="33858" y="6511"/>
                      <a:pt x="33786" y="6539"/>
                      <a:pt x="33716" y="6539"/>
                    </a:cubicBezTo>
                    <a:cubicBezTo>
                      <a:pt x="33620" y="6539"/>
                      <a:pt x="33528" y="6485"/>
                      <a:pt x="33470" y="6398"/>
                    </a:cubicBezTo>
                    <a:cubicBezTo>
                      <a:pt x="33269" y="6398"/>
                      <a:pt x="33094" y="6272"/>
                      <a:pt x="33094" y="6022"/>
                    </a:cubicBezTo>
                    <a:cubicBezTo>
                      <a:pt x="33118" y="2750"/>
                      <a:pt x="30763" y="1"/>
                      <a:pt x="274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0"/>
              <p:cNvSpPr/>
              <p:nvPr/>
            </p:nvSpPr>
            <p:spPr>
              <a:xfrm>
                <a:off x="5879850" y="2912300"/>
                <a:ext cx="108425" cy="93175"/>
              </a:xfrm>
              <a:custGeom>
                <a:avLst/>
                <a:gdLst/>
                <a:ahLst/>
                <a:cxnLst/>
                <a:rect l="l" t="t" r="r" b="b"/>
                <a:pathLst>
                  <a:path w="4337" h="3727" extrusionOk="0">
                    <a:moveTo>
                      <a:pt x="2557" y="1"/>
                    </a:moveTo>
                    <a:cubicBezTo>
                      <a:pt x="2282" y="1"/>
                      <a:pt x="2006" y="51"/>
                      <a:pt x="1755" y="176"/>
                    </a:cubicBezTo>
                    <a:cubicBezTo>
                      <a:pt x="1204" y="302"/>
                      <a:pt x="678" y="728"/>
                      <a:pt x="452" y="1229"/>
                    </a:cubicBezTo>
                    <a:cubicBezTo>
                      <a:pt x="1" y="2257"/>
                      <a:pt x="703" y="3384"/>
                      <a:pt x="1755" y="3660"/>
                    </a:cubicBezTo>
                    <a:cubicBezTo>
                      <a:pt x="1923" y="3705"/>
                      <a:pt x="2093" y="3727"/>
                      <a:pt x="2260" y="3727"/>
                    </a:cubicBezTo>
                    <a:cubicBezTo>
                      <a:pt x="3113" y="3727"/>
                      <a:pt x="3898" y="3162"/>
                      <a:pt x="4086" y="2282"/>
                    </a:cubicBezTo>
                    <a:cubicBezTo>
                      <a:pt x="4337" y="1229"/>
                      <a:pt x="3710" y="51"/>
                      <a:pt x="2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40"/>
              <p:cNvSpPr/>
              <p:nvPr/>
            </p:nvSpPr>
            <p:spPr>
              <a:xfrm>
                <a:off x="5856125" y="2781675"/>
                <a:ext cx="90175" cy="84375"/>
              </a:xfrm>
              <a:custGeom>
                <a:avLst/>
                <a:gdLst/>
                <a:ahLst/>
                <a:cxnLst/>
                <a:rect l="l" t="t" r="r" b="b"/>
                <a:pathLst>
                  <a:path w="3607" h="3375" extrusionOk="0">
                    <a:moveTo>
                      <a:pt x="1940" y="0"/>
                    </a:moveTo>
                    <a:cubicBezTo>
                      <a:pt x="1771" y="0"/>
                      <a:pt x="1602" y="51"/>
                      <a:pt x="1426" y="163"/>
                    </a:cubicBezTo>
                    <a:cubicBezTo>
                      <a:pt x="1376" y="188"/>
                      <a:pt x="1326" y="213"/>
                      <a:pt x="1276" y="264"/>
                    </a:cubicBezTo>
                    <a:lnTo>
                      <a:pt x="1251" y="264"/>
                    </a:lnTo>
                    <a:cubicBezTo>
                      <a:pt x="1000" y="314"/>
                      <a:pt x="800" y="414"/>
                      <a:pt x="624" y="564"/>
                    </a:cubicBezTo>
                    <a:cubicBezTo>
                      <a:pt x="248" y="865"/>
                      <a:pt x="23" y="1316"/>
                      <a:pt x="23" y="1792"/>
                    </a:cubicBezTo>
                    <a:cubicBezTo>
                      <a:pt x="0" y="2753"/>
                      <a:pt x="893" y="3375"/>
                      <a:pt x="1780" y="3375"/>
                    </a:cubicBezTo>
                    <a:cubicBezTo>
                      <a:pt x="1888" y="3375"/>
                      <a:pt x="1996" y="3365"/>
                      <a:pt x="2103" y="3346"/>
                    </a:cubicBezTo>
                    <a:cubicBezTo>
                      <a:pt x="3080" y="3146"/>
                      <a:pt x="3607" y="2118"/>
                      <a:pt x="3331" y="1191"/>
                    </a:cubicBezTo>
                    <a:cubicBezTo>
                      <a:pt x="3181" y="740"/>
                      <a:pt x="2880" y="339"/>
                      <a:pt x="2454" y="138"/>
                    </a:cubicBezTo>
                    <a:cubicBezTo>
                      <a:pt x="2278" y="51"/>
                      <a:pt x="2109" y="0"/>
                      <a:pt x="194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0"/>
              <p:cNvSpPr/>
              <p:nvPr/>
            </p:nvSpPr>
            <p:spPr>
              <a:xfrm>
                <a:off x="5476350" y="2828975"/>
                <a:ext cx="201150" cy="132525"/>
              </a:xfrm>
              <a:custGeom>
                <a:avLst/>
                <a:gdLst/>
                <a:ahLst/>
                <a:cxnLst/>
                <a:rect l="l" t="t" r="r" b="b"/>
                <a:pathLst>
                  <a:path w="8046" h="5301" extrusionOk="0">
                    <a:moveTo>
                      <a:pt x="6592" y="126"/>
                    </a:moveTo>
                    <a:cubicBezTo>
                      <a:pt x="4863" y="201"/>
                      <a:pt x="2657" y="1"/>
                      <a:pt x="1053" y="702"/>
                    </a:cubicBezTo>
                    <a:cubicBezTo>
                      <a:pt x="999" y="659"/>
                      <a:pt x="927" y="635"/>
                      <a:pt x="854" y="635"/>
                    </a:cubicBezTo>
                    <a:cubicBezTo>
                      <a:pt x="757" y="635"/>
                      <a:pt x="659" y="678"/>
                      <a:pt x="602" y="778"/>
                    </a:cubicBezTo>
                    <a:cubicBezTo>
                      <a:pt x="1" y="1730"/>
                      <a:pt x="276" y="3234"/>
                      <a:pt x="1128" y="4011"/>
                    </a:cubicBezTo>
                    <a:cubicBezTo>
                      <a:pt x="1752" y="4773"/>
                      <a:pt x="2886" y="5301"/>
                      <a:pt x="3864" y="5301"/>
                    </a:cubicBezTo>
                    <a:cubicBezTo>
                      <a:pt x="3947" y="5301"/>
                      <a:pt x="4030" y="5297"/>
                      <a:pt x="4111" y="5289"/>
                    </a:cubicBezTo>
                    <a:cubicBezTo>
                      <a:pt x="6291" y="5088"/>
                      <a:pt x="8046" y="2933"/>
                      <a:pt x="7469" y="727"/>
                    </a:cubicBezTo>
                    <a:cubicBezTo>
                      <a:pt x="7394" y="527"/>
                      <a:pt x="7244" y="402"/>
                      <a:pt x="7043" y="352"/>
                    </a:cubicBezTo>
                    <a:cubicBezTo>
                      <a:pt x="6943" y="226"/>
                      <a:pt x="6767" y="126"/>
                      <a:pt x="6592" y="126"/>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0"/>
              <p:cNvSpPr/>
              <p:nvPr/>
            </p:nvSpPr>
            <p:spPr>
              <a:xfrm>
                <a:off x="5228850" y="2829725"/>
                <a:ext cx="91500" cy="84100"/>
              </a:xfrm>
              <a:custGeom>
                <a:avLst/>
                <a:gdLst/>
                <a:ahLst/>
                <a:cxnLst/>
                <a:rect l="l" t="t" r="r" b="b"/>
                <a:pathLst>
                  <a:path w="3660" h="3364" extrusionOk="0">
                    <a:moveTo>
                      <a:pt x="2009" y="0"/>
                    </a:moveTo>
                    <a:cubicBezTo>
                      <a:pt x="1859" y="0"/>
                      <a:pt x="1711" y="27"/>
                      <a:pt x="1580" y="71"/>
                    </a:cubicBezTo>
                    <a:cubicBezTo>
                      <a:pt x="1129" y="196"/>
                      <a:pt x="753" y="472"/>
                      <a:pt x="527" y="873"/>
                    </a:cubicBezTo>
                    <a:cubicBezTo>
                      <a:pt x="1" y="1800"/>
                      <a:pt x="552" y="2928"/>
                      <a:pt x="1504" y="3279"/>
                    </a:cubicBezTo>
                    <a:cubicBezTo>
                      <a:pt x="1673" y="3337"/>
                      <a:pt x="1844" y="3364"/>
                      <a:pt x="2012" y="3364"/>
                    </a:cubicBezTo>
                    <a:cubicBezTo>
                      <a:pt x="2719" y="3364"/>
                      <a:pt x="3373" y="2880"/>
                      <a:pt x="3535" y="2151"/>
                    </a:cubicBezTo>
                    <a:cubicBezTo>
                      <a:pt x="3660" y="1499"/>
                      <a:pt x="3359" y="647"/>
                      <a:pt x="2758" y="372"/>
                    </a:cubicBezTo>
                    <a:cubicBezTo>
                      <a:pt x="2733" y="322"/>
                      <a:pt x="2707" y="296"/>
                      <a:pt x="2682" y="246"/>
                    </a:cubicBezTo>
                    <a:cubicBezTo>
                      <a:pt x="2582" y="171"/>
                      <a:pt x="2457" y="96"/>
                      <a:pt x="2332" y="46"/>
                    </a:cubicBezTo>
                    <a:cubicBezTo>
                      <a:pt x="2227" y="14"/>
                      <a:pt x="2117" y="0"/>
                      <a:pt x="2009"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0"/>
              <p:cNvSpPr/>
              <p:nvPr/>
            </p:nvSpPr>
            <p:spPr>
              <a:xfrm>
                <a:off x="5229625" y="2960550"/>
                <a:ext cx="110150" cy="97550"/>
              </a:xfrm>
              <a:custGeom>
                <a:avLst/>
                <a:gdLst/>
                <a:ahLst/>
                <a:cxnLst/>
                <a:rect l="l" t="t" r="r" b="b"/>
                <a:pathLst>
                  <a:path w="4406" h="3902" extrusionOk="0">
                    <a:moveTo>
                      <a:pt x="2275" y="1"/>
                    </a:moveTo>
                    <a:cubicBezTo>
                      <a:pt x="2142" y="1"/>
                      <a:pt x="2008" y="18"/>
                      <a:pt x="1874" y="51"/>
                    </a:cubicBezTo>
                    <a:cubicBezTo>
                      <a:pt x="1861" y="51"/>
                      <a:pt x="1847" y="50"/>
                      <a:pt x="1833" y="50"/>
                    </a:cubicBezTo>
                    <a:cubicBezTo>
                      <a:pt x="943" y="50"/>
                      <a:pt x="20" y="843"/>
                      <a:pt x="20" y="1830"/>
                    </a:cubicBezTo>
                    <a:cubicBezTo>
                      <a:pt x="0" y="3030"/>
                      <a:pt x="952" y="3901"/>
                      <a:pt x="2010" y="3901"/>
                    </a:cubicBezTo>
                    <a:cubicBezTo>
                      <a:pt x="2322" y="3901"/>
                      <a:pt x="2644" y="3826"/>
                      <a:pt x="2952" y="3660"/>
                    </a:cubicBezTo>
                    <a:cubicBezTo>
                      <a:pt x="4306" y="2933"/>
                      <a:pt x="4406" y="978"/>
                      <a:pt x="3052" y="201"/>
                    </a:cubicBezTo>
                    <a:cubicBezTo>
                      <a:pt x="2802" y="68"/>
                      <a:pt x="2540" y="1"/>
                      <a:pt x="2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4" name="Google Shape;3824;p40"/>
            <p:cNvSpPr/>
            <p:nvPr/>
          </p:nvSpPr>
          <p:spPr>
            <a:xfrm rot="-2196668" flipH="1">
              <a:off x="3104237" y="964064"/>
              <a:ext cx="761146" cy="657710"/>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grpSp>
        <p:nvGrpSpPr>
          <p:cNvPr id="3825" name="Google Shape;3825;p40"/>
          <p:cNvGrpSpPr/>
          <p:nvPr/>
        </p:nvGrpSpPr>
        <p:grpSpPr>
          <a:xfrm>
            <a:off x="3008299" y="2437480"/>
            <a:ext cx="1189898" cy="1639480"/>
            <a:chOff x="2865640" y="2679419"/>
            <a:chExt cx="1301716" cy="1793546"/>
          </a:xfrm>
        </p:grpSpPr>
        <p:sp>
          <p:nvSpPr>
            <p:cNvPr id="3826" name="Google Shape;3826;p40"/>
            <p:cNvSpPr/>
            <p:nvPr/>
          </p:nvSpPr>
          <p:spPr>
            <a:xfrm>
              <a:off x="2925356" y="3230964"/>
              <a:ext cx="1242000" cy="12420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40"/>
            <p:cNvSpPr/>
            <p:nvPr/>
          </p:nvSpPr>
          <p:spPr>
            <a:xfrm>
              <a:off x="2865640" y="3185058"/>
              <a:ext cx="1242000" cy="124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8" name="Google Shape;3828;p40"/>
            <p:cNvGrpSpPr/>
            <p:nvPr/>
          </p:nvGrpSpPr>
          <p:grpSpPr>
            <a:xfrm>
              <a:off x="2971738" y="3300453"/>
              <a:ext cx="1003372" cy="1066664"/>
              <a:chOff x="2897151" y="3136668"/>
              <a:chExt cx="1089320" cy="1158032"/>
            </a:xfrm>
          </p:grpSpPr>
          <p:sp>
            <p:nvSpPr>
              <p:cNvPr id="3829" name="Google Shape;3829;p40"/>
              <p:cNvSpPr/>
              <p:nvPr/>
            </p:nvSpPr>
            <p:spPr>
              <a:xfrm rot="8100000">
                <a:off x="3562511" y="3915140"/>
                <a:ext cx="118370" cy="118370"/>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0"/>
              <p:cNvSpPr/>
              <p:nvPr/>
            </p:nvSpPr>
            <p:spPr>
              <a:xfrm rot="8100000">
                <a:off x="3147736" y="3949778"/>
                <a:ext cx="118370" cy="118370"/>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0"/>
              <p:cNvSpPr/>
              <p:nvPr/>
            </p:nvSpPr>
            <p:spPr>
              <a:xfrm rot="8100000">
                <a:off x="3315136" y="4151815"/>
                <a:ext cx="118370" cy="11837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0"/>
              <p:cNvSpPr/>
              <p:nvPr/>
            </p:nvSpPr>
            <p:spPr>
              <a:xfrm rot="8100000">
                <a:off x="3843586" y="4082540"/>
                <a:ext cx="118370" cy="11837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3" name="Google Shape;3833;p40"/>
              <p:cNvGrpSpPr/>
              <p:nvPr/>
            </p:nvGrpSpPr>
            <p:grpSpPr>
              <a:xfrm>
                <a:off x="2897151" y="3136668"/>
                <a:ext cx="1068768" cy="877068"/>
                <a:chOff x="2897151" y="3136668"/>
                <a:chExt cx="1068768" cy="877068"/>
              </a:xfrm>
            </p:grpSpPr>
            <p:sp>
              <p:nvSpPr>
                <p:cNvPr id="3834" name="Google Shape;3834;p40"/>
                <p:cNvSpPr/>
                <p:nvPr/>
              </p:nvSpPr>
              <p:spPr>
                <a:xfrm rot="475792">
                  <a:off x="2944223" y="3200311"/>
                  <a:ext cx="974624" cy="749781"/>
                </a:xfrm>
                <a:prstGeom prst="clou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0"/>
                <p:cNvSpPr/>
                <p:nvPr/>
              </p:nvSpPr>
              <p:spPr>
                <a:xfrm>
                  <a:off x="3651890" y="3588922"/>
                  <a:ext cx="82707" cy="71074"/>
                </a:xfrm>
                <a:custGeom>
                  <a:avLst/>
                  <a:gdLst/>
                  <a:ahLst/>
                  <a:cxnLst/>
                  <a:rect l="l" t="t" r="r" b="b"/>
                  <a:pathLst>
                    <a:path w="4337" h="3727" extrusionOk="0">
                      <a:moveTo>
                        <a:pt x="2557" y="1"/>
                      </a:moveTo>
                      <a:cubicBezTo>
                        <a:pt x="2282" y="1"/>
                        <a:pt x="2006" y="51"/>
                        <a:pt x="1755" y="176"/>
                      </a:cubicBezTo>
                      <a:cubicBezTo>
                        <a:pt x="1204" y="302"/>
                        <a:pt x="678" y="728"/>
                        <a:pt x="452" y="1229"/>
                      </a:cubicBezTo>
                      <a:cubicBezTo>
                        <a:pt x="1" y="2257"/>
                        <a:pt x="703" y="3384"/>
                        <a:pt x="1755" y="3660"/>
                      </a:cubicBezTo>
                      <a:cubicBezTo>
                        <a:pt x="1923" y="3705"/>
                        <a:pt x="2093" y="3727"/>
                        <a:pt x="2260" y="3727"/>
                      </a:cubicBezTo>
                      <a:cubicBezTo>
                        <a:pt x="3113" y="3727"/>
                        <a:pt x="3898" y="3162"/>
                        <a:pt x="4086" y="2282"/>
                      </a:cubicBezTo>
                      <a:cubicBezTo>
                        <a:pt x="4337" y="1229"/>
                        <a:pt x="3710" y="51"/>
                        <a:pt x="2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40"/>
                <p:cNvSpPr/>
                <p:nvPr/>
              </p:nvSpPr>
              <p:spPr>
                <a:xfrm>
                  <a:off x="3189586" y="3610140"/>
                  <a:ext cx="84022" cy="74411"/>
                </a:xfrm>
                <a:custGeom>
                  <a:avLst/>
                  <a:gdLst/>
                  <a:ahLst/>
                  <a:cxnLst/>
                  <a:rect l="l" t="t" r="r" b="b"/>
                  <a:pathLst>
                    <a:path w="4406" h="3902" extrusionOk="0">
                      <a:moveTo>
                        <a:pt x="2275" y="1"/>
                      </a:moveTo>
                      <a:cubicBezTo>
                        <a:pt x="2142" y="1"/>
                        <a:pt x="2008" y="18"/>
                        <a:pt x="1874" y="51"/>
                      </a:cubicBezTo>
                      <a:cubicBezTo>
                        <a:pt x="1861" y="51"/>
                        <a:pt x="1847" y="50"/>
                        <a:pt x="1833" y="50"/>
                      </a:cubicBezTo>
                      <a:cubicBezTo>
                        <a:pt x="943" y="50"/>
                        <a:pt x="20" y="843"/>
                        <a:pt x="20" y="1830"/>
                      </a:cubicBezTo>
                      <a:cubicBezTo>
                        <a:pt x="0" y="3030"/>
                        <a:pt x="952" y="3901"/>
                        <a:pt x="2010" y="3901"/>
                      </a:cubicBezTo>
                      <a:cubicBezTo>
                        <a:pt x="2322" y="3901"/>
                        <a:pt x="2644" y="3826"/>
                        <a:pt x="2952" y="3660"/>
                      </a:cubicBezTo>
                      <a:cubicBezTo>
                        <a:pt x="4306" y="2933"/>
                        <a:pt x="4406" y="978"/>
                        <a:pt x="3052" y="201"/>
                      </a:cubicBezTo>
                      <a:cubicBezTo>
                        <a:pt x="2802" y="68"/>
                        <a:pt x="2540" y="1"/>
                        <a:pt x="2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0"/>
                <p:cNvSpPr/>
                <p:nvPr/>
              </p:nvSpPr>
              <p:spPr>
                <a:xfrm rot="-1408708">
                  <a:off x="3172223" y="3433364"/>
                  <a:ext cx="118724" cy="90149"/>
                </a:xfrm>
                <a:custGeom>
                  <a:avLst/>
                  <a:gdLst/>
                  <a:ahLst/>
                  <a:cxnLst/>
                  <a:rect l="l" t="t" r="r" b="b"/>
                  <a:pathLst>
                    <a:path w="4749" h="3606" extrusionOk="0">
                      <a:moveTo>
                        <a:pt x="2211" y="1"/>
                      </a:moveTo>
                      <a:cubicBezTo>
                        <a:pt x="1147" y="1"/>
                        <a:pt x="1" y="791"/>
                        <a:pt x="62" y="1923"/>
                      </a:cubicBezTo>
                      <a:cubicBezTo>
                        <a:pt x="77" y="2047"/>
                        <a:pt x="188" y="2132"/>
                        <a:pt x="295" y="2132"/>
                      </a:cubicBezTo>
                      <a:cubicBezTo>
                        <a:pt x="360" y="2132"/>
                        <a:pt x="424" y="2100"/>
                        <a:pt x="463" y="2023"/>
                      </a:cubicBezTo>
                      <a:cubicBezTo>
                        <a:pt x="782" y="1405"/>
                        <a:pt x="1402" y="787"/>
                        <a:pt x="2121" y="787"/>
                      </a:cubicBezTo>
                      <a:cubicBezTo>
                        <a:pt x="2307" y="787"/>
                        <a:pt x="2498" y="828"/>
                        <a:pt x="2693" y="920"/>
                      </a:cubicBezTo>
                      <a:cubicBezTo>
                        <a:pt x="3545" y="1346"/>
                        <a:pt x="3545" y="2324"/>
                        <a:pt x="3245" y="3101"/>
                      </a:cubicBezTo>
                      <a:cubicBezTo>
                        <a:pt x="3136" y="3353"/>
                        <a:pt x="3405" y="3606"/>
                        <a:pt x="3648" y="3606"/>
                      </a:cubicBezTo>
                      <a:cubicBezTo>
                        <a:pt x="3742" y="3606"/>
                        <a:pt x="3833" y="3568"/>
                        <a:pt x="3896" y="3477"/>
                      </a:cubicBezTo>
                      <a:cubicBezTo>
                        <a:pt x="4748" y="2399"/>
                        <a:pt x="4172" y="670"/>
                        <a:pt x="2944" y="143"/>
                      </a:cubicBezTo>
                      <a:cubicBezTo>
                        <a:pt x="2716" y="46"/>
                        <a:pt x="2466" y="1"/>
                        <a:pt x="2211"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0"/>
                <p:cNvSpPr/>
                <p:nvPr/>
              </p:nvSpPr>
              <p:spPr>
                <a:xfrm rot="-1069461">
                  <a:off x="3604931" y="3433368"/>
                  <a:ext cx="118725" cy="90150"/>
                </a:xfrm>
                <a:custGeom>
                  <a:avLst/>
                  <a:gdLst/>
                  <a:ahLst/>
                  <a:cxnLst/>
                  <a:rect l="l" t="t" r="r" b="b"/>
                  <a:pathLst>
                    <a:path w="4749" h="3606" extrusionOk="0">
                      <a:moveTo>
                        <a:pt x="2211" y="1"/>
                      </a:moveTo>
                      <a:cubicBezTo>
                        <a:pt x="1147" y="1"/>
                        <a:pt x="1" y="791"/>
                        <a:pt x="62" y="1923"/>
                      </a:cubicBezTo>
                      <a:cubicBezTo>
                        <a:pt x="77" y="2047"/>
                        <a:pt x="188" y="2132"/>
                        <a:pt x="295" y="2132"/>
                      </a:cubicBezTo>
                      <a:cubicBezTo>
                        <a:pt x="360" y="2132"/>
                        <a:pt x="424" y="2100"/>
                        <a:pt x="463" y="2023"/>
                      </a:cubicBezTo>
                      <a:cubicBezTo>
                        <a:pt x="782" y="1405"/>
                        <a:pt x="1402" y="787"/>
                        <a:pt x="2121" y="787"/>
                      </a:cubicBezTo>
                      <a:cubicBezTo>
                        <a:pt x="2307" y="787"/>
                        <a:pt x="2498" y="828"/>
                        <a:pt x="2693" y="920"/>
                      </a:cubicBezTo>
                      <a:cubicBezTo>
                        <a:pt x="3545" y="1346"/>
                        <a:pt x="3545" y="2324"/>
                        <a:pt x="3245" y="3101"/>
                      </a:cubicBezTo>
                      <a:cubicBezTo>
                        <a:pt x="3136" y="3353"/>
                        <a:pt x="3405" y="3606"/>
                        <a:pt x="3648" y="3606"/>
                      </a:cubicBezTo>
                      <a:cubicBezTo>
                        <a:pt x="3742" y="3606"/>
                        <a:pt x="3833" y="3568"/>
                        <a:pt x="3896" y="3477"/>
                      </a:cubicBezTo>
                      <a:cubicBezTo>
                        <a:pt x="4748" y="2399"/>
                        <a:pt x="4172" y="670"/>
                        <a:pt x="2944" y="143"/>
                      </a:cubicBezTo>
                      <a:cubicBezTo>
                        <a:pt x="2716" y="46"/>
                        <a:pt x="2466" y="1"/>
                        <a:pt x="2211"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0"/>
                <p:cNvSpPr/>
                <p:nvPr/>
              </p:nvSpPr>
              <p:spPr>
                <a:xfrm rot="-1505956">
                  <a:off x="3407750" y="3658584"/>
                  <a:ext cx="120803" cy="71452"/>
                </a:xfrm>
                <a:custGeom>
                  <a:avLst/>
                  <a:gdLst/>
                  <a:ahLst/>
                  <a:cxnLst/>
                  <a:rect l="l" t="t" r="r" b="b"/>
                  <a:pathLst>
                    <a:path w="4832" h="2858" extrusionOk="0">
                      <a:moveTo>
                        <a:pt x="155" y="1"/>
                      </a:moveTo>
                      <a:cubicBezTo>
                        <a:pt x="81" y="1"/>
                        <a:pt x="0" y="77"/>
                        <a:pt x="19" y="152"/>
                      </a:cubicBezTo>
                      <a:cubicBezTo>
                        <a:pt x="377" y="1784"/>
                        <a:pt x="2229" y="2857"/>
                        <a:pt x="3870" y="2857"/>
                      </a:cubicBezTo>
                      <a:cubicBezTo>
                        <a:pt x="4069" y="2857"/>
                        <a:pt x="4265" y="2842"/>
                        <a:pt x="4455" y="2809"/>
                      </a:cubicBezTo>
                      <a:cubicBezTo>
                        <a:pt x="4831" y="2759"/>
                        <a:pt x="4731" y="2157"/>
                        <a:pt x="4355" y="2157"/>
                      </a:cubicBezTo>
                      <a:cubicBezTo>
                        <a:pt x="2525" y="2107"/>
                        <a:pt x="1423" y="1355"/>
                        <a:pt x="220" y="27"/>
                      </a:cubicBezTo>
                      <a:cubicBezTo>
                        <a:pt x="201" y="9"/>
                        <a:pt x="178" y="1"/>
                        <a:pt x="15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40" name="Google Shape;3840;p40"/>
            <p:cNvSpPr/>
            <p:nvPr/>
          </p:nvSpPr>
          <p:spPr>
            <a:xfrm rot="-2196668" flipH="1">
              <a:off x="3104237" y="2841464"/>
              <a:ext cx="761146" cy="657710"/>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sp>
        <p:nvSpPr>
          <p:cNvPr id="3841" name="Google Shape;3841;p40"/>
          <p:cNvSpPr txBox="1">
            <a:spLocks noGrp="1"/>
          </p:cNvSpPr>
          <p:nvPr>
            <p:ph type="subTitle" idx="4294967295"/>
          </p:nvPr>
        </p:nvSpPr>
        <p:spPr>
          <a:xfrm>
            <a:off x="4872775" y="2431433"/>
            <a:ext cx="1164300" cy="2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Cloudy</a:t>
            </a:r>
            <a:endParaRPr sz="1400">
              <a:solidFill>
                <a:schemeClr val="dk1"/>
              </a:solidFill>
            </a:endParaRPr>
          </a:p>
        </p:txBody>
      </p:sp>
      <p:sp>
        <p:nvSpPr>
          <p:cNvPr id="3842" name="Google Shape;3842;p40"/>
          <p:cNvSpPr txBox="1">
            <a:spLocks noGrp="1"/>
          </p:cNvSpPr>
          <p:nvPr>
            <p:ph type="subTitle" idx="4294967295"/>
          </p:nvPr>
        </p:nvSpPr>
        <p:spPr>
          <a:xfrm>
            <a:off x="6505114" y="4059941"/>
            <a:ext cx="1164300" cy="2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Sunny</a:t>
            </a:r>
            <a:endParaRPr sz="1400">
              <a:solidFill>
                <a:schemeClr val="dk1"/>
              </a:solidFill>
            </a:endParaRPr>
          </a:p>
        </p:txBody>
      </p:sp>
      <p:sp>
        <p:nvSpPr>
          <p:cNvPr id="3843" name="Google Shape;3843;p40"/>
          <p:cNvSpPr txBox="1">
            <a:spLocks noGrp="1"/>
          </p:cNvSpPr>
          <p:nvPr>
            <p:ph type="subTitle" idx="4294967295"/>
          </p:nvPr>
        </p:nvSpPr>
        <p:spPr>
          <a:xfrm>
            <a:off x="4872775" y="4059941"/>
            <a:ext cx="1164300" cy="2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Storm</a:t>
            </a:r>
            <a:endParaRPr sz="1400">
              <a:solidFill>
                <a:schemeClr val="dk1"/>
              </a:solidFill>
            </a:endParaRPr>
          </a:p>
        </p:txBody>
      </p:sp>
      <p:sp>
        <p:nvSpPr>
          <p:cNvPr id="3844" name="Google Shape;3844;p40"/>
          <p:cNvSpPr txBox="1">
            <a:spLocks noGrp="1"/>
          </p:cNvSpPr>
          <p:nvPr>
            <p:ph type="subTitle" idx="4294967295"/>
          </p:nvPr>
        </p:nvSpPr>
        <p:spPr>
          <a:xfrm>
            <a:off x="6505114" y="2431433"/>
            <a:ext cx="1164300" cy="2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Rainy</a:t>
            </a:r>
            <a:endParaRPr sz="1400">
              <a:solidFill>
                <a:schemeClr val="dk1"/>
              </a:solidFill>
            </a:endParaRPr>
          </a:p>
        </p:txBody>
      </p:sp>
      <p:sp>
        <p:nvSpPr>
          <p:cNvPr id="3845" name="Google Shape;3845;p40">
            <a:hlinkClick r:id="rId3" action="ppaction://hlinksldjump"/>
          </p:cNvPr>
          <p:cNvSpPr txBox="1"/>
          <p:nvPr/>
        </p:nvSpPr>
        <p:spPr>
          <a:xfrm>
            <a:off x="3370350" y="4252438"/>
            <a:ext cx="24033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Check the answers</a:t>
            </a:r>
            <a:endParaRPr sz="2000">
              <a:solidFill>
                <a:schemeClr val="accent1"/>
              </a:solidFill>
              <a:latin typeface="Jua"/>
              <a:ea typeface="Jua"/>
              <a:cs typeface="Jua"/>
              <a:sym typeface="Jua"/>
            </a:endParaRPr>
          </a:p>
        </p:txBody>
      </p:sp>
      <p:grpSp>
        <p:nvGrpSpPr>
          <p:cNvPr id="3846" name="Google Shape;3846;p40"/>
          <p:cNvGrpSpPr/>
          <p:nvPr/>
        </p:nvGrpSpPr>
        <p:grpSpPr>
          <a:xfrm>
            <a:off x="8569288" y="4423863"/>
            <a:ext cx="194021" cy="191487"/>
            <a:chOff x="6232000" y="1435050"/>
            <a:chExt cx="488225" cy="481850"/>
          </a:xfrm>
        </p:grpSpPr>
        <p:sp>
          <p:nvSpPr>
            <p:cNvPr id="3847" name="Google Shape;3847;p4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8" name="Google Shape;3848;p4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9" name="Google Shape;3849;p4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0" name="Google Shape;3850;p4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1" name="Google Shape;3851;p4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852" name="Google Shape;3852;p40">
            <a:hlinkClick r:id="rId4"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3853" name="Google Shape;3853;p40">
            <a:hlinkClick r:id="rId5"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3854" name="Google Shape;3854;p40">
            <a:hlinkClick r:id="rId6"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3855" name="Google Shape;3855;p40">
            <a:hlinkClick r:id="rId7"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3856" name="Google Shape;3856;p40">
            <a:hlinkClick r:id="rId8"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3857" name="Google Shape;3857;p40">
            <a:hlinkClick r:id="rId9"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3858" name="Google Shape;3858;p40">
            <a:hlinkClick r:id="rId10"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0">
            <a:hlinkClick r:id="rId7"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0">
            <a:hlinkClick r:id="rId3"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25"/>
          <p:cNvSpPr txBox="1">
            <a:spLocks noGrp="1"/>
          </p:cNvSpPr>
          <p:nvPr>
            <p:ph type="title"/>
          </p:nvPr>
        </p:nvSpPr>
        <p:spPr>
          <a:xfrm>
            <a:off x="718750" y="438312"/>
            <a:ext cx="770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t>Содержание</a:t>
            </a:r>
            <a:endParaRPr dirty="0"/>
          </a:p>
        </p:txBody>
      </p:sp>
      <p:sp>
        <p:nvSpPr>
          <p:cNvPr id="1746" name="Google Shape;1746;p25"/>
          <p:cNvSpPr txBox="1">
            <a:spLocks noGrp="1"/>
          </p:cNvSpPr>
          <p:nvPr>
            <p:ph type="subTitle" idx="4"/>
          </p:nvPr>
        </p:nvSpPr>
        <p:spPr>
          <a:xfrm>
            <a:off x="2465791" y="1369239"/>
            <a:ext cx="27369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Окно «Вход»</a:t>
            </a:r>
            <a:endParaRPr dirty="0"/>
          </a:p>
        </p:txBody>
      </p:sp>
      <p:sp>
        <p:nvSpPr>
          <p:cNvPr id="1748" name="Google Shape;1748;p25"/>
          <p:cNvSpPr txBox="1">
            <a:spLocks noGrp="1"/>
          </p:cNvSpPr>
          <p:nvPr>
            <p:ph type="subTitle" idx="1"/>
          </p:nvPr>
        </p:nvSpPr>
        <p:spPr>
          <a:xfrm>
            <a:off x="2465791" y="991203"/>
            <a:ext cx="27288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Задачи</a:t>
            </a:r>
            <a:endParaRPr dirty="0"/>
          </a:p>
        </p:txBody>
      </p:sp>
      <p:sp>
        <p:nvSpPr>
          <p:cNvPr id="1750" name="Google Shape;1750;p25"/>
          <p:cNvSpPr txBox="1">
            <a:spLocks noGrp="1"/>
          </p:cNvSpPr>
          <p:nvPr>
            <p:ph type="subTitle" idx="7"/>
          </p:nvPr>
        </p:nvSpPr>
        <p:spPr>
          <a:xfrm>
            <a:off x="2461067" y="1754393"/>
            <a:ext cx="2730000" cy="4206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Окно «Регистрация»</a:t>
            </a:r>
          </a:p>
        </p:txBody>
      </p:sp>
      <p:sp>
        <p:nvSpPr>
          <p:cNvPr id="1754" name="Google Shape;1754;p25"/>
          <p:cNvSpPr txBox="1">
            <a:spLocks noGrp="1"/>
          </p:cNvSpPr>
          <p:nvPr>
            <p:ph type="title" idx="3"/>
          </p:nvPr>
        </p:nvSpPr>
        <p:spPr>
          <a:xfrm>
            <a:off x="1638015" y="1098343"/>
            <a:ext cx="6327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755" name="Google Shape;1755;p25"/>
          <p:cNvSpPr txBox="1">
            <a:spLocks noGrp="1"/>
          </p:cNvSpPr>
          <p:nvPr>
            <p:ph type="title" idx="6"/>
          </p:nvPr>
        </p:nvSpPr>
        <p:spPr>
          <a:xfrm>
            <a:off x="1635091" y="1459440"/>
            <a:ext cx="630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756" name="Google Shape;1756;p25"/>
          <p:cNvSpPr txBox="1">
            <a:spLocks noGrp="1"/>
          </p:cNvSpPr>
          <p:nvPr>
            <p:ph type="title" idx="9"/>
          </p:nvPr>
        </p:nvSpPr>
        <p:spPr>
          <a:xfrm>
            <a:off x="1635091" y="1806100"/>
            <a:ext cx="630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2" name="Google Shape;1754;p25">
            <a:extLst>
              <a:ext uri="{FF2B5EF4-FFF2-40B4-BE49-F238E27FC236}">
                <a16:creationId xmlns:a16="http://schemas.microsoft.com/office/drawing/2014/main" id="{532DD79C-11AB-4542-B0D8-730ED9F9B8AA}"/>
              </a:ext>
            </a:extLst>
          </p:cNvPr>
          <p:cNvSpPr txBox="1">
            <a:spLocks/>
          </p:cNvSpPr>
          <p:nvPr/>
        </p:nvSpPr>
        <p:spPr>
          <a:xfrm>
            <a:off x="1633291" y="2165397"/>
            <a:ext cx="632700" cy="4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1pPr>
            <a:lvl2pPr marR="0" lvl="1"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2pPr>
            <a:lvl3pPr marR="0" lvl="2"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3pPr>
            <a:lvl4pPr marR="0" lvl="3"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4pPr>
            <a:lvl5pPr marR="0" lvl="4"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5pPr>
            <a:lvl6pPr marR="0" lvl="5"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6pPr>
            <a:lvl7pPr marR="0" lvl="6"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7pPr>
            <a:lvl8pPr marR="0" lvl="7"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8pPr>
            <a:lvl9pPr marR="0" lvl="8"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9pPr>
          </a:lstStyle>
          <a:p>
            <a:r>
              <a:rPr lang="en" dirty="0"/>
              <a:t>0</a:t>
            </a:r>
            <a:r>
              <a:rPr lang="ru-RU" dirty="0"/>
              <a:t>4</a:t>
            </a:r>
            <a:endParaRPr lang="en" dirty="0"/>
          </a:p>
        </p:txBody>
      </p:sp>
      <p:sp>
        <p:nvSpPr>
          <p:cNvPr id="43" name="Google Shape;1750;p25">
            <a:extLst>
              <a:ext uri="{FF2B5EF4-FFF2-40B4-BE49-F238E27FC236}">
                <a16:creationId xmlns:a16="http://schemas.microsoft.com/office/drawing/2014/main" id="{76911DAC-5EBE-1F49-AADE-51C9A06CAB51}"/>
              </a:ext>
            </a:extLst>
          </p:cNvPr>
          <p:cNvSpPr txBox="1">
            <a:spLocks/>
          </p:cNvSpPr>
          <p:nvPr/>
        </p:nvSpPr>
        <p:spPr>
          <a:xfrm>
            <a:off x="2423271" y="2103661"/>
            <a:ext cx="2730000" cy="42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1pPr>
            <a:lvl2pPr marL="914400" marR="0" lvl="1"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2pPr>
            <a:lvl3pPr marL="1371600" marR="0" lvl="2"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3pPr>
            <a:lvl4pPr marL="1828800" marR="0" lvl="3"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4pPr>
            <a:lvl5pPr marL="2286000" marR="0" lvl="4"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5pPr>
            <a:lvl6pPr marL="2743200" marR="0" lvl="5"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6pPr>
            <a:lvl7pPr marL="3200400" marR="0" lvl="6"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7pPr>
            <a:lvl8pPr marL="3657600" marR="0" lvl="7"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8pPr>
            <a:lvl9pPr marL="4114800" marR="0" lvl="8"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9pPr>
          </a:lstStyle>
          <a:p>
            <a:pPr marL="0" indent="0"/>
            <a:r>
              <a:rPr lang="ru-RU" dirty="0"/>
              <a:t>Окно «Меню»</a:t>
            </a:r>
          </a:p>
        </p:txBody>
      </p:sp>
      <p:sp>
        <p:nvSpPr>
          <p:cNvPr id="45" name="Google Shape;1754;p25">
            <a:extLst>
              <a:ext uri="{FF2B5EF4-FFF2-40B4-BE49-F238E27FC236}">
                <a16:creationId xmlns:a16="http://schemas.microsoft.com/office/drawing/2014/main" id="{6E742F54-624B-FA4B-A416-58D27D7767C9}"/>
              </a:ext>
            </a:extLst>
          </p:cNvPr>
          <p:cNvSpPr txBox="1">
            <a:spLocks/>
          </p:cNvSpPr>
          <p:nvPr/>
        </p:nvSpPr>
        <p:spPr>
          <a:xfrm>
            <a:off x="1633291" y="2570221"/>
            <a:ext cx="632700" cy="4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1pPr>
            <a:lvl2pPr marR="0" lvl="1"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2pPr>
            <a:lvl3pPr marR="0" lvl="2"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3pPr>
            <a:lvl4pPr marR="0" lvl="3"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4pPr>
            <a:lvl5pPr marR="0" lvl="4"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5pPr>
            <a:lvl6pPr marR="0" lvl="5"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6pPr>
            <a:lvl7pPr marR="0" lvl="6"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7pPr>
            <a:lvl8pPr marR="0" lvl="7"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8pPr>
            <a:lvl9pPr marR="0" lvl="8"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9pPr>
          </a:lstStyle>
          <a:p>
            <a:r>
              <a:rPr lang="en" dirty="0"/>
              <a:t>0</a:t>
            </a:r>
            <a:r>
              <a:rPr lang="ru-RU" dirty="0"/>
              <a:t>5</a:t>
            </a:r>
            <a:endParaRPr lang="en" dirty="0"/>
          </a:p>
        </p:txBody>
      </p:sp>
      <p:sp>
        <p:nvSpPr>
          <p:cNvPr id="46" name="Google Shape;1750;p25">
            <a:extLst>
              <a:ext uri="{FF2B5EF4-FFF2-40B4-BE49-F238E27FC236}">
                <a16:creationId xmlns:a16="http://schemas.microsoft.com/office/drawing/2014/main" id="{AEE3204F-2ABB-E546-AA31-BDC7C05F95DD}"/>
              </a:ext>
            </a:extLst>
          </p:cNvPr>
          <p:cNvSpPr txBox="1">
            <a:spLocks/>
          </p:cNvSpPr>
          <p:nvPr/>
        </p:nvSpPr>
        <p:spPr>
          <a:xfrm>
            <a:off x="2423271" y="2517584"/>
            <a:ext cx="2730000" cy="4174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1pPr>
            <a:lvl2pPr marL="914400" marR="0" lvl="1"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2pPr>
            <a:lvl3pPr marL="1371600" marR="0" lvl="2"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3pPr>
            <a:lvl4pPr marL="1828800" marR="0" lvl="3"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4pPr>
            <a:lvl5pPr marL="2286000" marR="0" lvl="4"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5pPr>
            <a:lvl6pPr marL="2743200" marR="0" lvl="5"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6pPr>
            <a:lvl7pPr marL="3200400" marR="0" lvl="6"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7pPr>
            <a:lvl8pPr marL="3657600" marR="0" lvl="7"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8pPr>
            <a:lvl9pPr marL="4114800" marR="0" lvl="8"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9pPr>
          </a:lstStyle>
          <a:p>
            <a:pPr marL="0" indent="0"/>
            <a:r>
              <a:rPr lang="ru-RU" dirty="0"/>
              <a:t>Окно «Карточки»</a:t>
            </a:r>
          </a:p>
        </p:txBody>
      </p:sp>
      <p:sp>
        <p:nvSpPr>
          <p:cNvPr id="47" name="Google Shape;1754;p25">
            <a:extLst>
              <a:ext uri="{FF2B5EF4-FFF2-40B4-BE49-F238E27FC236}">
                <a16:creationId xmlns:a16="http://schemas.microsoft.com/office/drawing/2014/main" id="{F2F3500A-4AA5-6145-91DA-19302F85577F}"/>
              </a:ext>
            </a:extLst>
          </p:cNvPr>
          <p:cNvSpPr txBox="1">
            <a:spLocks/>
          </p:cNvSpPr>
          <p:nvPr/>
        </p:nvSpPr>
        <p:spPr>
          <a:xfrm>
            <a:off x="1610306" y="2931318"/>
            <a:ext cx="632700" cy="4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1pPr>
            <a:lvl2pPr marR="0" lvl="1"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2pPr>
            <a:lvl3pPr marR="0" lvl="2"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3pPr>
            <a:lvl4pPr marR="0" lvl="3"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4pPr>
            <a:lvl5pPr marR="0" lvl="4"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5pPr>
            <a:lvl6pPr marR="0" lvl="5"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6pPr>
            <a:lvl7pPr marR="0" lvl="6"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7pPr>
            <a:lvl8pPr marR="0" lvl="7"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8pPr>
            <a:lvl9pPr marR="0" lvl="8"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9pPr>
          </a:lstStyle>
          <a:p>
            <a:r>
              <a:rPr lang="en" dirty="0"/>
              <a:t>0</a:t>
            </a:r>
            <a:r>
              <a:rPr lang="ru-RU" dirty="0"/>
              <a:t>6</a:t>
            </a:r>
            <a:endParaRPr lang="en" dirty="0"/>
          </a:p>
        </p:txBody>
      </p:sp>
      <p:sp>
        <p:nvSpPr>
          <p:cNvPr id="48" name="Google Shape;1750;p25">
            <a:extLst>
              <a:ext uri="{FF2B5EF4-FFF2-40B4-BE49-F238E27FC236}">
                <a16:creationId xmlns:a16="http://schemas.microsoft.com/office/drawing/2014/main" id="{55915A02-B5A9-E248-AC68-103664810DAC}"/>
              </a:ext>
            </a:extLst>
          </p:cNvPr>
          <p:cNvSpPr txBox="1">
            <a:spLocks/>
          </p:cNvSpPr>
          <p:nvPr/>
        </p:nvSpPr>
        <p:spPr>
          <a:xfrm>
            <a:off x="2400286" y="2921201"/>
            <a:ext cx="2730000" cy="4174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1pPr>
            <a:lvl2pPr marL="914400" marR="0" lvl="1"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2pPr>
            <a:lvl3pPr marL="1371600" marR="0" lvl="2"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3pPr>
            <a:lvl4pPr marL="1828800" marR="0" lvl="3"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4pPr>
            <a:lvl5pPr marL="2286000" marR="0" lvl="4"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5pPr>
            <a:lvl6pPr marL="2743200" marR="0" lvl="5"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6pPr>
            <a:lvl7pPr marL="3200400" marR="0" lvl="6"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7pPr>
            <a:lvl8pPr marL="3657600" marR="0" lvl="7"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8pPr>
            <a:lvl9pPr marL="4114800" marR="0" lvl="8"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9pPr>
          </a:lstStyle>
          <a:p>
            <a:pPr marL="0" indent="0"/>
            <a:r>
              <a:rPr lang="ru-RU" dirty="0"/>
              <a:t>Окно «Все слова»</a:t>
            </a:r>
          </a:p>
        </p:txBody>
      </p:sp>
      <p:sp>
        <p:nvSpPr>
          <p:cNvPr id="50" name="Google Shape;1754;p25">
            <a:extLst>
              <a:ext uri="{FF2B5EF4-FFF2-40B4-BE49-F238E27FC236}">
                <a16:creationId xmlns:a16="http://schemas.microsoft.com/office/drawing/2014/main" id="{59E0DE92-BED3-E840-833F-7CBAA46E6C83}"/>
              </a:ext>
            </a:extLst>
          </p:cNvPr>
          <p:cNvSpPr txBox="1">
            <a:spLocks/>
          </p:cNvSpPr>
          <p:nvPr/>
        </p:nvSpPr>
        <p:spPr>
          <a:xfrm>
            <a:off x="1610306" y="3341590"/>
            <a:ext cx="632700" cy="4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1pPr>
            <a:lvl2pPr marR="0" lvl="1"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2pPr>
            <a:lvl3pPr marR="0" lvl="2"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3pPr>
            <a:lvl4pPr marR="0" lvl="3"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4pPr>
            <a:lvl5pPr marR="0" lvl="4"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5pPr>
            <a:lvl6pPr marR="0" lvl="5"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6pPr>
            <a:lvl7pPr marR="0" lvl="6"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7pPr>
            <a:lvl8pPr marR="0" lvl="7"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8pPr>
            <a:lvl9pPr marR="0" lvl="8"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9pPr>
          </a:lstStyle>
          <a:p>
            <a:r>
              <a:rPr lang="en" dirty="0"/>
              <a:t>0</a:t>
            </a:r>
            <a:r>
              <a:rPr lang="ru-RU" dirty="0"/>
              <a:t>7</a:t>
            </a:r>
            <a:endParaRPr lang="en" dirty="0"/>
          </a:p>
        </p:txBody>
      </p:sp>
      <p:sp>
        <p:nvSpPr>
          <p:cNvPr id="51" name="Google Shape;1750;p25">
            <a:extLst>
              <a:ext uri="{FF2B5EF4-FFF2-40B4-BE49-F238E27FC236}">
                <a16:creationId xmlns:a16="http://schemas.microsoft.com/office/drawing/2014/main" id="{742FBB6F-247A-5642-8B32-5568F2979BCF}"/>
              </a:ext>
            </a:extLst>
          </p:cNvPr>
          <p:cNvSpPr txBox="1">
            <a:spLocks/>
          </p:cNvSpPr>
          <p:nvPr/>
        </p:nvSpPr>
        <p:spPr>
          <a:xfrm>
            <a:off x="2400286" y="3338675"/>
            <a:ext cx="2730000" cy="4253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1pPr>
            <a:lvl2pPr marL="914400" marR="0" lvl="1"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2pPr>
            <a:lvl3pPr marL="1371600" marR="0" lvl="2"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3pPr>
            <a:lvl4pPr marL="1828800" marR="0" lvl="3"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4pPr>
            <a:lvl5pPr marL="2286000" marR="0" lvl="4"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5pPr>
            <a:lvl6pPr marL="2743200" marR="0" lvl="5"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6pPr>
            <a:lvl7pPr marL="3200400" marR="0" lvl="6"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7pPr>
            <a:lvl8pPr marL="3657600" marR="0" lvl="7"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8pPr>
            <a:lvl9pPr marL="4114800" marR="0" lvl="8"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9pPr>
          </a:lstStyle>
          <a:p>
            <a:pPr marL="0" indent="0"/>
            <a:r>
              <a:rPr lang="ru-RU" dirty="0"/>
              <a:t>Окно «Все слова»</a:t>
            </a:r>
          </a:p>
        </p:txBody>
      </p:sp>
      <p:sp>
        <p:nvSpPr>
          <p:cNvPr id="53" name="Google Shape;1754;p25">
            <a:extLst>
              <a:ext uri="{FF2B5EF4-FFF2-40B4-BE49-F238E27FC236}">
                <a16:creationId xmlns:a16="http://schemas.microsoft.com/office/drawing/2014/main" id="{3588BCCE-D59C-6D4E-AA09-FAEEE0EFE2A5}"/>
              </a:ext>
            </a:extLst>
          </p:cNvPr>
          <p:cNvSpPr txBox="1">
            <a:spLocks/>
          </p:cNvSpPr>
          <p:nvPr/>
        </p:nvSpPr>
        <p:spPr>
          <a:xfrm>
            <a:off x="1633291" y="3690559"/>
            <a:ext cx="632700" cy="4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1pPr>
            <a:lvl2pPr marR="0" lvl="1"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2pPr>
            <a:lvl3pPr marR="0" lvl="2"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3pPr>
            <a:lvl4pPr marR="0" lvl="3"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4pPr>
            <a:lvl5pPr marR="0" lvl="4"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5pPr>
            <a:lvl6pPr marR="0" lvl="5"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6pPr>
            <a:lvl7pPr marR="0" lvl="6"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7pPr>
            <a:lvl8pPr marR="0" lvl="7"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8pPr>
            <a:lvl9pPr marR="0" lvl="8"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9pPr>
          </a:lstStyle>
          <a:p>
            <a:r>
              <a:rPr lang="en" dirty="0"/>
              <a:t>0</a:t>
            </a:r>
            <a:r>
              <a:rPr lang="ru-RU" dirty="0"/>
              <a:t>8</a:t>
            </a:r>
            <a:endParaRPr lang="en" dirty="0"/>
          </a:p>
        </p:txBody>
      </p:sp>
      <p:sp>
        <p:nvSpPr>
          <p:cNvPr id="54" name="Google Shape;1750;p25">
            <a:extLst>
              <a:ext uri="{FF2B5EF4-FFF2-40B4-BE49-F238E27FC236}">
                <a16:creationId xmlns:a16="http://schemas.microsoft.com/office/drawing/2014/main" id="{2EE95306-1070-1241-A900-91FF357CDD82}"/>
              </a:ext>
            </a:extLst>
          </p:cNvPr>
          <p:cNvSpPr txBox="1">
            <a:spLocks/>
          </p:cNvSpPr>
          <p:nvPr/>
        </p:nvSpPr>
        <p:spPr>
          <a:xfrm>
            <a:off x="2400286" y="3690559"/>
            <a:ext cx="2730000" cy="4253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1pPr>
            <a:lvl2pPr marL="914400" marR="0" lvl="1"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2pPr>
            <a:lvl3pPr marL="1371600" marR="0" lvl="2"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3pPr>
            <a:lvl4pPr marL="1828800" marR="0" lvl="3"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4pPr>
            <a:lvl5pPr marL="2286000" marR="0" lvl="4"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5pPr>
            <a:lvl6pPr marL="2743200" marR="0" lvl="5"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6pPr>
            <a:lvl7pPr marL="3200400" marR="0" lvl="6"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7pPr>
            <a:lvl8pPr marL="3657600" marR="0" lvl="7"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8pPr>
            <a:lvl9pPr marL="4114800" marR="0" lvl="8"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9pPr>
          </a:lstStyle>
          <a:p>
            <a:pPr marL="0" indent="0"/>
            <a:r>
              <a:rPr lang="ru-RU" dirty="0"/>
              <a:t>Окно «Избранное»</a:t>
            </a:r>
          </a:p>
        </p:txBody>
      </p:sp>
      <p:sp>
        <p:nvSpPr>
          <p:cNvPr id="55" name="Google Shape;1754;p25">
            <a:extLst>
              <a:ext uri="{FF2B5EF4-FFF2-40B4-BE49-F238E27FC236}">
                <a16:creationId xmlns:a16="http://schemas.microsoft.com/office/drawing/2014/main" id="{CED89D84-203D-D949-A257-13A70E76674A}"/>
              </a:ext>
            </a:extLst>
          </p:cNvPr>
          <p:cNvSpPr txBox="1">
            <a:spLocks/>
          </p:cNvSpPr>
          <p:nvPr/>
        </p:nvSpPr>
        <p:spPr>
          <a:xfrm>
            <a:off x="1610306" y="4100831"/>
            <a:ext cx="632700" cy="4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1pPr>
            <a:lvl2pPr marR="0" lvl="1"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2pPr>
            <a:lvl3pPr marR="0" lvl="2"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3pPr>
            <a:lvl4pPr marR="0" lvl="3"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4pPr>
            <a:lvl5pPr marR="0" lvl="4"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5pPr>
            <a:lvl6pPr marR="0" lvl="5"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6pPr>
            <a:lvl7pPr marR="0" lvl="6"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7pPr>
            <a:lvl8pPr marR="0" lvl="7"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8pPr>
            <a:lvl9pPr marR="0" lvl="8"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9pPr>
          </a:lstStyle>
          <a:p>
            <a:r>
              <a:rPr lang="en" dirty="0"/>
              <a:t>0</a:t>
            </a:r>
            <a:r>
              <a:rPr lang="ru-RU" dirty="0"/>
              <a:t>9</a:t>
            </a:r>
            <a:endParaRPr lang="en" dirty="0"/>
          </a:p>
        </p:txBody>
      </p:sp>
      <p:sp>
        <p:nvSpPr>
          <p:cNvPr id="56" name="Google Shape;1750;p25">
            <a:extLst>
              <a:ext uri="{FF2B5EF4-FFF2-40B4-BE49-F238E27FC236}">
                <a16:creationId xmlns:a16="http://schemas.microsoft.com/office/drawing/2014/main" id="{C51CC79B-73E8-404C-85D7-780C47D9CBD0}"/>
              </a:ext>
            </a:extLst>
          </p:cNvPr>
          <p:cNvSpPr txBox="1">
            <a:spLocks/>
          </p:cNvSpPr>
          <p:nvPr/>
        </p:nvSpPr>
        <p:spPr>
          <a:xfrm>
            <a:off x="2400286" y="4085183"/>
            <a:ext cx="2730000" cy="4253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1pPr>
            <a:lvl2pPr marL="914400" marR="0" lvl="1"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2pPr>
            <a:lvl3pPr marL="1371600" marR="0" lvl="2"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3pPr>
            <a:lvl4pPr marL="1828800" marR="0" lvl="3"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4pPr>
            <a:lvl5pPr marL="2286000" marR="0" lvl="4"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5pPr>
            <a:lvl6pPr marL="2743200" marR="0" lvl="5"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6pPr>
            <a:lvl7pPr marL="3200400" marR="0" lvl="6"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7pPr>
            <a:lvl8pPr marL="3657600" marR="0" lvl="7"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8pPr>
            <a:lvl9pPr marL="4114800" marR="0" lvl="8"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9pPr>
          </a:lstStyle>
          <a:p>
            <a:pPr marL="0" indent="0"/>
            <a:r>
              <a:rPr lang="ru-RU" dirty="0"/>
              <a:t>Окно «Тест»</a:t>
            </a:r>
          </a:p>
        </p:txBody>
      </p:sp>
      <p:sp>
        <p:nvSpPr>
          <p:cNvPr id="57" name="Google Shape;1754;p25">
            <a:extLst>
              <a:ext uri="{FF2B5EF4-FFF2-40B4-BE49-F238E27FC236}">
                <a16:creationId xmlns:a16="http://schemas.microsoft.com/office/drawing/2014/main" id="{0880F685-3C28-3B48-AAB7-D6FA1ACA133A}"/>
              </a:ext>
            </a:extLst>
          </p:cNvPr>
          <p:cNvSpPr txBox="1">
            <a:spLocks/>
          </p:cNvSpPr>
          <p:nvPr/>
        </p:nvSpPr>
        <p:spPr>
          <a:xfrm>
            <a:off x="1633291" y="4437672"/>
            <a:ext cx="632700" cy="4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1pPr>
            <a:lvl2pPr marR="0" lvl="1"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2pPr>
            <a:lvl3pPr marR="0" lvl="2"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3pPr>
            <a:lvl4pPr marR="0" lvl="3"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4pPr>
            <a:lvl5pPr marR="0" lvl="4"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5pPr>
            <a:lvl6pPr marR="0" lvl="5"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6pPr>
            <a:lvl7pPr marR="0" lvl="6"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7pPr>
            <a:lvl8pPr marR="0" lvl="7"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8pPr>
            <a:lvl9pPr marR="0" lvl="8"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9pPr>
          </a:lstStyle>
          <a:p>
            <a:r>
              <a:rPr lang="ru-RU" dirty="0"/>
              <a:t>10</a:t>
            </a:r>
            <a:endParaRPr lang="en" dirty="0"/>
          </a:p>
        </p:txBody>
      </p:sp>
      <p:sp>
        <p:nvSpPr>
          <p:cNvPr id="58" name="Google Shape;1750;p25">
            <a:extLst>
              <a:ext uri="{FF2B5EF4-FFF2-40B4-BE49-F238E27FC236}">
                <a16:creationId xmlns:a16="http://schemas.microsoft.com/office/drawing/2014/main" id="{C5227287-63FE-874B-A8D2-5BD48C71BB1D}"/>
              </a:ext>
            </a:extLst>
          </p:cNvPr>
          <p:cNvSpPr txBox="1">
            <a:spLocks/>
          </p:cNvSpPr>
          <p:nvPr/>
        </p:nvSpPr>
        <p:spPr>
          <a:xfrm>
            <a:off x="2377301" y="4416685"/>
            <a:ext cx="2730000" cy="4253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1pPr>
            <a:lvl2pPr marL="914400" marR="0" lvl="1"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2pPr>
            <a:lvl3pPr marL="1371600" marR="0" lvl="2"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3pPr>
            <a:lvl4pPr marL="1828800" marR="0" lvl="3"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4pPr>
            <a:lvl5pPr marL="2286000" marR="0" lvl="4"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5pPr>
            <a:lvl6pPr marL="2743200" marR="0" lvl="5"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6pPr>
            <a:lvl7pPr marL="3200400" marR="0" lvl="6"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7pPr>
            <a:lvl8pPr marL="3657600" marR="0" lvl="7"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8pPr>
            <a:lvl9pPr marL="4114800" marR="0" lvl="8"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9pPr>
          </a:lstStyle>
          <a:p>
            <a:pPr marL="0" indent="0"/>
            <a:r>
              <a:rPr lang="ru-RU" dirty="0"/>
              <a:t>Окно «Результаты»</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64"/>
        <p:cNvGrpSpPr/>
        <p:nvPr/>
      </p:nvGrpSpPr>
      <p:grpSpPr>
        <a:xfrm>
          <a:off x="0" y="0"/>
          <a:ext cx="0" cy="0"/>
          <a:chOff x="0" y="0"/>
          <a:chExt cx="0" cy="0"/>
        </a:xfrm>
      </p:grpSpPr>
      <p:sp>
        <p:nvSpPr>
          <p:cNvPr id="3865" name="Google Shape;3865;p41"/>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Weather Matching</a:t>
            </a:r>
            <a:endParaRPr/>
          </a:p>
        </p:txBody>
      </p:sp>
      <p:grpSp>
        <p:nvGrpSpPr>
          <p:cNvPr id="3866" name="Google Shape;3866;p41"/>
          <p:cNvGrpSpPr/>
          <p:nvPr/>
        </p:nvGrpSpPr>
        <p:grpSpPr>
          <a:xfrm>
            <a:off x="1375763" y="825203"/>
            <a:ext cx="1189776" cy="1629246"/>
            <a:chOff x="1375763" y="825203"/>
            <a:chExt cx="1189776" cy="1629246"/>
          </a:xfrm>
        </p:grpSpPr>
        <p:sp>
          <p:nvSpPr>
            <p:cNvPr id="3867" name="Google Shape;3867;p41"/>
            <p:cNvSpPr/>
            <p:nvPr/>
          </p:nvSpPr>
          <p:spPr>
            <a:xfrm>
              <a:off x="1430339" y="1319249"/>
              <a:ext cx="1135200" cy="11352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1"/>
            <p:cNvSpPr/>
            <p:nvPr/>
          </p:nvSpPr>
          <p:spPr>
            <a:xfrm>
              <a:off x="1375763" y="1277296"/>
              <a:ext cx="1135200" cy="113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9" name="Google Shape;3869;p41"/>
            <p:cNvGrpSpPr/>
            <p:nvPr/>
          </p:nvGrpSpPr>
          <p:grpSpPr>
            <a:xfrm>
              <a:off x="1521061" y="1475496"/>
              <a:ext cx="844095" cy="810773"/>
              <a:chOff x="5034000" y="1146325"/>
              <a:chExt cx="1066450" cy="1024350"/>
            </a:xfrm>
          </p:grpSpPr>
          <p:sp>
            <p:nvSpPr>
              <p:cNvPr id="3870" name="Google Shape;3870;p41"/>
              <p:cNvSpPr/>
              <p:nvPr/>
            </p:nvSpPr>
            <p:spPr>
              <a:xfrm>
                <a:off x="5034000" y="1146325"/>
                <a:ext cx="1066450" cy="1024350"/>
              </a:xfrm>
              <a:custGeom>
                <a:avLst/>
                <a:gdLst/>
                <a:ahLst/>
                <a:cxnLst/>
                <a:rect l="l" t="t" r="r" b="b"/>
                <a:pathLst>
                  <a:path w="42658" h="40974" extrusionOk="0">
                    <a:moveTo>
                      <a:pt x="21208" y="4831"/>
                    </a:moveTo>
                    <a:cubicBezTo>
                      <a:pt x="25067" y="4831"/>
                      <a:pt x="28940" y="6145"/>
                      <a:pt x="31830" y="8723"/>
                    </a:cubicBezTo>
                    <a:cubicBezTo>
                      <a:pt x="36567" y="12958"/>
                      <a:pt x="38597" y="20101"/>
                      <a:pt x="36141" y="26091"/>
                    </a:cubicBezTo>
                    <a:cubicBezTo>
                      <a:pt x="33754" y="31923"/>
                      <a:pt x="27768" y="35870"/>
                      <a:pt x="21503" y="35870"/>
                    </a:cubicBezTo>
                    <a:cubicBezTo>
                      <a:pt x="21387" y="35870"/>
                      <a:pt x="21270" y="35868"/>
                      <a:pt x="21153" y="35866"/>
                    </a:cubicBezTo>
                    <a:cubicBezTo>
                      <a:pt x="21103" y="35866"/>
                      <a:pt x="21053" y="35866"/>
                      <a:pt x="21028" y="35841"/>
                    </a:cubicBezTo>
                    <a:cubicBezTo>
                      <a:pt x="20898" y="35844"/>
                      <a:pt x="20768" y="35846"/>
                      <a:pt x="20639" y="35846"/>
                    </a:cubicBezTo>
                    <a:cubicBezTo>
                      <a:pt x="13791" y="35846"/>
                      <a:pt x="7387" y="30677"/>
                      <a:pt x="5714" y="24036"/>
                    </a:cubicBezTo>
                    <a:cubicBezTo>
                      <a:pt x="4211" y="17946"/>
                      <a:pt x="7068" y="11329"/>
                      <a:pt x="12030" y="7695"/>
                    </a:cubicBezTo>
                    <a:cubicBezTo>
                      <a:pt x="14675" y="5775"/>
                      <a:pt x="17936" y="4831"/>
                      <a:pt x="21208" y="4831"/>
                    </a:cubicBezTo>
                    <a:close/>
                    <a:moveTo>
                      <a:pt x="24537" y="1"/>
                    </a:moveTo>
                    <a:cubicBezTo>
                      <a:pt x="23233" y="1054"/>
                      <a:pt x="22055" y="2231"/>
                      <a:pt x="21028" y="3560"/>
                    </a:cubicBezTo>
                    <a:cubicBezTo>
                      <a:pt x="20965" y="3635"/>
                      <a:pt x="20865" y="3673"/>
                      <a:pt x="20762" y="3673"/>
                    </a:cubicBezTo>
                    <a:cubicBezTo>
                      <a:pt x="20658" y="3673"/>
                      <a:pt x="20552" y="3635"/>
                      <a:pt x="20476" y="3560"/>
                    </a:cubicBezTo>
                    <a:cubicBezTo>
                      <a:pt x="19474" y="2482"/>
                      <a:pt x="18446" y="1404"/>
                      <a:pt x="17444" y="302"/>
                    </a:cubicBezTo>
                    <a:cubicBezTo>
                      <a:pt x="16416" y="1755"/>
                      <a:pt x="15664" y="3309"/>
                      <a:pt x="15138" y="5013"/>
                    </a:cubicBezTo>
                    <a:cubicBezTo>
                      <a:pt x="15088" y="5164"/>
                      <a:pt x="14988" y="5214"/>
                      <a:pt x="14862" y="5214"/>
                    </a:cubicBezTo>
                    <a:cubicBezTo>
                      <a:pt x="14803" y="5333"/>
                      <a:pt x="14696" y="5405"/>
                      <a:pt x="14568" y="5405"/>
                    </a:cubicBezTo>
                    <a:cubicBezTo>
                      <a:pt x="14534" y="5405"/>
                      <a:pt x="14498" y="5400"/>
                      <a:pt x="14461" y="5389"/>
                    </a:cubicBezTo>
                    <a:cubicBezTo>
                      <a:pt x="13609" y="5039"/>
                      <a:pt x="12757" y="4688"/>
                      <a:pt x="11905" y="4312"/>
                    </a:cubicBezTo>
                    <a:cubicBezTo>
                      <a:pt x="11504" y="4136"/>
                      <a:pt x="11078" y="3961"/>
                      <a:pt x="10652" y="3785"/>
                    </a:cubicBezTo>
                    <a:cubicBezTo>
                      <a:pt x="9925" y="3836"/>
                      <a:pt x="9599" y="4186"/>
                      <a:pt x="9649" y="4863"/>
                    </a:cubicBezTo>
                    <a:cubicBezTo>
                      <a:pt x="9173" y="5891"/>
                      <a:pt x="9499" y="8196"/>
                      <a:pt x="8597" y="8973"/>
                    </a:cubicBezTo>
                    <a:cubicBezTo>
                      <a:pt x="8327" y="9206"/>
                      <a:pt x="7951" y="9271"/>
                      <a:pt x="7557" y="9271"/>
                    </a:cubicBezTo>
                    <a:cubicBezTo>
                      <a:pt x="7144" y="9271"/>
                      <a:pt x="6712" y="9200"/>
                      <a:pt x="6366" y="9174"/>
                    </a:cubicBezTo>
                    <a:cubicBezTo>
                      <a:pt x="6056" y="9160"/>
                      <a:pt x="5751" y="9135"/>
                      <a:pt x="5470" y="9135"/>
                    </a:cubicBezTo>
                    <a:cubicBezTo>
                      <a:pt x="4731" y="9135"/>
                      <a:pt x="4158" y="9310"/>
                      <a:pt x="4085" y="10327"/>
                    </a:cubicBezTo>
                    <a:cubicBezTo>
                      <a:pt x="3985" y="11404"/>
                      <a:pt x="4712" y="12658"/>
                      <a:pt x="5188" y="13560"/>
                    </a:cubicBezTo>
                    <a:cubicBezTo>
                      <a:pt x="5301" y="13729"/>
                      <a:pt x="5118" y="13941"/>
                      <a:pt x="4945" y="13941"/>
                    </a:cubicBezTo>
                    <a:cubicBezTo>
                      <a:pt x="4887" y="13941"/>
                      <a:pt x="4831" y="13917"/>
                      <a:pt x="4787" y="13861"/>
                    </a:cubicBezTo>
                    <a:cubicBezTo>
                      <a:pt x="4787" y="13861"/>
                      <a:pt x="4787" y="13861"/>
                      <a:pt x="4762" y="13836"/>
                    </a:cubicBezTo>
                    <a:lnTo>
                      <a:pt x="4737" y="13861"/>
                    </a:lnTo>
                    <a:cubicBezTo>
                      <a:pt x="4862" y="14011"/>
                      <a:pt x="4862" y="14287"/>
                      <a:pt x="4662" y="14387"/>
                    </a:cubicBezTo>
                    <a:cubicBezTo>
                      <a:pt x="3409" y="15114"/>
                      <a:pt x="2005" y="15590"/>
                      <a:pt x="602" y="15966"/>
                    </a:cubicBezTo>
                    <a:cubicBezTo>
                      <a:pt x="1454" y="17344"/>
                      <a:pt x="2331" y="18748"/>
                      <a:pt x="3158" y="20151"/>
                    </a:cubicBezTo>
                    <a:cubicBezTo>
                      <a:pt x="3484" y="20653"/>
                      <a:pt x="3810" y="21004"/>
                      <a:pt x="3634" y="21580"/>
                    </a:cubicBezTo>
                    <a:cubicBezTo>
                      <a:pt x="3484" y="22031"/>
                      <a:pt x="2707" y="22457"/>
                      <a:pt x="2356" y="22733"/>
                    </a:cubicBezTo>
                    <a:cubicBezTo>
                      <a:pt x="2005" y="23034"/>
                      <a:pt x="426" y="23961"/>
                      <a:pt x="326" y="24387"/>
                    </a:cubicBezTo>
                    <a:cubicBezTo>
                      <a:pt x="0" y="25941"/>
                      <a:pt x="3684" y="27094"/>
                      <a:pt x="4712" y="27395"/>
                    </a:cubicBezTo>
                    <a:cubicBezTo>
                      <a:pt x="4787" y="27420"/>
                      <a:pt x="4837" y="27495"/>
                      <a:pt x="4862" y="27570"/>
                    </a:cubicBezTo>
                    <a:cubicBezTo>
                      <a:pt x="5013" y="27670"/>
                      <a:pt x="5088" y="27871"/>
                      <a:pt x="4963" y="28046"/>
                    </a:cubicBezTo>
                    <a:cubicBezTo>
                      <a:pt x="4186" y="29074"/>
                      <a:pt x="3409" y="30101"/>
                      <a:pt x="2632" y="31104"/>
                    </a:cubicBezTo>
                    <a:cubicBezTo>
                      <a:pt x="4712" y="31530"/>
                      <a:pt x="6792" y="31931"/>
                      <a:pt x="8872" y="32332"/>
                    </a:cubicBezTo>
                    <a:cubicBezTo>
                      <a:pt x="9048" y="32382"/>
                      <a:pt x="9198" y="32608"/>
                      <a:pt x="9123" y="32783"/>
                    </a:cubicBezTo>
                    <a:cubicBezTo>
                      <a:pt x="8572" y="34187"/>
                      <a:pt x="8221" y="35540"/>
                      <a:pt x="8070" y="37019"/>
                    </a:cubicBezTo>
                    <a:cubicBezTo>
                      <a:pt x="9850" y="36568"/>
                      <a:pt x="11629" y="36141"/>
                      <a:pt x="13384" y="35715"/>
                    </a:cubicBezTo>
                    <a:cubicBezTo>
                      <a:pt x="13413" y="35709"/>
                      <a:pt x="13443" y="35706"/>
                      <a:pt x="13473" y="35706"/>
                    </a:cubicBezTo>
                    <a:cubicBezTo>
                      <a:pt x="13675" y="35706"/>
                      <a:pt x="13882" y="35848"/>
                      <a:pt x="13860" y="36066"/>
                    </a:cubicBezTo>
                    <a:cubicBezTo>
                      <a:pt x="13735" y="37244"/>
                      <a:pt x="13609" y="38422"/>
                      <a:pt x="13509" y="39625"/>
                    </a:cubicBezTo>
                    <a:cubicBezTo>
                      <a:pt x="15314" y="39024"/>
                      <a:pt x="17043" y="38297"/>
                      <a:pt x="18747" y="37420"/>
                    </a:cubicBezTo>
                    <a:cubicBezTo>
                      <a:pt x="18800" y="37393"/>
                      <a:pt x="18856" y="37381"/>
                      <a:pt x="18911" y="37381"/>
                    </a:cubicBezTo>
                    <a:cubicBezTo>
                      <a:pt x="19066" y="37381"/>
                      <a:pt x="19211" y="37479"/>
                      <a:pt x="19248" y="37645"/>
                    </a:cubicBezTo>
                    <a:cubicBezTo>
                      <a:pt x="19374" y="38121"/>
                      <a:pt x="19875" y="40828"/>
                      <a:pt x="20351" y="40953"/>
                    </a:cubicBezTo>
                    <a:cubicBezTo>
                      <a:pt x="20401" y="40967"/>
                      <a:pt x="20449" y="40974"/>
                      <a:pt x="20497" y="40974"/>
                    </a:cubicBezTo>
                    <a:cubicBezTo>
                      <a:pt x="21490" y="40974"/>
                      <a:pt x="22112" y="38120"/>
                      <a:pt x="22256" y="37570"/>
                    </a:cubicBezTo>
                    <a:cubicBezTo>
                      <a:pt x="22281" y="37470"/>
                      <a:pt x="22331" y="37420"/>
                      <a:pt x="22406" y="37395"/>
                    </a:cubicBezTo>
                    <a:cubicBezTo>
                      <a:pt x="22426" y="37278"/>
                      <a:pt x="22550" y="37162"/>
                      <a:pt x="22676" y="37162"/>
                    </a:cubicBezTo>
                    <a:cubicBezTo>
                      <a:pt x="22712" y="37162"/>
                      <a:pt x="22748" y="37171"/>
                      <a:pt x="22782" y="37194"/>
                    </a:cubicBezTo>
                    <a:cubicBezTo>
                      <a:pt x="23985" y="37996"/>
                      <a:pt x="25238" y="38898"/>
                      <a:pt x="26567" y="39425"/>
                    </a:cubicBezTo>
                    <a:cubicBezTo>
                      <a:pt x="26857" y="39643"/>
                      <a:pt x="27175" y="39742"/>
                      <a:pt x="27518" y="39742"/>
                    </a:cubicBezTo>
                    <a:cubicBezTo>
                      <a:pt x="27648" y="39742"/>
                      <a:pt x="27782" y="39728"/>
                      <a:pt x="27920" y="39700"/>
                    </a:cubicBezTo>
                    <a:cubicBezTo>
                      <a:pt x="27945" y="39450"/>
                      <a:pt x="27995" y="39224"/>
                      <a:pt x="28045" y="38974"/>
                    </a:cubicBezTo>
                    <a:cubicBezTo>
                      <a:pt x="28396" y="38247"/>
                      <a:pt x="28396" y="36943"/>
                      <a:pt x="28522" y="36141"/>
                    </a:cubicBezTo>
                    <a:cubicBezTo>
                      <a:pt x="28567" y="35961"/>
                      <a:pt x="28754" y="35862"/>
                      <a:pt x="28918" y="35862"/>
                    </a:cubicBezTo>
                    <a:cubicBezTo>
                      <a:pt x="28937" y="35862"/>
                      <a:pt x="28955" y="35863"/>
                      <a:pt x="28973" y="35866"/>
                    </a:cubicBezTo>
                    <a:cubicBezTo>
                      <a:pt x="30652" y="36317"/>
                      <a:pt x="32331" y="36743"/>
                      <a:pt x="34010" y="37194"/>
                    </a:cubicBezTo>
                    <a:cubicBezTo>
                      <a:pt x="34086" y="35640"/>
                      <a:pt x="34061" y="34136"/>
                      <a:pt x="33860" y="32608"/>
                    </a:cubicBezTo>
                    <a:cubicBezTo>
                      <a:pt x="33835" y="32382"/>
                      <a:pt x="34061" y="32207"/>
                      <a:pt x="34261" y="32207"/>
                    </a:cubicBezTo>
                    <a:cubicBezTo>
                      <a:pt x="36116" y="32156"/>
                      <a:pt x="37895" y="31831"/>
                      <a:pt x="39675" y="31254"/>
                    </a:cubicBezTo>
                    <a:cubicBezTo>
                      <a:pt x="39048" y="29801"/>
                      <a:pt x="38446" y="28322"/>
                      <a:pt x="37820" y="26843"/>
                    </a:cubicBezTo>
                    <a:cubicBezTo>
                      <a:pt x="37770" y="26668"/>
                      <a:pt x="37870" y="26467"/>
                      <a:pt x="38020" y="26392"/>
                    </a:cubicBezTo>
                    <a:cubicBezTo>
                      <a:pt x="39399" y="25490"/>
                      <a:pt x="40777" y="24562"/>
                      <a:pt x="42181" y="23660"/>
                    </a:cubicBezTo>
                    <a:cubicBezTo>
                      <a:pt x="41053" y="22858"/>
                      <a:pt x="39900" y="22056"/>
                      <a:pt x="38772" y="21254"/>
                    </a:cubicBezTo>
                    <a:cubicBezTo>
                      <a:pt x="38452" y="20998"/>
                      <a:pt x="38660" y="20504"/>
                      <a:pt x="38976" y="20504"/>
                    </a:cubicBezTo>
                    <a:cubicBezTo>
                      <a:pt x="39031" y="20504"/>
                      <a:pt x="39089" y="20519"/>
                      <a:pt x="39148" y="20552"/>
                    </a:cubicBezTo>
                    <a:cubicBezTo>
                      <a:pt x="40326" y="20026"/>
                      <a:pt x="41504" y="19475"/>
                      <a:pt x="42657" y="18948"/>
                    </a:cubicBezTo>
                    <a:cubicBezTo>
                      <a:pt x="41304" y="18222"/>
                      <a:pt x="39950" y="17470"/>
                      <a:pt x="38597" y="16743"/>
                    </a:cubicBezTo>
                    <a:cubicBezTo>
                      <a:pt x="38371" y="16643"/>
                      <a:pt x="38371" y="16342"/>
                      <a:pt x="38522" y="16166"/>
                    </a:cubicBezTo>
                    <a:cubicBezTo>
                      <a:pt x="39324" y="15289"/>
                      <a:pt x="40151" y="14387"/>
                      <a:pt x="40978" y="13510"/>
                    </a:cubicBezTo>
                    <a:cubicBezTo>
                      <a:pt x="39374" y="12858"/>
                      <a:pt x="37795" y="12206"/>
                      <a:pt x="36191" y="11580"/>
                    </a:cubicBezTo>
                    <a:cubicBezTo>
                      <a:pt x="36015" y="11505"/>
                      <a:pt x="35865" y="11329"/>
                      <a:pt x="35940" y="11129"/>
                    </a:cubicBezTo>
                    <a:cubicBezTo>
                      <a:pt x="36366" y="9951"/>
                      <a:pt x="36767" y="8773"/>
                      <a:pt x="37193" y="7595"/>
                    </a:cubicBezTo>
                    <a:cubicBezTo>
                      <a:pt x="35414" y="7369"/>
                      <a:pt x="33609" y="7119"/>
                      <a:pt x="31805" y="6893"/>
                    </a:cubicBezTo>
                    <a:cubicBezTo>
                      <a:pt x="31554" y="6868"/>
                      <a:pt x="31429" y="6693"/>
                      <a:pt x="31454" y="6442"/>
                    </a:cubicBezTo>
                    <a:cubicBezTo>
                      <a:pt x="31680" y="5114"/>
                      <a:pt x="31880" y="3785"/>
                      <a:pt x="32106" y="2457"/>
                    </a:cubicBezTo>
                    <a:lnTo>
                      <a:pt x="32106" y="2457"/>
                    </a:lnTo>
                    <a:cubicBezTo>
                      <a:pt x="30301" y="2883"/>
                      <a:pt x="28547" y="3434"/>
                      <a:pt x="26842" y="4136"/>
                    </a:cubicBezTo>
                    <a:cubicBezTo>
                      <a:pt x="26811" y="4147"/>
                      <a:pt x="26776" y="4152"/>
                      <a:pt x="26741" y="4152"/>
                    </a:cubicBezTo>
                    <a:cubicBezTo>
                      <a:pt x="26606" y="4152"/>
                      <a:pt x="26456" y="4080"/>
                      <a:pt x="26416" y="3961"/>
                    </a:cubicBezTo>
                    <a:cubicBezTo>
                      <a:pt x="25790" y="2632"/>
                      <a:pt x="25163" y="1329"/>
                      <a:pt x="2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1"/>
              <p:cNvSpPr/>
              <p:nvPr/>
            </p:nvSpPr>
            <p:spPr>
              <a:xfrm>
                <a:off x="5154300" y="1287000"/>
                <a:ext cx="812050" cy="741575"/>
              </a:xfrm>
              <a:custGeom>
                <a:avLst/>
                <a:gdLst/>
                <a:ahLst/>
                <a:cxnLst/>
                <a:rect l="l" t="t" r="r" b="b"/>
                <a:pathLst>
                  <a:path w="32482" h="29663" extrusionOk="0">
                    <a:moveTo>
                      <a:pt x="7291" y="16954"/>
                    </a:moveTo>
                    <a:cubicBezTo>
                      <a:pt x="8354" y="16954"/>
                      <a:pt x="9065" y="18031"/>
                      <a:pt x="8697" y="19036"/>
                    </a:cubicBezTo>
                    <a:cubicBezTo>
                      <a:pt x="8647" y="19111"/>
                      <a:pt x="8622" y="19211"/>
                      <a:pt x="8572" y="19286"/>
                    </a:cubicBezTo>
                    <a:cubicBezTo>
                      <a:pt x="8572" y="19311"/>
                      <a:pt x="8572" y="19336"/>
                      <a:pt x="8547" y="19336"/>
                    </a:cubicBezTo>
                    <a:cubicBezTo>
                      <a:pt x="8336" y="19925"/>
                      <a:pt x="7844" y="20179"/>
                      <a:pt x="7321" y="20179"/>
                    </a:cubicBezTo>
                    <a:cubicBezTo>
                      <a:pt x="6663" y="20179"/>
                      <a:pt x="5955" y="19778"/>
                      <a:pt x="5689" y="19136"/>
                    </a:cubicBezTo>
                    <a:cubicBezTo>
                      <a:pt x="5238" y="18083"/>
                      <a:pt x="6141" y="17031"/>
                      <a:pt x="7218" y="16955"/>
                    </a:cubicBezTo>
                    <a:cubicBezTo>
                      <a:pt x="7243" y="16954"/>
                      <a:pt x="7267" y="16954"/>
                      <a:pt x="7291" y="16954"/>
                    </a:cubicBezTo>
                    <a:close/>
                    <a:moveTo>
                      <a:pt x="27063" y="17272"/>
                    </a:moveTo>
                    <a:cubicBezTo>
                      <a:pt x="27226" y="17272"/>
                      <a:pt x="27397" y="17314"/>
                      <a:pt x="27569" y="17407"/>
                    </a:cubicBezTo>
                    <a:cubicBezTo>
                      <a:pt x="27594" y="17407"/>
                      <a:pt x="27619" y="17432"/>
                      <a:pt x="27644" y="17457"/>
                    </a:cubicBezTo>
                    <a:cubicBezTo>
                      <a:pt x="28346" y="17507"/>
                      <a:pt x="28948" y="18158"/>
                      <a:pt x="28973" y="18885"/>
                    </a:cubicBezTo>
                    <a:cubicBezTo>
                      <a:pt x="28998" y="19788"/>
                      <a:pt x="28246" y="20489"/>
                      <a:pt x="27369" y="20514"/>
                    </a:cubicBezTo>
                    <a:cubicBezTo>
                      <a:pt x="26467" y="20514"/>
                      <a:pt x="25715" y="19838"/>
                      <a:pt x="25715" y="18935"/>
                    </a:cubicBezTo>
                    <a:cubicBezTo>
                      <a:pt x="25694" y="18172"/>
                      <a:pt x="26302" y="17272"/>
                      <a:pt x="27063" y="17272"/>
                    </a:cubicBezTo>
                    <a:close/>
                    <a:moveTo>
                      <a:pt x="7143" y="21517"/>
                    </a:moveTo>
                    <a:cubicBezTo>
                      <a:pt x="7569" y="21542"/>
                      <a:pt x="8020" y="21517"/>
                      <a:pt x="8446" y="21617"/>
                    </a:cubicBezTo>
                    <a:cubicBezTo>
                      <a:pt x="9198" y="21843"/>
                      <a:pt x="8973" y="22870"/>
                      <a:pt x="8271" y="22920"/>
                    </a:cubicBezTo>
                    <a:cubicBezTo>
                      <a:pt x="8202" y="22929"/>
                      <a:pt x="8133" y="22932"/>
                      <a:pt x="8063" y="22932"/>
                    </a:cubicBezTo>
                    <a:cubicBezTo>
                      <a:pt x="7700" y="22932"/>
                      <a:pt x="7325" y="22837"/>
                      <a:pt x="6968" y="22795"/>
                    </a:cubicBezTo>
                    <a:cubicBezTo>
                      <a:pt x="6542" y="22720"/>
                      <a:pt x="6116" y="22645"/>
                      <a:pt x="5689" y="22519"/>
                    </a:cubicBezTo>
                    <a:cubicBezTo>
                      <a:pt x="5113" y="22369"/>
                      <a:pt x="5288" y="21567"/>
                      <a:pt x="5815" y="21542"/>
                    </a:cubicBezTo>
                    <a:cubicBezTo>
                      <a:pt x="6266" y="21517"/>
                      <a:pt x="6692" y="21517"/>
                      <a:pt x="7143" y="21517"/>
                    </a:cubicBezTo>
                    <a:close/>
                    <a:moveTo>
                      <a:pt x="27041" y="21517"/>
                    </a:moveTo>
                    <a:cubicBezTo>
                      <a:pt x="27938" y="21517"/>
                      <a:pt x="27938" y="22946"/>
                      <a:pt x="27041" y="22946"/>
                    </a:cubicBezTo>
                    <a:cubicBezTo>
                      <a:pt x="27033" y="22946"/>
                      <a:pt x="27026" y="22946"/>
                      <a:pt x="27018" y="22945"/>
                    </a:cubicBezTo>
                    <a:cubicBezTo>
                      <a:pt x="26241" y="22920"/>
                      <a:pt x="25414" y="22870"/>
                      <a:pt x="24637" y="22770"/>
                    </a:cubicBezTo>
                    <a:cubicBezTo>
                      <a:pt x="24111" y="22695"/>
                      <a:pt x="24111" y="21793"/>
                      <a:pt x="24637" y="21717"/>
                    </a:cubicBezTo>
                    <a:cubicBezTo>
                      <a:pt x="25414" y="21617"/>
                      <a:pt x="26241" y="21542"/>
                      <a:pt x="27018" y="21517"/>
                    </a:cubicBezTo>
                    <a:cubicBezTo>
                      <a:pt x="27026" y="21517"/>
                      <a:pt x="27033" y="21517"/>
                      <a:pt x="27041" y="21517"/>
                    </a:cubicBezTo>
                    <a:close/>
                    <a:moveTo>
                      <a:pt x="19273" y="20898"/>
                    </a:moveTo>
                    <a:cubicBezTo>
                      <a:pt x="19452" y="20898"/>
                      <a:pt x="19630" y="20995"/>
                      <a:pt x="19700" y="21216"/>
                    </a:cubicBezTo>
                    <a:cubicBezTo>
                      <a:pt x="20326" y="23321"/>
                      <a:pt x="18873" y="25803"/>
                      <a:pt x="16592" y="26028"/>
                    </a:cubicBezTo>
                    <a:cubicBezTo>
                      <a:pt x="16479" y="26040"/>
                      <a:pt x="16367" y="26045"/>
                      <a:pt x="16255" y="26045"/>
                    </a:cubicBezTo>
                    <a:cubicBezTo>
                      <a:pt x="14172" y="26045"/>
                      <a:pt x="12450" y="24088"/>
                      <a:pt x="12807" y="22018"/>
                    </a:cubicBezTo>
                    <a:cubicBezTo>
                      <a:pt x="12832" y="21993"/>
                      <a:pt x="12832" y="21993"/>
                      <a:pt x="12857" y="21968"/>
                    </a:cubicBezTo>
                    <a:cubicBezTo>
                      <a:pt x="12786" y="21778"/>
                      <a:pt x="12895" y="21565"/>
                      <a:pt x="13099" y="21565"/>
                    </a:cubicBezTo>
                    <a:cubicBezTo>
                      <a:pt x="13110" y="21565"/>
                      <a:pt x="13122" y="21566"/>
                      <a:pt x="13133" y="21567"/>
                    </a:cubicBezTo>
                    <a:cubicBezTo>
                      <a:pt x="13747" y="21600"/>
                      <a:pt x="14350" y="21622"/>
                      <a:pt x="14949" y="21622"/>
                    </a:cubicBezTo>
                    <a:cubicBezTo>
                      <a:pt x="16183" y="21622"/>
                      <a:pt x="17398" y="21528"/>
                      <a:pt x="18647" y="21241"/>
                    </a:cubicBezTo>
                    <a:lnTo>
                      <a:pt x="18822" y="21241"/>
                    </a:lnTo>
                    <a:cubicBezTo>
                      <a:pt x="18863" y="21027"/>
                      <a:pt x="19068" y="20898"/>
                      <a:pt x="19273" y="20898"/>
                    </a:cubicBezTo>
                    <a:close/>
                    <a:moveTo>
                      <a:pt x="16551" y="1"/>
                    </a:moveTo>
                    <a:cubicBezTo>
                      <a:pt x="12580" y="1"/>
                      <a:pt x="8619" y="1497"/>
                      <a:pt x="5790" y="4399"/>
                    </a:cubicBezTo>
                    <a:cubicBezTo>
                      <a:pt x="1604" y="8685"/>
                      <a:pt x="0" y="15276"/>
                      <a:pt x="2607" y="20790"/>
                    </a:cubicBezTo>
                    <a:cubicBezTo>
                      <a:pt x="5063" y="25978"/>
                      <a:pt x="10351" y="29311"/>
                      <a:pt x="15990" y="29662"/>
                    </a:cubicBezTo>
                    <a:cubicBezTo>
                      <a:pt x="16040" y="29537"/>
                      <a:pt x="16166" y="29437"/>
                      <a:pt x="16341" y="29437"/>
                    </a:cubicBezTo>
                    <a:cubicBezTo>
                      <a:pt x="16443" y="29439"/>
                      <a:pt x="16546" y="29440"/>
                      <a:pt x="16648" y="29440"/>
                    </a:cubicBezTo>
                    <a:cubicBezTo>
                      <a:pt x="23455" y="29440"/>
                      <a:pt x="29971" y="24523"/>
                      <a:pt x="31329" y="17732"/>
                    </a:cubicBezTo>
                    <a:cubicBezTo>
                      <a:pt x="32482" y="11968"/>
                      <a:pt x="29750" y="5702"/>
                      <a:pt x="24888" y="2469"/>
                    </a:cubicBezTo>
                    <a:cubicBezTo>
                      <a:pt x="22401" y="812"/>
                      <a:pt x="19473" y="1"/>
                      <a:pt x="165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1"/>
              <p:cNvSpPr/>
              <p:nvPr/>
            </p:nvSpPr>
            <p:spPr>
              <a:xfrm>
                <a:off x="5796650" y="1718800"/>
                <a:ext cx="82600" cy="81075"/>
              </a:xfrm>
              <a:custGeom>
                <a:avLst/>
                <a:gdLst/>
                <a:ahLst/>
                <a:cxnLst/>
                <a:rect l="l" t="t" r="r" b="b"/>
                <a:pathLst>
                  <a:path w="3304" h="3243" extrusionOk="0">
                    <a:moveTo>
                      <a:pt x="1369" y="0"/>
                    </a:moveTo>
                    <a:cubicBezTo>
                      <a:pt x="608" y="0"/>
                      <a:pt x="0" y="900"/>
                      <a:pt x="21" y="1663"/>
                    </a:cubicBezTo>
                    <a:cubicBezTo>
                      <a:pt x="21" y="2566"/>
                      <a:pt x="773" y="3242"/>
                      <a:pt x="1675" y="3242"/>
                    </a:cubicBezTo>
                    <a:cubicBezTo>
                      <a:pt x="2552" y="3217"/>
                      <a:pt x="3304" y="2516"/>
                      <a:pt x="3279" y="1613"/>
                    </a:cubicBezTo>
                    <a:cubicBezTo>
                      <a:pt x="3254" y="886"/>
                      <a:pt x="2652" y="235"/>
                      <a:pt x="1950" y="185"/>
                    </a:cubicBezTo>
                    <a:cubicBezTo>
                      <a:pt x="1925" y="160"/>
                      <a:pt x="1900" y="135"/>
                      <a:pt x="1875" y="135"/>
                    </a:cubicBezTo>
                    <a:cubicBezTo>
                      <a:pt x="1703" y="42"/>
                      <a:pt x="1532" y="0"/>
                      <a:pt x="1369"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1"/>
              <p:cNvSpPr/>
              <p:nvPr/>
            </p:nvSpPr>
            <p:spPr>
              <a:xfrm>
                <a:off x="5757050" y="1824900"/>
                <a:ext cx="95700" cy="35750"/>
              </a:xfrm>
              <a:custGeom>
                <a:avLst/>
                <a:gdLst/>
                <a:ahLst/>
                <a:cxnLst/>
                <a:rect l="l" t="t" r="r" b="b"/>
                <a:pathLst>
                  <a:path w="3828" h="1430" extrusionOk="0">
                    <a:moveTo>
                      <a:pt x="2931" y="1"/>
                    </a:moveTo>
                    <a:cubicBezTo>
                      <a:pt x="2923" y="1"/>
                      <a:pt x="2916" y="1"/>
                      <a:pt x="2908" y="1"/>
                    </a:cubicBezTo>
                    <a:cubicBezTo>
                      <a:pt x="2131" y="26"/>
                      <a:pt x="1304" y="101"/>
                      <a:pt x="527" y="201"/>
                    </a:cubicBezTo>
                    <a:cubicBezTo>
                      <a:pt x="1" y="277"/>
                      <a:pt x="1" y="1179"/>
                      <a:pt x="527" y="1254"/>
                    </a:cubicBezTo>
                    <a:cubicBezTo>
                      <a:pt x="1304" y="1354"/>
                      <a:pt x="2131" y="1404"/>
                      <a:pt x="2908" y="1429"/>
                    </a:cubicBezTo>
                    <a:cubicBezTo>
                      <a:pt x="2916" y="1430"/>
                      <a:pt x="2923" y="1430"/>
                      <a:pt x="2931" y="1430"/>
                    </a:cubicBezTo>
                    <a:cubicBezTo>
                      <a:pt x="3828" y="1430"/>
                      <a:pt x="3828" y="1"/>
                      <a:pt x="2931" y="1"/>
                    </a:cubicBezTo>
                    <a:close/>
                  </a:path>
                </a:pathLst>
              </a:custGeom>
              <a:solidFill>
                <a:srgbClr val="EE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1"/>
              <p:cNvSpPr/>
              <p:nvPr/>
            </p:nvSpPr>
            <p:spPr>
              <a:xfrm>
                <a:off x="5285250" y="1710825"/>
                <a:ext cx="95675" cy="80675"/>
              </a:xfrm>
              <a:custGeom>
                <a:avLst/>
                <a:gdLst/>
                <a:ahLst/>
                <a:cxnLst/>
                <a:rect l="l" t="t" r="r" b="b"/>
                <a:pathLst>
                  <a:path w="3827" h="3227" extrusionOk="0">
                    <a:moveTo>
                      <a:pt x="2053" y="1"/>
                    </a:moveTo>
                    <a:cubicBezTo>
                      <a:pt x="2029" y="1"/>
                      <a:pt x="2005" y="1"/>
                      <a:pt x="1980" y="2"/>
                    </a:cubicBezTo>
                    <a:cubicBezTo>
                      <a:pt x="903" y="78"/>
                      <a:pt x="0" y="1130"/>
                      <a:pt x="451" y="2183"/>
                    </a:cubicBezTo>
                    <a:cubicBezTo>
                      <a:pt x="717" y="2825"/>
                      <a:pt x="1425" y="3226"/>
                      <a:pt x="2083" y="3226"/>
                    </a:cubicBezTo>
                    <a:cubicBezTo>
                      <a:pt x="2606" y="3226"/>
                      <a:pt x="3098" y="2972"/>
                      <a:pt x="3309" y="2383"/>
                    </a:cubicBezTo>
                    <a:cubicBezTo>
                      <a:pt x="3334" y="2358"/>
                      <a:pt x="3334" y="2358"/>
                      <a:pt x="3334" y="2333"/>
                    </a:cubicBezTo>
                    <a:cubicBezTo>
                      <a:pt x="3384" y="2258"/>
                      <a:pt x="3409" y="2158"/>
                      <a:pt x="3459" y="2083"/>
                    </a:cubicBezTo>
                    <a:cubicBezTo>
                      <a:pt x="3827" y="1078"/>
                      <a:pt x="3116" y="1"/>
                      <a:pt x="205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1"/>
              <p:cNvSpPr/>
              <p:nvPr/>
            </p:nvSpPr>
            <p:spPr>
              <a:xfrm>
                <a:off x="5282125" y="1824900"/>
                <a:ext cx="102150" cy="35425"/>
              </a:xfrm>
              <a:custGeom>
                <a:avLst/>
                <a:gdLst/>
                <a:ahLst/>
                <a:cxnLst/>
                <a:rect l="l" t="t" r="r" b="b"/>
                <a:pathLst>
                  <a:path w="4086" h="1417" extrusionOk="0">
                    <a:moveTo>
                      <a:pt x="2030" y="1"/>
                    </a:moveTo>
                    <a:cubicBezTo>
                      <a:pt x="1579" y="1"/>
                      <a:pt x="1153" y="1"/>
                      <a:pt x="702" y="26"/>
                    </a:cubicBezTo>
                    <a:cubicBezTo>
                      <a:pt x="175" y="51"/>
                      <a:pt x="0" y="853"/>
                      <a:pt x="576" y="1003"/>
                    </a:cubicBezTo>
                    <a:cubicBezTo>
                      <a:pt x="1003" y="1129"/>
                      <a:pt x="1429" y="1204"/>
                      <a:pt x="1855" y="1279"/>
                    </a:cubicBezTo>
                    <a:cubicBezTo>
                      <a:pt x="2212" y="1321"/>
                      <a:pt x="2587" y="1416"/>
                      <a:pt x="2950" y="1416"/>
                    </a:cubicBezTo>
                    <a:cubicBezTo>
                      <a:pt x="3020" y="1416"/>
                      <a:pt x="3089" y="1413"/>
                      <a:pt x="3158" y="1404"/>
                    </a:cubicBezTo>
                    <a:cubicBezTo>
                      <a:pt x="3860" y="1354"/>
                      <a:pt x="4085" y="327"/>
                      <a:pt x="3333" y="101"/>
                    </a:cubicBezTo>
                    <a:cubicBezTo>
                      <a:pt x="2907" y="1"/>
                      <a:pt x="2456" y="26"/>
                      <a:pt x="2030" y="1"/>
                    </a:cubicBezTo>
                    <a:close/>
                  </a:path>
                </a:pathLst>
              </a:custGeom>
              <a:solidFill>
                <a:srgbClr val="EE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1"/>
              <p:cNvSpPr/>
              <p:nvPr/>
            </p:nvSpPr>
            <p:spPr>
              <a:xfrm rot="-4500710">
                <a:off x="5463449" y="1735467"/>
                <a:ext cx="214601" cy="214601"/>
              </a:xfrm>
              <a:prstGeom prst="chord">
                <a:avLst>
                  <a:gd name="adj1" fmla="val 2700000"/>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7" name="Google Shape;3877;p41"/>
            <p:cNvSpPr/>
            <p:nvPr/>
          </p:nvSpPr>
          <p:spPr>
            <a:xfrm rot="-2196712" flipH="1">
              <a:off x="1595491" y="973332"/>
              <a:ext cx="695729" cy="601153"/>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grpSp>
        <p:nvGrpSpPr>
          <p:cNvPr id="3878" name="Google Shape;3878;p41"/>
          <p:cNvGrpSpPr/>
          <p:nvPr/>
        </p:nvGrpSpPr>
        <p:grpSpPr>
          <a:xfrm>
            <a:off x="1375831" y="2437493"/>
            <a:ext cx="1189898" cy="1639467"/>
            <a:chOff x="1079765" y="2679433"/>
            <a:chExt cx="1301716" cy="1793531"/>
          </a:xfrm>
        </p:grpSpPr>
        <p:sp>
          <p:nvSpPr>
            <p:cNvPr id="3879" name="Google Shape;3879;p41"/>
            <p:cNvSpPr/>
            <p:nvPr/>
          </p:nvSpPr>
          <p:spPr>
            <a:xfrm>
              <a:off x="1139481" y="3230964"/>
              <a:ext cx="1242000" cy="12420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1"/>
            <p:cNvSpPr/>
            <p:nvPr/>
          </p:nvSpPr>
          <p:spPr>
            <a:xfrm>
              <a:off x="1079765" y="3185058"/>
              <a:ext cx="1242000" cy="1242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1" name="Google Shape;3881;p41"/>
            <p:cNvGrpSpPr/>
            <p:nvPr/>
          </p:nvGrpSpPr>
          <p:grpSpPr>
            <a:xfrm>
              <a:off x="1238987" y="3410701"/>
              <a:ext cx="923538" cy="912386"/>
              <a:chOff x="1421050" y="3826925"/>
              <a:chExt cx="1287700" cy="1272150"/>
            </a:xfrm>
          </p:grpSpPr>
          <p:sp>
            <p:nvSpPr>
              <p:cNvPr id="3882" name="Google Shape;3882;p41"/>
              <p:cNvSpPr/>
              <p:nvPr/>
            </p:nvSpPr>
            <p:spPr>
              <a:xfrm>
                <a:off x="1834725" y="4496900"/>
                <a:ext cx="448025" cy="602175"/>
              </a:xfrm>
              <a:custGeom>
                <a:avLst/>
                <a:gdLst/>
                <a:ahLst/>
                <a:cxnLst/>
                <a:rect l="l" t="t" r="r" b="b"/>
                <a:pathLst>
                  <a:path w="17921" h="24087" extrusionOk="0">
                    <a:moveTo>
                      <a:pt x="8271" y="1"/>
                    </a:moveTo>
                    <a:cubicBezTo>
                      <a:pt x="7369" y="2482"/>
                      <a:pt x="5239" y="4462"/>
                      <a:pt x="2732" y="5214"/>
                    </a:cubicBezTo>
                    <a:cubicBezTo>
                      <a:pt x="1981" y="7570"/>
                      <a:pt x="1053" y="9850"/>
                      <a:pt x="1" y="12081"/>
                    </a:cubicBezTo>
                    <a:cubicBezTo>
                      <a:pt x="3184" y="11931"/>
                      <a:pt x="6341" y="11780"/>
                      <a:pt x="9524" y="11605"/>
                    </a:cubicBezTo>
                    <a:cubicBezTo>
                      <a:pt x="9535" y="11604"/>
                      <a:pt x="9545" y="11604"/>
                      <a:pt x="9555" y="11604"/>
                    </a:cubicBezTo>
                    <a:cubicBezTo>
                      <a:pt x="9858" y="11604"/>
                      <a:pt x="9972" y="11964"/>
                      <a:pt x="9875" y="12206"/>
                    </a:cubicBezTo>
                    <a:cubicBezTo>
                      <a:pt x="8196" y="16116"/>
                      <a:pt x="6617" y="20076"/>
                      <a:pt x="5163" y="24086"/>
                    </a:cubicBezTo>
                    <a:cubicBezTo>
                      <a:pt x="10251" y="19374"/>
                      <a:pt x="14136" y="13635"/>
                      <a:pt x="17920" y="7871"/>
                    </a:cubicBezTo>
                    <a:lnTo>
                      <a:pt x="17920" y="7871"/>
                    </a:lnTo>
                    <a:cubicBezTo>
                      <a:pt x="15590" y="7896"/>
                      <a:pt x="13259" y="7896"/>
                      <a:pt x="10928" y="7896"/>
                    </a:cubicBezTo>
                    <a:cubicBezTo>
                      <a:pt x="10627" y="7896"/>
                      <a:pt x="10427" y="7570"/>
                      <a:pt x="10577" y="7294"/>
                    </a:cubicBezTo>
                    <a:cubicBezTo>
                      <a:pt x="11354" y="6041"/>
                      <a:pt x="12206" y="4913"/>
                      <a:pt x="13209" y="3860"/>
                    </a:cubicBezTo>
                    <a:cubicBezTo>
                      <a:pt x="11078" y="3510"/>
                      <a:pt x="9249" y="1956"/>
                      <a:pt x="82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1"/>
              <p:cNvSpPr/>
              <p:nvPr/>
            </p:nvSpPr>
            <p:spPr>
              <a:xfrm>
                <a:off x="1421050" y="3826925"/>
                <a:ext cx="1287700" cy="788800"/>
              </a:xfrm>
              <a:custGeom>
                <a:avLst/>
                <a:gdLst/>
                <a:ahLst/>
                <a:cxnLst/>
                <a:rect l="l" t="t" r="r" b="b"/>
                <a:pathLst>
                  <a:path w="51508" h="31552" extrusionOk="0">
                    <a:moveTo>
                      <a:pt x="39169" y="14773"/>
                    </a:moveTo>
                    <a:cubicBezTo>
                      <a:pt x="39507" y="14773"/>
                      <a:pt x="39716" y="15338"/>
                      <a:pt x="39355" y="15496"/>
                    </a:cubicBezTo>
                    <a:cubicBezTo>
                      <a:pt x="38327" y="15948"/>
                      <a:pt x="37350" y="16449"/>
                      <a:pt x="36422" y="17050"/>
                    </a:cubicBezTo>
                    <a:cubicBezTo>
                      <a:pt x="37525" y="16750"/>
                      <a:pt x="38678" y="16449"/>
                      <a:pt x="39806" y="16298"/>
                    </a:cubicBezTo>
                    <a:cubicBezTo>
                      <a:pt x="39822" y="16297"/>
                      <a:pt x="39838" y="16296"/>
                      <a:pt x="39854" y="16296"/>
                    </a:cubicBezTo>
                    <a:cubicBezTo>
                      <a:pt x="40246" y="16296"/>
                      <a:pt x="40415" y="16879"/>
                      <a:pt x="39981" y="16975"/>
                    </a:cubicBezTo>
                    <a:cubicBezTo>
                      <a:pt x="39079" y="17201"/>
                      <a:pt x="38127" y="17326"/>
                      <a:pt x="37199" y="17451"/>
                    </a:cubicBezTo>
                    <a:cubicBezTo>
                      <a:pt x="38503" y="17527"/>
                      <a:pt x="39831" y="17627"/>
                      <a:pt x="41084" y="17928"/>
                    </a:cubicBezTo>
                    <a:cubicBezTo>
                      <a:pt x="41385" y="17978"/>
                      <a:pt x="41285" y="18379"/>
                      <a:pt x="41034" y="18404"/>
                    </a:cubicBezTo>
                    <a:cubicBezTo>
                      <a:pt x="40458" y="18466"/>
                      <a:pt x="39876" y="18490"/>
                      <a:pt x="39292" y="18490"/>
                    </a:cubicBezTo>
                    <a:cubicBezTo>
                      <a:pt x="37743" y="18490"/>
                      <a:pt x="36179" y="18319"/>
                      <a:pt x="34668" y="18228"/>
                    </a:cubicBezTo>
                    <a:cubicBezTo>
                      <a:pt x="34317" y="18203"/>
                      <a:pt x="34041" y="17727"/>
                      <a:pt x="34342" y="17451"/>
                    </a:cubicBezTo>
                    <a:cubicBezTo>
                      <a:pt x="35746" y="16298"/>
                      <a:pt x="37300" y="15346"/>
                      <a:pt x="39054" y="14795"/>
                    </a:cubicBezTo>
                    <a:cubicBezTo>
                      <a:pt x="39094" y="14780"/>
                      <a:pt x="39132" y="14773"/>
                      <a:pt x="39169" y="14773"/>
                    </a:cubicBezTo>
                    <a:close/>
                    <a:moveTo>
                      <a:pt x="10664" y="15516"/>
                    </a:moveTo>
                    <a:cubicBezTo>
                      <a:pt x="10686" y="15516"/>
                      <a:pt x="10709" y="15518"/>
                      <a:pt x="10733" y="15522"/>
                    </a:cubicBezTo>
                    <a:cubicBezTo>
                      <a:pt x="12638" y="15872"/>
                      <a:pt x="14467" y="16524"/>
                      <a:pt x="16222" y="17351"/>
                    </a:cubicBezTo>
                    <a:cubicBezTo>
                      <a:pt x="16548" y="17502"/>
                      <a:pt x="16397" y="17928"/>
                      <a:pt x="16121" y="18053"/>
                    </a:cubicBezTo>
                    <a:cubicBezTo>
                      <a:pt x="14317" y="18780"/>
                      <a:pt x="12387" y="19131"/>
                      <a:pt x="10457" y="19281"/>
                    </a:cubicBezTo>
                    <a:cubicBezTo>
                      <a:pt x="10157" y="19281"/>
                      <a:pt x="10106" y="18805"/>
                      <a:pt x="10382" y="18755"/>
                    </a:cubicBezTo>
                    <a:cubicBezTo>
                      <a:pt x="11735" y="18504"/>
                      <a:pt x="13014" y="18153"/>
                      <a:pt x="14317" y="17777"/>
                    </a:cubicBezTo>
                    <a:cubicBezTo>
                      <a:pt x="13678" y="17740"/>
                      <a:pt x="13032" y="17727"/>
                      <a:pt x="12387" y="17727"/>
                    </a:cubicBezTo>
                    <a:cubicBezTo>
                      <a:pt x="11742" y="17727"/>
                      <a:pt x="11096" y="17740"/>
                      <a:pt x="10457" y="17752"/>
                    </a:cubicBezTo>
                    <a:cubicBezTo>
                      <a:pt x="10031" y="17752"/>
                      <a:pt x="10031" y="17126"/>
                      <a:pt x="10457" y="17101"/>
                    </a:cubicBezTo>
                    <a:cubicBezTo>
                      <a:pt x="10736" y="17079"/>
                      <a:pt x="11017" y="17069"/>
                      <a:pt x="11299" y="17069"/>
                    </a:cubicBezTo>
                    <a:cubicBezTo>
                      <a:pt x="12337" y="17069"/>
                      <a:pt x="13392" y="17204"/>
                      <a:pt x="14417" y="17401"/>
                    </a:cubicBezTo>
                    <a:cubicBezTo>
                      <a:pt x="13164" y="16900"/>
                      <a:pt x="11886" y="16524"/>
                      <a:pt x="10532" y="16248"/>
                    </a:cubicBezTo>
                    <a:cubicBezTo>
                      <a:pt x="10105" y="16130"/>
                      <a:pt x="10263" y="15516"/>
                      <a:pt x="10664" y="15516"/>
                    </a:cubicBezTo>
                    <a:close/>
                    <a:moveTo>
                      <a:pt x="27318" y="19162"/>
                    </a:moveTo>
                    <a:cubicBezTo>
                      <a:pt x="27424" y="19162"/>
                      <a:pt x="27524" y="19212"/>
                      <a:pt x="27575" y="19331"/>
                    </a:cubicBezTo>
                    <a:cubicBezTo>
                      <a:pt x="27976" y="20208"/>
                      <a:pt x="27525" y="21311"/>
                      <a:pt x="26548" y="21587"/>
                    </a:cubicBezTo>
                    <a:cubicBezTo>
                      <a:pt x="26424" y="21618"/>
                      <a:pt x="26303" y="21632"/>
                      <a:pt x="26185" y="21632"/>
                    </a:cubicBezTo>
                    <a:cubicBezTo>
                      <a:pt x="25634" y="21632"/>
                      <a:pt x="25162" y="21314"/>
                      <a:pt x="24893" y="20860"/>
                    </a:cubicBezTo>
                    <a:cubicBezTo>
                      <a:pt x="24643" y="21278"/>
                      <a:pt x="24201" y="21574"/>
                      <a:pt x="23698" y="21574"/>
                    </a:cubicBezTo>
                    <a:cubicBezTo>
                      <a:pt x="23597" y="21574"/>
                      <a:pt x="23494" y="21562"/>
                      <a:pt x="23390" y="21537"/>
                    </a:cubicBezTo>
                    <a:cubicBezTo>
                      <a:pt x="22487" y="21311"/>
                      <a:pt x="22137" y="20283"/>
                      <a:pt x="22538" y="19507"/>
                    </a:cubicBezTo>
                    <a:cubicBezTo>
                      <a:pt x="22581" y="19428"/>
                      <a:pt x="22649" y="19395"/>
                      <a:pt x="22717" y="19395"/>
                    </a:cubicBezTo>
                    <a:cubicBezTo>
                      <a:pt x="22844" y="19395"/>
                      <a:pt x="22971" y="19510"/>
                      <a:pt x="22939" y="19657"/>
                    </a:cubicBezTo>
                    <a:cubicBezTo>
                      <a:pt x="22838" y="20033"/>
                      <a:pt x="22888" y="20534"/>
                      <a:pt x="23214" y="20785"/>
                    </a:cubicBezTo>
                    <a:cubicBezTo>
                      <a:pt x="23407" y="20934"/>
                      <a:pt x="23594" y="20997"/>
                      <a:pt x="23765" y="20997"/>
                    </a:cubicBezTo>
                    <a:cubicBezTo>
                      <a:pt x="24283" y="20997"/>
                      <a:pt x="24655" y="20422"/>
                      <a:pt x="24618" y="19933"/>
                    </a:cubicBezTo>
                    <a:cubicBezTo>
                      <a:pt x="24618" y="19760"/>
                      <a:pt x="24738" y="19679"/>
                      <a:pt x="24864" y="19679"/>
                    </a:cubicBezTo>
                    <a:cubicBezTo>
                      <a:pt x="24995" y="19679"/>
                      <a:pt x="25131" y="19767"/>
                      <a:pt x="25144" y="19933"/>
                    </a:cubicBezTo>
                    <a:cubicBezTo>
                      <a:pt x="25144" y="20507"/>
                      <a:pt x="25596" y="21068"/>
                      <a:pt x="26136" y="21068"/>
                    </a:cubicBezTo>
                    <a:cubicBezTo>
                      <a:pt x="26326" y="21068"/>
                      <a:pt x="26527" y="20998"/>
                      <a:pt x="26723" y="20835"/>
                    </a:cubicBezTo>
                    <a:cubicBezTo>
                      <a:pt x="27099" y="20509"/>
                      <a:pt x="27074" y="20008"/>
                      <a:pt x="26949" y="19582"/>
                    </a:cubicBezTo>
                    <a:cubicBezTo>
                      <a:pt x="26882" y="19350"/>
                      <a:pt x="27111" y="19162"/>
                      <a:pt x="27318" y="19162"/>
                    </a:cubicBezTo>
                    <a:close/>
                    <a:moveTo>
                      <a:pt x="38566" y="20098"/>
                    </a:moveTo>
                    <a:cubicBezTo>
                      <a:pt x="38854" y="20098"/>
                      <a:pt x="39142" y="20119"/>
                      <a:pt x="39430" y="20133"/>
                    </a:cubicBezTo>
                    <a:cubicBezTo>
                      <a:pt x="39956" y="20158"/>
                      <a:pt x="40533" y="20108"/>
                      <a:pt x="41059" y="20258"/>
                    </a:cubicBezTo>
                    <a:cubicBezTo>
                      <a:pt x="41961" y="20509"/>
                      <a:pt x="41660" y="21712"/>
                      <a:pt x="40833" y="21812"/>
                    </a:cubicBezTo>
                    <a:cubicBezTo>
                      <a:pt x="40754" y="21820"/>
                      <a:pt x="40673" y="21824"/>
                      <a:pt x="40592" y="21824"/>
                    </a:cubicBezTo>
                    <a:cubicBezTo>
                      <a:pt x="40166" y="21824"/>
                      <a:pt x="39730" y="21725"/>
                      <a:pt x="39330" y="21662"/>
                    </a:cubicBezTo>
                    <a:cubicBezTo>
                      <a:pt x="38828" y="21612"/>
                      <a:pt x="38302" y="21612"/>
                      <a:pt x="37851" y="21436"/>
                    </a:cubicBezTo>
                    <a:cubicBezTo>
                      <a:pt x="37274" y="21261"/>
                      <a:pt x="37149" y="20283"/>
                      <a:pt x="37851" y="20158"/>
                    </a:cubicBezTo>
                    <a:cubicBezTo>
                      <a:pt x="38089" y="20113"/>
                      <a:pt x="38328" y="20098"/>
                      <a:pt x="38566" y="20098"/>
                    </a:cubicBezTo>
                    <a:close/>
                    <a:moveTo>
                      <a:pt x="12303" y="21260"/>
                    </a:moveTo>
                    <a:cubicBezTo>
                      <a:pt x="12456" y="21260"/>
                      <a:pt x="12615" y="21275"/>
                      <a:pt x="12788" y="21286"/>
                    </a:cubicBezTo>
                    <a:cubicBezTo>
                      <a:pt x="13189" y="21311"/>
                      <a:pt x="13615" y="21311"/>
                      <a:pt x="14016" y="21411"/>
                    </a:cubicBezTo>
                    <a:cubicBezTo>
                      <a:pt x="14853" y="21633"/>
                      <a:pt x="14723" y="22967"/>
                      <a:pt x="13863" y="22967"/>
                    </a:cubicBezTo>
                    <a:cubicBezTo>
                      <a:pt x="13848" y="22967"/>
                      <a:pt x="13832" y="22966"/>
                      <a:pt x="13816" y="22965"/>
                    </a:cubicBezTo>
                    <a:cubicBezTo>
                      <a:pt x="13440" y="22940"/>
                      <a:pt x="13089" y="22815"/>
                      <a:pt x="12738" y="22715"/>
                    </a:cubicBezTo>
                    <a:cubicBezTo>
                      <a:pt x="12437" y="22639"/>
                      <a:pt x="12137" y="22564"/>
                      <a:pt x="11836" y="22464"/>
                    </a:cubicBezTo>
                    <a:cubicBezTo>
                      <a:pt x="11410" y="22288"/>
                      <a:pt x="11184" y="21612"/>
                      <a:pt x="11710" y="21386"/>
                    </a:cubicBezTo>
                    <a:cubicBezTo>
                      <a:pt x="11910" y="21287"/>
                      <a:pt x="12101" y="21260"/>
                      <a:pt x="12303" y="21260"/>
                    </a:cubicBezTo>
                    <a:close/>
                    <a:moveTo>
                      <a:pt x="20352" y="0"/>
                    </a:moveTo>
                    <a:cubicBezTo>
                      <a:pt x="13583" y="0"/>
                      <a:pt x="5748" y="5486"/>
                      <a:pt x="9229" y="12339"/>
                    </a:cubicBezTo>
                    <a:cubicBezTo>
                      <a:pt x="9279" y="12439"/>
                      <a:pt x="9279" y="12539"/>
                      <a:pt x="9279" y="12614"/>
                    </a:cubicBezTo>
                    <a:cubicBezTo>
                      <a:pt x="9380" y="12689"/>
                      <a:pt x="9480" y="12740"/>
                      <a:pt x="9580" y="12840"/>
                    </a:cubicBezTo>
                    <a:cubicBezTo>
                      <a:pt x="9790" y="12987"/>
                      <a:pt x="9683" y="13276"/>
                      <a:pt x="9480" y="13276"/>
                    </a:cubicBezTo>
                    <a:cubicBezTo>
                      <a:pt x="9441" y="13276"/>
                      <a:pt x="9399" y="13265"/>
                      <a:pt x="9355" y="13241"/>
                    </a:cubicBezTo>
                    <a:cubicBezTo>
                      <a:pt x="8292" y="12667"/>
                      <a:pt x="7140" y="12393"/>
                      <a:pt x="6019" y="12393"/>
                    </a:cubicBezTo>
                    <a:cubicBezTo>
                      <a:pt x="2884" y="12393"/>
                      <a:pt x="1" y="14535"/>
                      <a:pt x="56" y="18228"/>
                    </a:cubicBezTo>
                    <a:cubicBezTo>
                      <a:pt x="91" y="21638"/>
                      <a:pt x="2875" y="23754"/>
                      <a:pt x="5815" y="23754"/>
                    </a:cubicBezTo>
                    <a:cubicBezTo>
                      <a:pt x="7067" y="23754"/>
                      <a:pt x="8347" y="23370"/>
                      <a:pt x="9455" y="22539"/>
                    </a:cubicBezTo>
                    <a:cubicBezTo>
                      <a:pt x="9524" y="22491"/>
                      <a:pt x="9592" y="22470"/>
                      <a:pt x="9657" y="22470"/>
                    </a:cubicBezTo>
                    <a:cubicBezTo>
                      <a:pt x="9894" y="22470"/>
                      <a:pt x="10076" y="22754"/>
                      <a:pt x="10056" y="22990"/>
                    </a:cubicBezTo>
                    <a:cubicBezTo>
                      <a:pt x="9505" y="26775"/>
                      <a:pt x="12137" y="30785"/>
                      <a:pt x="15996" y="31461"/>
                    </a:cubicBezTo>
                    <a:cubicBezTo>
                      <a:pt x="16358" y="31523"/>
                      <a:pt x="16719" y="31552"/>
                      <a:pt x="17076" y="31552"/>
                    </a:cubicBezTo>
                    <a:cubicBezTo>
                      <a:pt x="20534" y="31552"/>
                      <a:pt x="23686" y="28806"/>
                      <a:pt x="24367" y="25421"/>
                    </a:cubicBezTo>
                    <a:cubicBezTo>
                      <a:pt x="24416" y="25228"/>
                      <a:pt x="24575" y="25139"/>
                      <a:pt x="24739" y="25139"/>
                    </a:cubicBezTo>
                    <a:cubicBezTo>
                      <a:pt x="24913" y="25139"/>
                      <a:pt x="25092" y="25240"/>
                      <a:pt x="25144" y="25421"/>
                    </a:cubicBezTo>
                    <a:cubicBezTo>
                      <a:pt x="25884" y="27832"/>
                      <a:pt x="28055" y="29924"/>
                      <a:pt x="30663" y="29924"/>
                    </a:cubicBezTo>
                    <a:cubicBezTo>
                      <a:pt x="30794" y="29924"/>
                      <a:pt x="30926" y="29918"/>
                      <a:pt x="31059" y="29908"/>
                    </a:cubicBezTo>
                    <a:cubicBezTo>
                      <a:pt x="33791" y="29682"/>
                      <a:pt x="35821" y="27126"/>
                      <a:pt x="35570" y="24469"/>
                    </a:cubicBezTo>
                    <a:cubicBezTo>
                      <a:pt x="35551" y="24224"/>
                      <a:pt x="35760" y="24064"/>
                      <a:pt x="35971" y="24064"/>
                    </a:cubicBezTo>
                    <a:cubicBezTo>
                      <a:pt x="36040" y="24064"/>
                      <a:pt x="36110" y="24081"/>
                      <a:pt x="36172" y="24118"/>
                    </a:cubicBezTo>
                    <a:cubicBezTo>
                      <a:pt x="38166" y="25228"/>
                      <a:pt x="40387" y="25978"/>
                      <a:pt x="42630" y="25978"/>
                    </a:cubicBezTo>
                    <a:cubicBezTo>
                      <a:pt x="43629" y="25978"/>
                      <a:pt x="44632" y="25829"/>
                      <a:pt x="45620" y="25497"/>
                    </a:cubicBezTo>
                    <a:cubicBezTo>
                      <a:pt x="48352" y="24569"/>
                      <a:pt x="50583" y="22288"/>
                      <a:pt x="50909" y="19356"/>
                    </a:cubicBezTo>
                    <a:cubicBezTo>
                      <a:pt x="51507" y="14012"/>
                      <a:pt x="46975" y="10689"/>
                      <a:pt x="42249" y="10689"/>
                    </a:cubicBezTo>
                    <a:cubicBezTo>
                      <a:pt x="41235" y="10689"/>
                      <a:pt x="40212" y="10842"/>
                      <a:pt x="39229" y="11161"/>
                    </a:cubicBezTo>
                    <a:cubicBezTo>
                      <a:pt x="39188" y="11173"/>
                      <a:pt x="39150" y="11178"/>
                      <a:pt x="39113" y="11178"/>
                    </a:cubicBezTo>
                    <a:cubicBezTo>
                      <a:pt x="38925" y="11178"/>
                      <a:pt x="38795" y="11032"/>
                      <a:pt x="38753" y="10885"/>
                    </a:cubicBezTo>
                    <a:cubicBezTo>
                      <a:pt x="38578" y="10760"/>
                      <a:pt x="38452" y="10559"/>
                      <a:pt x="38578" y="10334"/>
                    </a:cubicBezTo>
                    <a:cubicBezTo>
                      <a:pt x="39706" y="8178"/>
                      <a:pt x="38653" y="5396"/>
                      <a:pt x="36472" y="4344"/>
                    </a:cubicBezTo>
                    <a:cubicBezTo>
                      <a:pt x="35826" y="4033"/>
                      <a:pt x="35154" y="3894"/>
                      <a:pt x="34486" y="3894"/>
                    </a:cubicBezTo>
                    <a:cubicBezTo>
                      <a:pt x="32512" y="3894"/>
                      <a:pt x="30572" y="5108"/>
                      <a:pt x="29430" y="6699"/>
                    </a:cubicBezTo>
                    <a:cubicBezTo>
                      <a:pt x="29346" y="6807"/>
                      <a:pt x="29181" y="6875"/>
                      <a:pt x="29027" y="6875"/>
                    </a:cubicBezTo>
                    <a:cubicBezTo>
                      <a:pt x="28859" y="6875"/>
                      <a:pt x="28704" y="6795"/>
                      <a:pt x="28678" y="6599"/>
                    </a:cubicBezTo>
                    <a:cubicBezTo>
                      <a:pt x="27980" y="1916"/>
                      <a:pt x="24352" y="0"/>
                      <a:pt x="203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1"/>
              <p:cNvSpPr/>
              <p:nvPr/>
            </p:nvSpPr>
            <p:spPr>
              <a:xfrm>
                <a:off x="2349775" y="4329375"/>
                <a:ext cx="120325" cy="43150"/>
              </a:xfrm>
              <a:custGeom>
                <a:avLst/>
                <a:gdLst/>
                <a:ahLst/>
                <a:cxnLst/>
                <a:rect l="l" t="t" r="r" b="b"/>
                <a:pathLst>
                  <a:path w="4813" h="1726" extrusionOk="0">
                    <a:moveTo>
                      <a:pt x="1417" y="0"/>
                    </a:moveTo>
                    <a:cubicBezTo>
                      <a:pt x="1179" y="0"/>
                      <a:pt x="940" y="15"/>
                      <a:pt x="702" y="60"/>
                    </a:cubicBezTo>
                    <a:cubicBezTo>
                      <a:pt x="0" y="185"/>
                      <a:pt x="125" y="1163"/>
                      <a:pt x="702" y="1338"/>
                    </a:cubicBezTo>
                    <a:cubicBezTo>
                      <a:pt x="1153" y="1514"/>
                      <a:pt x="1679" y="1514"/>
                      <a:pt x="2181" y="1564"/>
                    </a:cubicBezTo>
                    <a:cubicBezTo>
                      <a:pt x="2581" y="1627"/>
                      <a:pt x="3017" y="1726"/>
                      <a:pt x="3443" y="1726"/>
                    </a:cubicBezTo>
                    <a:cubicBezTo>
                      <a:pt x="3524" y="1726"/>
                      <a:pt x="3605" y="1722"/>
                      <a:pt x="3684" y="1714"/>
                    </a:cubicBezTo>
                    <a:cubicBezTo>
                      <a:pt x="4511" y="1614"/>
                      <a:pt x="4812" y="411"/>
                      <a:pt x="3910" y="160"/>
                    </a:cubicBezTo>
                    <a:cubicBezTo>
                      <a:pt x="3384" y="10"/>
                      <a:pt x="2807" y="60"/>
                      <a:pt x="2281" y="35"/>
                    </a:cubicBezTo>
                    <a:cubicBezTo>
                      <a:pt x="1993" y="21"/>
                      <a:pt x="1705" y="0"/>
                      <a:pt x="14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1"/>
              <p:cNvSpPr/>
              <p:nvPr/>
            </p:nvSpPr>
            <p:spPr>
              <a:xfrm>
                <a:off x="2272075" y="4196250"/>
                <a:ext cx="183600" cy="92925"/>
              </a:xfrm>
              <a:custGeom>
                <a:avLst/>
                <a:gdLst/>
                <a:ahLst/>
                <a:cxnLst/>
                <a:rect l="l" t="t" r="r" b="b"/>
                <a:pathLst>
                  <a:path w="7344" h="3717" extrusionOk="0">
                    <a:moveTo>
                      <a:pt x="5128" y="0"/>
                    </a:moveTo>
                    <a:cubicBezTo>
                      <a:pt x="5091" y="0"/>
                      <a:pt x="5053" y="7"/>
                      <a:pt x="5013" y="22"/>
                    </a:cubicBezTo>
                    <a:cubicBezTo>
                      <a:pt x="3259" y="573"/>
                      <a:pt x="1705" y="1525"/>
                      <a:pt x="301" y="2678"/>
                    </a:cubicBezTo>
                    <a:cubicBezTo>
                      <a:pt x="0" y="2954"/>
                      <a:pt x="276" y="3430"/>
                      <a:pt x="627" y="3455"/>
                    </a:cubicBezTo>
                    <a:cubicBezTo>
                      <a:pt x="2138" y="3546"/>
                      <a:pt x="3702" y="3717"/>
                      <a:pt x="5251" y="3717"/>
                    </a:cubicBezTo>
                    <a:cubicBezTo>
                      <a:pt x="5835" y="3717"/>
                      <a:pt x="6417" y="3693"/>
                      <a:pt x="6993" y="3631"/>
                    </a:cubicBezTo>
                    <a:cubicBezTo>
                      <a:pt x="7244" y="3606"/>
                      <a:pt x="7344" y="3205"/>
                      <a:pt x="7043" y="3155"/>
                    </a:cubicBezTo>
                    <a:cubicBezTo>
                      <a:pt x="5790" y="2854"/>
                      <a:pt x="4462" y="2754"/>
                      <a:pt x="3158" y="2678"/>
                    </a:cubicBezTo>
                    <a:cubicBezTo>
                      <a:pt x="4086" y="2553"/>
                      <a:pt x="5038" y="2428"/>
                      <a:pt x="5940" y="2202"/>
                    </a:cubicBezTo>
                    <a:cubicBezTo>
                      <a:pt x="6374" y="2106"/>
                      <a:pt x="6205" y="1523"/>
                      <a:pt x="5813" y="1523"/>
                    </a:cubicBezTo>
                    <a:cubicBezTo>
                      <a:pt x="5797" y="1523"/>
                      <a:pt x="5781" y="1524"/>
                      <a:pt x="5765" y="1525"/>
                    </a:cubicBezTo>
                    <a:cubicBezTo>
                      <a:pt x="4637" y="1676"/>
                      <a:pt x="3484" y="1977"/>
                      <a:pt x="2381" y="2277"/>
                    </a:cubicBezTo>
                    <a:cubicBezTo>
                      <a:pt x="3309" y="1676"/>
                      <a:pt x="4286" y="1175"/>
                      <a:pt x="5314" y="723"/>
                    </a:cubicBezTo>
                    <a:cubicBezTo>
                      <a:pt x="5675" y="565"/>
                      <a:pt x="5466" y="0"/>
                      <a:pt x="512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1"/>
              <p:cNvSpPr/>
              <p:nvPr/>
            </p:nvSpPr>
            <p:spPr>
              <a:xfrm>
                <a:off x="1974450" y="4305975"/>
                <a:ext cx="146025" cy="61775"/>
              </a:xfrm>
              <a:custGeom>
                <a:avLst/>
                <a:gdLst/>
                <a:ahLst/>
                <a:cxnLst/>
                <a:rect l="l" t="t" r="r" b="b"/>
                <a:pathLst>
                  <a:path w="5841" h="2471" extrusionOk="0">
                    <a:moveTo>
                      <a:pt x="5182" y="0"/>
                    </a:moveTo>
                    <a:cubicBezTo>
                      <a:pt x="4975" y="0"/>
                      <a:pt x="4746" y="188"/>
                      <a:pt x="4813" y="420"/>
                    </a:cubicBezTo>
                    <a:cubicBezTo>
                      <a:pt x="4938" y="846"/>
                      <a:pt x="4963" y="1347"/>
                      <a:pt x="4587" y="1673"/>
                    </a:cubicBezTo>
                    <a:cubicBezTo>
                      <a:pt x="4391" y="1836"/>
                      <a:pt x="4190" y="1906"/>
                      <a:pt x="4000" y="1906"/>
                    </a:cubicBezTo>
                    <a:cubicBezTo>
                      <a:pt x="3460" y="1906"/>
                      <a:pt x="3008" y="1345"/>
                      <a:pt x="3008" y="771"/>
                    </a:cubicBezTo>
                    <a:cubicBezTo>
                      <a:pt x="2995" y="605"/>
                      <a:pt x="2859" y="517"/>
                      <a:pt x="2728" y="517"/>
                    </a:cubicBezTo>
                    <a:cubicBezTo>
                      <a:pt x="2602" y="517"/>
                      <a:pt x="2482" y="598"/>
                      <a:pt x="2482" y="771"/>
                    </a:cubicBezTo>
                    <a:cubicBezTo>
                      <a:pt x="2519" y="1260"/>
                      <a:pt x="2147" y="1835"/>
                      <a:pt x="1629" y="1835"/>
                    </a:cubicBezTo>
                    <a:cubicBezTo>
                      <a:pt x="1458" y="1835"/>
                      <a:pt x="1271" y="1772"/>
                      <a:pt x="1078" y="1623"/>
                    </a:cubicBezTo>
                    <a:cubicBezTo>
                      <a:pt x="752" y="1372"/>
                      <a:pt x="702" y="871"/>
                      <a:pt x="803" y="495"/>
                    </a:cubicBezTo>
                    <a:cubicBezTo>
                      <a:pt x="835" y="348"/>
                      <a:pt x="708" y="233"/>
                      <a:pt x="581" y="233"/>
                    </a:cubicBezTo>
                    <a:cubicBezTo>
                      <a:pt x="513" y="233"/>
                      <a:pt x="445" y="266"/>
                      <a:pt x="402" y="345"/>
                    </a:cubicBezTo>
                    <a:cubicBezTo>
                      <a:pt x="1" y="1121"/>
                      <a:pt x="351" y="2149"/>
                      <a:pt x="1254" y="2375"/>
                    </a:cubicBezTo>
                    <a:cubicBezTo>
                      <a:pt x="1358" y="2400"/>
                      <a:pt x="1461" y="2412"/>
                      <a:pt x="1562" y="2412"/>
                    </a:cubicBezTo>
                    <a:cubicBezTo>
                      <a:pt x="2065" y="2412"/>
                      <a:pt x="2507" y="2116"/>
                      <a:pt x="2757" y="1698"/>
                    </a:cubicBezTo>
                    <a:cubicBezTo>
                      <a:pt x="3026" y="2152"/>
                      <a:pt x="3498" y="2470"/>
                      <a:pt x="4049" y="2470"/>
                    </a:cubicBezTo>
                    <a:cubicBezTo>
                      <a:pt x="4167" y="2470"/>
                      <a:pt x="4288" y="2456"/>
                      <a:pt x="4412" y="2425"/>
                    </a:cubicBezTo>
                    <a:cubicBezTo>
                      <a:pt x="5389" y="2149"/>
                      <a:pt x="5840" y="1046"/>
                      <a:pt x="5439" y="169"/>
                    </a:cubicBezTo>
                    <a:cubicBezTo>
                      <a:pt x="5388" y="50"/>
                      <a:pt x="5288" y="0"/>
                      <a:pt x="5182"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1"/>
              <p:cNvSpPr/>
              <p:nvPr/>
            </p:nvSpPr>
            <p:spPr>
              <a:xfrm>
                <a:off x="1700650" y="4358400"/>
                <a:ext cx="91750" cy="42700"/>
              </a:xfrm>
              <a:custGeom>
                <a:avLst/>
                <a:gdLst/>
                <a:ahLst/>
                <a:cxnLst/>
                <a:rect l="l" t="t" r="r" b="b"/>
                <a:pathLst>
                  <a:path w="3670" h="1708" extrusionOk="0">
                    <a:moveTo>
                      <a:pt x="1119" y="1"/>
                    </a:moveTo>
                    <a:cubicBezTo>
                      <a:pt x="917" y="1"/>
                      <a:pt x="726" y="28"/>
                      <a:pt x="526" y="127"/>
                    </a:cubicBezTo>
                    <a:cubicBezTo>
                      <a:pt x="0" y="353"/>
                      <a:pt x="226" y="1029"/>
                      <a:pt x="652" y="1205"/>
                    </a:cubicBezTo>
                    <a:cubicBezTo>
                      <a:pt x="953" y="1305"/>
                      <a:pt x="1253" y="1380"/>
                      <a:pt x="1554" y="1456"/>
                    </a:cubicBezTo>
                    <a:cubicBezTo>
                      <a:pt x="1905" y="1556"/>
                      <a:pt x="2256" y="1681"/>
                      <a:pt x="2632" y="1706"/>
                    </a:cubicBezTo>
                    <a:cubicBezTo>
                      <a:pt x="2648" y="1707"/>
                      <a:pt x="2664" y="1708"/>
                      <a:pt x="2679" y="1708"/>
                    </a:cubicBezTo>
                    <a:cubicBezTo>
                      <a:pt x="3539" y="1708"/>
                      <a:pt x="3669" y="374"/>
                      <a:pt x="2832" y="152"/>
                    </a:cubicBezTo>
                    <a:cubicBezTo>
                      <a:pt x="2456" y="52"/>
                      <a:pt x="2005" y="52"/>
                      <a:pt x="1604" y="27"/>
                    </a:cubicBezTo>
                    <a:cubicBezTo>
                      <a:pt x="1431" y="16"/>
                      <a:pt x="1272" y="1"/>
                      <a:pt x="1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1"/>
              <p:cNvSpPr/>
              <p:nvPr/>
            </p:nvSpPr>
            <p:spPr>
              <a:xfrm>
                <a:off x="1671825" y="4214800"/>
                <a:ext cx="162925" cy="94150"/>
              </a:xfrm>
              <a:custGeom>
                <a:avLst/>
                <a:gdLst/>
                <a:ahLst/>
                <a:cxnLst/>
                <a:rect l="l" t="t" r="r" b="b"/>
                <a:pathLst>
                  <a:path w="6517" h="3766" extrusionOk="0">
                    <a:moveTo>
                      <a:pt x="633" y="1"/>
                    </a:moveTo>
                    <a:cubicBezTo>
                      <a:pt x="232" y="1"/>
                      <a:pt x="74" y="615"/>
                      <a:pt x="501" y="733"/>
                    </a:cubicBezTo>
                    <a:cubicBezTo>
                      <a:pt x="1855" y="1009"/>
                      <a:pt x="3133" y="1385"/>
                      <a:pt x="4386" y="1886"/>
                    </a:cubicBezTo>
                    <a:cubicBezTo>
                      <a:pt x="3361" y="1689"/>
                      <a:pt x="2306" y="1554"/>
                      <a:pt x="1268" y="1554"/>
                    </a:cubicBezTo>
                    <a:cubicBezTo>
                      <a:pt x="986" y="1554"/>
                      <a:pt x="705" y="1564"/>
                      <a:pt x="426" y="1586"/>
                    </a:cubicBezTo>
                    <a:cubicBezTo>
                      <a:pt x="0" y="1611"/>
                      <a:pt x="0" y="2237"/>
                      <a:pt x="426" y="2237"/>
                    </a:cubicBezTo>
                    <a:cubicBezTo>
                      <a:pt x="1065" y="2225"/>
                      <a:pt x="1711" y="2212"/>
                      <a:pt x="2356" y="2212"/>
                    </a:cubicBezTo>
                    <a:cubicBezTo>
                      <a:pt x="3001" y="2212"/>
                      <a:pt x="3647" y="2225"/>
                      <a:pt x="4286" y="2262"/>
                    </a:cubicBezTo>
                    <a:cubicBezTo>
                      <a:pt x="2983" y="2638"/>
                      <a:pt x="1704" y="2989"/>
                      <a:pt x="351" y="3240"/>
                    </a:cubicBezTo>
                    <a:cubicBezTo>
                      <a:pt x="75" y="3290"/>
                      <a:pt x="126" y="3766"/>
                      <a:pt x="426" y="3766"/>
                    </a:cubicBezTo>
                    <a:cubicBezTo>
                      <a:pt x="2356" y="3616"/>
                      <a:pt x="4286" y="3265"/>
                      <a:pt x="6090" y="2538"/>
                    </a:cubicBezTo>
                    <a:cubicBezTo>
                      <a:pt x="6366" y="2413"/>
                      <a:pt x="6517" y="1987"/>
                      <a:pt x="6191" y="1836"/>
                    </a:cubicBezTo>
                    <a:cubicBezTo>
                      <a:pt x="4436" y="1009"/>
                      <a:pt x="2607" y="357"/>
                      <a:pt x="702" y="7"/>
                    </a:cubicBezTo>
                    <a:cubicBezTo>
                      <a:pt x="678" y="3"/>
                      <a:pt x="655" y="1"/>
                      <a:pt x="63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9" name="Google Shape;3889;p41"/>
            <p:cNvSpPr/>
            <p:nvPr/>
          </p:nvSpPr>
          <p:spPr>
            <a:xfrm rot="-2196668" flipH="1">
              <a:off x="1320199" y="2841479"/>
              <a:ext cx="761146" cy="657710"/>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grpSp>
        <p:nvGrpSpPr>
          <p:cNvPr id="3890" name="Google Shape;3890;p41"/>
          <p:cNvGrpSpPr/>
          <p:nvPr/>
        </p:nvGrpSpPr>
        <p:grpSpPr>
          <a:xfrm>
            <a:off x="3008310" y="825262"/>
            <a:ext cx="1189898" cy="1629395"/>
            <a:chOff x="2865652" y="802019"/>
            <a:chExt cx="1301716" cy="1782513"/>
          </a:xfrm>
        </p:grpSpPr>
        <p:sp>
          <p:nvSpPr>
            <p:cNvPr id="3891" name="Google Shape;3891;p41"/>
            <p:cNvSpPr/>
            <p:nvPr/>
          </p:nvSpPr>
          <p:spPr>
            <a:xfrm>
              <a:off x="2925368" y="1342532"/>
              <a:ext cx="1242000" cy="12420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1"/>
            <p:cNvSpPr/>
            <p:nvPr/>
          </p:nvSpPr>
          <p:spPr>
            <a:xfrm>
              <a:off x="2865652" y="1296625"/>
              <a:ext cx="1242000" cy="1242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3" name="Google Shape;3893;p41"/>
            <p:cNvGrpSpPr/>
            <p:nvPr/>
          </p:nvGrpSpPr>
          <p:grpSpPr>
            <a:xfrm>
              <a:off x="2955309" y="1677248"/>
              <a:ext cx="1058995" cy="654940"/>
              <a:chOff x="4889625" y="2419675"/>
              <a:chExt cx="1388300" cy="858600"/>
            </a:xfrm>
          </p:grpSpPr>
          <p:sp>
            <p:nvSpPr>
              <p:cNvPr id="3894" name="Google Shape;3894;p41"/>
              <p:cNvSpPr/>
              <p:nvPr/>
            </p:nvSpPr>
            <p:spPr>
              <a:xfrm>
                <a:off x="4889625" y="2419675"/>
                <a:ext cx="1388300" cy="858600"/>
              </a:xfrm>
              <a:custGeom>
                <a:avLst/>
                <a:gdLst/>
                <a:ahLst/>
                <a:cxnLst/>
                <a:rect l="l" t="t" r="r" b="b"/>
                <a:pathLst>
                  <a:path w="55532" h="34344" extrusionOk="0">
                    <a:moveTo>
                      <a:pt x="40600" y="14480"/>
                    </a:moveTo>
                    <a:cubicBezTo>
                      <a:pt x="40769" y="14480"/>
                      <a:pt x="40938" y="14531"/>
                      <a:pt x="41114" y="14618"/>
                    </a:cubicBezTo>
                    <a:cubicBezTo>
                      <a:pt x="41540" y="14819"/>
                      <a:pt x="41841" y="15220"/>
                      <a:pt x="41991" y="15671"/>
                    </a:cubicBezTo>
                    <a:cubicBezTo>
                      <a:pt x="42267" y="16598"/>
                      <a:pt x="41740" y="17626"/>
                      <a:pt x="40763" y="17826"/>
                    </a:cubicBezTo>
                    <a:cubicBezTo>
                      <a:pt x="40656" y="17845"/>
                      <a:pt x="40548" y="17855"/>
                      <a:pt x="40440" y="17855"/>
                    </a:cubicBezTo>
                    <a:cubicBezTo>
                      <a:pt x="39553" y="17855"/>
                      <a:pt x="38660" y="17233"/>
                      <a:pt x="38683" y="16272"/>
                    </a:cubicBezTo>
                    <a:cubicBezTo>
                      <a:pt x="38683" y="15796"/>
                      <a:pt x="38908" y="15345"/>
                      <a:pt x="39284" y="15044"/>
                    </a:cubicBezTo>
                    <a:cubicBezTo>
                      <a:pt x="39460" y="14894"/>
                      <a:pt x="39660" y="14794"/>
                      <a:pt x="39911" y="14744"/>
                    </a:cubicBezTo>
                    <a:lnTo>
                      <a:pt x="39936" y="14744"/>
                    </a:lnTo>
                    <a:cubicBezTo>
                      <a:pt x="39986" y="14693"/>
                      <a:pt x="40036" y="14668"/>
                      <a:pt x="40086" y="14643"/>
                    </a:cubicBezTo>
                    <a:cubicBezTo>
                      <a:pt x="40262" y="14531"/>
                      <a:pt x="40431" y="14480"/>
                      <a:pt x="40600" y="14480"/>
                    </a:cubicBezTo>
                    <a:close/>
                    <a:moveTo>
                      <a:pt x="15578" y="16402"/>
                    </a:moveTo>
                    <a:cubicBezTo>
                      <a:pt x="15686" y="16402"/>
                      <a:pt x="15796" y="16416"/>
                      <a:pt x="15901" y="16448"/>
                    </a:cubicBezTo>
                    <a:cubicBezTo>
                      <a:pt x="16026" y="16498"/>
                      <a:pt x="16151" y="16573"/>
                      <a:pt x="16251" y="16648"/>
                    </a:cubicBezTo>
                    <a:cubicBezTo>
                      <a:pt x="16276" y="16698"/>
                      <a:pt x="16302" y="16724"/>
                      <a:pt x="16327" y="16774"/>
                    </a:cubicBezTo>
                    <a:cubicBezTo>
                      <a:pt x="16928" y="17049"/>
                      <a:pt x="17229" y="17901"/>
                      <a:pt x="17104" y="18553"/>
                    </a:cubicBezTo>
                    <a:cubicBezTo>
                      <a:pt x="16942" y="19282"/>
                      <a:pt x="16288" y="19766"/>
                      <a:pt x="15581" y="19766"/>
                    </a:cubicBezTo>
                    <a:cubicBezTo>
                      <a:pt x="15413" y="19766"/>
                      <a:pt x="15242" y="19739"/>
                      <a:pt x="15073" y="19681"/>
                    </a:cubicBezTo>
                    <a:cubicBezTo>
                      <a:pt x="14121" y="19330"/>
                      <a:pt x="13570" y="18202"/>
                      <a:pt x="14096" y="17275"/>
                    </a:cubicBezTo>
                    <a:cubicBezTo>
                      <a:pt x="14322" y="16874"/>
                      <a:pt x="14698" y="16598"/>
                      <a:pt x="15149" y="16473"/>
                    </a:cubicBezTo>
                    <a:cubicBezTo>
                      <a:pt x="15280" y="16429"/>
                      <a:pt x="15428" y="16402"/>
                      <a:pt x="15578" y="16402"/>
                    </a:cubicBezTo>
                    <a:close/>
                    <a:moveTo>
                      <a:pt x="30061" y="16498"/>
                    </a:moveTo>
                    <a:cubicBezTo>
                      <a:pt x="30236" y="16498"/>
                      <a:pt x="30412" y="16598"/>
                      <a:pt x="30512" y="16724"/>
                    </a:cubicBezTo>
                    <a:cubicBezTo>
                      <a:pt x="30713" y="16774"/>
                      <a:pt x="30863" y="16899"/>
                      <a:pt x="30938" y="17099"/>
                    </a:cubicBezTo>
                    <a:cubicBezTo>
                      <a:pt x="31515" y="19305"/>
                      <a:pt x="29760" y="21460"/>
                      <a:pt x="27580" y="21661"/>
                    </a:cubicBezTo>
                    <a:cubicBezTo>
                      <a:pt x="27499" y="21669"/>
                      <a:pt x="27416" y="21673"/>
                      <a:pt x="27333" y="21673"/>
                    </a:cubicBezTo>
                    <a:cubicBezTo>
                      <a:pt x="26355" y="21673"/>
                      <a:pt x="25221" y="21145"/>
                      <a:pt x="24597" y="20383"/>
                    </a:cubicBezTo>
                    <a:cubicBezTo>
                      <a:pt x="23745" y="19606"/>
                      <a:pt x="23470" y="18102"/>
                      <a:pt x="24071" y="17150"/>
                    </a:cubicBezTo>
                    <a:cubicBezTo>
                      <a:pt x="24128" y="17050"/>
                      <a:pt x="24226" y="17007"/>
                      <a:pt x="24323" y="17007"/>
                    </a:cubicBezTo>
                    <a:cubicBezTo>
                      <a:pt x="24396" y="17007"/>
                      <a:pt x="24468" y="17031"/>
                      <a:pt x="24522" y="17074"/>
                    </a:cubicBezTo>
                    <a:cubicBezTo>
                      <a:pt x="26126" y="16373"/>
                      <a:pt x="28332" y="16573"/>
                      <a:pt x="30061" y="16498"/>
                    </a:cubicBezTo>
                    <a:close/>
                    <a:moveTo>
                      <a:pt x="42166" y="19706"/>
                    </a:moveTo>
                    <a:cubicBezTo>
                      <a:pt x="43319" y="19756"/>
                      <a:pt x="43946" y="20934"/>
                      <a:pt x="43695" y="21987"/>
                    </a:cubicBezTo>
                    <a:cubicBezTo>
                      <a:pt x="43507" y="22867"/>
                      <a:pt x="42722" y="23432"/>
                      <a:pt x="41869" y="23432"/>
                    </a:cubicBezTo>
                    <a:cubicBezTo>
                      <a:pt x="41702" y="23432"/>
                      <a:pt x="41532" y="23410"/>
                      <a:pt x="41364" y="23365"/>
                    </a:cubicBezTo>
                    <a:cubicBezTo>
                      <a:pt x="40312" y="23089"/>
                      <a:pt x="39610" y="21962"/>
                      <a:pt x="40061" y="20934"/>
                    </a:cubicBezTo>
                    <a:cubicBezTo>
                      <a:pt x="40287" y="20433"/>
                      <a:pt x="40813" y="20007"/>
                      <a:pt x="41364" y="19881"/>
                    </a:cubicBezTo>
                    <a:cubicBezTo>
                      <a:pt x="41615" y="19756"/>
                      <a:pt x="41891" y="19706"/>
                      <a:pt x="42166" y="19706"/>
                    </a:cubicBezTo>
                    <a:close/>
                    <a:moveTo>
                      <a:pt x="15875" y="21636"/>
                    </a:moveTo>
                    <a:cubicBezTo>
                      <a:pt x="16140" y="21636"/>
                      <a:pt x="16402" y="21703"/>
                      <a:pt x="16652" y="21836"/>
                    </a:cubicBezTo>
                    <a:cubicBezTo>
                      <a:pt x="18006" y="22613"/>
                      <a:pt x="17906" y="24568"/>
                      <a:pt x="16552" y="25295"/>
                    </a:cubicBezTo>
                    <a:cubicBezTo>
                      <a:pt x="16244" y="25461"/>
                      <a:pt x="15922" y="25536"/>
                      <a:pt x="15610" y="25536"/>
                    </a:cubicBezTo>
                    <a:cubicBezTo>
                      <a:pt x="14552" y="25536"/>
                      <a:pt x="13600" y="24665"/>
                      <a:pt x="13620" y="23465"/>
                    </a:cubicBezTo>
                    <a:cubicBezTo>
                      <a:pt x="13620" y="22478"/>
                      <a:pt x="14543" y="21685"/>
                      <a:pt x="15433" y="21685"/>
                    </a:cubicBezTo>
                    <a:cubicBezTo>
                      <a:pt x="15447" y="21685"/>
                      <a:pt x="15461" y="21686"/>
                      <a:pt x="15474" y="21686"/>
                    </a:cubicBezTo>
                    <a:cubicBezTo>
                      <a:pt x="15608" y="21653"/>
                      <a:pt x="15742" y="21636"/>
                      <a:pt x="15875" y="21636"/>
                    </a:cubicBezTo>
                    <a:close/>
                    <a:moveTo>
                      <a:pt x="27443" y="1"/>
                    </a:moveTo>
                    <a:cubicBezTo>
                      <a:pt x="27356" y="1"/>
                      <a:pt x="27268" y="3"/>
                      <a:pt x="27179" y="7"/>
                    </a:cubicBezTo>
                    <a:cubicBezTo>
                      <a:pt x="23845" y="132"/>
                      <a:pt x="21916" y="2914"/>
                      <a:pt x="21740" y="5947"/>
                    </a:cubicBezTo>
                    <a:cubicBezTo>
                      <a:pt x="21815" y="6097"/>
                      <a:pt x="21891" y="6272"/>
                      <a:pt x="21966" y="6423"/>
                    </a:cubicBezTo>
                    <a:cubicBezTo>
                      <a:pt x="22087" y="6726"/>
                      <a:pt x="21851" y="6919"/>
                      <a:pt x="21601" y="6919"/>
                    </a:cubicBezTo>
                    <a:cubicBezTo>
                      <a:pt x="21437" y="6919"/>
                      <a:pt x="21268" y="6836"/>
                      <a:pt x="21189" y="6648"/>
                    </a:cubicBezTo>
                    <a:cubicBezTo>
                      <a:pt x="19981" y="3701"/>
                      <a:pt x="17136" y="1757"/>
                      <a:pt x="14072" y="1757"/>
                    </a:cubicBezTo>
                    <a:cubicBezTo>
                      <a:pt x="13384" y="1757"/>
                      <a:pt x="12685" y="1855"/>
                      <a:pt x="11991" y="2062"/>
                    </a:cubicBezTo>
                    <a:cubicBezTo>
                      <a:pt x="10136" y="2638"/>
                      <a:pt x="8432" y="3967"/>
                      <a:pt x="7830" y="5871"/>
                    </a:cubicBezTo>
                    <a:cubicBezTo>
                      <a:pt x="7179" y="7926"/>
                      <a:pt x="8031" y="9606"/>
                      <a:pt x="8557" y="11510"/>
                    </a:cubicBezTo>
                    <a:cubicBezTo>
                      <a:pt x="8582" y="11561"/>
                      <a:pt x="8582" y="11586"/>
                      <a:pt x="8582" y="11611"/>
                    </a:cubicBezTo>
                    <a:cubicBezTo>
                      <a:pt x="8607" y="11661"/>
                      <a:pt x="8607" y="11711"/>
                      <a:pt x="8632" y="11736"/>
                    </a:cubicBezTo>
                    <a:cubicBezTo>
                      <a:pt x="8650" y="11879"/>
                      <a:pt x="8528" y="12009"/>
                      <a:pt x="8412" y="12009"/>
                    </a:cubicBezTo>
                    <a:cubicBezTo>
                      <a:pt x="8364" y="12009"/>
                      <a:pt x="8318" y="11987"/>
                      <a:pt x="8281" y="11937"/>
                    </a:cubicBezTo>
                    <a:cubicBezTo>
                      <a:pt x="8256" y="11937"/>
                      <a:pt x="8256" y="11937"/>
                      <a:pt x="8256" y="11911"/>
                    </a:cubicBezTo>
                    <a:lnTo>
                      <a:pt x="8231" y="11911"/>
                    </a:lnTo>
                    <a:cubicBezTo>
                      <a:pt x="7665" y="11790"/>
                      <a:pt x="7094" y="11730"/>
                      <a:pt x="6531" y="11730"/>
                    </a:cubicBezTo>
                    <a:cubicBezTo>
                      <a:pt x="3165" y="11730"/>
                      <a:pt x="104" y="13875"/>
                      <a:pt x="61" y="17676"/>
                    </a:cubicBezTo>
                    <a:cubicBezTo>
                      <a:pt x="1" y="21505"/>
                      <a:pt x="2842" y="23169"/>
                      <a:pt x="5970" y="23169"/>
                    </a:cubicBezTo>
                    <a:cubicBezTo>
                      <a:pt x="6753" y="23169"/>
                      <a:pt x="7554" y="23065"/>
                      <a:pt x="8332" y="22864"/>
                    </a:cubicBezTo>
                    <a:cubicBezTo>
                      <a:pt x="8332" y="22839"/>
                      <a:pt x="8357" y="22814"/>
                      <a:pt x="8382" y="22789"/>
                    </a:cubicBezTo>
                    <a:cubicBezTo>
                      <a:pt x="8432" y="22714"/>
                      <a:pt x="8501" y="22682"/>
                      <a:pt x="8570" y="22682"/>
                    </a:cubicBezTo>
                    <a:cubicBezTo>
                      <a:pt x="8639" y="22682"/>
                      <a:pt x="8708" y="22714"/>
                      <a:pt x="8758" y="22764"/>
                    </a:cubicBezTo>
                    <a:cubicBezTo>
                      <a:pt x="9134" y="22789"/>
                      <a:pt x="9259" y="23415"/>
                      <a:pt x="8833" y="23541"/>
                    </a:cubicBezTo>
                    <a:cubicBezTo>
                      <a:pt x="8758" y="23566"/>
                      <a:pt x="8708" y="23591"/>
                      <a:pt x="8657" y="23591"/>
                    </a:cubicBezTo>
                    <a:cubicBezTo>
                      <a:pt x="6477" y="29230"/>
                      <a:pt x="13094" y="33541"/>
                      <a:pt x="17981" y="34217"/>
                    </a:cubicBezTo>
                    <a:cubicBezTo>
                      <a:pt x="18603" y="34301"/>
                      <a:pt x="19230" y="34343"/>
                      <a:pt x="19855" y="34343"/>
                    </a:cubicBezTo>
                    <a:cubicBezTo>
                      <a:pt x="25023" y="34343"/>
                      <a:pt x="30037" y="31486"/>
                      <a:pt x="30663" y="25897"/>
                    </a:cubicBezTo>
                    <a:cubicBezTo>
                      <a:pt x="30688" y="25655"/>
                      <a:pt x="30887" y="25530"/>
                      <a:pt x="31074" y="25530"/>
                    </a:cubicBezTo>
                    <a:cubicBezTo>
                      <a:pt x="31256" y="25530"/>
                      <a:pt x="31427" y="25649"/>
                      <a:pt x="31414" y="25897"/>
                    </a:cubicBezTo>
                    <a:cubicBezTo>
                      <a:pt x="31414" y="26047"/>
                      <a:pt x="31389" y="26197"/>
                      <a:pt x="31389" y="26348"/>
                    </a:cubicBezTo>
                    <a:cubicBezTo>
                      <a:pt x="33018" y="29054"/>
                      <a:pt x="35725" y="30684"/>
                      <a:pt x="38908" y="30959"/>
                    </a:cubicBezTo>
                    <a:cubicBezTo>
                      <a:pt x="39182" y="30984"/>
                      <a:pt x="39446" y="30997"/>
                      <a:pt x="39702" y="30997"/>
                    </a:cubicBezTo>
                    <a:cubicBezTo>
                      <a:pt x="43262" y="30997"/>
                      <a:pt x="45086" y="28599"/>
                      <a:pt x="45600" y="25044"/>
                    </a:cubicBezTo>
                    <a:cubicBezTo>
                      <a:pt x="45622" y="24842"/>
                      <a:pt x="45761" y="24756"/>
                      <a:pt x="45915" y="24756"/>
                    </a:cubicBezTo>
                    <a:cubicBezTo>
                      <a:pt x="46106" y="24756"/>
                      <a:pt x="46322" y="24887"/>
                      <a:pt x="46377" y="25094"/>
                    </a:cubicBezTo>
                    <a:cubicBezTo>
                      <a:pt x="46775" y="25131"/>
                      <a:pt x="47175" y="25151"/>
                      <a:pt x="47573" y="25151"/>
                    </a:cubicBezTo>
                    <a:cubicBezTo>
                      <a:pt x="50184" y="25151"/>
                      <a:pt x="52710" y="24299"/>
                      <a:pt x="53971" y="21711"/>
                    </a:cubicBezTo>
                    <a:cubicBezTo>
                      <a:pt x="55532" y="18497"/>
                      <a:pt x="53390" y="13399"/>
                      <a:pt x="49640" y="13399"/>
                    </a:cubicBezTo>
                    <a:cubicBezTo>
                      <a:pt x="49355" y="13399"/>
                      <a:pt x="49061" y="13428"/>
                      <a:pt x="48758" y="13490"/>
                    </a:cubicBezTo>
                    <a:cubicBezTo>
                      <a:pt x="48735" y="13494"/>
                      <a:pt x="48714" y="13495"/>
                      <a:pt x="48694" y="13495"/>
                    </a:cubicBezTo>
                    <a:cubicBezTo>
                      <a:pt x="48557" y="13495"/>
                      <a:pt x="48476" y="13424"/>
                      <a:pt x="48432" y="13315"/>
                    </a:cubicBezTo>
                    <a:cubicBezTo>
                      <a:pt x="48383" y="13334"/>
                      <a:pt x="48332" y="13342"/>
                      <a:pt x="48282" y="13342"/>
                    </a:cubicBezTo>
                    <a:cubicBezTo>
                      <a:pt x="47994" y="13342"/>
                      <a:pt x="47718" y="13062"/>
                      <a:pt x="47931" y="12764"/>
                    </a:cubicBezTo>
                    <a:cubicBezTo>
                      <a:pt x="50713" y="8829"/>
                      <a:pt x="49861" y="3215"/>
                      <a:pt x="44798" y="1786"/>
                    </a:cubicBezTo>
                    <a:cubicBezTo>
                      <a:pt x="44060" y="1580"/>
                      <a:pt x="43347" y="1486"/>
                      <a:pt x="42659" y="1486"/>
                    </a:cubicBezTo>
                    <a:cubicBezTo>
                      <a:pt x="39167" y="1486"/>
                      <a:pt x="36308" y="3914"/>
                      <a:pt x="33921" y="6448"/>
                    </a:cubicBezTo>
                    <a:cubicBezTo>
                      <a:pt x="33858" y="6511"/>
                      <a:pt x="33786" y="6539"/>
                      <a:pt x="33716" y="6539"/>
                    </a:cubicBezTo>
                    <a:cubicBezTo>
                      <a:pt x="33620" y="6539"/>
                      <a:pt x="33528" y="6485"/>
                      <a:pt x="33470" y="6398"/>
                    </a:cubicBezTo>
                    <a:cubicBezTo>
                      <a:pt x="33269" y="6398"/>
                      <a:pt x="33094" y="6272"/>
                      <a:pt x="33094" y="6022"/>
                    </a:cubicBezTo>
                    <a:cubicBezTo>
                      <a:pt x="33118" y="2750"/>
                      <a:pt x="30763" y="1"/>
                      <a:pt x="274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41"/>
              <p:cNvSpPr/>
              <p:nvPr/>
            </p:nvSpPr>
            <p:spPr>
              <a:xfrm>
                <a:off x="5879850" y="2912300"/>
                <a:ext cx="108425" cy="93175"/>
              </a:xfrm>
              <a:custGeom>
                <a:avLst/>
                <a:gdLst/>
                <a:ahLst/>
                <a:cxnLst/>
                <a:rect l="l" t="t" r="r" b="b"/>
                <a:pathLst>
                  <a:path w="4337" h="3727" extrusionOk="0">
                    <a:moveTo>
                      <a:pt x="2557" y="1"/>
                    </a:moveTo>
                    <a:cubicBezTo>
                      <a:pt x="2282" y="1"/>
                      <a:pt x="2006" y="51"/>
                      <a:pt x="1755" y="176"/>
                    </a:cubicBezTo>
                    <a:cubicBezTo>
                      <a:pt x="1204" y="302"/>
                      <a:pt x="678" y="728"/>
                      <a:pt x="452" y="1229"/>
                    </a:cubicBezTo>
                    <a:cubicBezTo>
                      <a:pt x="1" y="2257"/>
                      <a:pt x="703" y="3384"/>
                      <a:pt x="1755" y="3660"/>
                    </a:cubicBezTo>
                    <a:cubicBezTo>
                      <a:pt x="1923" y="3705"/>
                      <a:pt x="2093" y="3727"/>
                      <a:pt x="2260" y="3727"/>
                    </a:cubicBezTo>
                    <a:cubicBezTo>
                      <a:pt x="3113" y="3727"/>
                      <a:pt x="3898" y="3162"/>
                      <a:pt x="4086" y="2282"/>
                    </a:cubicBezTo>
                    <a:cubicBezTo>
                      <a:pt x="4337" y="1229"/>
                      <a:pt x="3710" y="51"/>
                      <a:pt x="2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41"/>
              <p:cNvSpPr/>
              <p:nvPr/>
            </p:nvSpPr>
            <p:spPr>
              <a:xfrm>
                <a:off x="5856125" y="2781675"/>
                <a:ext cx="90175" cy="84375"/>
              </a:xfrm>
              <a:custGeom>
                <a:avLst/>
                <a:gdLst/>
                <a:ahLst/>
                <a:cxnLst/>
                <a:rect l="l" t="t" r="r" b="b"/>
                <a:pathLst>
                  <a:path w="3607" h="3375" extrusionOk="0">
                    <a:moveTo>
                      <a:pt x="1940" y="0"/>
                    </a:moveTo>
                    <a:cubicBezTo>
                      <a:pt x="1771" y="0"/>
                      <a:pt x="1602" y="51"/>
                      <a:pt x="1426" y="163"/>
                    </a:cubicBezTo>
                    <a:cubicBezTo>
                      <a:pt x="1376" y="188"/>
                      <a:pt x="1326" y="213"/>
                      <a:pt x="1276" y="264"/>
                    </a:cubicBezTo>
                    <a:lnTo>
                      <a:pt x="1251" y="264"/>
                    </a:lnTo>
                    <a:cubicBezTo>
                      <a:pt x="1000" y="314"/>
                      <a:pt x="800" y="414"/>
                      <a:pt x="624" y="564"/>
                    </a:cubicBezTo>
                    <a:cubicBezTo>
                      <a:pt x="248" y="865"/>
                      <a:pt x="23" y="1316"/>
                      <a:pt x="23" y="1792"/>
                    </a:cubicBezTo>
                    <a:cubicBezTo>
                      <a:pt x="0" y="2753"/>
                      <a:pt x="893" y="3375"/>
                      <a:pt x="1780" y="3375"/>
                    </a:cubicBezTo>
                    <a:cubicBezTo>
                      <a:pt x="1888" y="3375"/>
                      <a:pt x="1996" y="3365"/>
                      <a:pt x="2103" y="3346"/>
                    </a:cubicBezTo>
                    <a:cubicBezTo>
                      <a:pt x="3080" y="3146"/>
                      <a:pt x="3607" y="2118"/>
                      <a:pt x="3331" y="1191"/>
                    </a:cubicBezTo>
                    <a:cubicBezTo>
                      <a:pt x="3181" y="740"/>
                      <a:pt x="2880" y="339"/>
                      <a:pt x="2454" y="138"/>
                    </a:cubicBezTo>
                    <a:cubicBezTo>
                      <a:pt x="2278" y="51"/>
                      <a:pt x="2109" y="0"/>
                      <a:pt x="194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1"/>
              <p:cNvSpPr/>
              <p:nvPr/>
            </p:nvSpPr>
            <p:spPr>
              <a:xfrm>
                <a:off x="5476350" y="2828975"/>
                <a:ext cx="201150" cy="132525"/>
              </a:xfrm>
              <a:custGeom>
                <a:avLst/>
                <a:gdLst/>
                <a:ahLst/>
                <a:cxnLst/>
                <a:rect l="l" t="t" r="r" b="b"/>
                <a:pathLst>
                  <a:path w="8046" h="5301" extrusionOk="0">
                    <a:moveTo>
                      <a:pt x="6592" y="126"/>
                    </a:moveTo>
                    <a:cubicBezTo>
                      <a:pt x="4863" y="201"/>
                      <a:pt x="2657" y="1"/>
                      <a:pt x="1053" y="702"/>
                    </a:cubicBezTo>
                    <a:cubicBezTo>
                      <a:pt x="999" y="659"/>
                      <a:pt x="927" y="635"/>
                      <a:pt x="854" y="635"/>
                    </a:cubicBezTo>
                    <a:cubicBezTo>
                      <a:pt x="757" y="635"/>
                      <a:pt x="659" y="678"/>
                      <a:pt x="602" y="778"/>
                    </a:cubicBezTo>
                    <a:cubicBezTo>
                      <a:pt x="1" y="1730"/>
                      <a:pt x="276" y="3234"/>
                      <a:pt x="1128" y="4011"/>
                    </a:cubicBezTo>
                    <a:cubicBezTo>
                      <a:pt x="1752" y="4773"/>
                      <a:pt x="2886" y="5301"/>
                      <a:pt x="3864" y="5301"/>
                    </a:cubicBezTo>
                    <a:cubicBezTo>
                      <a:pt x="3947" y="5301"/>
                      <a:pt x="4030" y="5297"/>
                      <a:pt x="4111" y="5289"/>
                    </a:cubicBezTo>
                    <a:cubicBezTo>
                      <a:pt x="6291" y="5088"/>
                      <a:pt x="8046" y="2933"/>
                      <a:pt x="7469" y="727"/>
                    </a:cubicBezTo>
                    <a:cubicBezTo>
                      <a:pt x="7394" y="527"/>
                      <a:pt x="7244" y="402"/>
                      <a:pt x="7043" y="352"/>
                    </a:cubicBezTo>
                    <a:cubicBezTo>
                      <a:pt x="6943" y="226"/>
                      <a:pt x="6767" y="126"/>
                      <a:pt x="6592" y="126"/>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1"/>
              <p:cNvSpPr/>
              <p:nvPr/>
            </p:nvSpPr>
            <p:spPr>
              <a:xfrm>
                <a:off x="5228850" y="2829725"/>
                <a:ext cx="91500" cy="84100"/>
              </a:xfrm>
              <a:custGeom>
                <a:avLst/>
                <a:gdLst/>
                <a:ahLst/>
                <a:cxnLst/>
                <a:rect l="l" t="t" r="r" b="b"/>
                <a:pathLst>
                  <a:path w="3660" h="3364" extrusionOk="0">
                    <a:moveTo>
                      <a:pt x="2009" y="0"/>
                    </a:moveTo>
                    <a:cubicBezTo>
                      <a:pt x="1859" y="0"/>
                      <a:pt x="1711" y="27"/>
                      <a:pt x="1580" y="71"/>
                    </a:cubicBezTo>
                    <a:cubicBezTo>
                      <a:pt x="1129" y="196"/>
                      <a:pt x="753" y="472"/>
                      <a:pt x="527" y="873"/>
                    </a:cubicBezTo>
                    <a:cubicBezTo>
                      <a:pt x="1" y="1800"/>
                      <a:pt x="552" y="2928"/>
                      <a:pt x="1504" y="3279"/>
                    </a:cubicBezTo>
                    <a:cubicBezTo>
                      <a:pt x="1673" y="3337"/>
                      <a:pt x="1844" y="3364"/>
                      <a:pt x="2012" y="3364"/>
                    </a:cubicBezTo>
                    <a:cubicBezTo>
                      <a:pt x="2719" y="3364"/>
                      <a:pt x="3373" y="2880"/>
                      <a:pt x="3535" y="2151"/>
                    </a:cubicBezTo>
                    <a:cubicBezTo>
                      <a:pt x="3660" y="1499"/>
                      <a:pt x="3359" y="647"/>
                      <a:pt x="2758" y="372"/>
                    </a:cubicBezTo>
                    <a:cubicBezTo>
                      <a:pt x="2733" y="322"/>
                      <a:pt x="2707" y="296"/>
                      <a:pt x="2682" y="246"/>
                    </a:cubicBezTo>
                    <a:cubicBezTo>
                      <a:pt x="2582" y="171"/>
                      <a:pt x="2457" y="96"/>
                      <a:pt x="2332" y="46"/>
                    </a:cubicBezTo>
                    <a:cubicBezTo>
                      <a:pt x="2227" y="14"/>
                      <a:pt x="2117" y="0"/>
                      <a:pt x="2009"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1"/>
              <p:cNvSpPr/>
              <p:nvPr/>
            </p:nvSpPr>
            <p:spPr>
              <a:xfrm>
                <a:off x="5229625" y="2960550"/>
                <a:ext cx="110150" cy="97550"/>
              </a:xfrm>
              <a:custGeom>
                <a:avLst/>
                <a:gdLst/>
                <a:ahLst/>
                <a:cxnLst/>
                <a:rect l="l" t="t" r="r" b="b"/>
                <a:pathLst>
                  <a:path w="4406" h="3902" extrusionOk="0">
                    <a:moveTo>
                      <a:pt x="2275" y="1"/>
                    </a:moveTo>
                    <a:cubicBezTo>
                      <a:pt x="2142" y="1"/>
                      <a:pt x="2008" y="18"/>
                      <a:pt x="1874" y="51"/>
                    </a:cubicBezTo>
                    <a:cubicBezTo>
                      <a:pt x="1861" y="51"/>
                      <a:pt x="1847" y="50"/>
                      <a:pt x="1833" y="50"/>
                    </a:cubicBezTo>
                    <a:cubicBezTo>
                      <a:pt x="943" y="50"/>
                      <a:pt x="20" y="843"/>
                      <a:pt x="20" y="1830"/>
                    </a:cubicBezTo>
                    <a:cubicBezTo>
                      <a:pt x="0" y="3030"/>
                      <a:pt x="952" y="3901"/>
                      <a:pt x="2010" y="3901"/>
                    </a:cubicBezTo>
                    <a:cubicBezTo>
                      <a:pt x="2322" y="3901"/>
                      <a:pt x="2644" y="3826"/>
                      <a:pt x="2952" y="3660"/>
                    </a:cubicBezTo>
                    <a:cubicBezTo>
                      <a:pt x="4306" y="2933"/>
                      <a:pt x="4406" y="978"/>
                      <a:pt x="3052" y="201"/>
                    </a:cubicBezTo>
                    <a:cubicBezTo>
                      <a:pt x="2802" y="68"/>
                      <a:pt x="2540" y="1"/>
                      <a:pt x="2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0" name="Google Shape;3900;p41"/>
            <p:cNvSpPr/>
            <p:nvPr/>
          </p:nvSpPr>
          <p:spPr>
            <a:xfrm rot="-2196668" flipH="1">
              <a:off x="3104237" y="964064"/>
              <a:ext cx="761146" cy="657710"/>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grpSp>
        <p:nvGrpSpPr>
          <p:cNvPr id="3901" name="Google Shape;3901;p41"/>
          <p:cNvGrpSpPr/>
          <p:nvPr/>
        </p:nvGrpSpPr>
        <p:grpSpPr>
          <a:xfrm>
            <a:off x="3008299" y="2437480"/>
            <a:ext cx="1189898" cy="1639480"/>
            <a:chOff x="2865640" y="2679419"/>
            <a:chExt cx="1301716" cy="1793546"/>
          </a:xfrm>
        </p:grpSpPr>
        <p:sp>
          <p:nvSpPr>
            <p:cNvPr id="3902" name="Google Shape;3902;p41"/>
            <p:cNvSpPr/>
            <p:nvPr/>
          </p:nvSpPr>
          <p:spPr>
            <a:xfrm>
              <a:off x="2925356" y="3230964"/>
              <a:ext cx="1242000" cy="12420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1"/>
            <p:cNvSpPr/>
            <p:nvPr/>
          </p:nvSpPr>
          <p:spPr>
            <a:xfrm>
              <a:off x="2865640" y="3185058"/>
              <a:ext cx="1242000" cy="124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4" name="Google Shape;3904;p41"/>
            <p:cNvGrpSpPr/>
            <p:nvPr/>
          </p:nvGrpSpPr>
          <p:grpSpPr>
            <a:xfrm>
              <a:off x="2971738" y="3300453"/>
              <a:ext cx="1003372" cy="1066664"/>
              <a:chOff x="2897151" y="3136668"/>
              <a:chExt cx="1089320" cy="1158032"/>
            </a:xfrm>
          </p:grpSpPr>
          <p:sp>
            <p:nvSpPr>
              <p:cNvPr id="3905" name="Google Shape;3905;p41"/>
              <p:cNvSpPr/>
              <p:nvPr/>
            </p:nvSpPr>
            <p:spPr>
              <a:xfrm rot="8100000">
                <a:off x="3562511" y="3915140"/>
                <a:ext cx="118370" cy="118370"/>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1"/>
              <p:cNvSpPr/>
              <p:nvPr/>
            </p:nvSpPr>
            <p:spPr>
              <a:xfrm rot="8100000">
                <a:off x="3147736" y="3949778"/>
                <a:ext cx="118370" cy="118370"/>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1"/>
              <p:cNvSpPr/>
              <p:nvPr/>
            </p:nvSpPr>
            <p:spPr>
              <a:xfrm rot="8100000">
                <a:off x="3315136" y="4151815"/>
                <a:ext cx="118370" cy="11837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1"/>
              <p:cNvSpPr/>
              <p:nvPr/>
            </p:nvSpPr>
            <p:spPr>
              <a:xfrm rot="8100000">
                <a:off x="3843586" y="4082540"/>
                <a:ext cx="118370" cy="11837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9" name="Google Shape;3909;p41"/>
              <p:cNvGrpSpPr/>
              <p:nvPr/>
            </p:nvGrpSpPr>
            <p:grpSpPr>
              <a:xfrm>
                <a:off x="2897151" y="3136668"/>
                <a:ext cx="1068768" cy="877068"/>
                <a:chOff x="2897151" y="3136668"/>
                <a:chExt cx="1068768" cy="877068"/>
              </a:xfrm>
            </p:grpSpPr>
            <p:sp>
              <p:nvSpPr>
                <p:cNvPr id="3910" name="Google Shape;3910;p41"/>
                <p:cNvSpPr/>
                <p:nvPr/>
              </p:nvSpPr>
              <p:spPr>
                <a:xfrm rot="475792">
                  <a:off x="2944223" y="3200311"/>
                  <a:ext cx="974624" cy="749781"/>
                </a:xfrm>
                <a:prstGeom prst="clou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1"/>
                <p:cNvSpPr/>
                <p:nvPr/>
              </p:nvSpPr>
              <p:spPr>
                <a:xfrm>
                  <a:off x="3651890" y="3588922"/>
                  <a:ext cx="82707" cy="71074"/>
                </a:xfrm>
                <a:custGeom>
                  <a:avLst/>
                  <a:gdLst/>
                  <a:ahLst/>
                  <a:cxnLst/>
                  <a:rect l="l" t="t" r="r" b="b"/>
                  <a:pathLst>
                    <a:path w="4337" h="3727" extrusionOk="0">
                      <a:moveTo>
                        <a:pt x="2557" y="1"/>
                      </a:moveTo>
                      <a:cubicBezTo>
                        <a:pt x="2282" y="1"/>
                        <a:pt x="2006" y="51"/>
                        <a:pt x="1755" y="176"/>
                      </a:cubicBezTo>
                      <a:cubicBezTo>
                        <a:pt x="1204" y="302"/>
                        <a:pt x="678" y="728"/>
                        <a:pt x="452" y="1229"/>
                      </a:cubicBezTo>
                      <a:cubicBezTo>
                        <a:pt x="1" y="2257"/>
                        <a:pt x="703" y="3384"/>
                        <a:pt x="1755" y="3660"/>
                      </a:cubicBezTo>
                      <a:cubicBezTo>
                        <a:pt x="1923" y="3705"/>
                        <a:pt x="2093" y="3727"/>
                        <a:pt x="2260" y="3727"/>
                      </a:cubicBezTo>
                      <a:cubicBezTo>
                        <a:pt x="3113" y="3727"/>
                        <a:pt x="3898" y="3162"/>
                        <a:pt x="4086" y="2282"/>
                      </a:cubicBezTo>
                      <a:cubicBezTo>
                        <a:pt x="4337" y="1229"/>
                        <a:pt x="3710" y="51"/>
                        <a:pt x="2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1"/>
                <p:cNvSpPr/>
                <p:nvPr/>
              </p:nvSpPr>
              <p:spPr>
                <a:xfrm>
                  <a:off x="3189586" y="3610140"/>
                  <a:ext cx="84022" cy="74411"/>
                </a:xfrm>
                <a:custGeom>
                  <a:avLst/>
                  <a:gdLst/>
                  <a:ahLst/>
                  <a:cxnLst/>
                  <a:rect l="l" t="t" r="r" b="b"/>
                  <a:pathLst>
                    <a:path w="4406" h="3902" extrusionOk="0">
                      <a:moveTo>
                        <a:pt x="2275" y="1"/>
                      </a:moveTo>
                      <a:cubicBezTo>
                        <a:pt x="2142" y="1"/>
                        <a:pt x="2008" y="18"/>
                        <a:pt x="1874" y="51"/>
                      </a:cubicBezTo>
                      <a:cubicBezTo>
                        <a:pt x="1861" y="51"/>
                        <a:pt x="1847" y="50"/>
                        <a:pt x="1833" y="50"/>
                      </a:cubicBezTo>
                      <a:cubicBezTo>
                        <a:pt x="943" y="50"/>
                        <a:pt x="20" y="843"/>
                        <a:pt x="20" y="1830"/>
                      </a:cubicBezTo>
                      <a:cubicBezTo>
                        <a:pt x="0" y="3030"/>
                        <a:pt x="952" y="3901"/>
                        <a:pt x="2010" y="3901"/>
                      </a:cubicBezTo>
                      <a:cubicBezTo>
                        <a:pt x="2322" y="3901"/>
                        <a:pt x="2644" y="3826"/>
                        <a:pt x="2952" y="3660"/>
                      </a:cubicBezTo>
                      <a:cubicBezTo>
                        <a:pt x="4306" y="2933"/>
                        <a:pt x="4406" y="978"/>
                        <a:pt x="3052" y="201"/>
                      </a:cubicBezTo>
                      <a:cubicBezTo>
                        <a:pt x="2802" y="68"/>
                        <a:pt x="2540" y="1"/>
                        <a:pt x="2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1"/>
                <p:cNvSpPr/>
                <p:nvPr/>
              </p:nvSpPr>
              <p:spPr>
                <a:xfrm rot="-1408708">
                  <a:off x="3172223" y="3433364"/>
                  <a:ext cx="118724" cy="90149"/>
                </a:xfrm>
                <a:custGeom>
                  <a:avLst/>
                  <a:gdLst/>
                  <a:ahLst/>
                  <a:cxnLst/>
                  <a:rect l="l" t="t" r="r" b="b"/>
                  <a:pathLst>
                    <a:path w="4749" h="3606" extrusionOk="0">
                      <a:moveTo>
                        <a:pt x="2211" y="1"/>
                      </a:moveTo>
                      <a:cubicBezTo>
                        <a:pt x="1147" y="1"/>
                        <a:pt x="1" y="791"/>
                        <a:pt x="62" y="1923"/>
                      </a:cubicBezTo>
                      <a:cubicBezTo>
                        <a:pt x="77" y="2047"/>
                        <a:pt x="188" y="2132"/>
                        <a:pt x="295" y="2132"/>
                      </a:cubicBezTo>
                      <a:cubicBezTo>
                        <a:pt x="360" y="2132"/>
                        <a:pt x="424" y="2100"/>
                        <a:pt x="463" y="2023"/>
                      </a:cubicBezTo>
                      <a:cubicBezTo>
                        <a:pt x="782" y="1405"/>
                        <a:pt x="1402" y="787"/>
                        <a:pt x="2121" y="787"/>
                      </a:cubicBezTo>
                      <a:cubicBezTo>
                        <a:pt x="2307" y="787"/>
                        <a:pt x="2498" y="828"/>
                        <a:pt x="2693" y="920"/>
                      </a:cubicBezTo>
                      <a:cubicBezTo>
                        <a:pt x="3545" y="1346"/>
                        <a:pt x="3545" y="2324"/>
                        <a:pt x="3245" y="3101"/>
                      </a:cubicBezTo>
                      <a:cubicBezTo>
                        <a:pt x="3136" y="3353"/>
                        <a:pt x="3405" y="3606"/>
                        <a:pt x="3648" y="3606"/>
                      </a:cubicBezTo>
                      <a:cubicBezTo>
                        <a:pt x="3742" y="3606"/>
                        <a:pt x="3833" y="3568"/>
                        <a:pt x="3896" y="3477"/>
                      </a:cubicBezTo>
                      <a:cubicBezTo>
                        <a:pt x="4748" y="2399"/>
                        <a:pt x="4172" y="670"/>
                        <a:pt x="2944" y="143"/>
                      </a:cubicBezTo>
                      <a:cubicBezTo>
                        <a:pt x="2716" y="46"/>
                        <a:pt x="2466" y="1"/>
                        <a:pt x="2211"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1"/>
                <p:cNvSpPr/>
                <p:nvPr/>
              </p:nvSpPr>
              <p:spPr>
                <a:xfrm rot="-1069461">
                  <a:off x="3604931" y="3433368"/>
                  <a:ext cx="118725" cy="90150"/>
                </a:xfrm>
                <a:custGeom>
                  <a:avLst/>
                  <a:gdLst/>
                  <a:ahLst/>
                  <a:cxnLst/>
                  <a:rect l="l" t="t" r="r" b="b"/>
                  <a:pathLst>
                    <a:path w="4749" h="3606" extrusionOk="0">
                      <a:moveTo>
                        <a:pt x="2211" y="1"/>
                      </a:moveTo>
                      <a:cubicBezTo>
                        <a:pt x="1147" y="1"/>
                        <a:pt x="1" y="791"/>
                        <a:pt x="62" y="1923"/>
                      </a:cubicBezTo>
                      <a:cubicBezTo>
                        <a:pt x="77" y="2047"/>
                        <a:pt x="188" y="2132"/>
                        <a:pt x="295" y="2132"/>
                      </a:cubicBezTo>
                      <a:cubicBezTo>
                        <a:pt x="360" y="2132"/>
                        <a:pt x="424" y="2100"/>
                        <a:pt x="463" y="2023"/>
                      </a:cubicBezTo>
                      <a:cubicBezTo>
                        <a:pt x="782" y="1405"/>
                        <a:pt x="1402" y="787"/>
                        <a:pt x="2121" y="787"/>
                      </a:cubicBezTo>
                      <a:cubicBezTo>
                        <a:pt x="2307" y="787"/>
                        <a:pt x="2498" y="828"/>
                        <a:pt x="2693" y="920"/>
                      </a:cubicBezTo>
                      <a:cubicBezTo>
                        <a:pt x="3545" y="1346"/>
                        <a:pt x="3545" y="2324"/>
                        <a:pt x="3245" y="3101"/>
                      </a:cubicBezTo>
                      <a:cubicBezTo>
                        <a:pt x="3136" y="3353"/>
                        <a:pt x="3405" y="3606"/>
                        <a:pt x="3648" y="3606"/>
                      </a:cubicBezTo>
                      <a:cubicBezTo>
                        <a:pt x="3742" y="3606"/>
                        <a:pt x="3833" y="3568"/>
                        <a:pt x="3896" y="3477"/>
                      </a:cubicBezTo>
                      <a:cubicBezTo>
                        <a:pt x="4748" y="2399"/>
                        <a:pt x="4172" y="670"/>
                        <a:pt x="2944" y="143"/>
                      </a:cubicBezTo>
                      <a:cubicBezTo>
                        <a:pt x="2716" y="46"/>
                        <a:pt x="2466" y="1"/>
                        <a:pt x="2211"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1"/>
                <p:cNvSpPr/>
                <p:nvPr/>
              </p:nvSpPr>
              <p:spPr>
                <a:xfrm rot="-1505956">
                  <a:off x="3407750" y="3658584"/>
                  <a:ext cx="120803" cy="71452"/>
                </a:xfrm>
                <a:custGeom>
                  <a:avLst/>
                  <a:gdLst/>
                  <a:ahLst/>
                  <a:cxnLst/>
                  <a:rect l="l" t="t" r="r" b="b"/>
                  <a:pathLst>
                    <a:path w="4832" h="2858" extrusionOk="0">
                      <a:moveTo>
                        <a:pt x="155" y="1"/>
                      </a:moveTo>
                      <a:cubicBezTo>
                        <a:pt x="81" y="1"/>
                        <a:pt x="0" y="77"/>
                        <a:pt x="19" y="152"/>
                      </a:cubicBezTo>
                      <a:cubicBezTo>
                        <a:pt x="377" y="1784"/>
                        <a:pt x="2229" y="2857"/>
                        <a:pt x="3870" y="2857"/>
                      </a:cubicBezTo>
                      <a:cubicBezTo>
                        <a:pt x="4069" y="2857"/>
                        <a:pt x="4265" y="2842"/>
                        <a:pt x="4455" y="2809"/>
                      </a:cubicBezTo>
                      <a:cubicBezTo>
                        <a:pt x="4831" y="2759"/>
                        <a:pt x="4731" y="2157"/>
                        <a:pt x="4355" y="2157"/>
                      </a:cubicBezTo>
                      <a:cubicBezTo>
                        <a:pt x="2525" y="2107"/>
                        <a:pt x="1423" y="1355"/>
                        <a:pt x="220" y="27"/>
                      </a:cubicBezTo>
                      <a:cubicBezTo>
                        <a:pt x="201" y="9"/>
                        <a:pt x="178" y="1"/>
                        <a:pt x="15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6" name="Google Shape;3916;p41"/>
            <p:cNvSpPr/>
            <p:nvPr/>
          </p:nvSpPr>
          <p:spPr>
            <a:xfrm rot="-2196668" flipH="1">
              <a:off x="3104237" y="2841464"/>
              <a:ext cx="761146" cy="657710"/>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sp>
        <p:nvSpPr>
          <p:cNvPr id="3917" name="Google Shape;3917;p41"/>
          <p:cNvSpPr txBox="1">
            <a:spLocks noGrp="1"/>
          </p:cNvSpPr>
          <p:nvPr>
            <p:ph type="subTitle" idx="4294967295"/>
          </p:nvPr>
        </p:nvSpPr>
        <p:spPr>
          <a:xfrm>
            <a:off x="4872775" y="2431433"/>
            <a:ext cx="1164300" cy="2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Cloudy</a:t>
            </a:r>
            <a:endParaRPr sz="1400">
              <a:solidFill>
                <a:schemeClr val="dk1"/>
              </a:solidFill>
            </a:endParaRPr>
          </a:p>
        </p:txBody>
      </p:sp>
      <p:sp>
        <p:nvSpPr>
          <p:cNvPr id="3918" name="Google Shape;3918;p41"/>
          <p:cNvSpPr txBox="1">
            <a:spLocks noGrp="1"/>
          </p:cNvSpPr>
          <p:nvPr>
            <p:ph type="subTitle" idx="4294967295"/>
          </p:nvPr>
        </p:nvSpPr>
        <p:spPr>
          <a:xfrm>
            <a:off x="6505114" y="4059941"/>
            <a:ext cx="1164300" cy="2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Sunny</a:t>
            </a:r>
            <a:endParaRPr sz="1400">
              <a:solidFill>
                <a:schemeClr val="dk1"/>
              </a:solidFill>
            </a:endParaRPr>
          </a:p>
        </p:txBody>
      </p:sp>
      <p:sp>
        <p:nvSpPr>
          <p:cNvPr id="3919" name="Google Shape;3919;p41"/>
          <p:cNvSpPr txBox="1">
            <a:spLocks noGrp="1"/>
          </p:cNvSpPr>
          <p:nvPr>
            <p:ph type="subTitle" idx="4294967295"/>
          </p:nvPr>
        </p:nvSpPr>
        <p:spPr>
          <a:xfrm>
            <a:off x="4872775" y="4059941"/>
            <a:ext cx="1164300" cy="2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Storm</a:t>
            </a:r>
            <a:endParaRPr sz="1400">
              <a:solidFill>
                <a:schemeClr val="dk1"/>
              </a:solidFill>
            </a:endParaRPr>
          </a:p>
        </p:txBody>
      </p:sp>
      <p:sp>
        <p:nvSpPr>
          <p:cNvPr id="3920" name="Google Shape;3920;p41"/>
          <p:cNvSpPr txBox="1">
            <a:spLocks noGrp="1"/>
          </p:cNvSpPr>
          <p:nvPr>
            <p:ph type="subTitle" idx="4294967295"/>
          </p:nvPr>
        </p:nvSpPr>
        <p:spPr>
          <a:xfrm>
            <a:off x="6505114" y="2431433"/>
            <a:ext cx="1164300" cy="2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Rainy</a:t>
            </a:r>
            <a:endParaRPr sz="1400">
              <a:solidFill>
                <a:schemeClr val="dk1"/>
              </a:solidFill>
            </a:endParaRPr>
          </a:p>
        </p:txBody>
      </p:sp>
      <p:sp>
        <p:nvSpPr>
          <p:cNvPr id="3921" name="Google Shape;3921;p41"/>
          <p:cNvSpPr txBox="1"/>
          <p:nvPr/>
        </p:nvSpPr>
        <p:spPr>
          <a:xfrm>
            <a:off x="3370350" y="4252438"/>
            <a:ext cx="24033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Well done!</a:t>
            </a:r>
            <a:endParaRPr sz="2000">
              <a:solidFill>
                <a:schemeClr val="accent1"/>
              </a:solidFill>
              <a:latin typeface="Jua"/>
              <a:ea typeface="Jua"/>
              <a:cs typeface="Jua"/>
              <a:sym typeface="Jua"/>
            </a:endParaRPr>
          </a:p>
        </p:txBody>
      </p:sp>
      <p:grpSp>
        <p:nvGrpSpPr>
          <p:cNvPr id="3922" name="Google Shape;3922;p41"/>
          <p:cNvGrpSpPr/>
          <p:nvPr/>
        </p:nvGrpSpPr>
        <p:grpSpPr>
          <a:xfrm>
            <a:off x="6521408" y="2439455"/>
            <a:ext cx="1189776" cy="1629246"/>
            <a:chOff x="1375763" y="825203"/>
            <a:chExt cx="1189776" cy="1629246"/>
          </a:xfrm>
        </p:grpSpPr>
        <p:sp>
          <p:nvSpPr>
            <p:cNvPr id="3923" name="Google Shape;3923;p41"/>
            <p:cNvSpPr/>
            <p:nvPr/>
          </p:nvSpPr>
          <p:spPr>
            <a:xfrm>
              <a:off x="1430339" y="1319249"/>
              <a:ext cx="1135200" cy="11352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1"/>
            <p:cNvSpPr/>
            <p:nvPr/>
          </p:nvSpPr>
          <p:spPr>
            <a:xfrm>
              <a:off x="1375763" y="1277296"/>
              <a:ext cx="1135200" cy="113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5" name="Google Shape;3925;p41"/>
            <p:cNvGrpSpPr/>
            <p:nvPr/>
          </p:nvGrpSpPr>
          <p:grpSpPr>
            <a:xfrm>
              <a:off x="1521061" y="1475496"/>
              <a:ext cx="844095" cy="810773"/>
              <a:chOff x="5034000" y="1146325"/>
              <a:chExt cx="1066450" cy="1024350"/>
            </a:xfrm>
          </p:grpSpPr>
          <p:sp>
            <p:nvSpPr>
              <p:cNvPr id="3926" name="Google Shape;3926;p41"/>
              <p:cNvSpPr/>
              <p:nvPr/>
            </p:nvSpPr>
            <p:spPr>
              <a:xfrm>
                <a:off x="5034000" y="1146325"/>
                <a:ext cx="1066450" cy="1024350"/>
              </a:xfrm>
              <a:custGeom>
                <a:avLst/>
                <a:gdLst/>
                <a:ahLst/>
                <a:cxnLst/>
                <a:rect l="l" t="t" r="r" b="b"/>
                <a:pathLst>
                  <a:path w="42658" h="40974" extrusionOk="0">
                    <a:moveTo>
                      <a:pt x="21208" y="4831"/>
                    </a:moveTo>
                    <a:cubicBezTo>
                      <a:pt x="25067" y="4831"/>
                      <a:pt x="28940" y="6145"/>
                      <a:pt x="31830" y="8723"/>
                    </a:cubicBezTo>
                    <a:cubicBezTo>
                      <a:pt x="36567" y="12958"/>
                      <a:pt x="38597" y="20101"/>
                      <a:pt x="36141" y="26091"/>
                    </a:cubicBezTo>
                    <a:cubicBezTo>
                      <a:pt x="33754" y="31923"/>
                      <a:pt x="27768" y="35870"/>
                      <a:pt x="21503" y="35870"/>
                    </a:cubicBezTo>
                    <a:cubicBezTo>
                      <a:pt x="21387" y="35870"/>
                      <a:pt x="21270" y="35868"/>
                      <a:pt x="21153" y="35866"/>
                    </a:cubicBezTo>
                    <a:cubicBezTo>
                      <a:pt x="21103" y="35866"/>
                      <a:pt x="21053" y="35866"/>
                      <a:pt x="21028" y="35841"/>
                    </a:cubicBezTo>
                    <a:cubicBezTo>
                      <a:pt x="20898" y="35844"/>
                      <a:pt x="20768" y="35846"/>
                      <a:pt x="20639" y="35846"/>
                    </a:cubicBezTo>
                    <a:cubicBezTo>
                      <a:pt x="13791" y="35846"/>
                      <a:pt x="7387" y="30677"/>
                      <a:pt x="5714" y="24036"/>
                    </a:cubicBezTo>
                    <a:cubicBezTo>
                      <a:pt x="4211" y="17946"/>
                      <a:pt x="7068" y="11329"/>
                      <a:pt x="12030" y="7695"/>
                    </a:cubicBezTo>
                    <a:cubicBezTo>
                      <a:pt x="14675" y="5775"/>
                      <a:pt x="17936" y="4831"/>
                      <a:pt x="21208" y="4831"/>
                    </a:cubicBezTo>
                    <a:close/>
                    <a:moveTo>
                      <a:pt x="24537" y="1"/>
                    </a:moveTo>
                    <a:cubicBezTo>
                      <a:pt x="23233" y="1054"/>
                      <a:pt x="22055" y="2231"/>
                      <a:pt x="21028" y="3560"/>
                    </a:cubicBezTo>
                    <a:cubicBezTo>
                      <a:pt x="20965" y="3635"/>
                      <a:pt x="20865" y="3673"/>
                      <a:pt x="20762" y="3673"/>
                    </a:cubicBezTo>
                    <a:cubicBezTo>
                      <a:pt x="20658" y="3673"/>
                      <a:pt x="20552" y="3635"/>
                      <a:pt x="20476" y="3560"/>
                    </a:cubicBezTo>
                    <a:cubicBezTo>
                      <a:pt x="19474" y="2482"/>
                      <a:pt x="18446" y="1404"/>
                      <a:pt x="17444" y="302"/>
                    </a:cubicBezTo>
                    <a:cubicBezTo>
                      <a:pt x="16416" y="1755"/>
                      <a:pt x="15664" y="3309"/>
                      <a:pt x="15138" y="5013"/>
                    </a:cubicBezTo>
                    <a:cubicBezTo>
                      <a:pt x="15088" y="5164"/>
                      <a:pt x="14988" y="5214"/>
                      <a:pt x="14862" y="5214"/>
                    </a:cubicBezTo>
                    <a:cubicBezTo>
                      <a:pt x="14803" y="5333"/>
                      <a:pt x="14696" y="5405"/>
                      <a:pt x="14568" y="5405"/>
                    </a:cubicBezTo>
                    <a:cubicBezTo>
                      <a:pt x="14534" y="5405"/>
                      <a:pt x="14498" y="5400"/>
                      <a:pt x="14461" y="5389"/>
                    </a:cubicBezTo>
                    <a:cubicBezTo>
                      <a:pt x="13609" y="5039"/>
                      <a:pt x="12757" y="4688"/>
                      <a:pt x="11905" y="4312"/>
                    </a:cubicBezTo>
                    <a:cubicBezTo>
                      <a:pt x="11504" y="4136"/>
                      <a:pt x="11078" y="3961"/>
                      <a:pt x="10652" y="3785"/>
                    </a:cubicBezTo>
                    <a:cubicBezTo>
                      <a:pt x="9925" y="3836"/>
                      <a:pt x="9599" y="4186"/>
                      <a:pt x="9649" y="4863"/>
                    </a:cubicBezTo>
                    <a:cubicBezTo>
                      <a:pt x="9173" y="5891"/>
                      <a:pt x="9499" y="8196"/>
                      <a:pt x="8597" y="8973"/>
                    </a:cubicBezTo>
                    <a:cubicBezTo>
                      <a:pt x="8327" y="9206"/>
                      <a:pt x="7951" y="9271"/>
                      <a:pt x="7557" y="9271"/>
                    </a:cubicBezTo>
                    <a:cubicBezTo>
                      <a:pt x="7144" y="9271"/>
                      <a:pt x="6712" y="9200"/>
                      <a:pt x="6366" y="9174"/>
                    </a:cubicBezTo>
                    <a:cubicBezTo>
                      <a:pt x="6056" y="9160"/>
                      <a:pt x="5751" y="9135"/>
                      <a:pt x="5470" y="9135"/>
                    </a:cubicBezTo>
                    <a:cubicBezTo>
                      <a:pt x="4731" y="9135"/>
                      <a:pt x="4158" y="9310"/>
                      <a:pt x="4085" y="10327"/>
                    </a:cubicBezTo>
                    <a:cubicBezTo>
                      <a:pt x="3985" y="11404"/>
                      <a:pt x="4712" y="12658"/>
                      <a:pt x="5188" y="13560"/>
                    </a:cubicBezTo>
                    <a:cubicBezTo>
                      <a:pt x="5301" y="13729"/>
                      <a:pt x="5118" y="13941"/>
                      <a:pt x="4945" y="13941"/>
                    </a:cubicBezTo>
                    <a:cubicBezTo>
                      <a:pt x="4887" y="13941"/>
                      <a:pt x="4831" y="13917"/>
                      <a:pt x="4787" y="13861"/>
                    </a:cubicBezTo>
                    <a:cubicBezTo>
                      <a:pt x="4787" y="13861"/>
                      <a:pt x="4787" y="13861"/>
                      <a:pt x="4762" y="13836"/>
                    </a:cubicBezTo>
                    <a:lnTo>
                      <a:pt x="4737" y="13861"/>
                    </a:lnTo>
                    <a:cubicBezTo>
                      <a:pt x="4862" y="14011"/>
                      <a:pt x="4862" y="14287"/>
                      <a:pt x="4662" y="14387"/>
                    </a:cubicBezTo>
                    <a:cubicBezTo>
                      <a:pt x="3409" y="15114"/>
                      <a:pt x="2005" y="15590"/>
                      <a:pt x="602" y="15966"/>
                    </a:cubicBezTo>
                    <a:cubicBezTo>
                      <a:pt x="1454" y="17344"/>
                      <a:pt x="2331" y="18748"/>
                      <a:pt x="3158" y="20151"/>
                    </a:cubicBezTo>
                    <a:cubicBezTo>
                      <a:pt x="3484" y="20653"/>
                      <a:pt x="3810" y="21004"/>
                      <a:pt x="3634" y="21580"/>
                    </a:cubicBezTo>
                    <a:cubicBezTo>
                      <a:pt x="3484" y="22031"/>
                      <a:pt x="2707" y="22457"/>
                      <a:pt x="2356" y="22733"/>
                    </a:cubicBezTo>
                    <a:cubicBezTo>
                      <a:pt x="2005" y="23034"/>
                      <a:pt x="426" y="23961"/>
                      <a:pt x="326" y="24387"/>
                    </a:cubicBezTo>
                    <a:cubicBezTo>
                      <a:pt x="0" y="25941"/>
                      <a:pt x="3684" y="27094"/>
                      <a:pt x="4712" y="27395"/>
                    </a:cubicBezTo>
                    <a:cubicBezTo>
                      <a:pt x="4787" y="27420"/>
                      <a:pt x="4837" y="27495"/>
                      <a:pt x="4862" y="27570"/>
                    </a:cubicBezTo>
                    <a:cubicBezTo>
                      <a:pt x="5013" y="27670"/>
                      <a:pt x="5088" y="27871"/>
                      <a:pt x="4963" y="28046"/>
                    </a:cubicBezTo>
                    <a:cubicBezTo>
                      <a:pt x="4186" y="29074"/>
                      <a:pt x="3409" y="30101"/>
                      <a:pt x="2632" y="31104"/>
                    </a:cubicBezTo>
                    <a:cubicBezTo>
                      <a:pt x="4712" y="31530"/>
                      <a:pt x="6792" y="31931"/>
                      <a:pt x="8872" y="32332"/>
                    </a:cubicBezTo>
                    <a:cubicBezTo>
                      <a:pt x="9048" y="32382"/>
                      <a:pt x="9198" y="32608"/>
                      <a:pt x="9123" y="32783"/>
                    </a:cubicBezTo>
                    <a:cubicBezTo>
                      <a:pt x="8572" y="34187"/>
                      <a:pt x="8221" y="35540"/>
                      <a:pt x="8070" y="37019"/>
                    </a:cubicBezTo>
                    <a:cubicBezTo>
                      <a:pt x="9850" y="36568"/>
                      <a:pt x="11629" y="36141"/>
                      <a:pt x="13384" y="35715"/>
                    </a:cubicBezTo>
                    <a:cubicBezTo>
                      <a:pt x="13413" y="35709"/>
                      <a:pt x="13443" y="35706"/>
                      <a:pt x="13473" y="35706"/>
                    </a:cubicBezTo>
                    <a:cubicBezTo>
                      <a:pt x="13675" y="35706"/>
                      <a:pt x="13882" y="35848"/>
                      <a:pt x="13860" y="36066"/>
                    </a:cubicBezTo>
                    <a:cubicBezTo>
                      <a:pt x="13735" y="37244"/>
                      <a:pt x="13609" y="38422"/>
                      <a:pt x="13509" y="39625"/>
                    </a:cubicBezTo>
                    <a:cubicBezTo>
                      <a:pt x="15314" y="39024"/>
                      <a:pt x="17043" y="38297"/>
                      <a:pt x="18747" y="37420"/>
                    </a:cubicBezTo>
                    <a:cubicBezTo>
                      <a:pt x="18800" y="37393"/>
                      <a:pt x="18856" y="37381"/>
                      <a:pt x="18911" y="37381"/>
                    </a:cubicBezTo>
                    <a:cubicBezTo>
                      <a:pt x="19066" y="37381"/>
                      <a:pt x="19211" y="37479"/>
                      <a:pt x="19248" y="37645"/>
                    </a:cubicBezTo>
                    <a:cubicBezTo>
                      <a:pt x="19374" y="38121"/>
                      <a:pt x="19875" y="40828"/>
                      <a:pt x="20351" y="40953"/>
                    </a:cubicBezTo>
                    <a:cubicBezTo>
                      <a:pt x="20401" y="40967"/>
                      <a:pt x="20449" y="40974"/>
                      <a:pt x="20497" y="40974"/>
                    </a:cubicBezTo>
                    <a:cubicBezTo>
                      <a:pt x="21490" y="40974"/>
                      <a:pt x="22112" y="38120"/>
                      <a:pt x="22256" y="37570"/>
                    </a:cubicBezTo>
                    <a:cubicBezTo>
                      <a:pt x="22281" y="37470"/>
                      <a:pt x="22331" y="37420"/>
                      <a:pt x="22406" y="37395"/>
                    </a:cubicBezTo>
                    <a:cubicBezTo>
                      <a:pt x="22426" y="37278"/>
                      <a:pt x="22550" y="37162"/>
                      <a:pt x="22676" y="37162"/>
                    </a:cubicBezTo>
                    <a:cubicBezTo>
                      <a:pt x="22712" y="37162"/>
                      <a:pt x="22748" y="37171"/>
                      <a:pt x="22782" y="37194"/>
                    </a:cubicBezTo>
                    <a:cubicBezTo>
                      <a:pt x="23985" y="37996"/>
                      <a:pt x="25238" y="38898"/>
                      <a:pt x="26567" y="39425"/>
                    </a:cubicBezTo>
                    <a:cubicBezTo>
                      <a:pt x="26857" y="39643"/>
                      <a:pt x="27175" y="39742"/>
                      <a:pt x="27518" y="39742"/>
                    </a:cubicBezTo>
                    <a:cubicBezTo>
                      <a:pt x="27648" y="39742"/>
                      <a:pt x="27782" y="39728"/>
                      <a:pt x="27920" y="39700"/>
                    </a:cubicBezTo>
                    <a:cubicBezTo>
                      <a:pt x="27945" y="39450"/>
                      <a:pt x="27995" y="39224"/>
                      <a:pt x="28045" y="38974"/>
                    </a:cubicBezTo>
                    <a:cubicBezTo>
                      <a:pt x="28396" y="38247"/>
                      <a:pt x="28396" y="36943"/>
                      <a:pt x="28522" y="36141"/>
                    </a:cubicBezTo>
                    <a:cubicBezTo>
                      <a:pt x="28567" y="35961"/>
                      <a:pt x="28754" y="35862"/>
                      <a:pt x="28918" y="35862"/>
                    </a:cubicBezTo>
                    <a:cubicBezTo>
                      <a:pt x="28937" y="35862"/>
                      <a:pt x="28955" y="35863"/>
                      <a:pt x="28973" y="35866"/>
                    </a:cubicBezTo>
                    <a:cubicBezTo>
                      <a:pt x="30652" y="36317"/>
                      <a:pt x="32331" y="36743"/>
                      <a:pt x="34010" y="37194"/>
                    </a:cubicBezTo>
                    <a:cubicBezTo>
                      <a:pt x="34086" y="35640"/>
                      <a:pt x="34061" y="34136"/>
                      <a:pt x="33860" y="32608"/>
                    </a:cubicBezTo>
                    <a:cubicBezTo>
                      <a:pt x="33835" y="32382"/>
                      <a:pt x="34061" y="32207"/>
                      <a:pt x="34261" y="32207"/>
                    </a:cubicBezTo>
                    <a:cubicBezTo>
                      <a:pt x="36116" y="32156"/>
                      <a:pt x="37895" y="31831"/>
                      <a:pt x="39675" y="31254"/>
                    </a:cubicBezTo>
                    <a:cubicBezTo>
                      <a:pt x="39048" y="29801"/>
                      <a:pt x="38446" y="28322"/>
                      <a:pt x="37820" y="26843"/>
                    </a:cubicBezTo>
                    <a:cubicBezTo>
                      <a:pt x="37770" y="26668"/>
                      <a:pt x="37870" y="26467"/>
                      <a:pt x="38020" y="26392"/>
                    </a:cubicBezTo>
                    <a:cubicBezTo>
                      <a:pt x="39399" y="25490"/>
                      <a:pt x="40777" y="24562"/>
                      <a:pt x="42181" y="23660"/>
                    </a:cubicBezTo>
                    <a:cubicBezTo>
                      <a:pt x="41053" y="22858"/>
                      <a:pt x="39900" y="22056"/>
                      <a:pt x="38772" y="21254"/>
                    </a:cubicBezTo>
                    <a:cubicBezTo>
                      <a:pt x="38452" y="20998"/>
                      <a:pt x="38660" y="20504"/>
                      <a:pt x="38976" y="20504"/>
                    </a:cubicBezTo>
                    <a:cubicBezTo>
                      <a:pt x="39031" y="20504"/>
                      <a:pt x="39089" y="20519"/>
                      <a:pt x="39148" y="20552"/>
                    </a:cubicBezTo>
                    <a:cubicBezTo>
                      <a:pt x="40326" y="20026"/>
                      <a:pt x="41504" y="19475"/>
                      <a:pt x="42657" y="18948"/>
                    </a:cubicBezTo>
                    <a:cubicBezTo>
                      <a:pt x="41304" y="18222"/>
                      <a:pt x="39950" y="17470"/>
                      <a:pt x="38597" y="16743"/>
                    </a:cubicBezTo>
                    <a:cubicBezTo>
                      <a:pt x="38371" y="16643"/>
                      <a:pt x="38371" y="16342"/>
                      <a:pt x="38522" y="16166"/>
                    </a:cubicBezTo>
                    <a:cubicBezTo>
                      <a:pt x="39324" y="15289"/>
                      <a:pt x="40151" y="14387"/>
                      <a:pt x="40978" y="13510"/>
                    </a:cubicBezTo>
                    <a:cubicBezTo>
                      <a:pt x="39374" y="12858"/>
                      <a:pt x="37795" y="12206"/>
                      <a:pt x="36191" y="11580"/>
                    </a:cubicBezTo>
                    <a:cubicBezTo>
                      <a:pt x="36015" y="11505"/>
                      <a:pt x="35865" y="11329"/>
                      <a:pt x="35940" y="11129"/>
                    </a:cubicBezTo>
                    <a:cubicBezTo>
                      <a:pt x="36366" y="9951"/>
                      <a:pt x="36767" y="8773"/>
                      <a:pt x="37193" y="7595"/>
                    </a:cubicBezTo>
                    <a:cubicBezTo>
                      <a:pt x="35414" y="7369"/>
                      <a:pt x="33609" y="7119"/>
                      <a:pt x="31805" y="6893"/>
                    </a:cubicBezTo>
                    <a:cubicBezTo>
                      <a:pt x="31554" y="6868"/>
                      <a:pt x="31429" y="6693"/>
                      <a:pt x="31454" y="6442"/>
                    </a:cubicBezTo>
                    <a:cubicBezTo>
                      <a:pt x="31680" y="5114"/>
                      <a:pt x="31880" y="3785"/>
                      <a:pt x="32106" y="2457"/>
                    </a:cubicBezTo>
                    <a:lnTo>
                      <a:pt x="32106" y="2457"/>
                    </a:lnTo>
                    <a:cubicBezTo>
                      <a:pt x="30301" y="2883"/>
                      <a:pt x="28547" y="3434"/>
                      <a:pt x="26842" y="4136"/>
                    </a:cubicBezTo>
                    <a:cubicBezTo>
                      <a:pt x="26811" y="4147"/>
                      <a:pt x="26776" y="4152"/>
                      <a:pt x="26741" y="4152"/>
                    </a:cubicBezTo>
                    <a:cubicBezTo>
                      <a:pt x="26606" y="4152"/>
                      <a:pt x="26456" y="4080"/>
                      <a:pt x="26416" y="3961"/>
                    </a:cubicBezTo>
                    <a:cubicBezTo>
                      <a:pt x="25790" y="2632"/>
                      <a:pt x="25163" y="1329"/>
                      <a:pt x="2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1"/>
              <p:cNvSpPr/>
              <p:nvPr/>
            </p:nvSpPr>
            <p:spPr>
              <a:xfrm>
                <a:off x="5154300" y="1287000"/>
                <a:ext cx="812050" cy="741575"/>
              </a:xfrm>
              <a:custGeom>
                <a:avLst/>
                <a:gdLst/>
                <a:ahLst/>
                <a:cxnLst/>
                <a:rect l="l" t="t" r="r" b="b"/>
                <a:pathLst>
                  <a:path w="32482" h="29663" extrusionOk="0">
                    <a:moveTo>
                      <a:pt x="7291" y="16954"/>
                    </a:moveTo>
                    <a:cubicBezTo>
                      <a:pt x="8354" y="16954"/>
                      <a:pt x="9065" y="18031"/>
                      <a:pt x="8697" y="19036"/>
                    </a:cubicBezTo>
                    <a:cubicBezTo>
                      <a:pt x="8647" y="19111"/>
                      <a:pt x="8622" y="19211"/>
                      <a:pt x="8572" y="19286"/>
                    </a:cubicBezTo>
                    <a:cubicBezTo>
                      <a:pt x="8572" y="19311"/>
                      <a:pt x="8572" y="19336"/>
                      <a:pt x="8547" y="19336"/>
                    </a:cubicBezTo>
                    <a:cubicBezTo>
                      <a:pt x="8336" y="19925"/>
                      <a:pt x="7844" y="20179"/>
                      <a:pt x="7321" y="20179"/>
                    </a:cubicBezTo>
                    <a:cubicBezTo>
                      <a:pt x="6663" y="20179"/>
                      <a:pt x="5955" y="19778"/>
                      <a:pt x="5689" y="19136"/>
                    </a:cubicBezTo>
                    <a:cubicBezTo>
                      <a:pt x="5238" y="18083"/>
                      <a:pt x="6141" y="17031"/>
                      <a:pt x="7218" y="16955"/>
                    </a:cubicBezTo>
                    <a:cubicBezTo>
                      <a:pt x="7243" y="16954"/>
                      <a:pt x="7267" y="16954"/>
                      <a:pt x="7291" y="16954"/>
                    </a:cubicBezTo>
                    <a:close/>
                    <a:moveTo>
                      <a:pt x="27063" y="17272"/>
                    </a:moveTo>
                    <a:cubicBezTo>
                      <a:pt x="27226" y="17272"/>
                      <a:pt x="27397" y="17314"/>
                      <a:pt x="27569" y="17407"/>
                    </a:cubicBezTo>
                    <a:cubicBezTo>
                      <a:pt x="27594" y="17407"/>
                      <a:pt x="27619" y="17432"/>
                      <a:pt x="27644" y="17457"/>
                    </a:cubicBezTo>
                    <a:cubicBezTo>
                      <a:pt x="28346" y="17507"/>
                      <a:pt x="28948" y="18158"/>
                      <a:pt x="28973" y="18885"/>
                    </a:cubicBezTo>
                    <a:cubicBezTo>
                      <a:pt x="28998" y="19788"/>
                      <a:pt x="28246" y="20489"/>
                      <a:pt x="27369" y="20514"/>
                    </a:cubicBezTo>
                    <a:cubicBezTo>
                      <a:pt x="26467" y="20514"/>
                      <a:pt x="25715" y="19838"/>
                      <a:pt x="25715" y="18935"/>
                    </a:cubicBezTo>
                    <a:cubicBezTo>
                      <a:pt x="25694" y="18172"/>
                      <a:pt x="26302" y="17272"/>
                      <a:pt x="27063" y="17272"/>
                    </a:cubicBezTo>
                    <a:close/>
                    <a:moveTo>
                      <a:pt x="7143" y="21517"/>
                    </a:moveTo>
                    <a:cubicBezTo>
                      <a:pt x="7569" y="21542"/>
                      <a:pt x="8020" y="21517"/>
                      <a:pt x="8446" y="21617"/>
                    </a:cubicBezTo>
                    <a:cubicBezTo>
                      <a:pt x="9198" y="21843"/>
                      <a:pt x="8973" y="22870"/>
                      <a:pt x="8271" y="22920"/>
                    </a:cubicBezTo>
                    <a:cubicBezTo>
                      <a:pt x="8202" y="22929"/>
                      <a:pt x="8133" y="22932"/>
                      <a:pt x="8063" y="22932"/>
                    </a:cubicBezTo>
                    <a:cubicBezTo>
                      <a:pt x="7700" y="22932"/>
                      <a:pt x="7325" y="22837"/>
                      <a:pt x="6968" y="22795"/>
                    </a:cubicBezTo>
                    <a:cubicBezTo>
                      <a:pt x="6542" y="22720"/>
                      <a:pt x="6116" y="22645"/>
                      <a:pt x="5689" y="22519"/>
                    </a:cubicBezTo>
                    <a:cubicBezTo>
                      <a:pt x="5113" y="22369"/>
                      <a:pt x="5288" y="21567"/>
                      <a:pt x="5815" y="21542"/>
                    </a:cubicBezTo>
                    <a:cubicBezTo>
                      <a:pt x="6266" y="21517"/>
                      <a:pt x="6692" y="21517"/>
                      <a:pt x="7143" y="21517"/>
                    </a:cubicBezTo>
                    <a:close/>
                    <a:moveTo>
                      <a:pt x="27041" y="21517"/>
                    </a:moveTo>
                    <a:cubicBezTo>
                      <a:pt x="27938" y="21517"/>
                      <a:pt x="27938" y="22946"/>
                      <a:pt x="27041" y="22946"/>
                    </a:cubicBezTo>
                    <a:cubicBezTo>
                      <a:pt x="27033" y="22946"/>
                      <a:pt x="27026" y="22946"/>
                      <a:pt x="27018" y="22945"/>
                    </a:cubicBezTo>
                    <a:cubicBezTo>
                      <a:pt x="26241" y="22920"/>
                      <a:pt x="25414" y="22870"/>
                      <a:pt x="24637" y="22770"/>
                    </a:cubicBezTo>
                    <a:cubicBezTo>
                      <a:pt x="24111" y="22695"/>
                      <a:pt x="24111" y="21793"/>
                      <a:pt x="24637" y="21717"/>
                    </a:cubicBezTo>
                    <a:cubicBezTo>
                      <a:pt x="25414" y="21617"/>
                      <a:pt x="26241" y="21542"/>
                      <a:pt x="27018" y="21517"/>
                    </a:cubicBezTo>
                    <a:cubicBezTo>
                      <a:pt x="27026" y="21517"/>
                      <a:pt x="27033" y="21517"/>
                      <a:pt x="27041" y="21517"/>
                    </a:cubicBezTo>
                    <a:close/>
                    <a:moveTo>
                      <a:pt x="19273" y="20898"/>
                    </a:moveTo>
                    <a:cubicBezTo>
                      <a:pt x="19452" y="20898"/>
                      <a:pt x="19630" y="20995"/>
                      <a:pt x="19700" y="21216"/>
                    </a:cubicBezTo>
                    <a:cubicBezTo>
                      <a:pt x="20326" y="23321"/>
                      <a:pt x="18873" y="25803"/>
                      <a:pt x="16592" y="26028"/>
                    </a:cubicBezTo>
                    <a:cubicBezTo>
                      <a:pt x="16479" y="26040"/>
                      <a:pt x="16367" y="26045"/>
                      <a:pt x="16255" y="26045"/>
                    </a:cubicBezTo>
                    <a:cubicBezTo>
                      <a:pt x="14172" y="26045"/>
                      <a:pt x="12450" y="24088"/>
                      <a:pt x="12807" y="22018"/>
                    </a:cubicBezTo>
                    <a:cubicBezTo>
                      <a:pt x="12832" y="21993"/>
                      <a:pt x="12832" y="21993"/>
                      <a:pt x="12857" y="21968"/>
                    </a:cubicBezTo>
                    <a:cubicBezTo>
                      <a:pt x="12786" y="21778"/>
                      <a:pt x="12895" y="21565"/>
                      <a:pt x="13099" y="21565"/>
                    </a:cubicBezTo>
                    <a:cubicBezTo>
                      <a:pt x="13110" y="21565"/>
                      <a:pt x="13122" y="21566"/>
                      <a:pt x="13133" y="21567"/>
                    </a:cubicBezTo>
                    <a:cubicBezTo>
                      <a:pt x="13747" y="21600"/>
                      <a:pt x="14350" y="21622"/>
                      <a:pt x="14949" y="21622"/>
                    </a:cubicBezTo>
                    <a:cubicBezTo>
                      <a:pt x="16183" y="21622"/>
                      <a:pt x="17398" y="21528"/>
                      <a:pt x="18647" y="21241"/>
                    </a:cubicBezTo>
                    <a:lnTo>
                      <a:pt x="18822" y="21241"/>
                    </a:lnTo>
                    <a:cubicBezTo>
                      <a:pt x="18863" y="21027"/>
                      <a:pt x="19068" y="20898"/>
                      <a:pt x="19273" y="20898"/>
                    </a:cubicBezTo>
                    <a:close/>
                    <a:moveTo>
                      <a:pt x="16551" y="1"/>
                    </a:moveTo>
                    <a:cubicBezTo>
                      <a:pt x="12580" y="1"/>
                      <a:pt x="8619" y="1497"/>
                      <a:pt x="5790" y="4399"/>
                    </a:cubicBezTo>
                    <a:cubicBezTo>
                      <a:pt x="1604" y="8685"/>
                      <a:pt x="0" y="15276"/>
                      <a:pt x="2607" y="20790"/>
                    </a:cubicBezTo>
                    <a:cubicBezTo>
                      <a:pt x="5063" y="25978"/>
                      <a:pt x="10351" y="29311"/>
                      <a:pt x="15990" y="29662"/>
                    </a:cubicBezTo>
                    <a:cubicBezTo>
                      <a:pt x="16040" y="29537"/>
                      <a:pt x="16166" y="29437"/>
                      <a:pt x="16341" y="29437"/>
                    </a:cubicBezTo>
                    <a:cubicBezTo>
                      <a:pt x="16443" y="29439"/>
                      <a:pt x="16546" y="29440"/>
                      <a:pt x="16648" y="29440"/>
                    </a:cubicBezTo>
                    <a:cubicBezTo>
                      <a:pt x="23455" y="29440"/>
                      <a:pt x="29971" y="24523"/>
                      <a:pt x="31329" y="17732"/>
                    </a:cubicBezTo>
                    <a:cubicBezTo>
                      <a:pt x="32482" y="11968"/>
                      <a:pt x="29750" y="5702"/>
                      <a:pt x="24888" y="2469"/>
                    </a:cubicBezTo>
                    <a:cubicBezTo>
                      <a:pt x="22401" y="812"/>
                      <a:pt x="19473" y="1"/>
                      <a:pt x="165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1"/>
              <p:cNvSpPr/>
              <p:nvPr/>
            </p:nvSpPr>
            <p:spPr>
              <a:xfrm>
                <a:off x="5796650" y="1718800"/>
                <a:ext cx="82600" cy="81075"/>
              </a:xfrm>
              <a:custGeom>
                <a:avLst/>
                <a:gdLst/>
                <a:ahLst/>
                <a:cxnLst/>
                <a:rect l="l" t="t" r="r" b="b"/>
                <a:pathLst>
                  <a:path w="3304" h="3243" extrusionOk="0">
                    <a:moveTo>
                      <a:pt x="1369" y="0"/>
                    </a:moveTo>
                    <a:cubicBezTo>
                      <a:pt x="608" y="0"/>
                      <a:pt x="0" y="900"/>
                      <a:pt x="21" y="1663"/>
                    </a:cubicBezTo>
                    <a:cubicBezTo>
                      <a:pt x="21" y="2566"/>
                      <a:pt x="773" y="3242"/>
                      <a:pt x="1675" y="3242"/>
                    </a:cubicBezTo>
                    <a:cubicBezTo>
                      <a:pt x="2552" y="3217"/>
                      <a:pt x="3304" y="2516"/>
                      <a:pt x="3279" y="1613"/>
                    </a:cubicBezTo>
                    <a:cubicBezTo>
                      <a:pt x="3254" y="886"/>
                      <a:pt x="2652" y="235"/>
                      <a:pt x="1950" y="185"/>
                    </a:cubicBezTo>
                    <a:cubicBezTo>
                      <a:pt x="1925" y="160"/>
                      <a:pt x="1900" y="135"/>
                      <a:pt x="1875" y="135"/>
                    </a:cubicBezTo>
                    <a:cubicBezTo>
                      <a:pt x="1703" y="42"/>
                      <a:pt x="1532" y="0"/>
                      <a:pt x="1369"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1"/>
              <p:cNvSpPr/>
              <p:nvPr/>
            </p:nvSpPr>
            <p:spPr>
              <a:xfrm>
                <a:off x="5757050" y="1824900"/>
                <a:ext cx="95700" cy="35750"/>
              </a:xfrm>
              <a:custGeom>
                <a:avLst/>
                <a:gdLst/>
                <a:ahLst/>
                <a:cxnLst/>
                <a:rect l="l" t="t" r="r" b="b"/>
                <a:pathLst>
                  <a:path w="3828" h="1430" extrusionOk="0">
                    <a:moveTo>
                      <a:pt x="2931" y="1"/>
                    </a:moveTo>
                    <a:cubicBezTo>
                      <a:pt x="2923" y="1"/>
                      <a:pt x="2916" y="1"/>
                      <a:pt x="2908" y="1"/>
                    </a:cubicBezTo>
                    <a:cubicBezTo>
                      <a:pt x="2131" y="26"/>
                      <a:pt x="1304" y="101"/>
                      <a:pt x="527" y="201"/>
                    </a:cubicBezTo>
                    <a:cubicBezTo>
                      <a:pt x="1" y="277"/>
                      <a:pt x="1" y="1179"/>
                      <a:pt x="527" y="1254"/>
                    </a:cubicBezTo>
                    <a:cubicBezTo>
                      <a:pt x="1304" y="1354"/>
                      <a:pt x="2131" y="1404"/>
                      <a:pt x="2908" y="1429"/>
                    </a:cubicBezTo>
                    <a:cubicBezTo>
                      <a:pt x="2916" y="1430"/>
                      <a:pt x="2923" y="1430"/>
                      <a:pt x="2931" y="1430"/>
                    </a:cubicBezTo>
                    <a:cubicBezTo>
                      <a:pt x="3828" y="1430"/>
                      <a:pt x="3828" y="1"/>
                      <a:pt x="2931" y="1"/>
                    </a:cubicBezTo>
                    <a:close/>
                  </a:path>
                </a:pathLst>
              </a:custGeom>
              <a:solidFill>
                <a:srgbClr val="EE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1"/>
              <p:cNvSpPr/>
              <p:nvPr/>
            </p:nvSpPr>
            <p:spPr>
              <a:xfrm>
                <a:off x="5285250" y="1710825"/>
                <a:ext cx="95675" cy="80675"/>
              </a:xfrm>
              <a:custGeom>
                <a:avLst/>
                <a:gdLst/>
                <a:ahLst/>
                <a:cxnLst/>
                <a:rect l="l" t="t" r="r" b="b"/>
                <a:pathLst>
                  <a:path w="3827" h="3227" extrusionOk="0">
                    <a:moveTo>
                      <a:pt x="2053" y="1"/>
                    </a:moveTo>
                    <a:cubicBezTo>
                      <a:pt x="2029" y="1"/>
                      <a:pt x="2005" y="1"/>
                      <a:pt x="1980" y="2"/>
                    </a:cubicBezTo>
                    <a:cubicBezTo>
                      <a:pt x="903" y="78"/>
                      <a:pt x="0" y="1130"/>
                      <a:pt x="451" y="2183"/>
                    </a:cubicBezTo>
                    <a:cubicBezTo>
                      <a:pt x="717" y="2825"/>
                      <a:pt x="1425" y="3226"/>
                      <a:pt x="2083" y="3226"/>
                    </a:cubicBezTo>
                    <a:cubicBezTo>
                      <a:pt x="2606" y="3226"/>
                      <a:pt x="3098" y="2972"/>
                      <a:pt x="3309" y="2383"/>
                    </a:cubicBezTo>
                    <a:cubicBezTo>
                      <a:pt x="3334" y="2358"/>
                      <a:pt x="3334" y="2358"/>
                      <a:pt x="3334" y="2333"/>
                    </a:cubicBezTo>
                    <a:cubicBezTo>
                      <a:pt x="3384" y="2258"/>
                      <a:pt x="3409" y="2158"/>
                      <a:pt x="3459" y="2083"/>
                    </a:cubicBezTo>
                    <a:cubicBezTo>
                      <a:pt x="3827" y="1078"/>
                      <a:pt x="3116" y="1"/>
                      <a:pt x="205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1"/>
              <p:cNvSpPr/>
              <p:nvPr/>
            </p:nvSpPr>
            <p:spPr>
              <a:xfrm>
                <a:off x="5282125" y="1824900"/>
                <a:ext cx="102150" cy="35425"/>
              </a:xfrm>
              <a:custGeom>
                <a:avLst/>
                <a:gdLst/>
                <a:ahLst/>
                <a:cxnLst/>
                <a:rect l="l" t="t" r="r" b="b"/>
                <a:pathLst>
                  <a:path w="4086" h="1417" extrusionOk="0">
                    <a:moveTo>
                      <a:pt x="2030" y="1"/>
                    </a:moveTo>
                    <a:cubicBezTo>
                      <a:pt x="1579" y="1"/>
                      <a:pt x="1153" y="1"/>
                      <a:pt x="702" y="26"/>
                    </a:cubicBezTo>
                    <a:cubicBezTo>
                      <a:pt x="175" y="51"/>
                      <a:pt x="0" y="853"/>
                      <a:pt x="576" y="1003"/>
                    </a:cubicBezTo>
                    <a:cubicBezTo>
                      <a:pt x="1003" y="1129"/>
                      <a:pt x="1429" y="1204"/>
                      <a:pt x="1855" y="1279"/>
                    </a:cubicBezTo>
                    <a:cubicBezTo>
                      <a:pt x="2212" y="1321"/>
                      <a:pt x="2587" y="1416"/>
                      <a:pt x="2950" y="1416"/>
                    </a:cubicBezTo>
                    <a:cubicBezTo>
                      <a:pt x="3020" y="1416"/>
                      <a:pt x="3089" y="1413"/>
                      <a:pt x="3158" y="1404"/>
                    </a:cubicBezTo>
                    <a:cubicBezTo>
                      <a:pt x="3860" y="1354"/>
                      <a:pt x="4085" y="327"/>
                      <a:pt x="3333" y="101"/>
                    </a:cubicBezTo>
                    <a:cubicBezTo>
                      <a:pt x="2907" y="1"/>
                      <a:pt x="2456" y="26"/>
                      <a:pt x="2030" y="1"/>
                    </a:cubicBezTo>
                    <a:close/>
                  </a:path>
                </a:pathLst>
              </a:custGeom>
              <a:solidFill>
                <a:srgbClr val="EE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1"/>
              <p:cNvSpPr/>
              <p:nvPr/>
            </p:nvSpPr>
            <p:spPr>
              <a:xfrm rot="-4500710">
                <a:off x="5463449" y="1735467"/>
                <a:ext cx="214601" cy="214601"/>
              </a:xfrm>
              <a:prstGeom prst="chord">
                <a:avLst>
                  <a:gd name="adj1" fmla="val 2700000"/>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3" name="Google Shape;3933;p41"/>
            <p:cNvSpPr/>
            <p:nvPr/>
          </p:nvSpPr>
          <p:spPr>
            <a:xfrm rot="-2196712" flipH="1">
              <a:off x="1595491" y="973332"/>
              <a:ext cx="695729" cy="601153"/>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grpSp>
        <p:nvGrpSpPr>
          <p:cNvPr id="3934" name="Google Shape;3934;p41"/>
          <p:cNvGrpSpPr/>
          <p:nvPr/>
        </p:nvGrpSpPr>
        <p:grpSpPr>
          <a:xfrm>
            <a:off x="4890695" y="825249"/>
            <a:ext cx="1189898" cy="1629395"/>
            <a:chOff x="2865652" y="802019"/>
            <a:chExt cx="1301716" cy="1782513"/>
          </a:xfrm>
        </p:grpSpPr>
        <p:sp>
          <p:nvSpPr>
            <p:cNvPr id="3935" name="Google Shape;3935;p41"/>
            <p:cNvSpPr/>
            <p:nvPr/>
          </p:nvSpPr>
          <p:spPr>
            <a:xfrm>
              <a:off x="2925368" y="1342532"/>
              <a:ext cx="1242000" cy="12420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1"/>
            <p:cNvSpPr/>
            <p:nvPr/>
          </p:nvSpPr>
          <p:spPr>
            <a:xfrm>
              <a:off x="2865652" y="1296625"/>
              <a:ext cx="1242000" cy="1242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7" name="Google Shape;3937;p41"/>
            <p:cNvGrpSpPr/>
            <p:nvPr/>
          </p:nvGrpSpPr>
          <p:grpSpPr>
            <a:xfrm>
              <a:off x="2955309" y="1677248"/>
              <a:ext cx="1058995" cy="654940"/>
              <a:chOff x="4889625" y="2419675"/>
              <a:chExt cx="1388300" cy="858600"/>
            </a:xfrm>
          </p:grpSpPr>
          <p:sp>
            <p:nvSpPr>
              <p:cNvPr id="3938" name="Google Shape;3938;p41"/>
              <p:cNvSpPr/>
              <p:nvPr/>
            </p:nvSpPr>
            <p:spPr>
              <a:xfrm>
                <a:off x="4889625" y="2419675"/>
                <a:ext cx="1388300" cy="858600"/>
              </a:xfrm>
              <a:custGeom>
                <a:avLst/>
                <a:gdLst/>
                <a:ahLst/>
                <a:cxnLst/>
                <a:rect l="l" t="t" r="r" b="b"/>
                <a:pathLst>
                  <a:path w="55532" h="34344" extrusionOk="0">
                    <a:moveTo>
                      <a:pt x="40600" y="14480"/>
                    </a:moveTo>
                    <a:cubicBezTo>
                      <a:pt x="40769" y="14480"/>
                      <a:pt x="40938" y="14531"/>
                      <a:pt x="41114" y="14618"/>
                    </a:cubicBezTo>
                    <a:cubicBezTo>
                      <a:pt x="41540" y="14819"/>
                      <a:pt x="41841" y="15220"/>
                      <a:pt x="41991" y="15671"/>
                    </a:cubicBezTo>
                    <a:cubicBezTo>
                      <a:pt x="42267" y="16598"/>
                      <a:pt x="41740" y="17626"/>
                      <a:pt x="40763" y="17826"/>
                    </a:cubicBezTo>
                    <a:cubicBezTo>
                      <a:pt x="40656" y="17845"/>
                      <a:pt x="40548" y="17855"/>
                      <a:pt x="40440" y="17855"/>
                    </a:cubicBezTo>
                    <a:cubicBezTo>
                      <a:pt x="39553" y="17855"/>
                      <a:pt x="38660" y="17233"/>
                      <a:pt x="38683" y="16272"/>
                    </a:cubicBezTo>
                    <a:cubicBezTo>
                      <a:pt x="38683" y="15796"/>
                      <a:pt x="38908" y="15345"/>
                      <a:pt x="39284" y="15044"/>
                    </a:cubicBezTo>
                    <a:cubicBezTo>
                      <a:pt x="39460" y="14894"/>
                      <a:pt x="39660" y="14794"/>
                      <a:pt x="39911" y="14744"/>
                    </a:cubicBezTo>
                    <a:lnTo>
                      <a:pt x="39936" y="14744"/>
                    </a:lnTo>
                    <a:cubicBezTo>
                      <a:pt x="39986" y="14693"/>
                      <a:pt x="40036" y="14668"/>
                      <a:pt x="40086" y="14643"/>
                    </a:cubicBezTo>
                    <a:cubicBezTo>
                      <a:pt x="40262" y="14531"/>
                      <a:pt x="40431" y="14480"/>
                      <a:pt x="40600" y="14480"/>
                    </a:cubicBezTo>
                    <a:close/>
                    <a:moveTo>
                      <a:pt x="15578" y="16402"/>
                    </a:moveTo>
                    <a:cubicBezTo>
                      <a:pt x="15686" y="16402"/>
                      <a:pt x="15796" y="16416"/>
                      <a:pt x="15901" y="16448"/>
                    </a:cubicBezTo>
                    <a:cubicBezTo>
                      <a:pt x="16026" y="16498"/>
                      <a:pt x="16151" y="16573"/>
                      <a:pt x="16251" y="16648"/>
                    </a:cubicBezTo>
                    <a:cubicBezTo>
                      <a:pt x="16276" y="16698"/>
                      <a:pt x="16302" y="16724"/>
                      <a:pt x="16327" y="16774"/>
                    </a:cubicBezTo>
                    <a:cubicBezTo>
                      <a:pt x="16928" y="17049"/>
                      <a:pt x="17229" y="17901"/>
                      <a:pt x="17104" y="18553"/>
                    </a:cubicBezTo>
                    <a:cubicBezTo>
                      <a:pt x="16942" y="19282"/>
                      <a:pt x="16288" y="19766"/>
                      <a:pt x="15581" y="19766"/>
                    </a:cubicBezTo>
                    <a:cubicBezTo>
                      <a:pt x="15413" y="19766"/>
                      <a:pt x="15242" y="19739"/>
                      <a:pt x="15073" y="19681"/>
                    </a:cubicBezTo>
                    <a:cubicBezTo>
                      <a:pt x="14121" y="19330"/>
                      <a:pt x="13570" y="18202"/>
                      <a:pt x="14096" y="17275"/>
                    </a:cubicBezTo>
                    <a:cubicBezTo>
                      <a:pt x="14322" y="16874"/>
                      <a:pt x="14698" y="16598"/>
                      <a:pt x="15149" y="16473"/>
                    </a:cubicBezTo>
                    <a:cubicBezTo>
                      <a:pt x="15280" y="16429"/>
                      <a:pt x="15428" y="16402"/>
                      <a:pt x="15578" y="16402"/>
                    </a:cubicBezTo>
                    <a:close/>
                    <a:moveTo>
                      <a:pt x="30061" y="16498"/>
                    </a:moveTo>
                    <a:cubicBezTo>
                      <a:pt x="30236" y="16498"/>
                      <a:pt x="30412" y="16598"/>
                      <a:pt x="30512" y="16724"/>
                    </a:cubicBezTo>
                    <a:cubicBezTo>
                      <a:pt x="30713" y="16774"/>
                      <a:pt x="30863" y="16899"/>
                      <a:pt x="30938" y="17099"/>
                    </a:cubicBezTo>
                    <a:cubicBezTo>
                      <a:pt x="31515" y="19305"/>
                      <a:pt x="29760" y="21460"/>
                      <a:pt x="27580" y="21661"/>
                    </a:cubicBezTo>
                    <a:cubicBezTo>
                      <a:pt x="27499" y="21669"/>
                      <a:pt x="27416" y="21673"/>
                      <a:pt x="27333" y="21673"/>
                    </a:cubicBezTo>
                    <a:cubicBezTo>
                      <a:pt x="26355" y="21673"/>
                      <a:pt x="25221" y="21145"/>
                      <a:pt x="24597" y="20383"/>
                    </a:cubicBezTo>
                    <a:cubicBezTo>
                      <a:pt x="23745" y="19606"/>
                      <a:pt x="23470" y="18102"/>
                      <a:pt x="24071" y="17150"/>
                    </a:cubicBezTo>
                    <a:cubicBezTo>
                      <a:pt x="24128" y="17050"/>
                      <a:pt x="24226" y="17007"/>
                      <a:pt x="24323" y="17007"/>
                    </a:cubicBezTo>
                    <a:cubicBezTo>
                      <a:pt x="24396" y="17007"/>
                      <a:pt x="24468" y="17031"/>
                      <a:pt x="24522" y="17074"/>
                    </a:cubicBezTo>
                    <a:cubicBezTo>
                      <a:pt x="26126" y="16373"/>
                      <a:pt x="28332" y="16573"/>
                      <a:pt x="30061" y="16498"/>
                    </a:cubicBezTo>
                    <a:close/>
                    <a:moveTo>
                      <a:pt x="42166" y="19706"/>
                    </a:moveTo>
                    <a:cubicBezTo>
                      <a:pt x="43319" y="19756"/>
                      <a:pt x="43946" y="20934"/>
                      <a:pt x="43695" y="21987"/>
                    </a:cubicBezTo>
                    <a:cubicBezTo>
                      <a:pt x="43507" y="22867"/>
                      <a:pt x="42722" y="23432"/>
                      <a:pt x="41869" y="23432"/>
                    </a:cubicBezTo>
                    <a:cubicBezTo>
                      <a:pt x="41702" y="23432"/>
                      <a:pt x="41532" y="23410"/>
                      <a:pt x="41364" y="23365"/>
                    </a:cubicBezTo>
                    <a:cubicBezTo>
                      <a:pt x="40312" y="23089"/>
                      <a:pt x="39610" y="21962"/>
                      <a:pt x="40061" y="20934"/>
                    </a:cubicBezTo>
                    <a:cubicBezTo>
                      <a:pt x="40287" y="20433"/>
                      <a:pt x="40813" y="20007"/>
                      <a:pt x="41364" y="19881"/>
                    </a:cubicBezTo>
                    <a:cubicBezTo>
                      <a:pt x="41615" y="19756"/>
                      <a:pt x="41891" y="19706"/>
                      <a:pt x="42166" y="19706"/>
                    </a:cubicBezTo>
                    <a:close/>
                    <a:moveTo>
                      <a:pt x="15875" y="21636"/>
                    </a:moveTo>
                    <a:cubicBezTo>
                      <a:pt x="16140" y="21636"/>
                      <a:pt x="16402" y="21703"/>
                      <a:pt x="16652" y="21836"/>
                    </a:cubicBezTo>
                    <a:cubicBezTo>
                      <a:pt x="18006" y="22613"/>
                      <a:pt x="17906" y="24568"/>
                      <a:pt x="16552" y="25295"/>
                    </a:cubicBezTo>
                    <a:cubicBezTo>
                      <a:pt x="16244" y="25461"/>
                      <a:pt x="15922" y="25536"/>
                      <a:pt x="15610" y="25536"/>
                    </a:cubicBezTo>
                    <a:cubicBezTo>
                      <a:pt x="14552" y="25536"/>
                      <a:pt x="13600" y="24665"/>
                      <a:pt x="13620" y="23465"/>
                    </a:cubicBezTo>
                    <a:cubicBezTo>
                      <a:pt x="13620" y="22478"/>
                      <a:pt x="14543" y="21685"/>
                      <a:pt x="15433" y="21685"/>
                    </a:cubicBezTo>
                    <a:cubicBezTo>
                      <a:pt x="15447" y="21685"/>
                      <a:pt x="15461" y="21686"/>
                      <a:pt x="15474" y="21686"/>
                    </a:cubicBezTo>
                    <a:cubicBezTo>
                      <a:pt x="15608" y="21653"/>
                      <a:pt x="15742" y="21636"/>
                      <a:pt x="15875" y="21636"/>
                    </a:cubicBezTo>
                    <a:close/>
                    <a:moveTo>
                      <a:pt x="27443" y="1"/>
                    </a:moveTo>
                    <a:cubicBezTo>
                      <a:pt x="27356" y="1"/>
                      <a:pt x="27268" y="3"/>
                      <a:pt x="27179" y="7"/>
                    </a:cubicBezTo>
                    <a:cubicBezTo>
                      <a:pt x="23845" y="132"/>
                      <a:pt x="21916" y="2914"/>
                      <a:pt x="21740" y="5947"/>
                    </a:cubicBezTo>
                    <a:cubicBezTo>
                      <a:pt x="21815" y="6097"/>
                      <a:pt x="21891" y="6272"/>
                      <a:pt x="21966" y="6423"/>
                    </a:cubicBezTo>
                    <a:cubicBezTo>
                      <a:pt x="22087" y="6726"/>
                      <a:pt x="21851" y="6919"/>
                      <a:pt x="21601" y="6919"/>
                    </a:cubicBezTo>
                    <a:cubicBezTo>
                      <a:pt x="21437" y="6919"/>
                      <a:pt x="21268" y="6836"/>
                      <a:pt x="21189" y="6648"/>
                    </a:cubicBezTo>
                    <a:cubicBezTo>
                      <a:pt x="19981" y="3701"/>
                      <a:pt x="17136" y="1757"/>
                      <a:pt x="14072" y="1757"/>
                    </a:cubicBezTo>
                    <a:cubicBezTo>
                      <a:pt x="13384" y="1757"/>
                      <a:pt x="12685" y="1855"/>
                      <a:pt x="11991" y="2062"/>
                    </a:cubicBezTo>
                    <a:cubicBezTo>
                      <a:pt x="10136" y="2638"/>
                      <a:pt x="8432" y="3967"/>
                      <a:pt x="7830" y="5871"/>
                    </a:cubicBezTo>
                    <a:cubicBezTo>
                      <a:pt x="7179" y="7926"/>
                      <a:pt x="8031" y="9606"/>
                      <a:pt x="8557" y="11510"/>
                    </a:cubicBezTo>
                    <a:cubicBezTo>
                      <a:pt x="8582" y="11561"/>
                      <a:pt x="8582" y="11586"/>
                      <a:pt x="8582" y="11611"/>
                    </a:cubicBezTo>
                    <a:cubicBezTo>
                      <a:pt x="8607" y="11661"/>
                      <a:pt x="8607" y="11711"/>
                      <a:pt x="8632" y="11736"/>
                    </a:cubicBezTo>
                    <a:cubicBezTo>
                      <a:pt x="8650" y="11879"/>
                      <a:pt x="8528" y="12009"/>
                      <a:pt x="8412" y="12009"/>
                    </a:cubicBezTo>
                    <a:cubicBezTo>
                      <a:pt x="8364" y="12009"/>
                      <a:pt x="8318" y="11987"/>
                      <a:pt x="8281" y="11937"/>
                    </a:cubicBezTo>
                    <a:cubicBezTo>
                      <a:pt x="8256" y="11937"/>
                      <a:pt x="8256" y="11937"/>
                      <a:pt x="8256" y="11911"/>
                    </a:cubicBezTo>
                    <a:lnTo>
                      <a:pt x="8231" y="11911"/>
                    </a:lnTo>
                    <a:cubicBezTo>
                      <a:pt x="7665" y="11790"/>
                      <a:pt x="7094" y="11730"/>
                      <a:pt x="6531" y="11730"/>
                    </a:cubicBezTo>
                    <a:cubicBezTo>
                      <a:pt x="3165" y="11730"/>
                      <a:pt x="104" y="13875"/>
                      <a:pt x="61" y="17676"/>
                    </a:cubicBezTo>
                    <a:cubicBezTo>
                      <a:pt x="1" y="21505"/>
                      <a:pt x="2842" y="23169"/>
                      <a:pt x="5970" y="23169"/>
                    </a:cubicBezTo>
                    <a:cubicBezTo>
                      <a:pt x="6753" y="23169"/>
                      <a:pt x="7554" y="23065"/>
                      <a:pt x="8332" y="22864"/>
                    </a:cubicBezTo>
                    <a:cubicBezTo>
                      <a:pt x="8332" y="22839"/>
                      <a:pt x="8357" y="22814"/>
                      <a:pt x="8382" y="22789"/>
                    </a:cubicBezTo>
                    <a:cubicBezTo>
                      <a:pt x="8432" y="22714"/>
                      <a:pt x="8501" y="22682"/>
                      <a:pt x="8570" y="22682"/>
                    </a:cubicBezTo>
                    <a:cubicBezTo>
                      <a:pt x="8639" y="22682"/>
                      <a:pt x="8708" y="22714"/>
                      <a:pt x="8758" y="22764"/>
                    </a:cubicBezTo>
                    <a:cubicBezTo>
                      <a:pt x="9134" y="22789"/>
                      <a:pt x="9259" y="23415"/>
                      <a:pt x="8833" y="23541"/>
                    </a:cubicBezTo>
                    <a:cubicBezTo>
                      <a:pt x="8758" y="23566"/>
                      <a:pt x="8708" y="23591"/>
                      <a:pt x="8657" y="23591"/>
                    </a:cubicBezTo>
                    <a:cubicBezTo>
                      <a:pt x="6477" y="29230"/>
                      <a:pt x="13094" y="33541"/>
                      <a:pt x="17981" y="34217"/>
                    </a:cubicBezTo>
                    <a:cubicBezTo>
                      <a:pt x="18603" y="34301"/>
                      <a:pt x="19230" y="34343"/>
                      <a:pt x="19855" y="34343"/>
                    </a:cubicBezTo>
                    <a:cubicBezTo>
                      <a:pt x="25023" y="34343"/>
                      <a:pt x="30037" y="31486"/>
                      <a:pt x="30663" y="25897"/>
                    </a:cubicBezTo>
                    <a:cubicBezTo>
                      <a:pt x="30688" y="25655"/>
                      <a:pt x="30887" y="25530"/>
                      <a:pt x="31074" y="25530"/>
                    </a:cubicBezTo>
                    <a:cubicBezTo>
                      <a:pt x="31256" y="25530"/>
                      <a:pt x="31427" y="25649"/>
                      <a:pt x="31414" y="25897"/>
                    </a:cubicBezTo>
                    <a:cubicBezTo>
                      <a:pt x="31414" y="26047"/>
                      <a:pt x="31389" y="26197"/>
                      <a:pt x="31389" y="26348"/>
                    </a:cubicBezTo>
                    <a:cubicBezTo>
                      <a:pt x="33018" y="29054"/>
                      <a:pt x="35725" y="30684"/>
                      <a:pt x="38908" y="30959"/>
                    </a:cubicBezTo>
                    <a:cubicBezTo>
                      <a:pt x="39182" y="30984"/>
                      <a:pt x="39446" y="30997"/>
                      <a:pt x="39702" y="30997"/>
                    </a:cubicBezTo>
                    <a:cubicBezTo>
                      <a:pt x="43262" y="30997"/>
                      <a:pt x="45086" y="28599"/>
                      <a:pt x="45600" y="25044"/>
                    </a:cubicBezTo>
                    <a:cubicBezTo>
                      <a:pt x="45622" y="24842"/>
                      <a:pt x="45761" y="24756"/>
                      <a:pt x="45915" y="24756"/>
                    </a:cubicBezTo>
                    <a:cubicBezTo>
                      <a:pt x="46106" y="24756"/>
                      <a:pt x="46322" y="24887"/>
                      <a:pt x="46377" y="25094"/>
                    </a:cubicBezTo>
                    <a:cubicBezTo>
                      <a:pt x="46775" y="25131"/>
                      <a:pt x="47175" y="25151"/>
                      <a:pt x="47573" y="25151"/>
                    </a:cubicBezTo>
                    <a:cubicBezTo>
                      <a:pt x="50184" y="25151"/>
                      <a:pt x="52710" y="24299"/>
                      <a:pt x="53971" y="21711"/>
                    </a:cubicBezTo>
                    <a:cubicBezTo>
                      <a:pt x="55532" y="18497"/>
                      <a:pt x="53390" y="13399"/>
                      <a:pt x="49640" y="13399"/>
                    </a:cubicBezTo>
                    <a:cubicBezTo>
                      <a:pt x="49355" y="13399"/>
                      <a:pt x="49061" y="13428"/>
                      <a:pt x="48758" y="13490"/>
                    </a:cubicBezTo>
                    <a:cubicBezTo>
                      <a:pt x="48735" y="13494"/>
                      <a:pt x="48714" y="13495"/>
                      <a:pt x="48694" y="13495"/>
                    </a:cubicBezTo>
                    <a:cubicBezTo>
                      <a:pt x="48557" y="13495"/>
                      <a:pt x="48476" y="13424"/>
                      <a:pt x="48432" y="13315"/>
                    </a:cubicBezTo>
                    <a:cubicBezTo>
                      <a:pt x="48383" y="13334"/>
                      <a:pt x="48332" y="13342"/>
                      <a:pt x="48282" y="13342"/>
                    </a:cubicBezTo>
                    <a:cubicBezTo>
                      <a:pt x="47994" y="13342"/>
                      <a:pt x="47718" y="13062"/>
                      <a:pt x="47931" y="12764"/>
                    </a:cubicBezTo>
                    <a:cubicBezTo>
                      <a:pt x="50713" y="8829"/>
                      <a:pt x="49861" y="3215"/>
                      <a:pt x="44798" y="1786"/>
                    </a:cubicBezTo>
                    <a:cubicBezTo>
                      <a:pt x="44060" y="1580"/>
                      <a:pt x="43347" y="1486"/>
                      <a:pt x="42659" y="1486"/>
                    </a:cubicBezTo>
                    <a:cubicBezTo>
                      <a:pt x="39167" y="1486"/>
                      <a:pt x="36308" y="3914"/>
                      <a:pt x="33921" y="6448"/>
                    </a:cubicBezTo>
                    <a:cubicBezTo>
                      <a:pt x="33858" y="6511"/>
                      <a:pt x="33786" y="6539"/>
                      <a:pt x="33716" y="6539"/>
                    </a:cubicBezTo>
                    <a:cubicBezTo>
                      <a:pt x="33620" y="6539"/>
                      <a:pt x="33528" y="6485"/>
                      <a:pt x="33470" y="6398"/>
                    </a:cubicBezTo>
                    <a:cubicBezTo>
                      <a:pt x="33269" y="6398"/>
                      <a:pt x="33094" y="6272"/>
                      <a:pt x="33094" y="6022"/>
                    </a:cubicBezTo>
                    <a:cubicBezTo>
                      <a:pt x="33118" y="2750"/>
                      <a:pt x="30763" y="1"/>
                      <a:pt x="274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1"/>
              <p:cNvSpPr/>
              <p:nvPr/>
            </p:nvSpPr>
            <p:spPr>
              <a:xfrm>
                <a:off x="5879850" y="2912300"/>
                <a:ext cx="108425" cy="93175"/>
              </a:xfrm>
              <a:custGeom>
                <a:avLst/>
                <a:gdLst/>
                <a:ahLst/>
                <a:cxnLst/>
                <a:rect l="l" t="t" r="r" b="b"/>
                <a:pathLst>
                  <a:path w="4337" h="3727" extrusionOk="0">
                    <a:moveTo>
                      <a:pt x="2557" y="1"/>
                    </a:moveTo>
                    <a:cubicBezTo>
                      <a:pt x="2282" y="1"/>
                      <a:pt x="2006" y="51"/>
                      <a:pt x="1755" y="176"/>
                    </a:cubicBezTo>
                    <a:cubicBezTo>
                      <a:pt x="1204" y="302"/>
                      <a:pt x="678" y="728"/>
                      <a:pt x="452" y="1229"/>
                    </a:cubicBezTo>
                    <a:cubicBezTo>
                      <a:pt x="1" y="2257"/>
                      <a:pt x="703" y="3384"/>
                      <a:pt x="1755" y="3660"/>
                    </a:cubicBezTo>
                    <a:cubicBezTo>
                      <a:pt x="1923" y="3705"/>
                      <a:pt x="2093" y="3727"/>
                      <a:pt x="2260" y="3727"/>
                    </a:cubicBezTo>
                    <a:cubicBezTo>
                      <a:pt x="3113" y="3727"/>
                      <a:pt x="3898" y="3162"/>
                      <a:pt x="4086" y="2282"/>
                    </a:cubicBezTo>
                    <a:cubicBezTo>
                      <a:pt x="4337" y="1229"/>
                      <a:pt x="3710" y="51"/>
                      <a:pt x="2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1"/>
              <p:cNvSpPr/>
              <p:nvPr/>
            </p:nvSpPr>
            <p:spPr>
              <a:xfrm>
                <a:off x="5856125" y="2781675"/>
                <a:ext cx="90175" cy="84375"/>
              </a:xfrm>
              <a:custGeom>
                <a:avLst/>
                <a:gdLst/>
                <a:ahLst/>
                <a:cxnLst/>
                <a:rect l="l" t="t" r="r" b="b"/>
                <a:pathLst>
                  <a:path w="3607" h="3375" extrusionOk="0">
                    <a:moveTo>
                      <a:pt x="1940" y="0"/>
                    </a:moveTo>
                    <a:cubicBezTo>
                      <a:pt x="1771" y="0"/>
                      <a:pt x="1602" y="51"/>
                      <a:pt x="1426" y="163"/>
                    </a:cubicBezTo>
                    <a:cubicBezTo>
                      <a:pt x="1376" y="188"/>
                      <a:pt x="1326" y="213"/>
                      <a:pt x="1276" y="264"/>
                    </a:cubicBezTo>
                    <a:lnTo>
                      <a:pt x="1251" y="264"/>
                    </a:lnTo>
                    <a:cubicBezTo>
                      <a:pt x="1000" y="314"/>
                      <a:pt x="800" y="414"/>
                      <a:pt x="624" y="564"/>
                    </a:cubicBezTo>
                    <a:cubicBezTo>
                      <a:pt x="248" y="865"/>
                      <a:pt x="23" y="1316"/>
                      <a:pt x="23" y="1792"/>
                    </a:cubicBezTo>
                    <a:cubicBezTo>
                      <a:pt x="0" y="2753"/>
                      <a:pt x="893" y="3375"/>
                      <a:pt x="1780" y="3375"/>
                    </a:cubicBezTo>
                    <a:cubicBezTo>
                      <a:pt x="1888" y="3375"/>
                      <a:pt x="1996" y="3365"/>
                      <a:pt x="2103" y="3346"/>
                    </a:cubicBezTo>
                    <a:cubicBezTo>
                      <a:pt x="3080" y="3146"/>
                      <a:pt x="3607" y="2118"/>
                      <a:pt x="3331" y="1191"/>
                    </a:cubicBezTo>
                    <a:cubicBezTo>
                      <a:pt x="3181" y="740"/>
                      <a:pt x="2880" y="339"/>
                      <a:pt x="2454" y="138"/>
                    </a:cubicBezTo>
                    <a:cubicBezTo>
                      <a:pt x="2278" y="51"/>
                      <a:pt x="2109" y="0"/>
                      <a:pt x="194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1"/>
              <p:cNvSpPr/>
              <p:nvPr/>
            </p:nvSpPr>
            <p:spPr>
              <a:xfrm>
                <a:off x="5476350" y="2828975"/>
                <a:ext cx="201150" cy="132525"/>
              </a:xfrm>
              <a:custGeom>
                <a:avLst/>
                <a:gdLst/>
                <a:ahLst/>
                <a:cxnLst/>
                <a:rect l="l" t="t" r="r" b="b"/>
                <a:pathLst>
                  <a:path w="8046" h="5301" extrusionOk="0">
                    <a:moveTo>
                      <a:pt x="6592" y="126"/>
                    </a:moveTo>
                    <a:cubicBezTo>
                      <a:pt x="4863" y="201"/>
                      <a:pt x="2657" y="1"/>
                      <a:pt x="1053" y="702"/>
                    </a:cubicBezTo>
                    <a:cubicBezTo>
                      <a:pt x="999" y="659"/>
                      <a:pt x="927" y="635"/>
                      <a:pt x="854" y="635"/>
                    </a:cubicBezTo>
                    <a:cubicBezTo>
                      <a:pt x="757" y="635"/>
                      <a:pt x="659" y="678"/>
                      <a:pt x="602" y="778"/>
                    </a:cubicBezTo>
                    <a:cubicBezTo>
                      <a:pt x="1" y="1730"/>
                      <a:pt x="276" y="3234"/>
                      <a:pt x="1128" y="4011"/>
                    </a:cubicBezTo>
                    <a:cubicBezTo>
                      <a:pt x="1752" y="4773"/>
                      <a:pt x="2886" y="5301"/>
                      <a:pt x="3864" y="5301"/>
                    </a:cubicBezTo>
                    <a:cubicBezTo>
                      <a:pt x="3947" y="5301"/>
                      <a:pt x="4030" y="5297"/>
                      <a:pt x="4111" y="5289"/>
                    </a:cubicBezTo>
                    <a:cubicBezTo>
                      <a:pt x="6291" y="5088"/>
                      <a:pt x="8046" y="2933"/>
                      <a:pt x="7469" y="727"/>
                    </a:cubicBezTo>
                    <a:cubicBezTo>
                      <a:pt x="7394" y="527"/>
                      <a:pt x="7244" y="402"/>
                      <a:pt x="7043" y="352"/>
                    </a:cubicBezTo>
                    <a:cubicBezTo>
                      <a:pt x="6943" y="226"/>
                      <a:pt x="6767" y="126"/>
                      <a:pt x="6592" y="126"/>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1"/>
              <p:cNvSpPr/>
              <p:nvPr/>
            </p:nvSpPr>
            <p:spPr>
              <a:xfrm>
                <a:off x="5228850" y="2829725"/>
                <a:ext cx="91500" cy="84100"/>
              </a:xfrm>
              <a:custGeom>
                <a:avLst/>
                <a:gdLst/>
                <a:ahLst/>
                <a:cxnLst/>
                <a:rect l="l" t="t" r="r" b="b"/>
                <a:pathLst>
                  <a:path w="3660" h="3364" extrusionOk="0">
                    <a:moveTo>
                      <a:pt x="2009" y="0"/>
                    </a:moveTo>
                    <a:cubicBezTo>
                      <a:pt x="1859" y="0"/>
                      <a:pt x="1711" y="27"/>
                      <a:pt x="1580" y="71"/>
                    </a:cubicBezTo>
                    <a:cubicBezTo>
                      <a:pt x="1129" y="196"/>
                      <a:pt x="753" y="472"/>
                      <a:pt x="527" y="873"/>
                    </a:cubicBezTo>
                    <a:cubicBezTo>
                      <a:pt x="1" y="1800"/>
                      <a:pt x="552" y="2928"/>
                      <a:pt x="1504" y="3279"/>
                    </a:cubicBezTo>
                    <a:cubicBezTo>
                      <a:pt x="1673" y="3337"/>
                      <a:pt x="1844" y="3364"/>
                      <a:pt x="2012" y="3364"/>
                    </a:cubicBezTo>
                    <a:cubicBezTo>
                      <a:pt x="2719" y="3364"/>
                      <a:pt x="3373" y="2880"/>
                      <a:pt x="3535" y="2151"/>
                    </a:cubicBezTo>
                    <a:cubicBezTo>
                      <a:pt x="3660" y="1499"/>
                      <a:pt x="3359" y="647"/>
                      <a:pt x="2758" y="372"/>
                    </a:cubicBezTo>
                    <a:cubicBezTo>
                      <a:pt x="2733" y="322"/>
                      <a:pt x="2707" y="296"/>
                      <a:pt x="2682" y="246"/>
                    </a:cubicBezTo>
                    <a:cubicBezTo>
                      <a:pt x="2582" y="171"/>
                      <a:pt x="2457" y="96"/>
                      <a:pt x="2332" y="46"/>
                    </a:cubicBezTo>
                    <a:cubicBezTo>
                      <a:pt x="2227" y="14"/>
                      <a:pt x="2117" y="0"/>
                      <a:pt x="2009"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1"/>
              <p:cNvSpPr/>
              <p:nvPr/>
            </p:nvSpPr>
            <p:spPr>
              <a:xfrm>
                <a:off x="5229625" y="2960550"/>
                <a:ext cx="110150" cy="97550"/>
              </a:xfrm>
              <a:custGeom>
                <a:avLst/>
                <a:gdLst/>
                <a:ahLst/>
                <a:cxnLst/>
                <a:rect l="l" t="t" r="r" b="b"/>
                <a:pathLst>
                  <a:path w="4406" h="3902" extrusionOk="0">
                    <a:moveTo>
                      <a:pt x="2275" y="1"/>
                    </a:moveTo>
                    <a:cubicBezTo>
                      <a:pt x="2142" y="1"/>
                      <a:pt x="2008" y="18"/>
                      <a:pt x="1874" y="51"/>
                    </a:cubicBezTo>
                    <a:cubicBezTo>
                      <a:pt x="1861" y="51"/>
                      <a:pt x="1847" y="50"/>
                      <a:pt x="1833" y="50"/>
                    </a:cubicBezTo>
                    <a:cubicBezTo>
                      <a:pt x="943" y="50"/>
                      <a:pt x="20" y="843"/>
                      <a:pt x="20" y="1830"/>
                    </a:cubicBezTo>
                    <a:cubicBezTo>
                      <a:pt x="0" y="3030"/>
                      <a:pt x="952" y="3901"/>
                      <a:pt x="2010" y="3901"/>
                    </a:cubicBezTo>
                    <a:cubicBezTo>
                      <a:pt x="2322" y="3901"/>
                      <a:pt x="2644" y="3826"/>
                      <a:pt x="2952" y="3660"/>
                    </a:cubicBezTo>
                    <a:cubicBezTo>
                      <a:pt x="4306" y="2933"/>
                      <a:pt x="4406" y="978"/>
                      <a:pt x="3052" y="201"/>
                    </a:cubicBezTo>
                    <a:cubicBezTo>
                      <a:pt x="2802" y="68"/>
                      <a:pt x="2540" y="1"/>
                      <a:pt x="2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4" name="Google Shape;3944;p41"/>
            <p:cNvSpPr/>
            <p:nvPr/>
          </p:nvSpPr>
          <p:spPr>
            <a:xfrm rot="-2196668" flipH="1">
              <a:off x="3104237" y="964064"/>
              <a:ext cx="761146" cy="657710"/>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grpSp>
        <p:nvGrpSpPr>
          <p:cNvPr id="3945" name="Google Shape;3945;p41"/>
          <p:cNvGrpSpPr/>
          <p:nvPr/>
        </p:nvGrpSpPr>
        <p:grpSpPr>
          <a:xfrm>
            <a:off x="4890706" y="2435308"/>
            <a:ext cx="1189898" cy="1639467"/>
            <a:chOff x="1079765" y="2679433"/>
            <a:chExt cx="1301716" cy="1793531"/>
          </a:xfrm>
        </p:grpSpPr>
        <p:sp>
          <p:nvSpPr>
            <p:cNvPr id="3946" name="Google Shape;3946;p41"/>
            <p:cNvSpPr/>
            <p:nvPr/>
          </p:nvSpPr>
          <p:spPr>
            <a:xfrm>
              <a:off x="1139481" y="3230964"/>
              <a:ext cx="1242000" cy="12420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1"/>
            <p:cNvSpPr/>
            <p:nvPr/>
          </p:nvSpPr>
          <p:spPr>
            <a:xfrm>
              <a:off x="1079765" y="3185058"/>
              <a:ext cx="1242000" cy="1242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8" name="Google Shape;3948;p41"/>
            <p:cNvGrpSpPr/>
            <p:nvPr/>
          </p:nvGrpSpPr>
          <p:grpSpPr>
            <a:xfrm>
              <a:off x="1238987" y="3410701"/>
              <a:ext cx="923538" cy="912386"/>
              <a:chOff x="1421050" y="3826925"/>
              <a:chExt cx="1287700" cy="1272150"/>
            </a:xfrm>
          </p:grpSpPr>
          <p:sp>
            <p:nvSpPr>
              <p:cNvPr id="3949" name="Google Shape;3949;p41"/>
              <p:cNvSpPr/>
              <p:nvPr/>
            </p:nvSpPr>
            <p:spPr>
              <a:xfrm>
                <a:off x="1834725" y="4496900"/>
                <a:ext cx="448025" cy="602175"/>
              </a:xfrm>
              <a:custGeom>
                <a:avLst/>
                <a:gdLst/>
                <a:ahLst/>
                <a:cxnLst/>
                <a:rect l="l" t="t" r="r" b="b"/>
                <a:pathLst>
                  <a:path w="17921" h="24087" extrusionOk="0">
                    <a:moveTo>
                      <a:pt x="8271" y="1"/>
                    </a:moveTo>
                    <a:cubicBezTo>
                      <a:pt x="7369" y="2482"/>
                      <a:pt x="5239" y="4462"/>
                      <a:pt x="2732" y="5214"/>
                    </a:cubicBezTo>
                    <a:cubicBezTo>
                      <a:pt x="1981" y="7570"/>
                      <a:pt x="1053" y="9850"/>
                      <a:pt x="1" y="12081"/>
                    </a:cubicBezTo>
                    <a:cubicBezTo>
                      <a:pt x="3184" y="11931"/>
                      <a:pt x="6341" y="11780"/>
                      <a:pt x="9524" y="11605"/>
                    </a:cubicBezTo>
                    <a:cubicBezTo>
                      <a:pt x="9535" y="11604"/>
                      <a:pt x="9545" y="11604"/>
                      <a:pt x="9555" y="11604"/>
                    </a:cubicBezTo>
                    <a:cubicBezTo>
                      <a:pt x="9858" y="11604"/>
                      <a:pt x="9972" y="11964"/>
                      <a:pt x="9875" y="12206"/>
                    </a:cubicBezTo>
                    <a:cubicBezTo>
                      <a:pt x="8196" y="16116"/>
                      <a:pt x="6617" y="20076"/>
                      <a:pt x="5163" y="24086"/>
                    </a:cubicBezTo>
                    <a:cubicBezTo>
                      <a:pt x="10251" y="19374"/>
                      <a:pt x="14136" y="13635"/>
                      <a:pt x="17920" y="7871"/>
                    </a:cubicBezTo>
                    <a:lnTo>
                      <a:pt x="17920" y="7871"/>
                    </a:lnTo>
                    <a:cubicBezTo>
                      <a:pt x="15590" y="7896"/>
                      <a:pt x="13259" y="7896"/>
                      <a:pt x="10928" y="7896"/>
                    </a:cubicBezTo>
                    <a:cubicBezTo>
                      <a:pt x="10627" y="7896"/>
                      <a:pt x="10427" y="7570"/>
                      <a:pt x="10577" y="7294"/>
                    </a:cubicBezTo>
                    <a:cubicBezTo>
                      <a:pt x="11354" y="6041"/>
                      <a:pt x="12206" y="4913"/>
                      <a:pt x="13209" y="3860"/>
                    </a:cubicBezTo>
                    <a:cubicBezTo>
                      <a:pt x="11078" y="3510"/>
                      <a:pt x="9249" y="1956"/>
                      <a:pt x="82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1"/>
              <p:cNvSpPr/>
              <p:nvPr/>
            </p:nvSpPr>
            <p:spPr>
              <a:xfrm>
                <a:off x="1421050" y="3826925"/>
                <a:ext cx="1287700" cy="788800"/>
              </a:xfrm>
              <a:custGeom>
                <a:avLst/>
                <a:gdLst/>
                <a:ahLst/>
                <a:cxnLst/>
                <a:rect l="l" t="t" r="r" b="b"/>
                <a:pathLst>
                  <a:path w="51508" h="31552" extrusionOk="0">
                    <a:moveTo>
                      <a:pt x="39169" y="14773"/>
                    </a:moveTo>
                    <a:cubicBezTo>
                      <a:pt x="39507" y="14773"/>
                      <a:pt x="39716" y="15338"/>
                      <a:pt x="39355" y="15496"/>
                    </a:cubicBezTo>
                    <a:cubicBezTo>
                      <a:pt x="38327" y="15948"/>
                      <a:pt x="37350" y="16449"/>
                      <a:pt x="36422" y="17050"/>
                    </a:cubicBezTo>
                    <a:cubicBezTo>
                      <a:pt x="37525" y="16750"/>
                      <a:pt x="38678" y="16449"/>
                      <a:pt x="39806" y="16298"/>
                    </a:cubicBezTo>
                    <a:cubicBezTo>
                      <a:pt x="39822" y="16297"/>
                      <a:pt x="39838" y="16296"/>
                      <a:pt x="39854" y="16296"/>
                    </a:cubicBezTo>
                    <a:cubicBezTo>
                      <a:pt x="40246" y="16296"/>
                      <a:pt x="40415" y="16879"/>
                      <a:pt x="39981" y="16975"/>
                    </a:cubicBezTo>
                    <a:cubicBezTo>
                      <a:pt x="39079" y="17201"/>
                      <a:pt x="38127" y="17326"/>
                      <a:pt x="37199" y="17451"/>
                    </a:cubicBezTo>
                    <a:cubicBezTo>
                      <a:pt x="38503" y="17527"/>
                      <a:pt x="39831" y="17627"/>
                      <a:pt x="41084" y="17928"/>
                    </a:cubicBezTo>
                    <a:cubicBezTo>
                      <a:pt x="41385" y="17978"/>
                      <a:pt x="41285" y="18379"/>
                      <a:pt x="41034" y="18404"/>
                    </a:cubicBezTo>
                    <a:cubicBezTo>
                      <a:pt x="40458" y="18466"/>
                      <a:pt x="39876" y="18490"/>
                      <a:pt x="39292" y="18490"/>
                    </a:cubicBezTo>
                    <a:cubicBezTo>
                      <a:pt x="37743" y="18490"/>
                      <a:pt x="36179" y="18319"/>
                      <a:pt x="34668" y="18228"/>
                    </a:cubicBezTo>
                    <a:cubicBezTo>
                      <a:pt x="34317" y="18203"/>
                      <a:pt x="34041" y="17727"/>
                      <a:pt x="34342" y="17451"/>
                    </a:cubicBezTo>
                    <a:cubicBezTo>
                      <a:pt x="35746" y="16298"/>
                      <a:pt x="37300" y="15346"/>
                      <a:pt x="39054" y="14795"/>
                    </a:cubicBezTo>
                    <a:cubicBezTo>
                      <a:pt x="39094" y="14780"/>
                      <a:pt x="39132" y="14773"/>
                      <a:pt x="39169" y="14773"/>
                    </a:cubicBezTo>
                    <a:close/>
                    <a:moveTo>
                      <a:pt x="10664" y="15516"/>
                    </a:moveTo>
                    <a:cubicBezTo>
                      <a:pt x="10686" y="15516"/>
                      <a:pt x="10709" y="15518"/>
                      <a:pt x="10733" y="15522"/>
                    </a:cubicBezTo>
                    <a:cubicBezTo>
                      <a:pt x="12638" y="15872"/>
                      <a:pt x="14467" y="16524"/>
                      <a:pt x="16222" y="17351"/>
                    </a:cubicBezTo>
                    <a:cubicBezTo>
                      <a:pt x="16548" y="17502"/>
                      <a:pt x="16397" y="17928"/>
                      <a:pt x="16121" y="18053"/>
                    </a:cubicBezTo>
                    <a:cubicBezTo>
                      <a:pt x="14317" y="18780"/>
                      <a:pt x="12387" y="19131"/>
                      <a:pt x="10457" y="19281"/>
                    </a:cubicBezTo>
                    <a:cubicBezTo>
                      <a:pt x="10157" y="19281"/>
                      <a:pt x="10106" y="18805"/>
                      <a:pt x="10382" y="18755"/>
                    </a:cubicBezTo>
                    <a:cubicBezTo>
                      <a:pt x="11735" y="18504"/>
                      <a:pt x="13014" y="18153"/>
                      <a:pt x="14317" y="17777"/>
                    </a:cubicBezTo>
                    <a:cubicBezTo>
                      <a:pt x="13678" y="17740"/>
                      <a:pt x="13032" y="17727"/>
                      <a:pt x="12387" y="17727"/>
                    </a:cubicBezTo>
                    <a:cubicBezTo>
                      <a:pt x="11742" y="17727"/>
                      <a:pt x="11096" y="17740"/>
                      <a:pt x="10457" y="17752"/>
                    </a:cubicBezTo>
                    <a:cubicBezTo>
                      <a:pt x="10031" y="17752"/>
                      <a:pt x="10031" y="17126"/>
                      <a:pt x="10457" y="17101"/>
                    </a:cubicBezTo>
                    <a:cubicBezTo>
                      <a:pt x="10736" y="17079"/>
                      <a:pt x="11017" y="17069"/>
                      <a:pt x="11299" y="17069"/>
                    </a:cubicBezTo>
                    <a:cubicBezTo>
                      <a:pt x="12337" y="17069"/>
                      <a:pt x="13392" y="17204"/>
                      <a:pt x="14417" y="17401"/>
                    </a:cubicBezTo>
                    <a:cubicBezTo>
                      <a:pt x="13164" y="16900"/>
                      <a:pt x="11886" y="16524"/>
                      <a:pt x="10532" y="16248"/>
                    </a:cubicBezTo>
                    <a:cubicBezTo>
                      <a:pt x="10105" y="16130"/>
                      <a:pt x="10263" y="15516"/>
                      <a:pt x="10664" y="15516"/>
                    </a:cubicBezTo>
                    <a:close/>
                    <a:moveTo>
                      <a:pt x="27318" y="19162"/>
                    </a:moveTo>
                    <a:cubicBezTo>
                      <a:pt x="27424" y="19162"/>
                      <a:pt x="27524" y="19212"/>
                      <a:pt x="27575" y="19331"/>
                    </a:cubicBezTo>
                    <a:cubicBezTo>
                      <a:pt x="27976" y="20208"/>
                      <a:pt x="27525" y="21311"/>
                      <a:pt x="26548" y="21587"/>
                    </a:cubicBezTo>
                    <a:cubicBezTo>
                      <a:pt x="26424" y="21618"/>
                      <a:pt x="26303" y="21632"/>
                      <a:pt x="26185" y="21632"/>
                    </a:cubicBezTo>
                    <a:cubicBezTo>
                      <a:pt x="25634" y="21632"/>
                      <a:pt x="25162" y="21314"/>
                      <a:pt x="24893" y="20860"/>
                    </a:cubicBezTo>
                    <a:cubicBezTo>
                      <a:pt x="24643" y="21278"/>
                      <a:pt x="24201" y="21574"/>
                      <a:pt x="23698" y="21574"/>
                    </a:cubicBezTo>
                    <a:cubicBezTo>
                      <a:pt x="23597" y="21574"/>
                      <a:pt x="23494" y="21562"/>
                      <a:pt x="23390" y="21537"/>
                    </a:cubicBezTo>
                    <a:cubicBezTo>
                      <a:pt x="22487" y="21311"/>
                      <a:pt x="22137" y="20283"/>
                      <a:pt x="22538" y="19507"/>
                    </a:cubicBezTo>
                    <a:cubicBezTo>
                      <a:pt x="22581" y="19428"/>
                      <a:pt x="22649" y="19395"/>
                      <a:pt x="22717" y="19395"/>
                    </a:cubicBezTo>
                    <a:cubicBezTo>
                      <a:pt x="22844" y="19395"/>
                      <a:pt x="22971" y="19510"/>
                      <a:pt x="22939" y="19657"/>
                    </a:cubicBezTo>
                    <a:cubicBezTo>
                      <a:pt x="22838" y="20033"/>
                      <a:pt x="22888" y="20534"/>
                      <a:pt x="23214" y="20785"/>
                    </a:cubicBezTo>
                    <a:cubicBezTo>
                      <a:pt x="23407" y="20934"/>
                      <a:pt x="23594" y="20997"/>
                      <a:pt x="23765" y="20997"/>
                    </a:cubicBezTo>
                    <a:cubicBezTo>
                      <a:pt x="24283" y="20997"/>
                      <a:pt x="24655" y="20422"/>
                      <a:pt x="24618" y="19933"/>
                    </a:cubicBezTo>
                    <a:cubicBezTo>
                      <a:pt x="24618" y="19760"/>
                      <a:pt x="24738" y="19679"/>
                      <a:pt x="24864" y="19679"/>
                    </a:cubicBezTo>
                    <a:cubicBezTo>
                      <a:pt x="24995" y="19679"/>
                      <a:pt x="25131" y="19767"/>
                      <a:pt x="25144" y="19933"/>
                    </a:cubicBezTo>
                    <a:cubicBezTo>
                      <a:pt x="25144" y="20507"/>
                      <a:pt x="25596" y="21068"/>
                      <a:pt x="26136" y="21068"/>
                    </a:cubicBezTo>
                    <a:cubicBezTo>
                      <a:pt x="26326" y="21068"/>
                      <a:pt x="26527" y="20998"/>
                      <a:pt x="26723" y="20835"/>
                    </a:cubicBezTo>
                    <a:cubicBezTo>
                      <a:pt x="27099" y="20509"/>
                      <a:pt x="27074" y="20008"/>
                      <a:pt x="26949" y="19582"/>
                    </a:cubicBezTo>
                    <a:cubicBezTo>
                      <a:pt x="26882" y="19350"/>
                      <a:pt x="27111" y="19162"/>
                      <a:pt x="27318" y="19162"/>
                    </a:cubicBezTo>
                    <a:close/>
                    <a:moveTo>
                      <a:pt x="38566" y="20098"/>
                    </a:moveTo>
                    <a:cubicBezTo>
                      <a:pt x="38854" y="20098"/>
                      <a:pt x="39142" y="20119"/>
                      <a:pt x="39430" y="20133"/>
                    </a:cubicBezTo>
                    <a:cubicBezTo>
                      <a:pt x="39956" y="20158"/>
                      <a:pt x="40533" y="20108"/>
                      <a:pt x="41059" y="20258"/>
                    </a:cubicBezTo>
                    <a:cubicBezTo>
                      <a:pt x="41961" y="20509"/>
                      <a:pt x="41660" y="21712"/>
                      <a:pt x="40833" y="21812"/>
                    </a:cubicBezTo>
                    <a:cubicBezTo>
                      <a:pt x="40754" y="21820"/>
                      <a:pt x="40673" y="21824"/>
                      <a:pt x="40592" y="21824"/>
                    </a:cubicBezTo>
                    <a:cubicBezTo>
                      <a:pt x="40166" y="21824"/>
                      <a:pt x="39730" y="21725"/>
                      <a:pt x="39330" y="21662"/>
                    </a:cubicBezTo>
                    <a:cubicBezTo>
                      <a:pt x="38828" y="21612"/>
                      <a:pt x="38302" y="21612"/>
                      <a:pt x="37851" y="21436"/>
                    </a:cubicBezTo>
                    <a:cubicBezTo>
                      <a:pt x="37274" y="21261"/>
                      <a:pt x="37149" y="20283"/>
                      <a:pt x="37851" y="20158"/>
                    </a:cubicBezTo>
                    <a:cubicBezTo>
                      <a:pt x="38089" y="20113"/>
                      <a:pt x="38328" y="20098"/>
                      <a:pt x="38566" y="20098"/>
                    </a:cubicBezTo>
                    <a:close/>
                    <a:moveTo>
                      <a:pt x="12303" y="21260"/>
                    </a:moveTo>
                    <a:cubicBezTo>
                      <a:pt x="12456" y="21260"/>
                      <a:pt x="12615" y="21275"/>
                      <a:pt x="12788" y="21286"/>
                    </a:cubicBezTo>
                    <a:cubicBezTo>
                      <a:pt x="13189" y="21311"/>
                      <a:pt x="13615" y="21311"/>
                      <a:pt x="14016" y="21411"/>
                    </a:cubicBezTo>
                    <a:cubicBezTo>
                      <a:pt x="14853" y="21633"/>
                      <a:pt x="14723" y="22967"/>
                      <a:pt x="13863" y="22967"/>
                    </a:cubicBezTo>
                    <a:cubicBezTo>
                      <a:pt x="13848" y="22967"/>
                      <a:pt x="13832" y="22966"/>
                      <a:pt x="13816" y="22965"/>
                    </a:cubicBezTo>
                    <a:cubicBezTo>
                      <a:pt x="13440" y="22940"/>
                      <a:pt x="13089" y="22815"/>
                      <a:pt x="12738" y="22715"/>
                    </a:cubicBezTo>
                    <a:cubicBezTo>
                      <a:pt x="12437" y="22639"/>
                      <a:pt x="12137" y="22564"/>
                      <a:pt x="11836" y="22464"/>
                    </a:cubicBezTo>
                    <a:cubicBezTo>
                      <a:pt x="11410" y="22288"/>
                      <a:pt x="11184" y="21612"/>
                      <a:pt x="11710" y="21386"/>
                    </a:cubicBezTo>
                    <a:cubicBezTo>
                      <a:pt x="11910" y="21287"/>
                      <a:pt x="12101" y="21260"/>
                      <a:pt x="12303" y="21260"/>
                    </a:cubicBezTo>
                    <a:close/>
                    <a:moveTo>
                      <a:pt x="20352" y="0"/>
                    </a:moveTo>
                    <a:cubicBezTo>
                      <a:pt x="13583" y="0"/>
                      <a:pt x="5748" y="5486"/>
                      <a:pt x="9229" y="12339"/>
                    </a:cubicBezTo>
                    <a:cubicBezTo>
                      <a:pt x="9279" y="12439"/>
                      <a:pt x="9279" y="12539"/>
                      <a:pt x="9279" y="12614"/>
                    </a:cubicBezTo>
                    <a:cubicBezTo>
                      <a:pt x="9380" y="12689"/>
                      <a:pt x="9480" y="12740"/>
                      <a:pt x="9580" y="12840"/>
                    </a:cubicBezTo>
                    <a:cubicBezTo>
                      <a:pt x="9790" y="12987"/>
                      <a:pt x="9683" y="13276"/>
                      <a:pt x="9480" y="13276"/>
                    </a:cubicBezTo>
                    <a:cubicBezTo>
                      <a:pt x="9441" y="13276"/>
                      <a:pt x="9399" y="13265"/>
                      <a:pt x="9355" y="13241"/>
                    </a:cubicBezTo>
                    <a:cubicBezTo>
                      <a:pt x="8292" y="12667"/>
                      <a:pt x="7140" y="12393"/>
                      <a:pt x="6019" y="12393"/>
                    </a:cubicBezTo>
                    <a:cubicBezTo>
                      <a:pt x="2884" y="12393"/>
                      <a:pt x="1" y="14535"/>
                      <a:pt x="56" y="18228"/>
                    </a:cubicBezTo>
                    <a:cubicBezTo>
                      <a:pt x="91" y="21638"/>
                      <a:pt x="2875" y="23754"/>
                      <a:pt x="5815" y="23754"/>
                    </a:cubicBezTo>
                    <a:cubicBezTo>
                      <a:pt x="7067" y="23754"/>
                      <a:pt x="8347" y="23370"/>
                      <a:pt x="9455" y="22539"/>
                    </a:cubicBezTo>
                    <a:cubicBezTo>
                      <a:pt x="9524" y="22491"/>
                      <a:pt x="9592" y="22470"/>
                      <a:pt x="9657" y="22470"/>
                    </a:cubicBezTo>
                    <a:cubicBezTo>
                      <a:pt x="9894" y="22470"/>
                      <a:pt x="10076" y="22754"/>
                      <a:pt x="10056" y="22990"/>
                    </a:cubicBezTo>
                    <a:cubicBezTo>
                      <a:pt x="9505" y="26775"/>
                      <a:pt x="12137" y="30785"/>
                      <a:pt x="15996" y="31461"/>
                    </a:cubicBezTo>
                    <a:cubicBezTo>
                      <a:pt x="16358" y="31523"/>
                      <a:pt x="16719" y="31552"/>
                      <a:pt x="17076" y="31552"/>
                    </a:cubicBezTo>
                    <a:cubicBezTo>
                      <a:pt x="20534" y="31552"/>
                      <a:pt x="23686" y="28806"/>
                      <a:pt x="24367" y="25421"/>
                    </a:cubicBezTo>
                    <a:cubicBezTo>
                      <a:pt x="24416" y="25228"/>
                      <a:pt x="24575" y="25139"/>
                      <a:pt x="24739" y="25139"/>
                    </a:cubicBezTo>
                    <a:cubicBezTo>
                      <a:pt x="24913" y="25139"/>
                      <a:pt x="25092" y="25240"/>
                      <a:pt x="25144" y="25421"/>
                    </a:cubicBezTo>
                    <a:cubicBezTo>
                      <a:pt x="25884" y="27832"/>
                      <a:pt x="28055" y="29924"/>
                      <a:pt x="30663" y="29924"/>
                    </a:cubicBezTo>
                    <a:cubicBezTo>
                      <a:pt x="30794" y="29924"/>
                      <a:pt x="30926" y="29918"/>
                      <a:pt x="31059" y="29908"/>
                    </a:cubicBezTo>
                    <a:cubicBezTo>
                      <a:pt x="33791" y="29682"/>
                      <a:pt x="35821" y="27126"/>
                      <a:pt x="35570" y="24469"/>
                    </a:cubicBezTo>
                    <a:cubicBezTo>
                      <a:pt x="35551" y="24224"/>
                      <a:pt x="35760" y="24064"/>
                      <a:pt x="35971" y="24064"/>
                    </a:cubicBezTo>
                    <a:cubicBezTo>
                      <a:pt x="36040" y="24064"/>
                      <a:pt x="36110" y="24081"/>
                      <a:pt x="36172" y="24118"/>
                    </a:cubicBezTo>
                    <a:cubicBezTo>
                      <a:pt x="38166" y="25228"/>
                      <a:pt x="40387" y="25978"/>
                      <a:pt x="42630" y="25978"/>
                    </a:cubicBezTo>
                    <a:cubicBezTo>
                      <a:pt x="43629" y="25978"/>
                      <a:pt x="44632" y="25829"/>
                      <a:pt x="45620" y="25497"/>
                    </a:cubicBezTo>
                    <a:cubicBezTo>
                      <a:pt x="48352" y="24569"/>
                      <a:pt x="50583" y="22288"/>
                      <a:pt x="50909" y="19356"/>
                    </a:cubicBezTo>
                    <a:cubicBezTo>
                      <a:pt x="51507" y="14012"/>
                      <a:pt x="46975" y="10689"/>
                      <a:pt x="42249" y="10689"/>
                    </a:cubicBezTo>
                    <a:cubicBezTo>
                      <a:pt x="41235" y="10689"/>
                      <a:pt x="40212" y="10842"/>
                      <a:pt x="39229" y="11161"/>
                    </a:cubicBezTo>
                    <a:cubicBezTo>
                      <a:pt x="39188" y="11173"/>
                      <a:pt x="39150" y="11178"/>
                      <a:pt x="39113" y="11178"/>
                    </a:cubicBezTo>
                    <a:cubicBezTo>
                      <a:pt x="38925" y="11178"/>
                      <a:pt x="38795" y="11032"/>
                      <a:pt x="38753" y="10885"/>
                    </a:cubicBezTo>
                    <a:cubicBezTo>
                      <a:pt x="38578" y="10760"/>
                      <a:pt x="38452" y="10559"/>
                      <a:pt x="38578" y="10334"/>
                    </a:cubicBezTo>
                    <a:cubicBezTo>
                      <a:pt x="39706" y="8178"/>
                      <a:pt x="38653" y="5396"/>
                      <a:pt x="36472" y="4344"/>
                    </a:cubicBezTo>
                    <a:cubicBezTo>
                      <a:pt x="35826" y="4033"/>
                      <a:pt x="35154" y="3894"/>
                      <a:pt x="34486" y="3894"/>
                    </a:cubicBezTo>
                    <a:cubicBezTo>
                      <a:pt x="32512" y="3894"/>
                      <a:pt x="30572" y="5108"/>
                      <a:pt x="29430" y="6699"/>
                    </a:cubicBezTo>
                    <a:cubicBezTo>
                      <a:pt x="29346" y="6807"/>
                      <a:pt x="29181" y="6875"/>
                      <a:pt x="29027" y="6875"/>
                    </a:cubicBezTo>
                    <a:cubicBezTo>
                      <a:pt x="28859" y="6875"/>
                      <a:pt x="28704" y="6795"/>
                      <a:pt x="28678" y="6599"/>
                    </a:cubicBezTo>
                    <a:cubicBezTo>
                      <a:pt x="27980" y="1916"/>
                      <a:pt x="24352" y="0"/>
                      <a:pt x="203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1"/>
              <p:cNvSpPr/>
              <p:nvPr/>
            </p:nvSpPr>
            <p:spPr>
              <a:xfrm>
                <a:off x="2349775" y="4329375"/>
                <a:ext cx="120325" cy="43150"/>
              </a:xfrm>
              <a:custGeom>
                <a:avLst/>
                <a:gdLst/>
                <a:ahLst/>
                <a:cxnLst/>
                <a:rect l="l" t="t" r="r" b="b"/>
                <a:pathLst>
                  <a:path w="4813" h="1726" extrusionOk="0">
                    <a:moveTo>
                      <a:pt x="1417" y="0"/>
                    </a:moveTo>
                    <a:cubicBezTo>
                      <a:pt x="1179" y="0"/>
                      <a:pt x="940" y="15"/>
                      <a:pt x="702" y="60"/>
                    </a:cubicBezTo>
                    <a:cubicBezTo>
                      <a:pt x="0" y="185"/>
                      <a:pt x="125" y="1163"/>
                      <a:pt x="702" y="1338"/>
                    </a:cubicBezTo>
                    <a:cubicBezTo>
                      <a:pt x="1153" y="1514"/>
                      <a:pt x="1679" y="1514"/>
                      <a:pt x="2181" y="1564"/>
                    </a:cubicBezTo>
                    <a:cubicBezTo>
                      <a:pt x="2581" y="1627"/>
                      <a:pt x="3017" y="1726"/>
                      <a:pt x="3443" y="1726"/>
                    </a:cubicBezTo>
                    <a:cubicBezTo>
                      <a:pt x="3524" y="1726"/>
                      <a:pt x="3605" y="1722"/>
                      <a:pt x="3684" y="1714"/>
                    </a:cubicBezTo>
                    <a:cubicBezTo>
                      <a:pt x="4511" y="1614"/>
                      <a:pt x="4812" y="411"/>
                      <a:pt x="3910" y="160"/>
                    </a:cubicBezTo>
                    <a:cubicBezTo>
                      <a:pt x="3384" y="10"/>
                      <a:pt x="2807" y="60"/>
                      <a:pt x="2281" y="35"/>
                    </a:cubicBezTo>
                    <a:cubicBezTo>
                      <a:pt x="1993" y="21"/>
                      <a:pt x="1705" y="0"/>
                      <a:pt x="14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1"/>
              <p:cNvSpPr/>
              <p:nvPr/>
            </p:nvSpPr>
            <p:spPr>
              <a:xfrm>
                <a:off x="2272075" y="4196250"/>
                <a:ext cx="183600" cy="92925"/>
              </a:xfrm>
              <a:custGeom>
                <a:avLst/>
                <a:gdLst/>
                <a:ahLst/>
                <a:cxnLst/>
                <a:rect l="l" t="t" r="r" b="b"/>
                <a:pathLst>
                  <a:path w="7344" h="3717" extrusionOk="0">
                    <a:moveTo>
                      <a:pt x="5128" y="0"/>
                    </a:moveTo>
                    <a:cubicBezTo>
                      <a:pt x="5091" y="0"/>
                      <a:pt x="5053" y="7"/>
                      <a:pt x="5013" y="22"/>
                    </a:cubicBezTo>
                    <a:cubicBezTo>
                      <a:pt x="3259" y="573"/>
                      <a:pt x="1705" y="1525"/>
                      <a:pt x="301" y="2678"/>
                    </a:cubicBezTo>
                    <a:cubicBezTo>
                      <a:pt x="0" y="2954"/>
                      <a:pt x="276" y="3430"/>
                      <a:pt x="627" y="3455"/>
                    </a:cubicBezTo>
                    <a:cubicBezTo>
                      <a:pt x="2138" y="3546"/>
                      <a:pt x="3702" y="3717"/>
                      <a:pt x="5251" y="3717"/>
                    </a:cubicBezTo>
                    <a:cubicBezTo>
                      <a:pt x="5835" y="3717"/>
                      <a:pt x="6417" y="3693"/>
                      <a:pt x="6993" y="3631"/>
                    </a:cubicBezTo>
                    <a:cubicBezTo>
                      <a:pt x="7244" y="3606"/>
                      <a:pt x="7344" y="3205"/>
                      <a:pt x="7043" y="3155"/>
                    </a:cubicBezTo>
                    <a:cubicBezTo>
                      <a:pt x="5790" y="2854"/>
                      <a:pt x="4462" y="2754"/>
                      <a:pt x="3158" y="2678"/>
                    </a:cubicBezTo>
                    <a:cubicBezTo>
                      <a:pt x="4086" y="2553"/>
                      <a:pt x="5038" y="2428"/>
                      <a:pt x="5940" y="2202"/>
                    </a:cubicBezTo>
                    <a:cubicBezTo>
                      <a:pt x="6374" y="2106"/>
                      <a:pt x="6205" y="1523"/>
                      <a:pt x="5813" y="1523"/>
                    </a:cubicBezTo>
                    <a:cubicBezTo>
                      <a:pt x="5797" y="1523"/>
                      <a:pt x="5781" y="1524"/>
                      <a:pt x="5765" y="1525"/>
                    </a:cubicBezTo>
                    <a:cubicBezTo>
                      <a:pt x="4637" y="1676"/>
                      <a:pt x="3484" y="1977"/>
                      <a:pt x="2381" y="2277"/>
                    </a:cubicBezTo>
                    <a:cubicBezTo>
                      <a:pt x="3309" y="1676"/>
                      <a:pt x="4286" y="1175"/>
                      <a:pt x="5314" y="723"/>
                    </a:cubicBezTo>
                    <a:cubicBezTo>
                      <a:pt x="5675" y="565"/>
                      <a:pt x="5466" y="0"/>
                      <a:pt x="512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1"/>
              <p:cNvSpPr/>
              <p:nvPr/>
            </p:nvSpPr>
            <p:spPr>
              <a:xfrm>
                <a:off x="1974450" y="4305975"/>
                <a:ext cx="146025" cy="61775"/>
              </a:xfrm>
              <a:custGeom>
                <a:avLst/>
                <a:gdLst/>
                <a:ahLst/>
                <a:cxnLst/>
                <a:rect l="l" t="t" r="r" b="b"/>
                <a:pathLst>
                  <a:path w="5841" h="2471" extrusionOk="0">
                    <a:moveTo>
                      <a:pt x="5182" y="0"/>
                    </a:moveTo>
                    <a:cubicBezTo>
                      <a:pt x="4975" y="0"/>
                      <a:pt x="4746" y="188"/>
                      <a:pt x="4813" y="420"/>
                    </a:cubicBezTo>
                    <a:cubicBezTo>
                      <a:pt x="4938" y="846"/>
                      <a:pt x="4963" y="1347"/>
                      <a:pt x="4587" y="1673"/>
                    </a:cubicBezTo>
                    <a:cubicBezTo>
                      <a:pt x="4391" y="1836"/>
                      <a:pt x="4190" y="1906"/>
                      <a:pt x="4000" y="1906"/>
                    </a:cubicBezTo>
                    <a:cubicBezTo>
                      <a:pt x="3460" y="1906"/>
                      <a:pt x="3008" y="1345"/>
                      <a:pt x="3008" y="771"/>
                    </a:cubicBezTo>
                    <a:cubicBezTo>
                      <a:pt x="2995" y="605"/>
                      <a:pt x="2859" y="517"/>
                      <a:pt x="2728" y="517"/>
                    </a:cubicBezTo>
                    <a:cubicBezTo>
                      <a:pt x="2602" y="517"/>
                      <a:pt x="2482" y="598"/>
                      <a:pt x="2482" y="771"/>
                    </a:cubicBezTo>
                    <a:cubicBezTo>
                      <a:pt x="2519" y="1260"/>
                      <a:pt x="2147" y="1835"/>
                      <a:pt x="1629" y="1835"/>
                    </a:cubicBezTo>
                    <a:cubicBezTo>
                      <a:pt x="1458" y="1835"/>
                      <a:pt x="1271" y="1772"/>
                      <a:pt x="1078" y="1623"/>
                    </a:cubicBezTo>
                    <a:cubicBezTo>
                      <a:pt x="752" y="1372"/>
                      <a:pt x="702" y="871"/>
                      <a:pt x="803" y="495"/>
                    </a:cubicBezTo>
                    <a:cubicBezTo>
                      <a:pt x="835" y="348"/>
                      <a:pt x="708" y="233"/>
                      <a:pt x="581" y="233"/>
                    </a:cubicBezTo>
                    <a:cubicBezTo>
                      <a:pt x="513" y="233"/>
                      <a:pt x="445" y="266"/>
                      <a:pt x="402" y="345"/>
                    </a:cubicBezTo>
                    <a:cubicBezTo>
                      <a:pt x="1" y="1121"/>
                      <a:pt x="351" y="2149"/>
                      <a:pt x="1254" y="2375"/>
                    </a:cubicBezTo>
                    <a:cubicBezTo>
                      <a:pt x="1358" y="2400"/>
                      <a:pt x="1461" y="2412"/>
                      <a:pt x="1562" y="2412"/>
                    </a:cubicBezTo>
                    <a:cubicBezTo>
                      <a:pt x="2065" y="2412"/>
                      <a:pt x="2507" y="2116"/>
                      <a:pt x="2757" y="1698"/>
                    </a:cubicBezTo>
                    <a:cubicBezTo>
                      <a:pt x="3026" y="2152"/>
                      <a:pt x="3498" y="2470"/>
                      <a:pt x="4049" y="2470"/>
                    </a:cubicBezTo>
                    <a:cubicBezTo>
                      <a:pt x="4167" y="2470"/>
                      <a:pt x="4288" y="2456"/>
                      <a:pt x="4412" y="2425"/>
                    </a:cubicBezTo>
                    <a:cubicBezTo>
                      <a:pt x="5389" y="2149"/>
                      <a:pt x="5840" y="1046"/>
                      <a:pt x="5439" y="169"/>
                    </a:cubicBezTo>
                    <a:cubicBezTo>
                      <a:pt x="5388" y="50"/>
                      <a:pt x="5288" y="0"/>
                      <a:pt x="5182"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1"/>
              <p:cNvSpPr/>
              <p:nvPr/>
            </p:nvSpPr>
            <p:spPr>
              <a:xfrm>
                <a:off x="1700650" y="4358400"/>
                <a:ext cx="91750" cy="42700"/>
              </a:xfrm>
              <a:custGeom>
                <a:avLst/>
                <a:gdLst/>
                <a:ahLst/>
                <a:cxnLst/>
                <a:rect l="l" t="t" r="r" b="b"/>
                <a:pathLst>
                  <a:path w="3670" h="1708" extrusionOk="0">
                    <a:moveTo>
                      <a:pt x="1119" y="1"/>
                    </a:moveTo>
                    <a:cubicBezTo>
                      <a:pt x="917" y="1"/>
                      <a:pt x="726" y="28"/>
                      <a:pt x="526" y="127"/>
                    </a:cubicBezTo>
                    <a:cubicBezTo>
                      <a:pt x="0" y="353"/>
                      <a:pt x="226" y="1029"/>
                      <a:pt x="652" y="1205"/>
                    </a:cubicBezTo>
                    <a:cubicBezTo>
                      <a:pt x="953" y="1305"/>
                      <a:pt x="1253" y="1380"/>
                      <a:pt x="1554" y="1456"/>
                    </a:cubicBezTo>
                    <a:cubicBezTo>
                      <a:pt x="1905" y="1556"/>
                      <a:pt x="2256" y="1681"/>
                      <a:pt x="2632" y="1706"/>
                    </a:cubicBezTo>
                    <a:cubicBezTo>
                      <a:pt x="2648" y="1707"/>
                      <a:pt x="2664" y="1708"/>
                      <a:pt x="2679" y="1708"/>
                    </a:cubicBezTo>
                    <a:cubicBezTo>
                      <a:pt x="3539" y="1708"/>
                      <a:pt x="3669" y="374"/>
                      <a:pt x="2832" y="152"/>
                    </a:cubicBezTo>
                    <a:cubicBezTo>
                      <a:pt x="2456" y="52"/>
                      <a:pt x="2005" y="52"/>
                      <a:pt x="1604" y="27"/>
                    </a:cubicBezTo>
                    <a:cubicBezTo>
                      <a:pt x="1431" y="16"/>
                      <a:pt x="1272" y="1"/>
                      <a:pt x="1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1"/>
              <p:cNvSpPr/>
              <p:nvPr/>
            </p:nvSpPr>
            <p:spPr>
              <a:xfrm>
                <a:off x="1671825" y="4214800"/>
                <a:ext cx="162925" cy="94150"/>
              </a:xfrm>
              <a:custGeom>
                <a:avLst/>
                <a:gdLst/>
                <a:ahLst/>
                <a:cxnLst/>
                <a:rect l="l" t="t" r="r" b="b"/>
                <a:pathLst>
                  <a:path w="6517" h="3766" extrusionOk="0">
                    <a:moveTo>
                      <a:pt x="633" y="1"/>
                    </a:moveTo>
                    <a:cubicBezTo>
                      <a:pt x="232" y="1"/>
                      <a:pt x="74" y="615"/>
                      <a:pt x="501" y="733"/>
                    </a:cubicBezTo>
                    <a:cubicBezTo>
                      <a:pt x="1855" y="1009"/>
                      <a:pt x="3133" y="1385"/>
                      <a:pt x="4386" y="1886"/>
                    </a:cubicBezTo>
                    <a:cubicBezTo>
                      <a:pt x="3361" y="1689"/>
                      <a:pt x="2306" y="1554"/>
                      <a:pt x="1268" y="1554"/>
                    </a:cubicBezTo>
                    <a:cubicBezTo>
                      <a:pt x="986" y="1554"/>
                      <a:pt x="705" y="1564"/>
                      <a:pt x="426" y="1586"/>
                    </a:cubicBezTo>
                    <a:cubicBezTo>
                      <a:pt x="0" y="1611"/>
                      <a:pt x="0" y="2237"/>
                      <a:pt x="426" y="2237"/>
                    </a:cubicBezTo>
                    <a:cubicBezTo>
                      <a:pt x="1065" y="2225"/>
                      <a:pt x="1711" y="2212"/>
                      <a:pt x="2356" y="2212"/>
                    </a:cubicBezTo>
                    <a:cubicBezTo>
                      <a:pt x="3001" y="2212"/>
                      <a:pt x="3647" y="2225"/>
                      <a:pt x="4286" y="2262"/>
                    </a:cubicBezTo>
                    <a:cubicBezTo>
                      <a:pt x="2983" y="2638"/>
                      <a:pt x="1704" y="2989"/>
                      <a:pt x="351" y="3240"/>
                    </a:cubicBezTo>
                    <a:cubicBezTo>
                      <a:pt x="75" y="3290"/>
                      <a:pt x="126" y="3766"/>
                      <a:pt x="426" y="3766"/>
                    </a:cubicBezTo>
                    <a:cubicBezTo>
                      <a:pt x="2356" y="3616"/>
                      <a:pt x="4286" y="3265"/>
                      <a:pt x="6090" y="2538"/>
                    </a:cubicBezTo>
                    <a:cubicBezTo>
                      <a:pt x="6366" y="2413"/>
                      <a:pt x="6517" y="1987"/>
                      <a:pt x="6191" y="1836"/>
                    </a:cubicBezTo>
                    <a:cubicBezTo>
                      <a:pt x="4436" y="1009"/>
                      <a:pt x="2607" y="357"/>
                      <a:pt x="702" y="7"/>
                    </a:cubicBezTo>
                    <a:cubicBezTo>
                      <a:pt x="678" y="3"/>
                      <a:pt x="655" y="1"/>
                      <a:pt x="63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6" name="Google Shape;3956;p41"/>
            <p:cNvSpPr/>
            <p:nvPr/>
          </p:nvSpPr>
          <p:spPr>
            <a:xfrm rot="-2196668" flipH="1">
              <a:off x="1320199" y="2841479"/>
              <a:ext cx="761146" cy="657710"/>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grpSp>
        <p:nvGrpSpPr>
          <p:cNvPr id="3957" name="Google Shape;3957;p41"/>
          <p:cNvGrpSpPr/>
          <p:nvPr/>
        </p:nvGrpSpPr>
        <p:grpSpPr>
          <a:xfrm>
            <a:off x="6517141" y="812351"/>
            <a:ext cx="1189898" cy="1639480"/>
            <a:chOff x="2865640" y="2679419"/>
            <a:chExt cx="1301716" cy="1793546"/>
          </a:xfrm>
        </p:grpSpPr>
        <p:sp>
          <p:nvSpPr>
            <p:cNvPr id="3958" name="Google Shape;3958;p41"/>
            <p:cNvSpPr/>
            <p:nvPr/>
          </p:nvSpPr>
          <p:spPr>
            <a:xfrm>
              <a:off x="2925356" y="3230964"/>
              <a:ext cx="1242000" cy="12420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1"/>
            <p:cNvSpPr/>
            <p:nvPr/>
          </p:nvSpPr>
          <p:spPr>
            <a:xfrm>
              <a:off x="2865640" y="3185058"/>
              <a:ext cx="1242000" cy="124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0" name="Google Shape;3960;p41"/>
            <p:cNvGrpSpPr/>
            <p:nvPr/>
          </p:nvGrpSpPr>
          <p:grpSpPr>
            <a:xfrm>
              <a:off x="2971738" y="3300453"/>
              <a:ext cx="1003372" cy="1066664"/>
              <a:chOff x="2897151" y="3136668"/>
              <a:chExt cx="1089320" cy="1158032"/>
            </a:xfrm>
          </p:grpSpPr>
          <p:sp>
            <p:nvSpPr>
              <p:cNvPr id="3961" name="Google Shape;3961;p41"/>
              <p:cNvSpPr/>
              <p:nvPr/>
            </p:nvSpPr>
            <p:spPr>
              <a:xfrm rot="8100000">
                <a:off x="3562511" y="3915140"/>
                <a:ext cx="118370" cy="118370"/>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1"/>
              <p:cNvSpPr/>
              <p:nvPr/>
            </p:nvSpPr>
            <p:spPr>
              <a:xfrm rot="8100000">
                <a:off x="3147736" y="3949778"/>
                <a:ext cx="118370" cy="118370"/>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1"/>
              <p:cNvSpPr/>
              <p:nvPr/>
            </p:nvSpPr>
            <p:spPr>
              <a:xfrm rot="8100000">
                <a:off x="3315136" y="4151815"/>
                <a:ext cx="118370" cy="11837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1"/>
              <p:cNvSpPr/>
              <p:nvPr/>
            </p:nvSpPr>
            <p:spPr>
              <a:xfrm rot="8100000">
                <a:off x="3843586" y="4082540"/>
                <a:ext cx="118370" cy="11837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5" name="Google Shape;3965;p41"/>
              <p:cNvGrpSpPr/>
              <p:nvPr/>
            </p:nvGrpSpPr>
            <p:grpSpPr>
              <a:xfrm>
                <a:off x="2897151" y="3136668"/>
                <a:ext cx="1068768" cy="877068"/>
                <a:chOff x="2897151" y="3136668"/>
                <a:chExt cx="1068768" cy="877068"/>
              </a:xfrm>
            </p:grpSpPr>
            <p:sp>
              <p:nvSpPr>
                <p:cNvPr id="3966" name="Google Shape;3966;p41"/>
                <p:cNvSpPr/>
                <p:nvPr/>
              </p:nvSpPr>
              <p:spPr>
                <a:xfrm rot="475792">
                  <a:off x="2944223" y="3200311"/>
                  <a:ext cx="974624" cy="749781"/>
                </a:xfrm>
                <a:prstGeom prst="clou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1"/>
                <p:cNvSpPr/>
                <p:nvPr/>
              </p:nvSpPr>
              <p:spPr>
                <a:xfrm>
                  <a:off x="3651890" y="3588922"/>
                  <a:ext cx="82707" cy="71074"/>
                </a:xfrm>
                <a:custGeom>
                  <a:avLst/>
                  <a:gdLst/>
                  <a:ahLst/>
                  <a:cxnLst/>
                  <a:rect l="l" t="t" r="r" b="b"/>
                  <a:pathLst>
                    <a:path w="4337" h="3727" extrusionOk="0">
                      <a:moveTo>
                        <a:pt x="2557" y="1"/>
                      </a:moveTo>
                      <a:cubicBezTo>
                        <a:pt x="2282" y="1"/>
                        <a:pt x="2006" y="51"/>
                        <a:pt x="1755" y="176"/>
                      </a:cubicBezTo>
                      <a:cubicBezTo>
                        <a:pt x="1204" y="302"/>
                        <a:pt x="678" y="728"/>
                        <a:pt x="452" y="1229"/>
                      </a:cubicBezTo>
                      <a:cubicBezTo>
                        <a:pt x="1" y="2257"/>
                        <a:pt x="703" y="3384"/>
                        <a:pt x="1755" y="3660"/>
                      </a:cubicBezTo>
                      <a:cubicBezTo>
                        <a:pt x="1923" y="3705"/>
                        <a:pt x="2093" y="3727"/>
                        <a:pt x="2260" y="3727"/>
                      </a:cubicBezTo>
                      <a:cubicBezTo>
                        <a:pt x="3113" y="3727"/>
                        <a:pt x="3898" y="3162"/>
                        <a:pt x="4086" y="2282"/>
                      </a:cubicBezTo>
                      <a:cubicBezTo>
                        <a:pt x="4337" y="1229"/>
                        <a:pt x="3710" y="51"/>
                        <a:pt x="2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1"/>
                <p:cNvSpPr/>
                <p:nvPr/>
              </p:nvSpPr>
              <p:spPr>
                <a:xfrm>
                  <a:off x="3189586" y="3610140"/>
                  <a:ext cx="84022" cy="74411"/>
                </a:xfrm>
                <a:custGeom>
                  <a:avLst/>
                  <a:gdLst/>
                  <a:ahLst/>
                  <a:cxnLst/>
                  <a:rect l="l" t="t" r="r" b="b"/>
                  <a:pathLst>
                    <a:path w="4406" h="3902" extrusionOk="0">
                      <a:moveTo>
                        <a:pt x="2275" y="1"/>
                      </a:moveTo>
                      <a:cubicBezTo>
                        <a:pt x="2142" y="1"/>
                        <a:pt x="2008" y="18"/>
                        <a:pt x="1874" y="51"/>
                      </a:cubicBezTo>
                      <a:cubicBezTo>
                        <a:pt x="1861" y="51"/>
                        <a:pt x="1847" y="50"/>
                        <a:pt x="1833" y="50"/>
                      </a:cubicBezTo>
                      <a:cubicBezTo>
                        <a:pt x="943" y="50"/>
                        <a:pt x="20" y="843"/>
                        <a:pt x="20" y="1830"/>
                      </a:cubicBezTo>
                      <a:cubicBezTo>
                        <a:pt x="0" y="3030"/>
                        <a:pt x="952" y="3901"/>
                        <a:pt x="2010" y="3901"/>
                      </a:cubicBezTo>
                      <a:cubicBezTo>
                        <a:pt x="2322" y="3901"/>
                        <a:pt x="2644" y="3826"/>
                        <a:pt x="2952" y="3660"/>
                      </a:cubicBezTo>
                      <a:cubicBezTo>
                        <a:pt x="4306" y="2933"/>
                        <a:pt x="4406" y="978"/>
                        <a:pt x="3052" y="201"/>
                      </a:cubicBezTo>
                      <a:cubicBezTo>
                        <a:pt x="2802" y="68"/>
                        <a:pt x="2540" y="1"/>
                        <a:pt x="2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1"/>
                <p:cNvSpPr/>
                <p:nvPr/>
              </p:nvSpPr>
              <p:spPr>
                <a:xfrm rot="-1408708">
                  <a:off x="3172223" y="3433364"/>
                  <a:ext cx="118724" cy="90149"/>
                </a:xfrm>
                <a:custGeom>
                  <a:avLst/>
                  <a:gdLst/>
                  <a:ahLst/>
                  <a:cxnLst/>
                  <a:rect l="l" t="t" r="r" b="b"/>
                  <a:pathLst>
                    <a:path w="4749" h="3606" extrusionOk="0">
                      <a:moveTo>
                        <a:pt x="2211" y="1"/>
                      </a:moveTo>
                      <a:cubicBezTo>
                        <a:pt x="1147" y="1"/>
                        <a:pt x="1" y="791"/>
                        <a:pt x="62" y="1923"/>
                      </a:cubicBezTo>
                      <a:cubicBezTo>
                        <a:pt x="77" y="2047"/>
                        <a:pt x="188" y="2132"/>
                        <a:pt x="295" y="2132"/>
                      </a:cubicBezTo>
                      <a:cubicBezTo>
                        <a:pt x="360" y="2132"/>
                        <a:pt x="424" y="2100"/>
                        <a:pt x="463" y="2023"/>
                      </a:cubicBezTo>
                      <a:cubicBezTo>
                        <a:pt x="782" y="1405"/>
                        <a:pt x="1402" y="787"/>
                        <a:pt x="2121" y="787"/>
                      </a:cubicBezTo>
                      <a:cubicBezTo>
                        <a:pt x="2307" y="787"/>
                        <a:pt x="2498" y="828"/>
                        <a:pt x="2693" y="920"/>
                      </a:cubicBezTo>
                      <a:cubicBezTo>
                        <a:pt x="3545" y="1346"/>
                        <a:pt x="3545" y="2324"/>
                        <a:pt x="3245" y="3101"/>
                      </a:cubicBezTo>
                      <a:cubicBezTo>
                        <a:pt x="3136" y="3353"/>
                        <a:pt x="3405" y="3606"/>
                        <a:pt x="3648" y="3606"/>
                      </a:cubicBezTo>
                      <a:cubicBezTo>
                        <a:pt x="3742" y="3606"/>
                        <a:pt x="3833" y="3568"/>
                        <a:pt x="3896" y="3477"/>
                      </a:cubicBezTo>
                      <a:cubicBezTo>
                        <a:pt x="4748" y="2399"/>
                        <a:pt x="4172" y="670"/>
                        <a:pt x="2944" y="143"/>
                      </a:cubicBezTo>
                      <a:cubicBezTo>
                        <a:pt x="2716" y="46"/>
                        <a:pt x="2466" y="1"/>
                        <a:pt x="2211"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1"/>
                <p:cNvSpPr/>
                <p:nvPr/>
              </p:nvSpPr>
              <p:spPr>
                <a:xfrm rot="-1069461">
                  <a:off x="3604931" y="3433368"/>
                  <a:ext cx="118725" cy="90150"/>
                </a:xfrm>
                <a:custGeom>
                  <a:avLst/>
                  <a:gdLst/>
                  <a:ahLst/>
                  <a:cxnLst/>
                  <a:rect l="l" t="t" r="r" b="b"/>
                  <a:pathLst>
                    <a:path w="4749" h="3606" extrusionOk="0">
                      <a:moveTo>
                        <a:pt x="2211" y="1"/>
                      </a:moveTo>
                      <a:cubicBezTo>
                        <a:pt x="1147" y="1"/>
                        <a:pt x="1" y="791"/>
                        <a:pt x="62" y="1923"/>
                      </a:cubicBezTo>
                      <a:cubicBezTo>
                        <a:pt x="77" y="2047"/>
                        <a:pt x="188" y="2132"/>
                        <a:pt x="295" y="2132"/>
                      </a:cubicBezTo>
                      <a:cubicBezTo>
                        <a:pt x="360" y="2132"/>
                        <a:pt x="424" y="2100"/>
                        <a:pt x="463" y="2023"/>
                      </a:cubicBezTo>
                      <a:cubicBezTo>
                        <a:pt x="782" y="1405"/>
                        <a:pt x="1402" y="787"/>
                        <a:pt x="2121" y="787"/>
                      </a:cubicBezTo>
                      <a:cubicBezTo>
                        <a:pt x="2307" y="787"/>
                        <a:pt x="2498" y="828"/>
                        <a:pt x="2693" y="920"/>
                      </a:cubicBezTo>
                      <a:cubicBezTo>
                        <a:pt x="3545" y="1346"/>
                        <a:pt x="3545" y="2324"/>
                        <a:pt x="3245" y="3101"/>
                      </a:cubicBezTo>
                      <a:cubicBezTo>
                        <a:pt x="3136" y="3353"/>
                        <a:pt x="3405" y="3606"/>
                        <a:pt x="3648" y="3606"/>
                      </a:cubicBezTo>
                      <a:cubicBezTo>
                        <a:pt x="3742" y="3606"/>
                        <a:pt x="3833" y="3568"/>
                        <a:pt x="3896" y="3477"/>
                      </a:cubicBezTo>
                      <a:cubicBezTo>
                        <a:pt x="4748" y="2399"/>
                        <a:pt x="4172" y="670"/>
                        <a:pt x="2944" y="143"/>
                      </a:cubicBezTo>
                      <a:cubicBezTo>
                        <a:pt x="2716" y="46"/>
                        <a:pt x="2466" y="1"/>
                        <a:pt x="2211"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1"/>
                <p:cNvSpPr/>
                <p:nvPr/>
              </p:nvSpPr>
              <p:spPr>
                <a:xfrm rot="-1505956">
                  <a:off x="3407750" y="3658584"/>
                  <a:ext cx="120803" cy="71452"/>
                </a:xfrm>
                <a:custGeom>
                  <a:avLst/>
                  <a:gdLst/>
                  <a:ahLst/>
                  <a:cxnLst/>
                  <a:rect l="l" t="t" r="r" b="b"/>
                  <a:pathLst>
                    <a:path w="4832" h="2858" extrusionOk="0">
                      <a:moveTo>
                        <a:pt x="155" y="1"/>
                      </a:moveTo>
                      <a:cubicBezTo>
                        <a:pt x="81" y="1"/>
                        <a:pt x="0" y="77"/>
                        <a:pt x="19" y="152"/>
                      </a:cubicBezTo>
                      <a:cubicBezTo>
                        <a:pt x="377" y="1784"/>
                        <a:pt x="2229" y="2857"/>
                        <a:pt x="3870" y="2857"/>
                      </a:cubicBezTo>
                      <a:cubicBezTo>
                        <a:pt x="4069" y="2857"/>
                        <a:pt x="4265" y="2842"/>
                        <a:pt x="4455" y="2809"/>
                      </a:cubicBezTo>
                      <a:cubicBezTo>
                        <a:pt x="4831" y="2759"/>
                        <a:pt x="4731" y="2157"/>
                        <a:pt x="4355" y="2157"/>
                      </a:cubicBezTo>
                      <a:cubicBezTo>
                        <a:pt x="2525" y="2107"/>
                        <a:pt x="1423" y="1355"/>
                        <a:pt x="220" y="27"/>
                      </a:cubicBezTo>
                      <a:cubicBezTo>
                        <a:pt x="201" y="9"/>
                        <a:pt x="178" y="1"/>
                        <a:pt x="15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72" name="Google Shape;3972;p41"/>
            <p:cNvSpPr/>
            <p:nvPr/>
          </p:nvSpPr>
          <p:spPr>
            <a:xfrm rot="-2196668" flipH="1">
              <a:off x="3104237" y="2841464"/>
              <a:ext cx="761146" cy="657710"/>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grpSp>
        <p:nvGrpSpPr>
          <p:cNvPr id="3973" name="Google Shape;3973;p41"/>
          <p:cNvGrpSpPr/>
          <p:nvPr/>
        </p:nvGrpSpPr>
        <p:grpSpPr>
          <a:xfrm>
            <a:off x="8569288" y="4423863"/>
            <a:ext cx="194021" cy="191487"/>
            <a:chOff x="6232000" y="1435050"/>
            <a:chExt cx="488225" cy="481850"/>
          </a:xfrm>
        </p:grpSpPr>
        <p:sp>
          <p:nvSpPr>
            <p:cNvPr id="3974" name="Google Shape;3974;p4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5" name="Google Shape;3975;p4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6" name="Google Shape;3976;p4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7" name="Google Shape;3977;p4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8" name="Google Shape;3978;p4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979" name="Google Shape;3979;p41">
            <a:hlinkClick r:id="rId3"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3980" name="Google Shape;3980;p41">
            <a:hlinkClick r:id="rId4"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3981" name="Google Shape;3981;p41">
            <a:hlinkClick r:id="rId5"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3982" name="Google Shape;3982;p41">
            <a:hlinkClick r:id="rId6"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3983" name="Google Shape;3983;p41">
            <a:hlinkClick r:id="rId7"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3984" name="Google Shape;3984;p41">
            <a:hlinkClick r:id="rId8"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3985" name="Google Shape;3985;p41">
            <a:hlinkClick r:id="rId9"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1">
            <a:hlinkClick r:id="rId10"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1">
            <a:hlinkClick r:id="rId11"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91"/>
        <p:cNvGrpSpPr/>
        <p:nvPr/>
      </p:nvGrpSpPr>
      <p:grpSpPr>
        <a:xfrm>
          <a:off x="0" y="0"/>
          <a:ext cx="0" cy="0"/>
          <a:chOff x="0" y="0"/>
          <a:chExt cx="0" cy="0"/>
        </a:xfrm>
      </p:grpSpPr>
      <p:sp>
        <p:nvSpPr>
          <p:cNvPr id="3992" name="Google Shape;3992;p42"/>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Weather Matching</a:t>
            </a:r>
            <a:endParaRPr/>
          </a:p>
        </p:txBody>
      </p:sp>
      <p:sp>
        <p:nvSpPr>
          <p:cNvPr id="3993" name="Google Shape;3993;p42"/>
          <p:cNvSpPr txBox="1">
            <a:spLocks noGrp="1"/>
          </p:cNvSpPr>
          <p:nvPr>
            <p:ph type="subTitle" idx="4294967295"/>
          </p:nvPr>
        </p:nvSpPr>
        <p:spPr>
          <a:xfrm>
            <a:off x="3115556" y="938226"/>
            <a:ext cx="1164300" cy="2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Day</a:t>
            </a:r>
            <a:endParaRPr sz="1400">
              <a:solidFill>
                <a:schemeClr val="dk1"/>
              </a:solidFill>
            </a:endParaRPr>
          </a:p>
        </p:txBody>
      </p:sp>
      <p:grpSp>
        <p:nvGrpSpPr>
          <p:cNvPr id="3994" name="Google Shape;3994;p42"/>
          <p:cNvGrpSpPr/>
          <p:nvPr/>
        </p:nvGrpSpPr>
        <p:grpSpPr>
          <a:xfrm>
            <a:off x="4884137" y="657616"/>
            <a:ext cx="1189776" cy="1629246"/>
            <a:chOff x="1375763" y="825203"/>
            <a:chExt cx="1189776" cy="1629246"/>
          </a:xfrm>
        </p:grpSpPr>
        <p:sp>
          <p:nvSpPr>
            <p:cNvPr id="3995" name="Google Shape;3995;p42"/>
            <p:cNvSpPr/>
            <p:nvPr/>
          </p:nvSpPr>
          <p:spPr>
            <a:xfrm>
              <a:off x="1430339" y="1319249"/>
              <a:ext cx="1135200" cy="11352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2"/>
            <p:cNvSpPr/>
            <p:nvPr/>
          </p:nvSpPr>
          <p:spPr>
            <a:xfrm>
              <a:off x="1375763" y="1277296"/>
              <a:ext cx="1135200" cy="113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2"/>
            <p:cNvSpPr/>
            <p:nvPr/>
          </p:nvSpPr>
          <p:spPr>
            <a:xfrm rot="-2196712" flipH="1">
              <a:off x="1595491" y="973332"/>
              <a:ext cx="695729" cy="601153"/>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nvGrpSpPr>
            <p:cNvPr id="3998" name="Google Shape;3998;p42"/>
            <p:cNvGrpSpPr/>
            <p:nvPr/>
          </p:nvGrpSpPr>
          <p:grpSpPr>
            <a:xfrm>
              <a:off x="1544316" y="1487936"/>
              <a:ext cx="798110" cy="773065"/>
              <a:chOff x="-1528250" y="2866050"/>
              <a:chExt cx="1141625" cy="1105800"/>
            </a:xfrm>
          </p:grpSpPr>
          <p:sp>
            <p:nvSpPr>
              <p:cNvPr id="3999" name="Google Shape;3999;p42"/>
              <p:cNvSpPr/>
              <p:nvPr/>
            </p:nvSpPr>
            <p:spPr>
              <a:xfrm>
                <a:off x="-1528250" y="2866050"/>
                <a:ext cx="1141625" cy="1105800"/>
              </a:xfrm>
              <a:custGeom>
                <a:avLst/>
                <a:gdLst/>
                <a:ahLst/>
                <a:cxnLst/>
                <a:rect l="l" t="t" r="r" b="b"/>
                <a:pathLst>
                  <a:path w="45665" h="44232" extrusionOk="0">
                    <a:moveTo>
                      <a:pt x="31774" y="22164"/>
                    </a:moveTo>
                    <a:cubicBezTo>
                      <a:pt x="32029" y="22164"/>
                      <a:pt x="32279" y="22209"/>
                      <a:pt x="32507" y="22306"/>
                    </a:cubicBezTo>
                    <a:cubicBezTo>
                      <a:pt x="33735" y="22833"/>
                      <a:pt x="34311" y="24562"/>
                      <a:pt x="33459" y="25640"/>
                    </a:cubicBezTo>
                    <a:cubicBezTo>
                      <a:pt x="33396" y="25731"/>
                      <a:pt x="33305" y="25769"/>
                      <a:pt x="33211" y="25769"/>
                    </a:cubicBezTo>
                    <a:cubicBezTo>
                      <a:pt x="32968" y="25769"/>
                      <a:pt x="32699" y="25516"/>
                      <a:pt x="32808" y="25264"/>
                    </a:cubicBezTo>
                    <a:cubicBezTo>
                      <a:pt x="33108" y="24487"/>
                      <a:pt x="33108" y="23509"/>
                      <a:pt x="32256" y="23083"/>
                    </a:cubicBezTo>
                    <a:cubicBezTo>
                      <a:pt x="32061" y="22991"/>
                      <a:pt x="31870" y="22950"/>
                      <a:pt x="31684" y="22950"/>
                    </a:cubicBezTo>
                    <a:cubicBezTo>
                      <a:pt x="30965" y="22950"/>
                      <a:pt x="30345" y="23568"/>
                      <a:pt x="30026" y="24186"/>
                    </a:cubicBezTo>
                    <a:cubicBezTo>
                      <a:pt x="29987" y="24263"/>
                      <a:pt x="29923" y="24295"/>
                      <a:pt x="29858" y="24295"/>
                    </a:cubicBezTo>
                    <a:cubicBezTo>
                      <a:pt x="29751" y="24295"/>
                      <a:pt x="29640" y="24210"/>
                      <a:pt x="29625" y="24086"/>
                    </a:cubicBezTo>
                    <a:cubicBezTo>
                      <a:pt x="29564" y="22954"/>
                      <a:pt x="30710" y="22164"/>
                      <a:pt x="31774" y="22164"/>
                    </a:cubicBezTo>
                    <a:close/>
                    <a:moveTo>
                      <a:pt x="28048" y="25737"/>
                    </a:moveTo>
                    <a:cubicBezTo>
                      <a:pt x="28064" y="25737"/>
                      <a:pt x="28080" y="25738"/>
                      <a:pt x="28096" y="25740"/>
                    </a:cubicBezTo>
                    <a:cubicBezTo>
                      <a:pt x="28321" y="25790"/>
                      <a:pt x="28522" y="25865"/>
                      <a:pt x="28747" y="25940"/>
                    </a:cubicBezTo>
                    <a:cubicBezTo>
                      <a:pt x="28823" y="25940"/>
                      <a:pt x="28923" y="25965"/>
                      <a:pt x="29023" y="26016"/>
                    </a:cubicBezTo>
                    <a:cubicBezTo>
                      <a:pt x="29173" y="26091"/>
                      <a:pt x="29324" y="26141"/>
                      <a:pt x="29474" y="26216"/>
                    </a:cubicBezTo>
                    <a:cubicBezTo>
                      <a:pt x="29574" y="26266"/>
                      <a:pt x="29650" y="26341"/>
                      <a:pt x="29700" y="26467"/>
                    </a:cubicBezTo>
                    <a:cubicBezTo>
                      <a:pt x="30251" y="26667"/>
                      <a:pt x="30326" y="27620"/>
                      <a:pt x="29650" y="27720"/>
                    </a:cubicBezTo>
                    <a:cubicBezTo>
                      <a:pt x="29560" y="27738"/>
                      <a:pt x="29471" y="27746"/>
                      <a:pt x="29381" y="27746"/>
                    </a:cubicBezTo>
                    <a:cubicBezTo>
                      <a:pt x="28971" y="27746"/>
                      <a:pt x="28567" y="27570"/>
                      <a:pt x="28196" y="27344"/>
                    </a:cubicBezTo>
                    <a:cubicBezTo>
                      <a:pt x="27920" y="27193"/>
                      <a:pt x="27519" y="26893"/>
                      <a:pt x="27494" y="26517"/>
                    </a:cubicBezTo>
                    <a:cubicBezTo>
                      <a:pt x="27369" y="26341"/>
                      <a:pt x="27469" y="26166"/>
                      <a:pt x="27620" y="26091"/>
                    </a:cubicBezTo>
                    <a:cubicBezTo>
                      <a:pt x="27620" y="25903"/>
                      <a:pt x="27817" y="25737"/>
                      <a:pt x="28048" y="25737"/>
                    </a:cubicBezTo>
                    <a:close/>
                    <a:moveTo>
                      <a:pt x="39510" y="25970"/>
                    </a:moveTo>
                    <a:cubicBezTo>
                      <a:pt x="39834" y="25970"/>
                      <a:pt x="40160" y="26048"/>
                      <a:pt x="40452" y="26216"/>
                    </a:cubicBezTo>
                    <a:cubicBezTo>
                      <a:pt x="41454" y="26767"/>
                      <a:pt x="41780" y="28246"/>
                      <a:pt x="41078" y="29148"/>
                    </a:cubicBezTo>
                    <a:cubicBezTo>
                      <a:pt x="41016" y="29224"/>
                      <a:pt x="40931" y="29257"/>
                      <a:pt x="40843" y="29257"/>
                    </a:cubicBezTo>
                    <a:cubicBezTo>
                      <a:pt x="40612" y="29257"/>
                      <a:pt x="40361" y="29034"/>
                      <a:pt x="40452" y="28797"/>
                    </a:cubicBezTo>
                    <a:cubicBezTo>
                      <a:pt x="40727" y="28146"/>
                      <a:pt x="40752" y="27394"/>
                      <a:pt x="40101" y="26968"/>
                    </a:cubicBezTo>
                    <a:cubicBezTo>
                      <a:pt x="39907" y="26836"/>
                      <a:pt x="39693" y="26778"/>
                      <a:pt x="39479" y="26778"/>
                    </a:cubicBezTo>
                    <a:cubicBezTo>
                      <a:pt x="39003" y="26778"/>
                      <a:pt x="38523" y="27064"/>
                      <a:pt x="38246" y="27444"/>
                    </a:cubicBezTo>
                    <a:cubicBezTo>
                      <a:pt x="38175" y="27543"/>
                      <a:pt x="38061" y="27587"/>
                      <a:pt x="37952" y="27587"/>
                    </a:cubicBezTo>
                    <a:cubicBezTo>
                      <a:pt x="37756" y="27587"/>
                      <a:pt x="37573" y="27444"/>
                      <a:pt x="37670" y="27219"/>
                    </a:cubicBezTo>
                    <a:cubicBezTo>
                      <a:pt x="37936" y="26437"/>
                      <a:pt x="38719" y="25970"/>
                      <a:pt x="39510" y="25970"/>
                    </a:cubicBezTo>
                    <a:close/>
                    <a:moveTo>
                      <a:pt x="38325" y="29857"/>
                    </a:moveTo>
                    <a:cubicBezTo>
                      <a:pt x="38372" y="29857"/>
                      <a:pt x="38421" y="29863"/>
                      <a:pt x="38472" y="29875"/>
                    </a:cubicBezTo>
                    <a:cubicBezTo>
                      <a:pt x="38998" y="30001"/>
                      <a:pt x="39524" y="30176"/>
                      <a:pt x="40051" y="30351"/>
                    </a:cubicBezTo>
                    <a:cubicBezTo>
                      <a:pt x="40477" y="30502"/>
                      <a:pt x="40702" y="30903"/>
                      <a:pt x="40527" y="31329"/>
                    </a:cubicBezTo>
                    <a:cubicBezTo>
                      <a:pt x="40403" y="31611"/>
                      <a:pt x="40130" y="31757"/>
                      <a:pt x="39848" y="31757"/>
                    </a:cubicBezTo>
                    <a:cubicBezTo>
                      <a:pt x="39730" y="31757"/>
                      <a:pt x="39610" y="31732"/>
                      <a:pt x="39499" y="31680"/>
                    </a:cubicBezTo>
                    <a:cubicBezTo>
                      <a:pt x="39299" y="31579"/>
                      <a:pt x="39098" y="31479"/>
                      <a:pt x="38898" y="31404"/>
                    </a:cubicBezTo>
                    <a:cubicBezTo>
                      <a:pt x="38823" y="31379"/>
                      <a:pt x="38747" y="31304"/>
                      <a:pt x="38697" y="31254"/>
                    </a:cubicBezTo>
                    <a:cubicBezTo>
                      <a:pt x="38472" y="31128"/>
                      <a:pt x="38271" y="31003"/>
                      <a:pt x="38046" y="30853"/>
                    </a:cubicBezTo>
                    <a:cubicBezTo>
                      <a:pt x="37564" y="30554"/>
                      <a:pt x="37817" y="29857"/>
                      <a:pt x="38325" y="29857"/>
                    </a:cubicBezTo>
                    <a:close/>
                    <a:moveTo>
                      <a:pt x="30337" y="29824"/>
                    </a:moveTo>
                    <a:cubicBezTo>
                      <a:pt x="30360" y="29824"/>
                      <a:pt x="30383" y="29832"/>
                      <a:pt x="30402" y="29850"/>
                    </a:cubicBezTo>
                    <a:cubicBezTo>
                      <a:pt x="31605" y="31178"/>
                      <a:pt x="32707" y="31930"/>
                      <a:pt x="34537" y="31980"/>
                    </a:cubicBezTo>
                    <a:cubicBezTo>
                      <a:pt x="34913" y="31980"/>
                      <a:pt x="35013" y="32582"/>
                      <a:pt x="34637" y="32632"/>
                    </a:cubicBezTo>
                    <a:cubicBezTo>
                      <a:pt x="34447" y="32665"/>
                      <a:pt x="34251" y="32680"/>
                      <a:pt x="34052" y="32680"/>
                    </a:cubicBezTo>
                    <a:cubicBezTo>
                      <a:pt x="32411" y="32680"/>
                      <a:pt x="30559" y="31607"/>
                      <a:pt x="30201" y="29975"/>
                    </a:cubicBezTo>
                    <a:cubicBezTo>
                      <a:pt x="30182" y="29900"/>
                      <a:pt x="30263" y="29824"/>
                      <a:pt x="30337" y="29824"/>
                    </a:cubicBezTo>
                    <a:close/>
                    <a:moveTo>
                      <a:pt x="26818" y="0"/>
                    </a:moveTo>
                    <a:cubicBezTo>
                      <a:pt x="29825" y="8747"/>
                      <a:pt x="31755" y="19073"/>
                      <a:pt x="25840" y="27068"/>
                    </a:cubicBezTo>
                    <a:cubicBezTo>
                      <a:pt x="23259" y="30577"/>
                      <a:pt x="19549" y="32607"/>
                      <a:pt x="15264" y="33259"/>
                    </a:cubicBezTo>
                    <a:cubicBezTo>
                      <a:pt x="13456" y="33541"/>
                      <a:pt x="11543" y="33686"/>
                      <a:pt x="9609" y="33686"/>
                    </a:cubicBezTo>
                    <a:cubicBezTo>
                      <a:pt x="6392" y="33686"/>
                      <a:pt x="3118" y="33286"/>
                      <a:pt x="176" y="32457"/>
                    </a:cubicBezTo>
                    <a:lnTo>
                      <a:pt x="0" y="32757"/>
                    </a:lnTo>
                    <a:cubicBezTo>
                      <a:pt x="76" y="32757"/>
                      <a:pt x="176" y="32808"/>
                      <a:pt x="226" y="32883"/>
                    </a:cubicBezTo>
                    <a:cubicBezTo>
                      <a:pt x="4286" y="38747"/>
                      <a:pt x="9725" y="42682"/>
                      <a:pt x="16868" y="43835"/>
                    </a:cubicBezTo>
                    <a:cubicBezTo>
                      <a:pt x="18482" y="44092"/>
                      <a:pt x="20124" y="44231"/>
                      <a:pt x="21761" y="44231"/>
                    </a:cubicBezTo>
                    <a:cubicBezTo>
                      <a:pt x="26354" y="44231"/>
                      <a:pt x="30913" y="43137"/>
                      <a:pt x="34737" y="40477"/>
                    </a:cubicBezTo>
                    <a:cubicBezTo>
                      <a:pt x="39424" y="37244"/>
                      <a:pt x="42707" y="32156"/>
                      <a:pt x="43660" y="26542"/>
                    </a:cubicBezTo>
                    <a:cubicBezTo>
                      <a:pt x="45665" y="14637"/>
                      <a:pt x="37970" y="3634"/>
                      <a:pt x="26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2"/>
              <p:cNvSpPr/>
              <p:nvPr/>
            </p:nvSpPr>
            <p:spPr>
              <a:xfrm>
                <a:off x="-589175" y="3612450"/>
                <a:ext cx="78500" cy="47550"/>
              </a:xfrm>
              <a:custGeom>
                <a:avLst/>
                <a:gdLst/>
                <a:ahLst/>
                <a:cxnLst/>
                <a:rect l="l" t="t" r="r" b="b"/>
                <a:pathLst>
                  <a:path w="3140" h="1902" extrusionOk="0">
                    <a:moveTo>
                      <a:pt x="762" y="1"/>
                    </a:moveTo>
                    <a:cubicBezTo>
                      <a:pt x="254" y="1"/>
                      <a:pt x="1" y="698"/>
                      <a:pt x="483" y="997"/>
                    </a:cubicBezTo>
                    <a:cubicBezTo>
                      <a:pt x="708" y="1147"/>
                      <a:pt x="909" y="1272"/>
                      <a:pt x="1134" y="1398"/>
                    </a:cubicBezTo>
                    <a:cubicBezTo>
                      <a:pt x="1184" y="1448"/>
                      <a:pt x="1260" y="1523"/>
                      <a:pt x="1335" y="1548"/>
                    </a:cubicBezTo>
                    <a:cubicBezTo>
                      <a:pt x="1535" y="1623"/>
                      <a:pt x="1736" y="1723"/>
                      <a:pt x="1936" y="1824"/>
                    </a:cubicBezTo>
                    <a:cubicBezTo>
                      <a:pt x="2047" y="1876"/>
                      <a:pt x="2167" y="1901"/>
                      <a:pt x="2285" y="1901"/>
                    </a:cubicBezTo>
                    <a:cubicBezTo>
                      <a:pt x="2567" y="1901"/>
                      <a:pt x="2840" y="1755"/>
                      <a:pt x="2964" y="1473"/>
                    </a:cubicBezTo>
                    <a:cubicBezTo>
                      <a:pt x="3139" y="1047"/>
                      <a:pt x="2914" y="646"/>
                      <a:pt x="2488" y="495"/>
                    </a:cubicBezTo>
                    <a:cubicBezTo>
                      <a:pt x="1961" y="320"/>
                      <a:pt x="1435" y="145"/>
                      <a:pt x="909" y="19"/>
                    </a:cubicBezTo>
                    <a:cubicBezTo>
                      <a:pt x="858" y="7"/>
                      <a:pt x="809" y="1"/>
                      <a:pt x="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2"/>
              <p:cNvSpPr/>
              <p:nvPr/>
            </p:nvSpPr>
            <p:spPr>
              <a:xfrm>
                <a:off x="-588925" y="3515275"/>
                <a:ext cx="105200" cy="82200"/>
              </a:xfrm>
              <a:custGeom>
                <a:avLst/>
                <a:gdLst/>
                <a:ahLst/>
                <a:cxnLst/>
                <a:rect l="l" t="t" r="r" b="b"/>
                <a:pathLst>
                  <a:path w="4208" h="3288" extrusionOk="0">
                    <a:moveTo>
                      <a:pt x="1937" y="1"/>
                    </a:moveTo>
                    <a:cubicBezTo>
                      <a:pt x="1146" y="1"/>
                      <a:pt x="363" y="468"/>
                      <a:pt x="97" y="1250"/>
                    </a:cubicBezTo>
                    <a:cubicBezTo>
                      <a:pt x="0" y="1475"/>
                      <a:pt x="183" y="1618"/>
                      <a:pt x="379" y="1618"/>
                    </a:cubicBezTo>
                    <a:cubicBezTo>
                      <a:pt x="488" y="1618"/>
                      <a:pt x="602" y="1574"/>
                      <a:pt x="673" y="1475"/>
                    </a:cubicBezTo>
                    <a:cubicBezTo>
                      <a:pt x="950" y="1095"/>
                      <a:pt x="1430" y="809"/>
                      <a:pt x="1906" y="809"/>
                    </a:cubicBezTo>
                    <a:cubicBezTo>
                      <a:pt x="2120" y="809"/>
                      <a:pt x="2334" y="867"/>
                      <a:pt x="2528" y="999"/>
                    </a:cubicBezTo>
                    <a:cubicBezTo>
                      <a:pt x="3179" y="1425"/>
                      <a:pt x="3154" y="2177"/>
                      <a:pt x="2879" y="2828"/>
                    </a:cubicBezTo>
                    <a:cubicBezTo>
                      <a:pt x="2788" y="3065"/>
                      <a:pt x="3039" y="3288"/>
                      <a:pt x="3270" y="3288"/>
                    </a:cubicBezTo>
                    <a:cubicBezTo>
                      <a:pt x="3358" y="3288"/>
                      <a:pt x="3443" y="3255"/>
                      <a:pt x="3505" y="3179"/>
                    </a:cubicBezTo>
                    <a:cubicBezTo>
                      <a:pt x="4207" y="2277"/>
                      <a:pt x="3881" y="798"/>
                      <a:pt x="2879" y="247"/>
                    </a:cubicBezTo>
                    <a:cubicBezTo>
                      <a:pt x="2587" y="79"/>
                      <a:pt x="2261" y="1"/>
                      <a:pt x="1937"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2"/>
              <p:cNvSpPr/>
              <p:nvPr/>
            </p:nvSpPr>
            <p:spPr>
              <a:xfrm>
                <a:off x="-773700" y="3611625"/>
                <a:ext cx="120800" cy="71450"/>
              </a:xfrm>
              <a:custGeom>
                <a:avLst/>
                <a:gdLst/>
                <a:ahLst/>
                <a:cxnLst/>
                <a:rect l="l" t="t" r="r" b="b"/>
                <a:pathLst>
                  <a:path w="4832" h="2858" extrusionOk="0">
                    <a:moveTo>
                      <a:pt x="155" y="1"/>
                    </a:moveTo>
                    <a:cubicBezTo>
                      <a:pt x="81" y="1"/>
                      <a:pt x="0" y="77"/>
                      <a:pt x="19" y="152"/>
                    </a:cubicBezTo>
                    <a:cubicBezTo>
                      <a:pt x="377" y="1784"/>
                      <a:pt x="2229" y="2857"/>
                      <a:pt x="3870" y="2857"/>
                    </a:cubicBezTo>
                    <a:cubicBezTo>
                      <a:pt x="4069" y="2857"/>
                      <a:pt x="4265" y="2842"/>
                      <a:pt x="4455" y="2809"/>
                    </a:cubicBezTo>
                    <a:cubicBezTo>
                      <a:pt x="4831" y="2759"/>
                      <a:pt x="4731" y="2157"/>
                      <a:pt x="4355" y="2157"/>
                    </a:cubicBezTo>
                    <a:cubicBezTo>
                      <a:pt x="2525" y="2107"/>
                      <a:pt x="1423" y="1355"/>
                      <a:pt x="220" y="27"/>
                    </a:cubicBezTo>
                    <a:cubicBezTo>
                      <a:pt x="201" y="9"/>
                      <a:pt x="178" y="1"/>
                      <a:pt x="15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2"/>
              <p:cNvSpPr/>
              <p:nvPr/>
            </p:nvSpPr>
            <p:spPr>
              <a:xfrm>
                <a:off x="-789175" y="3420125"/>
                <a:ext cx="118725" cy="90150"/>
              </a:xfrm>
              <a:custGeom>
                <a:avLst/>
                <a:gdLst/>
                <a:ahLst/>
                <a:cxnLst/>
                <a:rect l="l" t="t" r="r" b="b"/>
                <a:pathLst>
                  <a:path w="4749" h="3606" extrusionOk="0">
                    <a:moveTo>
                      <a:pt x="2211" y="1"/>
                    </a:moveTo>
                    <a:cubicBezTo>
                      <a:pt x="1147" y="1"/>
                      <a:pt x="1" y="791"/>
                      <a:pt x="62" y="1923"/>
                    </a:cubicBezTo>
                    <a:cubicBezTo>
                      <a:pt x="77" y="2047"/>
                      <a:pt x="188" y="2132"/>
                      <a:pt x="295" y="2132"/>
                    </a:cubicBezTo>
                    <a:cubicBezTo>
                      <a:pt x="360" y="2132"/>
                      <a:pt x="424" y="2100"/>
                      <a:pt x="463" y="2023"/>
                    </a:cubicBezTo>
                    <a:cubicBezTo>
                      <a:pt x="782" y="1405"/>
                      <a:pt x="1402" y="787"/>
                      <a:pt x="2121" y="787"/>
                    </a:cubicBezTo>
                    <a:cubicBezTo>
                      <a:pt x="2307" y="787"/>
                      <a:pt x="2498" y="828"/>
                      <a:pt x="2693" y="920"/>
                    </a:cubicBezTo>
                    <a:cubicBezTo>
                      <a:pt x="3545" y="1346"/>
                      <a:pt x="3545" y="2324"/>
                      <a:pt x="3245" y="3101"/>
                    </a:cubicBezTo>
                    <a:cubicBezTo>
                      <a:pt x="3136" y="3353"/>
                      <a:pt x="3405" y="3606"/>
                      <a:pt x="3648" y="3606"/>
                    </a:cubicBezTo>
                    <a:cubicBezTo>
                      <a:pt x="3742" y="3606"/>
                      <a:pt x="3833" y="3568"/>
                      <a:pt x="3896" y="3477"/>
                    </a:cubicBezTo>
                    <a:cubicBezTo>
                      <a:pt x="4748" y="2399"/>
                      <a:pt x="4172" y="670"/>
                      <a:pt x="2944" y="143"/>
                    </a:cubicBezTo>
                    <a:cubicBezTo>
                      <a:pt x="2716" y="46"/>
                      <a:pt x="2466" y="1"/>
                      <a:pt x="2211"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2"/>
              <p:cNvSpPr/>
              <p:nvPr/>
            </p:nvSpPr>
            <p:spPr>
              <a:xfrm>
                <a:off x="-844050" y="3509475"/>
                <a:ext cx="73975" cy="50225"/>
              </a:xfrm>
              <a:custGeom>
                <a:avLst/>
                <a:gdLst/>
                <a:ahLst/>
                <a:cxnLst/>
                <a:rect l="l" t="t" r="r" b="b"/>
                <a:pathLst>
                  <a:path w="2959" h="2009" extrusionOk="0">
                    <a:moveTo>
                      <a:pt x="680" y="0"/>
                    </a:moveTo>
                    <a:cubicBezTo>
                      <a:pt x="449" y="0"/>
                      <a:pt x="252" y="166"/>
                      <a:pt x="252" y="354"/>
                    </a:cubicBezTo>
                    <a:cubicBezTo>
                      <a:pt x="101" y="429"/>
                      <a:pt x="1" y="604"/>
                      <a:pt x="126" y="780"/>
                    </a:cubicBezTo>
                    <a:cubicBezTo>
                      <a:pt x="151" y="1156"/>
                      <a:pt x="552" y="1456"/>
                      <a:pt x="828" y="1607"/>
                    </a:cubicBezTo>
                    <a:cubicBezTo>
                      <a:pt x="1199" y="1833"/>
                      <a:pt x="1603" y="2009"/>
                      <a:pt x="2013" y="2009"/>
                    </a:cubicBezTo>
                    <a:cubicBezTo>
                      <a:pt x="2103" y="2009"/>
                      <a:pt x="2192" y="2001"/>
                      <a:pt x="2282" y="1983"/>
                    </a:cubicBezTo>
                    <a:cubicBezTo>
                      <a:pt x="2958" y="1883"/>
                      <a:pt x="2883" y="930"/>
                      <a:pt x="2332" y="730"/>
                    </a:cubicBezTo>
                    <a:cubicBezTo>
                      <a:pt x="2282" y="604"/>
                      <a:pt x="2206" y="529"/>
                      <a:pt x="2106" y="479"/>
                    </a:cubicBezTo>
                    <a:cubicBezTo>
                      <a:pt x="1956" y="404"/>
                      <a:pt x="1805" y="354"/>
                      <a:pt x="1655" y="279"/>
                    </a:cubicBezTo>
                    <a:cubicBezTo>
                      <a:pt x="1555" y="228"/>
                      <a:pt x="1455" y="203"/>
                      <a:pt x="1379" y="203"/>
                    </a:cubicBezTo>
                    <a:cubicBezTo>
                      <a:pt x="1154" y="128"/>
                      <a:pt x="953" y="53"/>
                      <a:pt x="728" y="3"/>
                    </a:cubicBezTo>
                    <a:cubicBezTo>
                      <a:pt x="712" y="1"/>
                      <a:pt x="696" y="0"/>
                      <a:pt x="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5" name="Google Shape;4005;p42"/>
          <p:cNvGrpSpPr/>
          <p:nvPr/>
        </p:nvGrpSpPr>
        <p:grpSpPr>
          <a:xfrm>
            <a:off x="1245282" y="2347832"/>
            <a:ext cx="1189776" cy="1629246"/>
            <a:chOff x="1375763" y="2649653"/>
            <a:chExt cx="1189776" cy="1629246"/>
          </a:xfrm>
        </p:grpSpPr>
        <p:sp>
          <p:nvSpPr>
            <p:cNvPr id="4006" name="Google Shape;4006;p42"/>
            <p:cNvSpPr/>
            <p:nvPr/>
          </p:nvSpPr>
          <p:spPr>
            <a:xfrm>
              <a:off x="1430339" y="3143699"/>
              <a:ext cx="1135200" cy="11352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2"/>
            <p:cNvSpPr/>
            <p:nvPr/>
          </p:nvSpPr>
          <p:spPr>
            <a:xfrm>
              <a:off x="1375763" y="3101746"/>
              <a:ext cx="1135200" cy="113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2"/>
            <p:cNvSpPr/>
            <p:nvPr/>
          </p:nvSpPr>
          <p:spPr>
            <a:xfrm rot="-2196712" flipH="1">
              <a:off x="1595491" y="2797782"/>
              <a:ext cx="695729" cy="601153"/>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nvGrpSpPr>
            <p:cNvPr id="4009" name="Google Shape;4009;p42"/>
            <p:cNvGrpSpPr/>
            <p:nvPr/>
          </p:nvGrpSpPr>
          <p:grpSpPr>
            <a:xfrm>
              <a:off x="1580984" y="3369733"/>
              <a:ext cx="724745" cy="720006"/>
              <a:chOff x="9434475" y="962325"/>
              <a:chExt cx="1058950" cy="1052025"/>
            </a:xfrm>
          </p:grpSpPr>
          <p:sp>
            <p:nvSpPr>
              <p:cNvPr id="4010" name="Google Shape;4010;p42"/>
              <p:cNvSpPr/>
              <p:nvPr/>
            </p:nvSpPr>
            <p:spPr>
              <a:xfrm>
                <a:off x="9434475" y="962325"/>
                <a:ext cx="1058950" cy="1052025"/>
              </a:xfrm>
              <a:custGeom>
                <a:avLst/>
                <a:gdLst/>
                <a:ahLst/>
                <a:cxnLst/>
                <a:rect l="l" t="t" r="r" b="b"/>
                <a:pathLst>
                  <a:path w="42358" h="42081" extrusionOk="0">
                    <a:moveTo>
                      <a:pt x="13547" y="22344"/>
                    </a:moveTo>
                    <a:cubicBezTo>
                      <a:pt x="13764" y="22344"/>
                      <a:pt x="13983" y="22388"/>
                      <a:pt x="14186" y="22483"/>
                    </a:cubicBezTo>
                    <a:cubicBezTo>
                      <a:pt x="15214" y="22984"/>
                      <a:pt x="15289" y="24463"/>
                      <a:pt x="14487" y="25215"/>
                    </a:cubicBezTo>
                    <a:cubicBezTo>
                      <a:pt x="14134" y="25529"/>
                      <a:pt x="13673" y="25674"/>
                      <a:pt x="13213" y="25674"/>
                    </a:cubicBezTo>
                    <a:cubicBezTo>
                      <a:pt x="13085" y="25674"/>
                      <a:pt x="12958" y="25662"/>
                      <a:pt x="12833" y="25641"/>
                    </a:cubicBezTo>
                    <a:cubicBezTo>
                      <a:pt x="12156" y="25490"/>
                      <a:pt x="11680" y="25064"/>
                      <a:pt x="11605" y="24388"/>
                    </a:cubicBezTo>
                    <a:cubicBezTo>
                      <a:pt x="11530" y="23535"/>
                      <a:pt x="12131" y="22558"/>
                      <a:pt x="13008" y="22433"/>
                    </a:cubicBezTo>
                    <a:cubicBezTo>
                      <a:pt x="13181" y="22375"/>
                      <a:pt x="13363" y="22344"/>
                      <a:pt x="13547" y="22344"/>
                    </a:cubicBezTo>
                    <a:close/>
                    <a:moveTo>
                      <a:pt x="30474" y="22554"/>
                    </a:moveTo>
                    <a:cubicBezTo>
                      <a:pt x="31146" y="22554"/>
                      <a:pt x="31762" y="23053"/>
                      <a:pt x="31981" y="23711"/>
                    </a:cubicBezTo>
                    <a:cubicBezTo>
                      <a:pt x="32232" y="24563"/>
                      <a:pt x="31730" y="25465"/>
                      <a:pt x="30878" y="25666"/>
                    </a:cubicBezTo>
                    <a:cubicBezTo>
                      <a:pt x="30751" y="25697"/>
                      <a:pt x="30620" y="25713"/>
                      <a:pt x="30488" y="25713"/>
                    </a:cubicBezTo>
                    <a:cubicBezTo>
                      <a:pt x="29788" y="25713"/>
                      <a:pt x="29075" y="25276"/>
                      <a:pt x="28948" y="24538"/>
                    </a:cubicBezTo>
                    <a:cubicBezTo>
                      <a:pt x="28848" y="24062"/>
                      <a:pt x="29024" y="23460"/>
                      <a:pt x="29374" y="23084"/>
                    </a:cubicBezTo>
                    <a:cubicBezTo>
                      <a:pt x="29399" y="23059"/>
                      <a:pt x="29425" y="23059"/>
                      <a:pt x="29425" y="23009"/>
                    </a:cubicBezTo>
                    <a:cubicBezTo>
                      <a:pt x="29475" y="23009"/>
                      <a:pt x="29500" y="22984"/>
                      <a:pt x="29525" y="22959"/>
                    </a:cubicBezTo>
                    <a:cubicBezTo>
                      <a:pt x="29650" y="22834"/>
                      <a:pt x="29800" y="22733"/>
                      <a:pt x="29951" y="22658"/>
                    </a:cubicBezTo>
                    <a:cubicBezTo>
                      <a:pt x="30125" y="22586"/>
                      <a:pt x="30301" y="22554"/>
                      <a:pt x="30474" y="22554"/>
                    </a:cubicBezTo>
                    <a:close/>
                    <a:moveTo>
                      <a:pt x="32736" y="27896"/>
                    </a:moveTo>
                    <a:cubicBezTo>
                      <a:pt x="33073" y="27896"/>
                      <a:pt x="33416" y="28027"/>
                      <a:pt x="33660" y="28322"/>
                    </a:cubicBezTo>
                    <a:cubicBezTo>
                      <a:pt x="34362" y="29124"/>
                      <a:pt x="33936" y="30453"/>
                      <a:pt x="33008" y="30879"/>
                    </a:cubicBezTo>
                    <a:cubicBezTo>
                      <a:pt x="32797" y="30979"/>
                      <a:pt x="32568" y="31026"/>
                      <a:pt x="32342" y="31026"/>
                    </a:cubicBezTo>
                    <a:cubicBezTo>
                      <a:pt x="31550" y="31026"/>
                      <a:pt x="30778" y="30452"/>
                      <a:pt x="30778" y="29576"/>
                    </a:cubicBezTo>
                    <a:cubicBezTo>
                      <a:pt x="30753" y="28949"/>
                      <a:pt x="31279" y="28347"/>
                      <a:pt x="31881" y="28222"/>
                    </a:cubicBezTo>
                    <a:cubicBezTo>
                      <a:pt x="32101" y="28014"/>
                      <a:pt x="32416" y="27896"/>
                      <a:pt x="32736" y="27896"/>
                    </a:cubicBezTo>
                    <a:close/>
                    <a:moveTo>
                      <a:pt x="11242" y="27537"/>
                    </a:moveTo>
                    <a:cubicBezTo>
                      <a:pt x="11571" y="27537"/>
                      <a:pt x="11893" y="27644"/>
                      <a:pt x="12056" y="27921"/>
                    </a:cubicBezTo>
                    <a:cubicBezTo>
                      <a:pt x="12056" y="27946"/>
                      <a:pt x="12056" y="27946"/>
                      <a:pt x="12056" y="27946"/>
                    </a:cubicBezTo>
                    <a:cubicBezTo>
                      <a:pt x="12357" y="28072"/>
                      <a:pt x="12632" y="28297"/>
                      <a:pt x="12808" y="28598"/>
                    </a:cubicBezTo>
                    <a:cubicBezTo>
                      <a:pt x="13409" y="29651"/>
                      <a:pt x="12482" y="31029"/>
                      <a:pt x="11304" y="31029"/>
                    </a:cubicBezTo>
                    <a:cubicBezTo>
                      <a:pt x="10151" y="31029"/>
                      <a:pt x="9324" y="29851"/>
                      <a:pt x="9650" y="28774"/>
                    </a:cubicBezTo>
                    <a:cubicBezTo>
                      <a:pt x="9800" y="28247"/>
                      <a:pt x="10226" y="27821"/>
                      <a:pt x="10728" y="27621"/>
                    </a:cubicBezTo>
                    <a:cubicBezTo>
                      <a:pt x="10886" y="27568"/>
                      <a:pt x="11065" y="27537"/>
                      <a:pt x="11242" y="27537"/>
                    </a:cubicBezTo>
                    <a:close/>
                    <a:moveTo>
                      <a:pt x="27203" y="27855"/>
                    </a:moveTo>
                    <a:cubicBezTo>
                      <a:pt x="27439" y="27855"/>
                      <a:pt x="27659" y="28035"/>
                      <a:pt x="27570" y="28347"/>
                    </a:cubicBezTo>
                    <a:cubicBezTo>
                      <a:pt x="26968" y="30302"/>
                      <a:pt x="25164" y="31505"/>
                      <a:pt x="23159" y="31606"/>
                    </a:cubicBezTo>
                    <a:cubicBezTo>
                      <a:pt x="23039" y="31613"/>
                      <a:pt x="22914" y="31617"/>
                      <a:pt x="22784" y="31617"/>
                    </a:cubicBezTo>
                    <a:cubicBezTo>
                      <a:pt x="20830" y="31617"/>
                      <a:pt x="17734" y="30741"/>
                      <a:pt x="16818" y="29049"/>
                    </a:cubicBezTo>
                    <a:cubicBezTo>
                      <a:pt x="16765" y="28961"/>
                      <a:pt x="16849" y="28872"/>
                      <a:pt x="16930" y="28872"/>
                    </a:cubicBezTo>
                    <a:cubicBezTo>
                      <a:pt x="16964" y="28872"/>
                      <a:pt x="16996" y="28887"/>
                      <a:pt x="17018" y="28924"/>
                    </a:cubicBezTo>
                    <a:cubicBezTo>
                      <a:pt x="17862" y="30322"/>
                      <a:pt x="20699" y="30932"/>
                      <a:pt x="22298" y="30932"/>
                    </a:cubicBezTo>
                    <a:cubicBezTo>
                      <a:pt x="22361" y="30932"/>
                      <a:pt x="22423" y="30931"/>
                      <a:pt x="22482" y="30929"/>
                    </a:cubicBezTo>
                    <a:cubicBezTo>
                      <a:pt x="24362" y="30854"/>
                      <a:pt x="26066" y="29876"/>
                      <a:pt x="26793" y="28122"/>
                    </a:cubicBezTo>
                    <a:cubicBezTo>
                      <a:pt x="26874" y="27939"/>
                      <a:pt x="27042" y="27855"/>
                      <a:pt x="27203" y="27855"/>
                    </a:cubicBezTo>
                    <a:close/>
                    <a:moveTo>
                      <a:pt x="21522" y="1"/>
                    </a:moveTo>
                    <a:cubicBezTo>
                      <a:pt x="20934" y="1"/>
                      <a:pt x="20324" y="178"/>
                      <a:pt x="19700" y="578"/>
                    </a:cubicBezTo>
                    <a:cubicBezTo>
                      <a:pt x="17946" y="1731"/>
                      <a:pt x="16743" y="3986"/>
                      <a:pt x="15640" y="5741"/>
                    </a:cubicBezTo>
                    <a:cubicBezTo>
                      <a:pt x="14612" y="7395"/>
                      <a:pt x="13735" y="9149"/>
                      <a:pt x="12733" y="10804"/>
                    </a:cubicBezTo>
                    <a:cubicBezTo>
                      <a:pt x="12658" y="10904"/>
                      <a:pt x="12557" y="10929"/>
                      <a:pt x="12457" y="10929"/>
                    </a:cubicBezTo>
                    <a:cubicBezTo>
                      <a:pt x="12382" y="10979"/>
                      <a:pt x="12307" y="11004"/>
                      <a:pt x="12181" y="11004"/>
                    </a:cubicBezTo>
                    <a:cubicBezTo>
                      <a:pt x="11962" y="10999"/>
                      <a:pt x="11743" y="10997"/>
                      <a:pt x="11524" y="10997"/>
                    </a:cubicBezTo>
                    <a:cubicBezTo>
                      <a:pt x="9488" y="10997"/>
                      <a:pt x="7456" y="11213"/>
                      <a:pt x="5464" y="11756"/>
                    </a:cubicBezTo>
                    <a:cubicBezTo>
                      <a:pt x="4337" y="12057"/>
                      <a:pt x="3209" y="12433"/>
                      <a:pt x="2156" y="12909"/>
                    </a:cubicBezTo>
                    <a:cubicBezTo>
                      <a:pt x="1705" y="13109"/>
                      <a:pt x="1078" y="13360"/>
                      <a:pt x="703" y="13711"/>
                    </a:cubicBezTo>
                    <a:cubicBezTo>
                      <a:pt x="126" y="14287"/>
                      <a:pt x="1" y="15540"/>
                      <a:pt x="302" y="16367"/>
                    </a:cubicBezTo>
                    <a:cubicBezTo>
                      <a:pt x="978" y="18222"/>
                      <a:pt x="3033" y="19876"/>
                      <a:pt x="4437" y="21255"/>
                    </a:cubicBezTo>
                    <a:cubicBezTo>
                      <a:pt x="5715" y="22483"/>
                      <a:pt x="6993" y="23686"/>
                      <a:pt x="7946" y="25190"/>
                    </a:cubicBezTo>
                    <a:cubicBezTo>
                      <a:pt x="7971" y="25265"/>
                      <a:pt x="7996" y="25340"/>
                      <a:pt x="7971" y="25390"/>
                    </a:cubicBezTo>
                    <a:cubicBezTo>
                      <a:pt x="8121" y="25440"/>
                      <a:pt x="8221" y="25565"/>
                      <a:pt x="8196" y="25741"/>
                    </a:cubicBezTo>
                    <a:cubicBezTo>
                      <a:pt x="7695" y="28398"/>
                      <a:pt x="7043" y="31004"/>
                      <a:pt x="6567" y="33661"/>
                    </a:cubicBezTo>
                    <a:cubicBezTo>
                      <a:pt x="6166" y="35866"/>
                      <a:pt x="4562" y="40754"/>
                      <a:pt x="7269" y="41856"/>
                    </a:cubicBezTo>
                    <a:cubicBezTo>
                      <a:pt x="7646" y="42012"/>
                      <a:pt x="8029" y="42080"/>
                      <a:pt x="8416" y="42080"/>
                    </a:cubicBezTo>
                    <a:cubicBezTo>
                      <a:pt x="10525" y="42080"/>
                      <a:pt x="12719" y="40035"/>
                      <a:pt x="14287" y="38849"/>
                    </a:cubicBezTo>
                    <a:cubicBezTo>
                      <a:pt x="16367" y="37295"/>
                      <a:pt x="18322" y="35591"/>
                      <a:pt x="20201" y="33786"/>
                    </a:cubicBezTo>
                    <a:cubicBezTo>
                      <a:pt x="20297" y="33710"/>
                      <a:pt x="20393" y="33677"/>
                      <a:pt x="20489" y="33677"/>
                    </a:cubicBezTo>
                    <a:cubicBezTo>
                      <a:pt x="20518" y="33677"/>
                      <a:pt x="20548" y="33680"/>
                      <a:pt x="20577" y="33686"/>
                    </a:cubicBezTo>
                    <a:cubicBezTo>
                      <a:pt x="20611" y="33686"/>
                      <a:pt x="20644" y="33675"/>
                      <a:pt x="20685" y="33675"/>
                    </a:cubicBezTo>
                    <a:cubicBezTo>
                      <a:pt x="20705" y="33675"/>
                      <a:pt x="20728" y="33677"/>
                      <a:pt x="20753" y="33686"/>
                    </a:cubicBezTo>
                    <a:cubicBezTo>
                      <a:pt x="24963" y="35315"/>
                      <a:pt x="28948" y="37696"/>
                      <a:pt x="33234" y="39175"/>
                    </a:cubicBezTo>
                    <a:cubicBezTo>
                      <a:pt x="33755" y="39355"/>
                      <a:pt x="34271" y="39457"/>
                      <a:pt x="34752" y="39457"/>
                    </a:cubicBezTo>
                    <a:cubicBezTo>
                      <a:pt x="35940" y="39457"/>
                      <a:pt x="36916" y="38839"/>
                      <a:pt x="37219" y="37270"/>
                    </a:cubicBezTo>
                    <a:cubicBezTo>
                      <a:pt x="37445" y="36192"/>
                      <a:pt x="37394" y="35039"/>
                      <a:pt x="37369" y="33936"/>
                    </a:cubicBezTo>
                    <a:cubicBezTo>
                      <a:pt x="37319" y="32558"/>
                      <a:pt x="37194" y="31180"/>
                      <a:pt x="36943" y="29826"/>
                    </a:cubicBezTo>
                    <a:cubicBezTo>
                      <a:pt x="36768" y="28799"/>
                      <a:pt x="36542" y="26443"/>
                      <a:pt x="35465" y="25916"/>
                    </a:cubicBezTo>
                    <a:cubicBezTo>
                      <a:pt x="35314" y="25841"/>
                      <a:pt x="35264" y="25716"/>
                      <a:pt x="35264" y="25591"/>
                    </a:cubicBezTo>
                    <a:cubicBezTo>
                      <a:pt x="35189" y="25490"/>
                      <a:pt x="35164" y="25340"/>
                      <a:pt x="35264" y="25190"/>
                    </a:cubicBezTo>
                    <a:cubicBezTo>
                      <a:pt x="36592" y="23410"/>
                      <a:pt x="37846" y="21581"/>
                      <a:pt x="38973" y="19651"/>
                    </a:cubicBezTo>
                    <a:cubicBezTo>
                      <a:pt x="40051" y="17871"/>
                      <a:pt x="41455" y="15791"/>
                      <a:pt x="41780" y="13711"/>
                    </a:cubicBezTo>
                    <a:cubicBezTo>
                      <a:pt x="42358" y="9824"/>
                      <a:pt x="36761" y="9202"/>
                      <a:pt x="32485" y="9202"/>
                    </a:cubicBezTo>
                    <a:cubicBezTo>
                      <a:pt x="31191" y="9202"/>
                      <a:pt x="30018" y="9259"/>
                      <a:pt x="29174" y="9300"/>
                    </a:cubicBezTo>
                    <a:cubicBezTo>
                      <a:pt x="29101" y="9343"/>
                      <a:pt x="29011" y="9370"/>
                      <a:pt x="28924" y="9370"/>
                    </a:cubicBezTo>
                    <a:cubicBezTo>
                      <a:pt x="28862" y="9370"/>
                      <a:pt x="28800" y="9356"/>
                      <a:pt x="28748" y="9325"/>
                    </a:cubicBezTo>
                    <a:lnTo>
                      <a:pt x="28723" y="9325"/>
                    </a:lnTo>
                    <a:cubicBezTo>
                      <a:pt x="28472" y="9325"/>
                      <a:pt x="28372" y="9024"/>
                      <a:pt x="28497" y="8849"/>
                    </a:cubicBezTo>
                    <a:cubicBezTo>
                      <a:pt x="27663" y="6004"/>
                      <a:pt x="24948" y="1"/>
                      <a:pt x="21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2"/>
              <p:cNvSpPr/>
              <p:nvPr/>
            </p:nvSpPr>
            <p:spPr>
              <a:xfrm>
                <a:off x="10203275" y="1659725"/>
                <a:ext cx="90250" cy="78275"/>
              </a:xfrm>
              <a:custGeom>
                <a:avLst/>
                <a:gdLst/>
                <a:ahLst/>
                <a:cxnLst/>
                <a:rect l="l" t="t" r="r" b="b"/>
                <a:pathLst>
                  <a:path w="3610" h="3131" extrusionOk="0">
                    <a:moveTo>
                      <a:pt x="1984" y="0"/>
                    </a:moveTo>
                    <a:cubicBezTo>
                      <a:pt x="1664" y="0"/>
                      <a:pt x="1349" y="118"/>
                      <a:pt x="1129" y="326"/>
                    </a:cubicBezTo>
                    <a:cubicBezTo>
                      <a:pt x="527" y="451"/>
                      <a:pt x="1" y="1053"/>
                      <a:pt x="26" y="1680"/>
                    </a:cubicBezTo>
                    <a:cubicBezTo>
                      <a:pt x="26" y="2556"/>
                      <a:pt x="798" y="3130"/>
                      <a:pt x="1590" y="3130"/>
                    </a:cubicBezTo>
                    <a:cubicBezTo>
                      <a:pt x="1816" y="3130"/>
                      <a:pt x="2045" y="3083"/>
                      <a:pt x="2256" y="2983"/>
                    </a:cubicBezTo>
                    <a:cubicBezTo>
                      <a:pt x="3184" y="2557"/>
                      <a:pt x="3610" y="1228"/>
                      <a:pt x="2908" y="426"/>
                    </a:cubicBezTo>
                    <a:cubicBezTo>
                      <a:pt x="2664" y="131"/>
                      <a:pt x="2321" y="0"/>
                      <a:pt x="1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2"/>
              <p:cNvSpPr/>
              <p:nvPr/>
            </p:nvSpPr>
            <p:spPr>
              <a:xfrm>
                <a:off x="10155675" y="1526150"/>
                <a:ext cx="84600" cy="79000"/>
              </a:xfrm>
              <a:custGeom>
                <a:avLst/>
                <a:gdLst/>
                <a:ahLst/>
                <a:cxnLst/>
                <a:rect l="l" t="t" r="r" b="b"/>
                <a:pathLst>
                  <a:path w="3384" h="3160" extrusionOk="0">
                    <a:moveTo>
                      <a:pt x="1626" y="1"/>
                    </a:moveTo>
                    <a:cubicBezTo>
                      <a:pt x="1453" y="1"/>
                      <a:pt x="1277" y="33"/>
                      <a:pt x="1103" y="105"/>
                    </a:cubicBezTo>
                    <a:cubicBezTo>
                      <a:pt x="952" y="180"/>
                      <a:pt x="802" y="281"/>
                      <a:pt x="677" y="406"/>
                    </a:cubicBezTo>
                    <a:cubicBezTo>
                      <a:pt x="652" y="431"/>
                      <a:pt x="627" y="456"/>
                      <a:pt x="602" y="456"/>
                    </a:cubicBezTo>
                    <a:cubicBezTo>
                      <a:pt x="577" y="506"/>
                      <a:pt x="551" y="506"/>
                      <a:pt x="526" y="531"/>
                    </a:cubicBezTo>
                    <a:cubicBezTo>
                      <a:pt x="176" y="907"/>
                      <a:pt x="0" y="1509"/>
                      <a:pt x="100" y="1985"/>
                    </a:cubicBezTo>
                    <a:cubicBezTo>
                      <a:pt x="227" y="2723"/>
                      <a:pt x="940" y="3160"/>
                      <a:pt x="1640" y="3160"/>
                    </a:cubicBezTo>
                    <a:cubicBezTo>
                      <a:pt x="1772" y="3160"/>
                      <a:pt x="1903" y="3144"/>
                      <a:pt x="2030" y="3113"/>
                    </a:cubicBezTo>
                    <a:cubicBezTo>
                      <a:pt x="2882" y="2912"/>
                      <a:pt x="3384" y="2010"/>
                      <a:pt x="3133" y="1158"/>
                    </a:cubicBezTo>
                    <a:cubicBezTo>
                      <a:pt x="2914" y="500"/>
                      <a:pt x="2298" y="1"/>
                      <a:pt x="1626"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2"/>
              <p:cNvSpPr/>
              <p:nvPr/>
            </p:nvSpPr>
            <p:spPr>
              <a:xfrm>
                <a:off x="9853575" y="1658675"/>
                <a:ext cx="272400" cy="94100"/>
              </a:xfrm>
              <a:custGeom>
                <a:avLst/>
                <a:gdLst/>
                <a:ahLst/>
                <a:cxnLst/>
                <a:rect l="l" t="t" r="r" b="b"/>
                <a:pathLst>
                  <a:path w="10896" h="3764" extrusionOk="0">
                    <a:moveTo>
                      <a:pt x="10439" y="1"/>
                    </a:moveTo>
                    <a:cubicBezTo>
                      <a:pt x="10278" y="1"/>
                      <a:pt x="10110" y="85"/>
                      <a:pt x="10029" y="268"/>
                    </a:cubicBezTo>
                    <a:cubicBezTo>
                      <a:pt x="9302" y="2022"/>
                      <a:pt x="7598" y="3000"/>
                      <a:pt x="5743" y="3075"/>
                    </a:cubicBezTo>
                    <a:cubicBezTo>
                      <a:pt x="5683" y="3077"/>
                      <a:pt x="5620" y="3078"/>
                      <a:pt x="5556" y="3078"/>
                    </a:cubicBezTo>
                    <a:cubicBezTo>
                      <a:pt x="3935" y="3078"/>
                      <a:pt x="1098" y="2468"/>
                      <a:pt x="254" y="1070"/>
                    </a:cubicBezTo>
                    <a:cubicBezTo>
                      <a:pt x="232" y="1033"/>
                      <a:pt x="200" y="1018"/>
                      <a:pt x="166" y="1018"/>
                    </a:cubicBezTo>
                    <a:cubicBezTo>
                      <a:pt x="85" y="1018"/>
                      <a:pt x="1" y="1107"/>
                      <a:pt x="54" y="1195"/>
                    </a:cubicBezTo>
                    <a:cubicBezTo>
                      <a:pt x="970" y="2887"/>
                      <a:pt x="4066" y="3763"/>
                      <a:pt x="6020" y="3763"/>
                    </a:cubicBezTo>
                    <a:cubicBezTo>
                      <a:pt x="6150" y="3763"/>
                      <a:pt x="6275" y="3759"/>
                      <a:pt x="6395" y="3752"/>
                    </a:cubicBezTo>
                    <a:cubicBezTo>
                      <a:pt x="8400" y="3651"/>
                      <a:pt x="10204" y="2448"/>
                      <a:pt x="10806" y="493"/>
                    </a:cubicBezTo>
                    <a:cubicBezTo>
                      <a:pt x="10895" y="181"/>
                      <a:pt x="10675" y="1"/>
                      <a:pt x="10439"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2"/>
              <p:cNvSpPr/>
              <p:nvPr/>
            </p:nvSpPr>
            <p:spPr>
              <a:xfrm>
                <a:off x="9722700" y="1520925"/>
                <a:ext cx="94025" cy="83250"/>
              </a:xfrm>
              <a:custGeom>
                <a:avLst/>
                <a:gdLst/>
                <a:ahLst/>
                <a:cxnLst/>
                <a:rect l="l" t="t" r="r" b="b"/>
                <a:pathLst>
                  <a:path w="3761" h="3330" extrusionOk="0">
                    <a:moveTo>
                      <a:pt x="2018" y="0"/>
                    </a:moveTo>
                    <a:cubicBezTo>
                      <a:pt x="1834" y="0"/>
                      <a:pt x="1652" y="31"/>
                      <a:pt x="1479" y="89"/>
                    </a:cubicBezTo>
                    <a:cubicBezTo>
                      <a:pt x="602" y="214"/>
                      <a:pt x="1" y="1191"/>
                      <a:pt x="76" y="2044"/>
                    </a:cubicBezTo>
                    <a:cubicBezTo>
                      <a:pt x="151" y="2720"/>
                      <a:pt x="627" y="3146"/>
                      <a:pt x="1304" y="3297"/>
                    </a:cubicBezTo>
                    <a:cubicBezTo>
                      <a:pt x="1429" y="3318"/>
                      <a:pt x="1556" y="3330"/>
                      <a:pt x="1684" y="3330"/>
                    </a:cubicBezTo>
                    <a:cubicBezTo>
                      <a:pt x="2144" y="3330"/>
                      <a:pt x="2605" y="3185"/>
                      <a:pt x="2958" y="2871"/>
                    </a:cubicBezTo>
                    <a:cubicBezTo>
                      <a:pt x="3760" y="2119"/>
                      <a:pt x="3685" y="640"/>
                      <a:pt x="2657" y="139"/>
                    </a:cubicBezTo>
                    <a:cubicBezTo>
                      <a:pt x="2454" y="44"/>
                      <a:pt x="2235" y="0"/>
                      <a:pt x="201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2"/>
              <p:cNvSpPr/>
              <p:nvPr/>
            </p:nvSpPr>
            <p:spPr>
              <a:xfrm>
                <a:off x="9667575" y="1650725"/>
                <a:ext cx="102150" cy="87350"/>
              </a:xfrm>
              <a:custGeom>
                <a:avLst/>
                <a:gdLst/>
                <a:ahLst/>
                <a:cxnLst/>
                <a:rect l="l" t="t" r="r" b="b"/>
                <a:pathLst>
                  <a:path w="4086" h="3494" extrusionOk="0">
                    <a:moveTo>
                      <a:pt x="1918" y="1"/>
                    </a:moveTo>
                    <a:cubicBezTo>
                      <a:pt x="1741" y="1"/>
                      <a:pt x="1562" y="32"/>
                      <a:pt x="1404" y="85"/>
                    </a:cubicBezTo>
                    <a:cubicBezTo>
                      <a:pt x="902" y="285"/>
                      <a:pt x="476" y="711"/>
                      <a:pt x="326" y="1238"/>
                    </a:cubicBezTo>
                    <a:cubicBezTo>
                      <a:pt x="0" y="2315"/>
                      <a:pt x="827" y="3493"/>
                      <a:pt x="1980" y="3493"/>
                    </a:cubicBezTo>
                    <a:cubicBezTo>
                      <a:pt x="3158" y="3493"/>
                      <a:pt x="4085" y="2115"/>
                      <a:pt x="3484" y="1062"/>
                    </a:cubicBezTo>
                    <a:cubicBezTo>
                      <a:pt x="3308" y="761"/>
                      <a:pt x="3033" y="536"/>
                      <a:pt x="2732" y="410"/>
                    </a:cubicBezTo>
                    <a:cubicBezTo>
                      <a:pt x="2732" y="410"/>
                      <a:pt x="2732" y="410"/>
                      <a:pt x="2732" y="385"/>
                    </a:cubicBezTo>
                    <a:cubicBezTo>
                      <a:pt x="2569" y="108"/>
                      <a:pt x="2247" y="1"/>
                      <a:pt x="19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16" name="Google Shape;4016;p42"/>
          <p:cNvSpPr txBox="1">
            <a:spLocks noGrp="1"/>
          </p:cNvSpPr>
          <p:nvPr>
            <p:ph type="subTitle" idx="4294967295"/>
          </p:nvPr>
        </p:nvSpPr>
        <p:spPr>
          <a:xfrm>
            <a:off x="6734418" y="938226"/>
            <a:ext cx="1164300" cy="2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Night</a:t>
            </a:r>
            <a:endParaRPr sz="1400">
              <a:solidFill>
                <a:schemeClr val="dk1"/>
              </a:solidFill>
            </a:endParaRPr>
          </a:p>
        </p:txBody>
      </p:sp>
      <p:grpSp>
        <p:nvGrpSpPr>
          <p:cNvPr id="4017" name="Google Shape;4017;p42"/>
          <p:cNvGrpSpPr/>
          <p:nvPr/>
        </p:nvGrpSpPr>
        <p:grpSpPr>
          <a:xfrm>
            <a:off x="4879319" y="2326068"/>
            <a:ext cx="1189776" cy="1629246"/>
            <a:chOff x="4392726" y="2761588"/>
            <a:chExt cx="1189776" cy="1629246"/>
          </a:xfrm>
        </p:grpSpPr>
        <p:sp>
          <p:nvSpPr>
            <p:cNvPr id="4018" name="Google Shape;4018;p42"/>
            <p:cNvSpPr/>
            <p:nvPr/>
          </p:nvSpPr>
          <p:spPr>
            <a:xfrm>
              <a:off x="4447301" y="3255634"/>
              <a:ext cx="1135200" cy="11352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2"/>
            <p:cNvSpPr/>
            <p:nvPr/>
          </p:nvSpPr>
          <p:spPr>
            <a:xfrm>
              <a:off x="4392726" y="3213681"/>
              <a:ext cx="1135200" cy="1135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2"/>
            <p:cNvSpPr/>
            <p:nvPr/>
          </p:nvSpPr>
          <p:spPr>
            <a:xfrm rot="-2196712" flipH="1">
              <a:off x="4612454" y="2909717"/>
              <a:ext cx="695729" cy="601153"/>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nvGrpSpPr>
            <p:cNvPr id="4021" name="Google Shape;4021;p42"/>
            <p:cNvGrpSpPr/>
            <p:nvPr/>
          </p:nvGrpSpPr>
          <p:grpSpPr>
            <a:xfrm>
              <a:off x="4528486" y="3426171"/>
              <a:ext cx="844095" cy="810773"/>
              <a:chOff x="5034000" y="1146325"/>
              <a:chExt cx="1066450" cy="1024350"/>
            </a:xfrm>
          </p:grpSpPr>
          <p:sp>
            <p:nvSpPr>
              <p:cNvPr id="4022" name="Google Shape;4022;p42"/>
              <p:cNvSpPr/>
              <p:nvPr/>
            </p:nvSpPr>
            <p:spPr>
              <a:xfrm>
                <a:off x="5034000" y="1146325"/>
                <a:ext cx="1066450" cy="1024350"/>
              </a:xfrm>
              <a:custGeom>
                <a:avLst/>
                <a:gdLst/>
                <a:ahLst/>
                <a:cxnLst/>
                <a:rect l="l" t="t" r="r" b="b"/>
                <a:pathLst>
                  <a:path w="42658" h="40974" extrusionOk="0">
                    <a:moveTo>
                      <a:pt x="21208" y="4831"/>
                    </a:moveTo>
                    <a:cubicBezTo>
                      <a:pt x="25067" y="4831"/>
                      <a:pt x="28940" y="6145"/>
                      <a:pt x="31830" y="8723"/>
                    </a:cubicBezTo>
                    <a:cubicBezTo>
                      <a:pt x="36567" y="12958"/>
                      <a:pt x="38597" y="20101"/>
                      <a:pt x="36141" y="26091"/>
                    </a:cubicBezTo>
                    <a:cubicBezTo>
                      <a:pt x="33754" y="31923"/>
                      <a:pt x="27768" y="35870"/>
                      <a:pt x="21503" y="35870"/>
                    </a:cubicBezTo>
                    <a:cubicBezTo>
                      <a:pt x="21387" y="35870"/>
                      <a:pt x="21270" y="35868"/>
                      <a:pt x="21153" y="35866"/>
                    </a:cubicBezTo>
                    <a:cubicBezTo>
                      <a:pt x="21103" y="35866"/>
                      <a:pt x="21053" y="35866"/>
                      <a:pt x="21028" y="35841"/>
                    </a:cubicBezTo>
                    <a:cubicBezTo>
                      <a:pt x="20898" y="35844"/>
                      <a:pt x="20768" y="35846"/>
                      <a:pt x="20639" y="35846"/>
                    </a:cubicBezTo>
                    <a:cubicBezTo>
                      <a:pt x="13791" y="35846"/>
                      <a:pt x="7387" y="30677"/>
                      <a:pt x="5714" y="24036"/>
                    </a:cubicBezTo>
                    <a:cubicBezTo>
                      <a:pt x="4211" y="17946"/>
                      <a:pt x="7068" y="11329"/>
                      <a:pt x="12030" y="7695"/>
                    </a:cubicBezTo>
                    <a:cubicBezTo>
                      <a:pt x="14675" y="5775"/>
                      <a:pt x="17936" y="4831"/>
                      <a:pt x="21208" y="4831"/>
                    </a:cubicBezTo>
                    <a:close/>
                    <a:moveTo>
                      <a:pt x="24537" y="1"/>
                    </a:moveTo>
                    <a:cubicBezTo>
                      <a:pt x="23233" y="1054"/>
                      <a:pt x="22055" y="2231"/>
                      <a:pt x="21028" y="3560"/>
                    </a:cubicBezTo>
                    <a:cubicBezTo>
                      <a:pt x="20965" y="3635"/>
                      <a:pt x="20865" y="3673"/>
                      <a:pt x="20762" y="3673"/>
                    </a:cubicBezTo>
                    <a:cubicBezTo>
                      <a:pt x="20658" y="3673"/>
                      <a:pt x="20552" y="3635"/>
                      <a:pt x="20476" y="3560"/>
                    </a:cubicBezTo>
                    <a:cubicBezTo>
                      <a:pt x="19474" y="2482"/>
                      <a:pt x="18446" y="1404"/>
                      <a:pt x="17444" y="302"/>
                    </a:cubicBezTo>
                    <a:cubicBezTo>
                      <a:pt x="16416" y="1755"/>
                      <a:pt x="15664" y="3309"/>
                      <a:pt x="15138" y="5013"/>
                    </a:cubicBezTo>
                    <a:cubicBezTo>
                      <a:pt x="15088" y="5164"/>
                      <a:pt x="14988" y="5214"/>
                      <a:pt x="14862" y="5214"/>
                    </a:cubicBezTo>
                    <a:cubicBezTo>
                      <a:pt x="14803" y="5333"/>
                      <a:pt x="14696" y="5405"/>
                      <a:pt x="14568" y="5405"/>
                    </a:cubicBezTo>
                    <a:cubicBezTo>
                      <a:pt x="14534" y="5405"/>
                      <a:pt x="14498" y="5400"/>
                      <a:pt x="14461" y="5389"/>
                    </a:cubicBezTo>
                    <a:cubicBezTo>
                      <a:pt x="13609" y="5039"/>
                      <a:pt x="12757" y="4688"/>
                      <a:pt x="11905" y="4312"/>
                    </a:cubicBezTo>
                    <a:cubicBezTo>
                      <a:pt x="11504" y="4136"/>
                      <a:pt x="11078" y="3961"/>
                      <a:pt x="10652" y="3785"/>
                    </a:cubicBezTo>
                    <a:cubicBezTo>
                      <a:pt x="9925" y="3836"/>
                      <a:pt x="9599" y="4186"/>
                      <a:pt x="9649" y="4863"/>
                    </a:cubicBezTo>
                    <a:cubicBezTo>
                      <a:pt x="9173" y="5891"/>
                      <a:pt x="9499" y="8196"/>
                      <a:pt x="8597" y="8973"/>
                    </a:cubicBezTo>
                    <a:cubicBezTo>
                      <a:pt x="8327" y="9206"/>
                      <a:pt x="7951" y="9271"/>
                      <a:pt x="7557" y="9271"/>
                    </a:cubicBezTo>
                    <a:cubicBezTo>
                      <a:pt x="7144" y="9271"/>
                      <a:pt x="6712" y="9200"/>
                      <a:pt x="6366" y="9174"/>
                    </a:cubicBezTo>
                    <a:cubicBezTo>
                      <a:pt x="6056" y="9160"/>
                      <a:pt x="5751" y="9135"/>
                      <a:pt x="5470" y="9135"/>
                    </a:cubicBezTo>
                    <a:cubicBezTo>
                      <a:pt x="4731" y="9135"/>
                      <a:pt x="4158" y="9310"/>
                      <a:pt x="4085" y="10327"/>
                    </a:cubicBezTo>
                    <a:cubicBezTo>
                      <a:pt x="3985" y="11404"/>
                      <a:pt x="4712" y="12658"/>
                      <a:pt x="5188" y="13560"/>
                    </a:cubicBezTo>
                    <a:cubicBezTo>
                      <a:pt x="5301" y="13729"/>
                      <a:pt x="5118" y="13941"/>
                      <a:pt x="4945" y="13941"/>
                    </a:cubicBezTo>
                    <a:cubicBezTo>
                      <a:pt x="4887" y="13941"/>
                      <a:pt x="4831" y="13917"/>
                      <a:pt x="4787" y="13861"/>
                    </a:cubicBezTo>
                    <a:cubicBezTo>
                      <a:pt x="4787" y="13861"/>
                      <a:pt x="4787" y="13861"/>
                      <a:pt x="4762" y="13836"/>
                    </a:cubicBezTo>
                    <a:lnTo>
                      <a:pt x="4737" y="13861"/>
                    </a:lnTo>
                    <a:cubicBezTo>
                      <a:pt x="4862" y="14011"/>
                      <a:pt x="4862" y="14287"/>
                      <a:pt x="4662" y="14387"/>
                    </a:cubicBezTo>
                    <a:cubicBezTo>
                      <a:pt x="3409" y="15114"/>
                      <a:pt x="2005" y="15590"/>
                      <a:pt x="602" y="15966"/>
                    </a:cubicBezTo>
                    <a:cubicBezTo>
                      <a:pt x="1454" y="17344"/>
                      <a:pt x="2331" y="18748"/>
                      <a:pt x="3158" y="20151"/>
                    </a:cubicBezTo>
                    <a:cubicBezTo>
                      <a:pt x="3484" y="20653"/>
                      <a:pt x="3810" y="21004"/>
                      <a:pt x="3634" y="21580"/>
                    </a:cubicBezTo>
                    <a:cubicBezTo>
                      <a:pt x="3484" y="22031"/>
                      <a:pt x="2707" y="22457"/>
                      <a:pt x="2356" y="22733"/>
                    </a:cubicBezTo>
                    <a:cubicBezTo>
                      <a:pt x="2005" y="23034"/>
                      <a:pt x="426" y="23961"/>
                      <a:pt x="326" y="24387"/>
                    </a:cubicBezTo>
                    <a:cubicBezTo>
                      <a:pt x="0" y="25941"/>
                      <a:pt x="3684" y="27094"/>
                      <a:pt x="4712" y="27395"/>
                    </a:cubicBezTo>
                    <a:cubicBezTo>
                      <a:pt x="4787" y="27420"/>
                      <a:pt x="4837" y="27495"/>
                      <a:pt x="4862" y="27570"/>
                    </a:cubicBezTo>
                    <a:cubicBezTo>
                      <a:pt x="5013" y="27670"/>
                      <a:pt x="5088" y="27871"/>
                      <a:pt x="4963" y="28046"/>
                    </a:cubicBezTo>
                    <a:cubicBezTo>
                      <a:pt x="4186" y="29074"/>
                      <a:pt x="3409" y="30101"/>
                      <a:pt x="2632" y="31104"/>
                    </a:cubicBezTo>
                    <a:cubicBezTo>
                      <a:pt x="4712" y="31530"/>
                      <a:pt x="6792" y="31931"/>
                      <a:pt x="8872" y="32332"/>
                    </a:cubicBezTo>
                    <a:cubicBezTo>
                      <a:pt x="9048" y="32382"/>
                      <a:pt x="9198" y="32608"/>
                      <a:pt x="9123" y="32783"/>
                    </a:cubicBezTo>
                    <a:cubicBezTo>
                      <a:pt x="8572" y="34187"/>
                      <a:pt x="8221" y="35540"/>
                      <a:pt x="8070" y="37019"/>
                    </a:cubicBezTo>
                    <a:cubicBezTo>
                      <a:pt x="9850" y="36568"/>
                      <a:pt x="11629" y="36141"/>
                      <a:pt x="13384" y="35715"/>
                    </a:cubicBezTo>
                    <a:cubicBezTo>
                      <a:pt x="13413" y="35709"/>
                      <a:pt x="13443" y="35706"/>
                      <a:pt x="13473" y="35706"/>
                    </a:cubicBezTo>
                    <a:cubicBezTo>
                      <a:pt x="13675" y="35706"/>
                      <a:pt x="13882" y="35848"/>
                      <a:pt x="13860" y="36066"/>
                    </a:cubicBezTo>
                    <a:cubicBezTo>
                      <a:pt x="13735" y="37244"/>
                      <a:pt x="13609" y="38422"/>
                      <a:pt x="13509" y="39625"/>
                    </a:cubicBezTo>
                    <a:cubicBezTo>
                      <a:pt x="15314" y="39024"/>
                      <a:pt x="17043" y="38297"/>
                      <a:pt x="18747" y="37420"/>
                    </a:cubicBezTo>
                    <a:cubicBezTo>
                      <a:pt x="18800" y="37393"/>
                      <a:pt x="18856" y="37381"/>
                      <a:pt x="18911" y="37381"/>
                    </a:cubicBezTo>
                    <a:cubicBezTo>
                      <a:pt x="19066" y="37381"/>
                      <a:pt x="19211" y="37479"/>
                      <a:pt x="19248" y="37645"/>
                    </a:cubicBezTo>
                    <a:cubicBezTo>
                      <a:pt x="19374" y="38121"/>
                      <a:pt x="19875" y="40828"/>
                      <a:pt x="20351" y="40953"/>
                    </a:cubicBezTo>
                    <a:cubicBezTo>
                      <a:pt x="20401" y="40967"/>
                      <a:pt x="20449" y="40974"/>
                      <a:pt x="20497" y="40974"/>
                    </a:cubicBezTo>
                    <a:cubicBezTo>
                      <a:pt x="21490" y="40974"/>
                      <a:pt x="22112" y="38120"/>
                      <a:pt x="22256" y="37570"/>
                    </a:cubicBezTo>
                    <a:cubicBezTo>
                      <a:pt x="22281" y="37470"/>
                      <a:pt x="22331" y="37420"/>
                      <a:pt x="22406" y="37395"/>
                    </a:cubicBezTo>
                    <a:cubicBezTo>
                      <a:pt x="22426" y="37278"/>
                      <a:pt x="22550" y="37162"/>
                      <a:pt x="22676" y="37162"/>
                    </a:cubicBezTo>
                    <a:cubicBezTo>
                      <a:pt x="22712" y="37162"/>
                      <a:pt x="22748" y="37171"/>
                      <a:pt x="22782" y="37194"/>
                    </a:cubicBezTo>
                    <a:cubicBezTo>
                      <a:pt x="23985" y="37996"/>
                      <a:pt x="25238" y="38898"/>
                      <a:pt x="26567" y="39425"/>
                    </a:cubicBezTo>
                    <a:cubicBezTo>
                      <a:pt x="26857" y="39643"/>
                      <a:pt x="27175" y="39742"/>
                      <a:pt x="27518" y="39742"/>
                    </a:cubicBezTo>
                    <a:cubicBezTo>
                      <a:pt x="27648" y="39742"/>
                      <a:pt x="27782" y="39728"/>
                      <a:pt x="27920" y="39700"/>
                    </a:cubicBezTo>
                    <a:cubicBezTo>
                      <a:pt x="27945" y="39450"/>
                      <a:pt x="27995" y="39224"/>
                      <a:pt x="28045" y="38974"/>
                    </a:cubicBezTo>
                    <a:cubicBezTo>
                      <a:pt x="28396" y="38247"/>
                      <a:pt x="28396" y="36943"/>
                      <a:pt x="28522" y="36141"/>
                    </a:cubicBezTo>
                    <a:cubicBezTo>
                      <a:pt x="28567" y="35961"/>
                      <a:pt x="28754" y="35862"/>
                      <a:pt x="28918" y="35862"/>
                    </a:cubicBezTo>
                    <a:cubicBezTo>
                      <a:pt x="28937" y="35862"/>
                      <a:pt x="28955" y="35863"/>
                      <a:pt x="28973" y="35866"/>
                    </a:cubicBezTo>
                    <a:cubicBezTo>
                      <a:pt x="30652" y="36317"/>
                      <a:pt x="32331" y="36743"/>
                      <a:pt x="34010" y="37194"/>
                    </a:cubicBezTo>
                    <a:cubicBezTo>
                      <a:pt x="34086" y="35640"/>
                      <a:pt x="34061" y="34136"/>
                      <a:pt x="33860" y="32608"/>
                    </a:cubicBezTo>
                    <a:cubicBezTo>
                      <a:pt x="33835" y="32382"/>
                      <a:pt x="34061" y="32207"/>
                      <a:pt x="34261" y="32207"/>
                    </a:cubicBezTo>
                    <a:cubicBezTo>
                      <a:pt x="36116" y="32156"/>
                      <a:pt x="37895" y="31831"/>
                      <a:pt x="39675" y="31254"/>
                    </a:cubicBezTo>
                    <a:cubicBezTo>
                      <a:pt x="39048" y="29801"/>
                      <a:pt x="38446" y="28322"/>
                      <a:pt x="37820" y="26843"/>
                    </a:cubicBezTo>
                    <a:cubicBezTo>
                      <a:pt x="37770" y="26668"/>
                      <a:pt x="37870" y="26467"/>
                      <a:pt x="38020" y="26392"/>
                    </a:cubicBezTo>
                    <a:cubicBezTo>
                      <a:pt x="39399" y="25490"/>
                      <a:pt x="40777" y="24562"/>
                      <a:pt x="42181" y="23660"/>
                    </a:cubicBezTo>
                    <a:cubicBezTo>
                      <a:pt x="41053" y="22858"/>
                      <a:pt x="39900" y="22056"/>
                      <a:pt x="38772" y="21254"/>
                    </a:cubicBezTo>
                    <a:cubicBezTo>
                      <a:pt x="38452" y="20998"/>
                      <a:pt x="38660" y="20504"/>
                      <a:pt x="38976" y="20504"/>
                    </a:cubicBezTo>
                    <a:cubicBezTo>
                      <a:pt x="39031" y="20504"/>
                      <a:pt x="39089" y="20519"/>
                      <a:pt x="39148" y="20552"/>
                    </a:cubicBezTo>
                    <a:cubicBezTo>
                      <a:pt x="40326" y="20026"/>
                      <a:pt x="41504" y="19475"/>
                      <a:pt x="42657" y="18948"/>
                    </a:cubicBezTo>
                    <a:cubicBezTo>
                      <a:pt x="41304" y="18222"/>
                      <a:pt x="39950" y="17470"/>
                      <a:pt x="38597" y="16743"/>
                    </a:cubicBezTo>
                    <a:cubicBezTo>
                      <a:pt x="38371" y="16643"/>
                      <a:pt x="38371" y="16342"/>
                      <a:pt x="38522" y="16166"/>
                    </a:cubicBezTo>
                    <a:cubicBezTo>
                      <a:pt x="39324" y="15289"/>
                      <a:pt x="40151" y="14387"/>
                      <a:pt x="40978" y="13510"/>
                    </a:cubicBezTo>
                    <a:cubicBezTo>
                      <a:pt x="39374" y="12858"/>
                      <a:pt x="37795" y="12206"/>
                      <a:pt x="36191" y="11580"/>
                    </a:cubicBezTo>
                    <a:cubicBezTo>
                      <a:pt x="36015" y="11505"/>
                      <a:pt x="35865" y="11329"/>
                      <a:pt x="35940" y="11129"/>
                    </a:cubicBezTo>
                    <a:cubicBezTo>
                      <a:pt x="36366" y="9951"/>
                      <a:pt x="36767" y="8773"/>
                      <a:pt x="37193" y="7595"/>
                    </a:cubicBezTo>
                    <a:cubicBezTo>
                      <a:pt x="35414" y="7369"/>
                      <a:pt x="33609" y="7119"/>
                      <a:pt x="31805" y="6893"/>
                    </a:cubicBezTo>
                    <a:cubicBezTo>
                      <a:pt x="31554" y="6868"/>
                      <a:pt x="31429" y="6693"/>
                      <a:pt x="31454" y="6442"/>
                    </a:cubicBezTo>
                    <a:cubicBezTo>
                      <a:pt x="31680" y="5114"/>
                      <a:pt x="31880" y="3785"/>
                      <a:pt x="32106" y="2457"/>
                    </a:cubicBezTo>
                    <a:lnTo>
                      <a:pt x="32106" y="2457"/>
                    </a:lnTo>
                    <a:cubicBezTo>
                      <a:pt x="30301" y="2883"/>
                      <a:pt x="28547" y="3434"/>
                      <a:pt x="26842" y="4136"/>
                    </a:cubicBezTo>
                    <a:cubicBezTo>
                      <a:pt x="26811" y="4147"/>
                      <a:pt x="26776" y="4152"/>
                      <a:pt x="26741" y="4152"/>
                    </a:cubicBezTo>
                    <a:cubicBezTo>
                      <a:pt x="26606" y="4152"/>
                      <a:pt x="26456" y="4080"/>
                      <a:pt x="26416" y="3961"/>
                    </a:cubicBezTo>
                    <a:cubicBezTo>
                      <a:pt x="25790" y="2632"/>
                      <a:pt x="25163" y="1329"/>
                      <a:pt x="2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2"/>
              <p:cNvSpPr/>
              <p:nvPr/>
            </p:nvSpPr>
            <p:spPr>
              <a:xfrm>
                <a:off x="5154300" y="1287000"/>
                <a:ext cx="812050" cy="741575"/>
              </a:xfrm>
              <a:custGeom>
                <a:avLst/>
                <a:gdLst/>
                <a:ahLst/>
                <a:cxnLst/>
                <a:rect l="l" t="t" r="r" b="b"/>
                <a:pathLst>
                  <a:path w="32482" h="29663" extrusionOk="0">
                    <a:moveTo>
                      <a:pt x="7291" y="16954"/>
                    </a:moveTo>
                    <a:cubicBezTo>
                      <a:pt x="8354" y="16954"/>
                      <a:pt x="9065" y="18031"/>
                      <a:pt x="8697" y="19036"/>
                    </a:cubicBezTo>
                    <a:cubicBezTo>
                      <a:pt x="8647" y="19111"/>
                      <a:pt x="8622" y="19211"/>
                      <a:pt x="8572" y="19286"/>
                    </a:cubicBezTo>
                    <a:cubicBezTo>
                      <a:pt x="8572" y="19311"/>
                      <a:pt x="8572" y="19336"/>
                      <a:pt x="8547" y="19336"/>
                    </a:cubicBezTo>
                    <a:cubicBezTo>
                      <a:pt x="8336" y="19925"/>
                      <a:pt x="7844" y="20179"/>
                      <a:pt x="7321" y="20179"/>
                    </a:cubicBezTo>
                    <a:cubicBezTo>
                      <a:pt x="6663" y="20179"/>
                      <a:pt x="5955" y="19778"/>
                      <a:pt x="5689" y="19136"/>
                    </a:cubicBezTo>
                    <a:cubicBezTo>
                      <a:pt x="5238" y="18083"/>
                      <a:pt x="6141" y="17031"/>
                      <a:pt x="7218" y="16955"/>
                    </a:cubicBezTo>
                    <a:cubicBezTo>
                      <a:pt x="7243" y="16954"/>
                      <a:pt x="7267" y="16954"/>
                      <a:pt x="7291" y="16954"/>
                    </a:cubicBezTo>
                    <a:close/>
                    <a:moveTo>
                      <a:pt x="27063" y="17272"/>
                    </a:moveTo>
                    <a:cubicBezTo>
                      <a:pt x="27226" y="17272"/>
                      <a:pt x="27397" y="17314"/>
                      <a:pt x="27569" y="17407"/>
                    </a:cubicBezTo>
                    <a:cubicBezTo>
                      <a:pt x="27594" y="17407"/>
                      <a:pt x="27619" y="17432"/>
                      <a:pt x="27644" y="17457"/>
                    </a:cubicBezTo>
                    <a:cubicBezTo>
                      <a:pt x="28346" y="17507"/>
                      <a:pt x="28948" y="18158"/>
                      <a:pt x="28973" y="18885"/>
                    </a:cubicBezTo>
                    <a:cubicBezTo>
                      <a:pt x="28998" y="19788"/>
                      <a:pt x="28246" y="20489"/>
                      <a:pt x="27369" y="20514"/>
                    </a:cubicBezTo>
                    <a:cubicBezTo>
                      <a:pt x="26467" y="20514"/>
                      <a:pt x="25715" y="19838"/>
                      <a:pt x="25715" y="18935"/>
                    </a:cubicBezTo>
                    <a:cubicBezTo>
                      <a:pt x="25694" y="18172"/>
                      <a:pt x="26302" y="17272"/>
                      <a:pt x="27063" y="17272"/>
                    </a:cubicBezTo>
                    <a:close/>
                    <a:moveTo>
                      <a:pt x="7143" y="21517"/>
                    </a:moveTo>
                    <a:cubicBezTo>
                      <a:pt x="7569" y="21542"/>
                      <a:pt x="8020" y="21517"/>
                      <a:pt x="8446" y="21617"/>
                    </a:cubicBezTo>
                    <a:cubicBezTo>
                      <a:pt x="9198" y="21843"/>
                      <a:pt x="8973" y="22870"/>
                      <a:pt x="8271" y="22920"/>
                    </a:cubicBezTo>
                    <a:cubicBezTo>
                      <a:pt x="8202" y="22929"/>
                      <a:pt x="8133" y="22932"/>
                      <a:pt x="8063" y="22932"/>
                    </a:cubicBezTo>
                    <a:cubicBezTo>
                      <a:pt x="7700" y="22932"/>
                      <a:pt x="7325" y="22837"/>
                      <a:pt x="6968" y="22795"/>
                    </a:cubicBezTo>
                    <a:cubicBezTo>
                      <a:pt x="6542" y="22720"/>
                      <a:pt x="6116" y="22645"/>
                      <a:pt x="5689" y="22519"/>
                    </a:cubicBezTo>
                    <a:cubicBezTo>
                      <a:pt x="5113" y="22369"/>
                      <a:pt x="5288" y="21567"/>
                      <a:pt x="5815" y="21542"/>
                    </a:cubicBezTo>
                    <a:cubicBezTo>
                      <a:pt x="6266" y="21517"/>
                      <a:pt x="6692" y="21517"/>
                      <a:pt x="7143" y="21517"/>
                    </a:cubicBezTo>
                    <a:close/>
                    <a:moveTo>
                      <a:pt x="27041" y="21517"/>
                    </a:moveTo>
                    <a:cubicBezTo>
                      <a:pt x="27938" y="21517"/>
                      <a:pt x="27938" y="22946"/>
                      <a:pt x="27041" y="22946"/>
                    </a:cubicBezTo>
                    <a:cubicBezTo>
                      <a:pt x="27033" y="22946"/>
                      <a:pt x="27026" y="22946"/>
                      <a:pt x="27018" y="22945"/>
                    </a:cubicBezTo>
                    <a:cubicBezTo>
                      <a:pt x="26241" y="22920"/>
                      <a:pt x="25414" y="22870"/>
                      <a:pt x="24637" y="22770"/>
                    </a:cubicBezTo>
                    <a:cubicBezTo>
                      <a:pt x="24111" y="22695"/>
                      <a:pt x="24111" y="21793"/>
                      <a:pt x="24637" y="21717"/>
                    </a:cubicBezTo>
                    <a:cubicBezTo>
                      <a:pt x="25414" y="21617"/>
                      <a:pt x="26241" y="21542"/>
                      <a:pt x="27018" y="21517"/>
                    </a:cubicBezTo>
                    <a:cubicBezTo>
                      <a:pt x="27026" y="21517"/>
                      <a:pt x="27033" y="21517"/>
                      <a:pt x="27041" y="21517"/>
                    </a:cubicBezTo>
                    <a:close/>
                    <a:moveTo>
                      <a:pt x="19273" y="20898"/>
                    </a:moveTo>
                    <a:cubicBezTo>
                      <a:pt x="19452" y="20898"/>
                      <a:pt x="19630" y="20995"/>
                      <a:pt x="19700" y="21216"/>
                    </a:cubicBezTo>
                    <a:cubicBezTo>
                      <a:pt x="20326" y="23321"/>
                      <a:pt x="18873" y="25803"/>
                      <a:pt x="16592" y="26028"/>
                    </a:cubicBezTo>
                    <a:cubicBezTo>
                      <a:pt x="16479" y="26040"/>
                      <a:pt x="16367" y="26045"/>
                      <a:pt x="16255" y="26045"/>
                    </a:cubicBezTo>
                    <a:cubicBezTo>
                      <a:pt x="14172" y="26045"/>
                      <a:pt x="12450" y="24088"/>
                      <a:pt x="12807" y="22018"/>
                    </a:cubicBezTo>
                    <a:cubicBezTo>
                      <a:pt x="12832" y="21993"/>
                      <a:pt x="12832" y="21993"/>
                      <a:pt x="12857" y="21968"/>
                    </a:cubicBezTo>
                    <a:cubicBezTo>
                      <a:pt x="12786" y="21778"/>
                      <a:pt x="12895" y="21565"/>
                      <a:pt x="13099" y="21565"/>
                    </a:cubicBezTo>
                    <a:cubicBezTo>
                      <a:pt x="13110" y="21565"/>
                      <a:pt x="13122" y="21566"/>
                      <a:pt x="13133" y="21567"/>
                    </a:cubicBezTo>
                    <a:cubicBezTo>
                      <a:pt x="13747" y="21600"/>
                      <a:pt x="14350" y="21622"/>
                      <a:pt x="14949" y="21622"/>
                    </a:cubicBezTo>
                    <a:cubicBezTo>
                      <a:pt x="16183" y="21622"/>
                      <a:pt x="17398" y="21528"/>
                      <a:pt x="18647" y="21241"/>
                    </a:cubicBezTo>
                    <a:lnTo>
                      <a:pt x="18822" y="21241"/>
                    </a:lnTo>
                    <a:cubicBezTo>
                      <a:pt x="18863" y="21027"/>
                      <a:pt x="19068" y="20898"/>
                      <a:pt x="19273" y="20898"/>
                    </a:cubicBezTo>
                    <a:close/>
                    <a:moveTo>
                      <a:pt x="16551" y="1"/>
                    </a:moveTo>
                    <a:cubicBezTo>
                      <a:pt x="12580" y="1"/>
                      <a:pt x="8619" y="1497"/>
                      <a:pt x="5790" y="4399"/>
                    </a:cubicBezTo>
                    <a:cubicBezTo>
                      <a:pt x="1604" y="8685"/>
                      <a:pt x="0" y="15276"/>
                      <a:pt x="2607" y="20790"/>
                    </a:cubicBezTo>
                    <a:cubicBezTo>
                      <a:pt x="5063" y="25978"/>
                      <a:pt x="10351" y="29311"/>
                      <a:pt x="15990" y="29662"/>
                    </a:cubicBezTo>
                    <a:cubicBezTo>
                      <a:pt x="16040" y="29537"/>
                      <a:pt x="16166" y="29437"/>
                      <a:pt x="16341" y="29437"/>
                    </a:cubicBezTo>
                    <a:cubicBezTo>
                      <a:pt x="16443" y="29439"/>
                      <a:pt x="16546" y="29440"/>
                      <a:pt x="16648" y="29440"/>
                    </a:cubicBezTo>
                    <a:cubicBezTo>
                      <a:pt x="23455" y="29440"/>
                      <a:pt x="29971" y="24523"/>
                      <a:pt x="31329" y="17732"/>
                    </a:cubicBezTo>
                    <a:cubicBezTo>
                      <a:pt x="32482" y="11968"/>
                      <a:pt x="29750" y="5702"/>
                      <a:pt x="24888" y="2469"/>
                    </a:cubicBezTo>
                    <a:cubicBezTo>
                      <a:pt x="22401" y="812"/>
                      <a:pt x="19473" y="1"/>
                      <a:pt x="165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2"/>
              <p:cNvSpPr/>
              <p:nvPr/>
            </p:nvSpPr>
            <p:spPr>
              <a:xfrm>
                <a:off x="5796650" y="1718800"/>
                <a:ext cx="82600" cy="81075"/>
              </a:xfrm>
              <a:custGeom>
                <a:avLst/>
                <a:gdLst/>
                <a:ahLst/>
                <a:cxnLst/>
                <a:rect l="l" t="t" r="r" b="b"/>
                <a:pathLst>
                  <a:path w="3304" h="3243" extrusionOk="0">
                    <a:moveTo>
                      <a:pt x="1369" y="0"/>
                    </a:moveTo>
                    <a:cubicBezTo>
                      <a:pt x="608" y="0"/>
                      <a:pt x="0" y="900"/>
                      <a:pt x="21" y="1663"/>
                    </a:cubicBezTo>
                    <a:cubicBezTo>
                      <a:pt x="21" y="2566"/>
                      <a:pt x="773" y="3242"/>
                      <a:pt x="1675" y="3242"/>
                    </a:cubicBezTo>
                    <a:cubicBezTo>
                      <a:pt x="2552" y="3217"/>
                      <a:pt x="3304" y="2516"/>
                      <a:pt x="3279" y="1613"/>
                    </a:cubicBezTo>
                    <a:cubicBezTo>
                      <a:pt x="3254" y="886"/>
                      <a:pt x="2652" y="235"/>
                      <a:pt x="1950" y="185"/>
                    </a:cubicBezTo>
                    <a:cubicBezTo>
                      <a:pt x="1925" y="160"/>
                      <a:pt x="1900" y="135"/>
                      <a:pt x="1875" y="135"/>
                    </a:cubicBezTo>
                    <a:cubicBezTo>
                      <a:pt x="1703" y="42"/>
                      <a:pt x="1532" y="0"/>
                      <a:pt x="1369"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2"/>
              <p:cNvSpPr/>
              <p:nvPr/>
            </p:nvSpPr>
            <p:spPr>
              <a:xfrm>
                <a:off x="5757050" y="1824900"/>
                <a:ext cx="95700" cy="35750"/>
              </a:xfrm>
              <a:custGeom>
                <a:avLst/>
                <a:gdLst/>
                <a:ahLst/>
                <a:cxnLst/>
                <a:rect l="l" t="t" r="r" b="b"/>
                <a:pathLst>
                  <a:path w="3828" h="1430" extrusionOk="0">
                    <a:moveTo>
                      <a:pt x="2931" y="1"/>
                    </a:moveTo>
                    <a:cubicBezTo>
                      <a:pt x="2923" y="1"/>
                      <a:pt x="2916" y="1"/>
                      <a:pt x="2908" y="1"/>
                    </a:cubicBezTo>
                    <a:cubicBezTo>
                      <a:pt x="2131" y="26"/>
                      <a:pt x="1304" y="101"/>
                      <a:pt x="527" y="201"/>
                    </a:cubicBezTo>
                    <a:cubicBezTo>
                      <a:pt x="1" y="277"/>
                      <a:pt x="1" y="1179"/>
                      <a:pt x="527" y="1254"/>
                    </a:cubicBezTo>
                    <a:cubicBezTo>
                      <a:pt x="1304" y="1354"/>
                      <a:pt x="2131" y="1404"/>
                      <a:pt x="2908" y="1429"/>
                    </a:cubicBezTo>
                    <a:cubicBezTo>
                      <a:pt x="2916" y="1430"/>
                      <a:pt x="2923" y="1430"/>
                      <a:pt x="2931" y="1430"/>
                    </a:cubicBezTo>
                    <a:cubicBezTo>
                      <a:pt x="3828" y="1430"/>
                      <a:pt x="3828" y="1"/>
                      <a:pt x="2931" y="1"/>
                    </a:cubicBezTo>
                    <a:close/>
                  </a:path>
                </a:pathLst>
              </a:custGeom>
              <a:solidFill>
                <a:srgbClr val="EE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2"/>
              <p:cNvSpPr/>
              <p:nvPr/>
            </p:nvSpPr>
            <p:spPr>
              <a:xfrm>
                <a:off x="5285250" y="1710825"/>
                <a:ext cx="95675" cy="80675"/>
              </a:xfrm>
              <a:custGeom>
                <a:avLst/>
                <a:gdLst/>
                <a:ahLst/>
                <a:cxnLst/>
                <a:rect l="l" t="t" r="r" b="b"/>
                <a:pathLst>
                  <a:path w="3827" h="3227" extrusionOk="0">
                    <a:moveTo>
                      <a:pt x="2053" y="1"/>
                    </a:moveTo>
                    <a:cubicBezTo>
                      <a:pt x="2029" y="1"/>
                      <a:pt x="2005" y="1"/>
                      <a:pt x="1980" y="2"/>
                    </a:cubicBezTo>
                    <a:cubicBezTo>
                      <a:pt x="903" y="78"/>
                      <a:pt x="0" y="1130"/>
                      <a:pt x="451" y="2183"/>
                    </a:cubicBezTo>
                    <a:cubicBezTo>
                      <a:pt x="717" y="2825"/>
                      <a:pt x="1425" y="3226"/>
                      <a:pt x="2083" y="3226"/>
                    </a:cubicBezTo>
                    <a:cubicBezTo>
                      <a:pt x="2606" y="3226"/>
                      <a:pt x="3098" y="2972"/>
                      <a:pt x="3309" y="2383"/>
                    </a:cubicBezTo>
                    <a:cubicBezTo>
                      <a:pt x="3334" y="2358"/>
                      <a:pt x="3334" y="2358"/>
                      <a:pt x="3334" y="2333"/>
                    </a:cubicBezTo>
                    <a:cubicBezTo>
                      <a:pt x="3384" y="2258"/>
                      <a:pt x="3409" y="2158"/>
                      <a:pt x="3459" y="2083"/>
                    </a:cubicBezTo>
                    <a:cubicBezTo>
                      <a:pt x="3827" y="1078"/>
                      <a:pt x="3116" y="1"/>
                      <a:pt x="205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2"/>
              <p:cNvSpPr/>
              <p:nvPr/>
            </p:nvSpPr>
            <p:spPr>
              <a:xfrm>
                <a:off x="5282125" y="1824900"/>
                <a:ext cx="102150" cy="35425"/>
              </a:xfrm>
              <a:custGeom>
                <a:avLst/>
                <a:gdLst/>
                <a:ahLst/>
                <a:cxnLst/>
                <a:rect l="l" t="t" r="r" b="b"/>
                <a:pathLst>
                  <a:path w="4086" h="1417" extrusionOk="0">
                    <a:moveTo>
                      <a:pt x="2030" y="1"/>
                    </a:moveTo>
                    <a:cubicBezTo>
                      <a:pt x="1579" y="1"/>
                      <a:pt x="1153" y="1"/>
                      <a:pt x="702" y="26"/>
                    </a:cubicBezTo>
                    <a:cubicBezTo>
                      <a:pt x="175" y="51"/>
                      <a:pt x="0" y="853"/>
                      <a:pt x="576" y="1003"/>
                    </a:cubicBezTo>
                    <a:cubicBezTo>
                      <a:pt x="1003" y="1129"/>
                      <a:pt x="1429" y="1204"/>
                      <a:pt x="1855" y="1279"/>
                    </a:cubicBezTo>
                    <a:cubicBezTo>
                      <a:pt x="2212" y="1321"/>
                      <a:pt x="2587" y="1416"/>
                      <a:pt x="2950" y="1416"/>
                    </a:cubicBezTo>
                    <a:cubicBezTo>
                      <a:pt x="3020" y="1416"/>
                      <a:pt x="3089" y="1413"/>
                      <a:pt x="3158" y="1404"/>
                    </a:cubicBezTo>
                    <a:cubicBezTo>
                      <a:pt x="3860" y="1354"/>
                      <a:pt x="4085" y="327"/>
                      <a:pt x="3333" y="101"/>
                    </a:cubicBezTo>
                    <a:cubicBezTo>
                      <a:pt x="2907" y="1"/>
                      <a:pt x="2456" y="26"/>
                      <a:pt x="2030" y="1"/>
                    </a:cubicBezTo>
                    <a:close/>
                  </a:path>
                </a:pathLst>
              </a:custGeom>
              <a:solidFill>
                <a:srgbClr val="EE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2"/>
              <p:cNvSpPr/>
              <p:nvPr/>
            </p:nvSpPr>
            <p:spPr>
              <a:xfrm rot="-4500710">
                <a:off x="5463449" y="1735467"/>
                <a:ext cx="214601" cy="214601"/>
              </a:xfrm>
              <a:prstGeom prst="chord">
                <a:avLst>
                  <a:gd name="adj1" fmla="val 2700000"/>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9" name="Google Shape;4029;p42"/>
          <p:cNvGrpSpPr/>
          <p:nvPr/>
        </p:nvGrpSpPr>
        <p:grpSpPr>
          <a:xfrm>
            <a:off x="1245294" y="660053"/>
            <a:ext cx="1189776" cy="1629246"/>
            <a:chOff x="4392726" y="825203"/>
            <a:chExt cx="1189776" cy="1629246"/>
          </a:xfrm>
        </p:grpSpPr>
        <p:sp>
          <p:nvSpPr>
            <p:cNvPr id="4030" name="Google Shape;4030;p42"/>
            <p:cNvSpPr/>
            <p:nvPr/>
          </p:nvSpPr>
          <p:spPr>
            <a:xfrm>
              <a:off x="4447301" y="1319249"/>
              <a:ext cx="1135200" cy="11352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2"/>
            <p:cNvSpPr/>
            <p:nvPr/>
          </p:nvSpPr>
          <p:spPr>
            <a:xfrm>
              <a:off x="4392726" y="1277296"/>
              <a:ext cx="1135200" cy="11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2"/>
            <p:cNvSpPr/>
            <p:nvPr/>
          </p:nvSpPr>
          <p:spPr>
            <a:xfrm rot="-2196712" flipH="1">
              <a:off x="4612454" y="973332"/>
              <a:ext cx="695729" cy="601153"/>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nvGrpSpPr>
            <p:cNvPr id="4033" name="Google Shape;4033;p42"/>
            <p:cNvGrpSpPr/>
            <p:nvPr/>
          </p:nvGrpSpPr>
          <p:grpSpPr>
            <a:xfrm>
              <a:off x="4400090" y="1535631"/>
              <a:ext cx="1112178" cy="704385"/>
              <a:chOff x="2928725" y="1101625"/>
              <a:chExt cx="1757550" cy="1113125"/>
            </a:xfrm>
          </p:grpSpPr>
          <p:sp>
            <p:nvSpPr>
              <p:cNvPr id="4034" name="Google Shape;4034;p42"/>
              <p:cNvSpPr/>
              <p:nvPr/>
            </p:nvSpPr>
            <p:spPr>
              <a:xfrm>
                <a:off x="2928725" y="1760300"/>
                <a:ext cx="743125" cy="454450"/>
              </a:xfrm>
              <a:custGeom>
                <a:avLst/>
                <a:gdLst/>
                <a:ahLst/>
                <a:cxnLst/>
                <a:rect l="l" t="t" r="r" b="b"/>
                <a:pathLst>
                  <a:path w="29725" h="18178" extrusionOk="0">
                    <a:moveTo>
                      <a:pt x="22826" y="6640"/>
                    </a:moveTo>
                    <a:cubicBezTo>
                      <a:pt x="22862" y="6640"/>
                      <a:pt x="22898" y="6642"/>
                      <a:pt x="22933" y="6645"/>
                    </a:cubicBezTo>
                    <a:cubicBezTo>
                      <a:pt x="23960" y="6745"/>
                      <a:pt x="24436" y="7848"/>
                      <a:pt x="23985" y="8725"/>
                    </a:cubicBezTo>
                    <a:cubicBezTo>
                      <a:pt x="23728" y="9211"/>
                      <a:pt x="23222" y="9503"/>
                      <a:pt x="22719" y="9503"/>
                    </a:cubicBezTo>
                    <a:cubicBezTo>
                      <a:pt x="22390" y="9503"/>
                      <a:pt x="22062" y="9378"/>
                      <a:pt x="21805" y="9101"/>
                    </a:cubicBezTo>
                    <a:cubicBezTo>
                      <a:pt x="21680" y="8926"/>
                      <a:pt x="21579" y="8750"/>
                      <a:pt x="21504" y="8550"/>
                    </a:cubicBezTo>
                    <a:cubicBezTo>
                      <a:pt x="21454" y="8475"/>
                      <a:pt x="21379" y="8399"/>
                      <a:pt x="21354" y="8274"/>
                    </a:cubicBezTo>
                    <a:cubicBezTo>
                      <a:pt x="21018" y="7411"/>
                      <a:pt x="22035" y="6640"/>
                      <a:pt x="22826" y="6640"/>
                    </a:cubicBezTo>
                    <a:close/>
                    <a:moveTo>
                      <a:pt x="7256" y="7121"/>
                    </a:moveTo>
                    <a:cubicBezTo>
                      <a:pt x="8238" y="7121"/>
                      <a:pt x="8894" y="8086"/>
                      <a:pt x="8597" y="9026"/>
                    </a:cubicBezTo>
                    <a:cubicBezTo>
                      <a:pt x="8395" y="9700"/>
                      <a:pt x="7785" y="10147"/>
                      <a:pt x="7147" y="10147"/>
                    </a:cubicBezTo>
                    <a:cubicBezTo>
                      <a:pt x="6837" y="10147"/>
                      <a:pt x="6520" y="10041"/>
                      <a:pt x="6241" y="9803"/>
                    </a:cubicBezTo>
                    <a:cubicBezTo>
                      <a:pt x="5965" y="9552"/>
                      <a:pt x="5790" y="9227"/>
                      <a:pt x="5790" y="8876"/>
                    </a:cubicBezTo>
                    <a:cubicBezTo>
                      <a:pt x="5364" y="8024"/>
                      <a:pt x="6391" y="7146"/>
                      <a:pt x="7218" y="7121"/>
                    </a:cubicBezTo>
                    <a:cubicBezTo>
                      <a:pt x="7231" y="7121"/>
                      <a:pt x="7243" y="7121"/>
                      <a:pt x="7256" y="7121"/>
                    </a:cubicBezTo>
                    <a:close/>
                    <a:moveTo>
                      <a:pt x="24612" y="10116"/>
                    </a:moveTo>
                    <a:cubicBezTo>
                      <a:pt x="24750" y="10116"/>
                      <a:pt x="24884" y="10120"/>
                      <a:pt x="25013" y="10129"/>
                    </a:cubicBezTo>
                    <a:cubicBezTo>
                      <a:pt x="25815" y="10204"/>
                      <a:pt x="25815" y="11307"/>
                      <a:pt x="25013" y="11382"/>
                    </a:cubicBezTo>
                    <a:cubicBezTo>
                      <a:pt x="24884" y="11391"/>
                      <a:pt x="24750" y="11395"/>
                      <a:pt x="24612" y="11395"/>
                    </a:cubicBezTo>
                    <a:cubicBezTo>
                      <a:pt x="23972" y="11395"/>
                      <a:pt x="23255" y="11305"/>
                      <a:pt x="22657" y="11181"/>
                    </a:cubicBezTo>
                    <a:cubicBezTo>
                      <a:pt x="22231" y="11081"/>
                      <a:pt x="22231" y="10404"/>
                      <a:pt x="22657" y="10329"/>
                    </a:cubicBezTo>
                    <a:cubicBezTo>
                      <a:pt x="23255" y="10206"/>
                      <a:pt x="23972" y="10116"/>
                      <a:pt x="24612" y="10116"/>
                    </a:cubicBezTo>
                    <a:close/>
                    <a:moveTo>
                      <a:pt x="6442" y="10847"/>
                    </a:moveTo>
                    <a:cubicBezTo>
                      <a:pt x="6751" y="10847"/>
                      <a:pt x="7046" y="10898"/>
                      <a:pt x="7293" y="11031"/>
                    </a:cubicBezTo>
                    <a:cubicBezTo>
                      <a:pt x="7720" y="11257"/>
                      <a:pt x="7594" y="11908"/>
                      <a:pt x="7168" y="12034"/>
                    </a:cubicBezTo>
                    <a:cubicBezTo>
                      <a:pt x="7028" y="12074"/>
                      <a:pt x="6887" y="12086"/>
                      <a:pt x="6747" y="12086"/>
                    </a:cubicBezTo>
                    <a:cubicBezTo>
                      <a:pt x="6537" y="12086"/>
                      <a:pt x="6326" y="12059"/>
                      <a:pt x="6116" y="12059"/>
                    </a:cubicBezTo>
                    <a:cubicBezTo>
                      <a:pt x="5765" y="12059"/>
                      <a:pt x="5414" y="12084"/>
                      <a:pt x="5063" y="12159"/>
                    </a:cubicBezTo>
                    <a:cubicBezTo>
                      <a:pt x="5015" y="12170"/>
                      <a:pt x="4970" y="12176"/>
                      <a:pt x="4926" y="12176"/>
                    </a:cubicBezTo>
                    <a:cubicBezTo>
                      <a:pt x="4403" y="12176"/>
                      <a:pt x="4233" y="11390"/>
                      <a:pt x="4812" y="11181"/>
                    </a:cubicBezTo>
                    <a:cubicBezTo>
                      <a:pt x="5266" y="11019"/>
                      <a:pt x="5877" y="10847"/>
                      <a:pt x="6442" y="10847"/>
                    </a:cubicBezTo>
                    <a:close/>
                    <a:moveTo>
                      <a:pt x="17750" y="9520"/>
                    </a:moveTo>
                    <a:cubicBezTo>
                      <a:pt x="17952" y="9520"/>
                      <a:pt x="18170" y="9697"/>
                      <a:pt x="18070" y="9928"/>
                    </a:cubicBezTo>
                    <a:cubicBezTo>
                      <a:pt x="17424" y="11552"/>
                      <a:pt x="15870" y="12466"/>
                      <a:pt x="14335" y="12466"/>
                    </a:cubicBezTo>
                    <a:cubicBezTo>
                      <a:pt x="13074" y="12466"/>
                      <a:pt x="11826" y="11850"/>
                      <a:pt x="11103" y="10505"/>
                    </a:cubicBezTo>
                    <a:cubicBezTo>
                      <a:pt x="10998" y="10312"/>
                      <a:pt x="11149" y="10157"/>
                      <a:pt x="11318" y="10157"/>
                    </a:cubicBezTo>
                    <a:cubicBezTo>
                      <a:pt x="11392" y="10157"/>
                      <a:pt x="11468" y="10186"/>
                      <a:pt x="11529" y="10254"/>
                    </a:cubicBezTo>
                    <a:cubicBezTo>
                      <a:pt x="12313" y="11292"/>
                      <a:pt x="13390" y="11810"/>
                      <a:pt x="14438" y="11810"/>
                    </a:cubicBezTo>
                    <a:cubicBezTo>
                      <a:pt x="15668" y="11810"/>
                      <a:pt x="16858" y="11098"/>
                      <a:pt x="17494" y="9678"/>
                    </a:cubicBezTo>
                    <a:cubicBezTo>
                      <a:pt x="17545" y="9567"/>
                      <a:pt x="17646" y="9520"/>
                      <a:pt x="17750" y="9520"/>
                    </a:cubicBezTo>
                    <a:close/>
                    <a:moveTo>
                      <a:pt x="13790" y="0"/>
                    </a:moveTo>
                    <a:cubicBezTo>
                      <a:pt x="13730" y="0"/>
                      <a:pt x="13670" y="1"/>
                      <a:pt x="13609" y="3"/>
                    </a:cubicBezTo>
                    <a:cubicBezTo>
                      <a:pt x="10802" y="104"/>
                      <a:pt x="9048" y="2460"/>
                      <a:pt x="8547" y="4991"/>
                    </a:cubicBezTo>
                    <a:cubicBezTo>
                      <a:pt x="8522" y="5116"/>
                      <a:pt x="8421" y="5173"/>
                      <a:pt x="8318" y="5173"/>
                    </a:cubicBezTo>
                    <a:cubicBezTo>
                      <a:pt x="8215" y="5173"/>
                      <a:pt x="8108" y="5116"/>
                      <a:pt x="8070" y="5016"/>
                    </a:cubicBezTo>
                    <a:cubicBezTo>
                      <a:pt x="8022" y="5065"/>
                      <a:pt x="7952" y="5092"/>
                      <a:pt x="7876" y="5092"/>
                    </a:cubicBezTo>
                    <a:cubicBezTo>
                      <a:pt x="7833" y="5092"/>
                      <a:pt x="7789" y="5084"/>
                      <a:pt x="7745" y="5066"/>
                    </a:cubicBezTo>
                    <a:cubicBezTo>
                      <a:pt x="6648" y="4601"/>
                      <a:pt x="5336" y="4171"/>
                      <a:pt x="4072" y="4171"/>
                    </a:cubicBezTo>
                    <a:cubicBezTo>
                      <a:pt x="3227" y="4171"/>
                      <a:pt x="2403" y="4363"/>
                      <a:pt x="1679" y="4866"/>
                    </a:cubicBezTo>
                    <a:cubicBezTo>
                      <a:pt x="376" y="5768"/>
                      <a:pt x="0" y="7623"/>
                      <a:pt x="1429" y="8625"/>
                    </a:cubicBezTo>
                    <a:cubicBezTo>
                      <a:pt x="2055" y="9051"/>
                      <a:pt x="2832" y="9176"/>
                      <a:pt x="3559" y="9302"/>
                    </a:cubicBezTo>
                    <a:cubicBezTo>
                      <a:pt x="3985" y="9352"/>
                      <a:pt x="3885" y="10029"/>
                      <a:pt x="3459" y="10029"/>
                    </a:cubicBezTo>
                    <a:cubicBezTo>
                      <a:pt x="3384" y="10003"/>
                      <a:pt x="3308" y="10003"/>
                      <a:pt x="3233" y="10003"/>
                    </a:cubicBezTo>
                    <a:cubicBezTo>
                      <a:pt x="1329" y="11457"/>
                      <a:pt x="1228" y="14189"/>
                      <a:pt x="3584" y="15417"/>
                    </a:cubicBezTo>
                    <a:cubicBezTo>
                      <a:pt x="4130" y="15699"/>
                      <a:pt x="4681" y="15825"/>
                      <a:pt x="5219" y="15825"/>
                    </a:cubicBezTo>
                    <a:cubicBezTo>
                      <a:pt x="6830" y="15825"/>
                      <a:pt x="8328" y="14702"/>
                      <a:pt x="9248" y="13312"/>
                    </a:cubicBezTo>
                    <a:cubicBezTo>
                      <a:pt x="9331" y="13191"/>
                      <a:pt x="9448" y="13141"/>
                      <a:pt x="9564" y="13141"/>
                    </a:cubicBezTo>
                    <a:cubicBezTo>
                      <a:pt x="9834" y="13141"/>
                      <a:pt x="10100" y="13415"/>
                      <a:pt x="9925" y="13713"/>
                    </a:cubicBezTo>
                    <a:cubicBezTo>
                      <a:pt x="9800" y="13913"/>
                      <a:pt x="9674" y="14089"/>
                      <a:pt x="9549" y="14264"/>
                    </a:cubicBezTo>
                    <a:cubicBezTo>
                      <a:pt x="9330" y="17010"/>
                      <a:pt x="12716" y="18177"/>
                      <a:pt x="15139" y="18177"/>
                    </a:cubicBezTo>
                    <a:cubicBezTo>
                      <a:pt x="15215" y="18177"/>
                      <a:pt x="15290" y="18176"/>
                      <a:pt x="15364" y="18174"/>
                    </a:cubicBezTo>
                    <a:cubicBezTo>
                      <a:pt x="18196" y="18099"/>
                      <a:pt x="20602" y="16044"/>
                      <a:pt x="20852" y="13186"/>
                    </a:cubicBezTo>
                    <a:cubicBezTo>
                      <a:pt x="20877" y="13011"/>
                      <a:pt x="20978" y="12911"/>
                      <a:pt x="21103" y="12861"/>
                    </a:cubicBezTo>
                    <a:cubicBezTo>
                      <a:pt x="21128" y="12811"/>
                      <a:pt x="21178" y="12735"/>
                      <a:pt x="21228" y="12685"/>
                    </a:cubicBezTo>
                    <a:cubicBezTo>
                      <a:pt x="21290" y="12597"/>
                      <a:pt x="21373" y="12559"/>
                      <a:pt x="21453" y="12559"/>
                    </a:cubicBezTo>
                    <a:cubicBezTo>
                      <a:pt x="21601" y="12559"/>
                      <a:pt x="21737" y="12691"/>
                      <a:pt x="21705" y="12886"/>
                    </a:cubicBezTo>
                    <a:cubicBezTo>
                      <a:pt x="21589" y="13553"/>
                      <a:pt x="22757" y="13716"/>
                      <a:pt x="23854" y="13716"/>
                    </a:cubicBezTo>
                    <a:cubicBezTo>
                      <a:pt x="24652" y="13716"/>
                      <a:pt x="25414" y="13630"/>
                      <a:pt x="25614" y="13587"/>
                    </a:cubicBezTo>
                    <a:cubicBezTo>
                      <a:pt x="26466" y="13362"/>
                      <a:pt x="27269" y="12936"/>
                      <a:pt x="27920" y="12334"/>
                    </a:cubicBezTo>
                    <a:cubicBezTo>
                      <a:pt x="29499" y="10831"/>
                      <a:pt x="29725" y="8475"/>
                      <a:pt x="28672" y="6620"/>
                    </a:cubicBezTo>
                    <a:cubicBezTo>
                      <a:pt x="27526" y="4610"/>
                      <a:pt x="25475" y="3683"/>
                      <a:pt x="23370" y="3683"/>
                    </a:cubicBezTo>
                    <a:cubicBezTo>
                      <a:pt x="22114" y="3683"/>
                      <a:pt x="20839" y="4013"/>
                      <a:pt x="19725" y="4640"/>
                    </a:cubicBezTo>
                    <a:cubicBezTo>
                      <a:pt x="19700" y="4665"/>
                      <a:pt x="19649" y="4665"/>
                      <a:pt x="19599" y="4665"/>
                    </a:cubicBezTo>
                    <a:cubicBezTo>
                      <a:pt x="19533" y="4824"/>
                      <a:pt x="19362" y="4920"/>
                      <a:pt x="19209" y="4920"/>
                    </a:cubicBezTo>
                    <a:cubicBezTo>
                      <a:pt x="19071" y="4920"/>
                      <a:pt x="18946" y="4843"/>
                      <a:pt x="18923" y="4665"/>
                    </a:cubicBezTo>
                    <a:cubicBezTo>
                      <a:pt x="18506" y="2141"/>
                      <a:pt x="16436" y="0"/>
                      <a:pt x="13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2"/>
              <p:cNvSpPr/>
              <p:nvPr/>
            </p:nvSpPr>
            <p:spPr>
              <a:xfrm>
                <a:off x="3878600" y="1462075"/>
                <a:ext cx="807675" cy="457150"/>
              </a:xfrm>
              <a:custGeom>
                <a:avLst/>
                <a:gdLst/>
                <a:ahLst/>
                <a:cxnLst/>
                <a:rect l="l" t="t" r="r" b="b"/>
                <a:pathLst>
                  <a:path w="32307" h="18286" extrusionOk="0">
                    <a:moveTo>
                      <a:pt x="23372" y="7030"/>
                    </a:moveTo>
                    <a:cubicBezTo>
                      <a:pt x="23642" y="7030"/>
                      <a:pt x="23835" y="7426"/>
                      <a:pt x="23610" y="7672"/>
                    </a:cubicBezTo>
                    <a:cubicBezTo>
                      <a:pt x="23209" y="8123"/>
                      <a:pt x="22732" y="8474"/>
                      <a:pt x="22181" y="8800"/>
                    </a:cubicBezTo>
                    <a:cubicBezTo>
                      <a:pt x="22933" y="8850"/>
                      <a:pt x="23685" y="8975"/>
                      <a:pt x="24437" y="9125"/>
                    </a:cubicBezTo>
                    <a:cubicBezTo>
                      <a:pt x="24705" y="9199"/>
                      <a:pt x="24641" y="9628"/>
                      <a:pt x="24383" y="9628"/>
                    </a:cubicBezTo>
                    <a:cubicBezTo>
                      <a:pt x="24376" y="9628"/>
                      <a:pt x="24369" y="9627"/>
                      <a:pt x="24361" y="9627"/>
                    </a:cubicBezTo>
                    <a:cubicBezTo>
                      <a:pt x="23503" y="9579"/>
                      <a:pt x="22655" y="9562"/>
                      <a:pt x="21805" y="9562"/>
                    </a:cubicBezTo>
                    <a:cubicBezTo>
                      <a:pt x="21314" y="9562"/>
                      <a:pt x="20822" y="9567"/>
                      <a:pt x="20326" y="9577"/>
                    </a:cubicBezTo>
                    <a:cubicBezTo>
                      <a:pt x="19825" y="9577"/>
                      <a:pt x="19775" y="8900"/>
                      <a:pt x="20226" y="8749"/>
                    </a:cubicBezTo>
                    <a:cubicBezTo>
                      <a:pt x="21354" y="8374"/>
                      <a:pt x="22206" y="7772"/>
                      <a:pt x="23183" y="7095"/>
                    </a:cubicBezTo>
                    <a:cubicBezTo>
                      <a:pt x="23248" y="7049"/>
                      <a:pt x="23312" y="7030"/>
                      <a:pt x="23372" y="7030"/>
                    </a:cubicBezTo>
                    <a:close/>
                    <a:moveTo>
                      <a:pt x="7512" y="9043"/>
                    </a:moveTo>
                    <a:cubicBezTo>
                      <a:pt x="8762" y="9043"/>
                      <a:pt x="9955" y="9246"/>
                      <a:pt x="11128" y="9652"/>
                    </a:cubicBezTo>
                    <a:cubicBezTo>
                      <a:pt x="11429" y="9752"/>
                      <a:pt x="11429" y="10153"/>
                      <a:pt x="11128" y="10253"/>
                    </a:cubicBezTo>
                    <a:cubicBezTo>
                      <a:pt x="9950" y="10679"/>
                      <a:pt x="8772" y="11181"/>
                      <a:pt x="7544" y="11481"/>
                    </a:cubicBezTo>
                    <a:cubicBezTo>
                      <a:pt x="7523" y="11488"/>
                      <a:pt x="7502" y="11492"/>
                      <a:pt x="7482" y="11492"/>
                    </a:cubicBezTo>
                    <a:cubicBezTo>
                      <a:pt x="7294" y="11492"/>
                      <a:pt x="7190" y="11194"/>
                      <a:pt x="7394" y="11080"/>
                    </a:cubicBezTo>
                    <a:cubicBezTo>
                      <a:pt x="8246" y="10654"/>
                      <a:pt x="9148" y="10328"/>
                      <a:pt x="10051" y="10003"/>
                    </a:cubicBezTo>
                    <a:cubicBezTo>
                      <a:pt x="9257" y="9794"/>
                      <a:pt x="8446" y="9689"/>
                      <a:pt x="7603" y="9689"/>
                    </a:cubicBezTo>
                    <a:cubicBezTo>
                      <a:pt x="7434" y="9689"/>
                      <a:pt x="7264" y="9693"/>
                      <a:pt x="7093" y="9702"/>
                    </a:cubicBezTo>
                    <a:cubicBezTo>
                      <a:pt x="6692" y="9702"/>
                      <a:pt x="6692" y="9075"/>
                      <a:pt x="7093" y="9050"/>
                    </a:cubicBezTo>
                    <a:cubicBezTo>
                      <a:pt x="7234" y="9045"/>
                      <a:pt x="7373" y="9043"/>
                      <a:pt x="7512" y="9043"/>
                    </a:cubicBezTo>
                    <a:close/>
                    <a:moveTo>
                      <a:pt x="24895" y="10366"/>
                    </a:moveTo>
                    <a:cubicBezTo>
                      <a:pt x="25806" y="10366"/>
                      <a:pt x="25812" y="11723"/>
                      <a:pt x="24915" y="11723"/>
                    </a:cubicBezTo>
                    <a:cubicBezTo>
                      <a:pt x="24860" y="11723"/>
                      <a:pt x="24800" y="11718"/>
                      <a:pt x="24737" y="11707"/>
                    </a:cubicBezTo>
                    <a:cubicBezTo>
                      <a:pt x="23960" y="11582"/>
                      <a:pt x="23158" y="11657"/>
                      <a:pt x="22381" y="11456"/>
                    </a:cubicBezTo>
                    <a:cubicBezTo>
                      <a:pt x="21980" y="11356"/>
                      <a:pt x="21980" y="10729"/>
                      <a:pt x="22381" y="10629"/>
                    </a:cubicBezTo>
                    <a:cubicBezTo>
                      <a:pt x="23158" y="10454"/>
                      <a:pt x="23960" y="10529"/>
                      <a:pt x="24737" y="10379"/>
                    </a:cubicBezTo>
                    <a:cubicBezTo>
                      <a:pt x="24793" y="10370"/>
                      <a:pt x="24845" y="10366"/>
                      <a:pt x="24895" y="10366"/>
                    </a:cubicBezTo>
                    <a:close/>
                    <a:moveTo>
                      <a:pt x="16354" y="9566"/>
                    </a:moveTo>
                    <a:cubicBezTo>
                      <a:pt x="16451" y="9566"/>
                      <a:pt x="16552" y="9606"/>
                      <a:pt x="16642" y="9702"/>
                    </a:cubicBezTo>
                    <a:cubicBezTo>
                      <a:pt x="17394" y="10404"/>
                      <a:pt x="16943" y="11707"/>
                      <a:pt x="16041" y="12058"/>
                    </a:cubicBezTo>
                    <a:cubicBezTo>
                      <a:pt x="15859" y="12129"/>
                      <a:pt x="15678" y="12161"/>
                      <a:pt x="15503" y="12161"/>
                    </a:cubicBezTo>
                    <a:cubicBezTo>
                      <a:pt x="14565" y="12161"/>
                      <a:pt x="13769" y="11232"/>
                      <a:pt x="13685" y="10303"/>
                    </a:cubicBezTo>
                    <a:cubicBezTo>
                      <a:pt x="13671" y="10112"/>
                      <a:pt x="13829" y="10010"/>
                      <a:pt x="13988" y="10010"/>
                    </a:cubicBezTo>
                    <a:cubicBezTo>
                      <a:pt x="14120" y="10010"/>
                      <a:pt x="14252" y="10080"/>
                      <a:pt x="14286" y="10228"/>
                    </a:cubicBezTo>
                    <a:cubicBezTo>
                      <a:pt x="14439" y="10708"/>
                      <a:pt x="14839" y="11378"/>
                      <a:pt x="15403" y="11378"/>
                    </a:cubicBezTo>
                    <a:cubicBezTo>
                      <a:pt x="15486" y="11378"/>
                      <a:pt x="15574" y="11363"/>
                      <a:pt x="15665" y="11331"/>
                    </a:cubicBezTo>
                    <a:cubicBezTo>
                      <a:pt x="16066" y="11206"/>
                      <a:pt x="16366" y="10629"/>
                      <a:pt x="16041" y="10278"/>
                    </a:cubicBezTo>
                    <a:cubicBezTo>
                      <a:pt x="15773" y="9973"/>
                      <a:pt x="16044" y="9566"/>
                      <a:pt x="16354" y="9566"/>
                    </a:cubicBezTo>
                    <a:close/>
                    <a:moveTo>
                      <a:pt x="9533" y="12472"/>
                    </a:moveTo>
                    <a:cubicBezTo>
                      <a:pt x="9665" y="12472"/>
                      <a:pt x="9796" y="12476"/>
                      <a:pt x="9925" y="12484"/>
                    </a:cubicBezTo>
                    <a:cubicBezTo>
                      <a:pt x="10727" y="12559"/>
                      <a:pt x="10727" y="13662"/>
                      <a:pt x="9925" y="13737"/>
                    </a:cubicBezTo>
                    <a:cubicBezTo>
                      <a:pt x="9751" y="13753"/>
                      <a:pt x="9575" y="13760"/>
                      <a:pt x="9397" y="13760"/>
                    </a:cubicBezTo>
                    <a:cubicBezTo>
                      <a:pt x="8756" y="13760"/>
                      <a:pt x="8097" y="13671"/>
                      <a:pt x="7469" y="13612"/>
                    </a:cubicBezTo>
                    <a:cubicBezTo>
                      <a:pt x="6843" y="13536"/>
                      <a:pt x="6843" y="12684"/>
                      <a:pt x="7469" y="12609"/>
                    </a:cubicBezTo>
                    <a:cubicBezTo>
                      <a:pt x="8142" y="12567"/>
                      <a:pt x="8849" y="12472"/>
                      <a:pt x="9533" y="12472"/>
                    </a:cubicBezTo>
                    <a:close/>
                    <a:moveTo>
                      <a:pt x="21560" y="0"/>
                    </a:moveTo>
                    <a:cubicBezTo>
                      <a:pt x="19318" y="0"/>
                      <a:pt x="17438" y="1704"/>
                      <a:pt x="17168" y="3912"/>
                    </a:cubicBezTo>
                    <a:cubicBezTo>
                      <a:pt x="17244" y="4238"/>
                      <a:pt x="17294" y="4539"/>
                      <a:pt x="17319" y="4865"/>
                    </a:cubicBezTo>
                    <a:cubicBezTo>
                      <a:pt x="17331" y="5115"/>
                      <a:pt x="17137" y="5241"/>
                      <a:pt x="16937" y="5241"/>
                    </a:cubicBezTo>
                    <a:cubicBezTo>
                      <a:pt x="16736" y="5241"/>
                      <a:pt x="16529" y="5115"/>
                      <a:pt x="16517" y="4865"/>
                    </a:cubicBezTo>
                    <a:cubicBezTo>
                      <a:pt x="16363" y="2295"/>
                      <a:pt x="14227" y="225"/>
                      <a:pt x="11727" y="225"/>
                    </a:cubicBezTo>
                    <a:cubicBezTo>
                      <a:pt x="11374" y="225"/>
                      <a:pt x="11015" y="267"/>
                      <a:pt x="10652" y="353"/>
                    </a:cubicBezTo>
                    <a:cubicBezTo>
                      <a:pt x="7845" y="1030"/>
                      <a:pt x="5614" y="3486"/>
                      <a:pt x="6617" y="6318"/>
                    </a:cubicBezTo>
                    <a:cubicBezTo>
                      <a:pt x="6868" y="6494"/>
                      <a:pt x="7093" y="6669"/>
                      <a:pt x="7319" y="6895"/>
                    </a:cubicBezTo>
                    <a:cubicBezTo>
                      <a:pt x="7503" y="7059"/>
                      <a:pt x="7336" y="7373"/>
                      <a:pt x="7118" y="7373"/>
                    </a:cubicBezTo>
                    <a:cubicBezTo>
                      <a:pt x="7069" y="7373"/>
                      <a:pt x="7018" y="7358"/>
                      <a:pt x="6968" y="7321"/>
                    </a:cubicBezTo>
                    <a:cubicBezTo>
                      <a:pt x="6918" y="7296"/>
                      <a:pt x="6868" y="7246"/>
                      <a:pt x="6817" y="7221"/>
                    </a:cubicBezTo>
                    <a:cubicBezTo>
                      <a:pt x="6765" y="7274"/>
                      <a:pt x="6698" y="7305"/>
                      <a:pt x="6632" y="7305"/>
                    </a:cubicBezTo>
                    <a:cubicBezTo>
                      <a:pt x="6573" y="7305"/>
                      <a:pt x="6514" y="7280"/>
                      <a:pt x="6467" y="7221"/>
                    </a:cubicBezTo>
                    <a:cubicBezTo>
                      <a:pt x="6366" y="7095"/>
                      <a:pt x="6266" y="6970"/>
                      <a:pt x="6166" y="6845"/>
                    </a:cubicBezTo>
                    <a:cubicBezTo>
                      <a:pt x="5364" y="6430"/>
                      <a:pt x="4439" y="6187"/>
                      <a:pt x="3559" y="6187"/>
                    </a:cubicBezTo>
                    <a:cubicBezTo>
                      <a:pt x="1993" y="6187"/>
                      <a:pt x="572" y="6958"/>
                      <a:pt x="251" y="8900"/>
                    </a:cubicBezTo>
                    <a:cubicBezTo>
                      <a:pt x="0" y="10504"/>
                      <a:pt x="978" y="11732"/>
                      <a:pt x="2507" y="12083"/>
                    </a:cubicBezTo>
                    <a:cubicBezTo>
                      <a:pt x="2853" y="12161"/>
                      <a:pt x="3202" y="12191"/>
                      <a:pt x="3551" y="12191"/>
                    </a:cubicBezTo>
                    <a:cubicBezTo>
                      <a:pt x="4438" y="12191"/>
                      <a:pt x="5327" y="11997"/>
                      <a:pt x="6191" y="11907"/>
                    </a:cubicBezTo>
                    <a:cubicBezTo>
                      <a:pt x="6207" y="11906"/>
                      <a:pt x="6222" y="11905"/>
                      <a:pt x="6237" y="11905"/>
                    </a:cubicBezTo>
                    <a:cubicBezTo>
                      <a:pt x="6620" y="11905"/>
                      <a:pt x="6653" y="12514"/>
                      <a:pt x="6291" y="12634"/>
                    </a:cubicBezTo>
                    <a:cubicBezTo>
                      <a:pt x="6216" y="12659"/>
                      <a:pt x="6116" y="12684"/>
                      <a:pt x="6041" y="12709"/>
                    </a:cubicBezTo>
                    <a:cubicBezTo>
                      <a:pt x="4938" y="15491"/>
                      <a:pt x="8046" y="17948"/>
                      <a:pt x="10577" y="18248"/>
                    </a:cubicBezTo>
                    <a:cubicBezTo>
                      <a:pt x="10792" y="18274"/>
                      <a:pt x="11006" y="18286"/>
                      <a:pt x="11217" y="18286"/>
                    </a:cubicBezTo>
                    <a:cubicBezTo>
                      <a:pt x="13730" y="18286"/>
                      <a:pt x="15879" y="16542"/>
                      <a:pt x="16642" y="14138"/>
                    </a:cubicBezTo>
                    <a:cubicBezTo>
                      <a:pt x="16708" y="13940"/>
                      <a:pt x="16871" y="13858"/>
                      <a:pt x="17029" y="13858"/>
                    </a:cubicBezTo>
                    <a:cubicBezTo>
                      <a:pt x="17050" y="13858"/>
                      <a:pt x="17072" y="13859"/>
                      <a:pt x="17093" y="13862"/>
                    </a:cubicBezTo>
                    <a:cubicBezTo>
                      <a:pt x="17124" y="13839"/>
                      <a:pt x="17165" y="13828"/>
                      <a:pt x="17207" y="13828"/>
                    </a:cubicBezTo>
                    <a:cubicBezTo>
                      <a:pt x="17301" y="13828"/>
                      <a:pt x="17402" y="13884"/>
                      <a:pt x="17419" y="13988"/>
                    </a:cubicBezTo>
                    <a:cubicBezTo>
                      <a:pt x="17752" y="15809"/>
                      <a:pt x="19296" y="16651"/>
                      <a:pt x="20880" y="16651"/>
                    </a:cubicBezTo>
                    <a:cubicBezTo>
                      <a:pt x="22869" y="16651"/>
                      <a:pt x="24922" y="15321"/>
                      <a:pt x="24712" y="12935"/>
                    </a:cubicBezTo>
                    <a:cubicBezTo>
                      <a:pt x="24686" y="12684"/>
                      <a:pt x="24862" y="12558"/>
                      <a:pt x="25056" y="12558"/>
                    </a:cubicBezTo>
                    <a:cubicBezTo>
                      <a:pt x="25230" y="12558"/>
                      <a:pt x="25418" y="12659"/>
                      <a:pt x="25489" y="12860"/>
                    </a:cubicBezTo>
                    <a:cubicBezTo>
                      <a:pt x="26247" y="13287"/>
                      <a:pt x="27099" y="13530"/>
                      <a:pt x="27917" y="13530"/>
                    </a:cubicBezTo>
                    <a:cubicBezTo>
                      <a:pt x="29208" y="13530"/>
                      <a:pt x="30414" y="12924"/>
                      <a:pt x="31028" y="11481"/>
                    </a:cubicBezTo>
                    <a:cubicBezTo>
                      <a:pt x="32306" y="8474"/>
                      <a:pt x="28823" y="7346"/>
                      <a:pt x="26567" y="7070"/>
                    </a:cubicBezTo>
                    <a:cubicBezTo>
                      <a:pt x="26476" y="7215"/>
                      <a:pt x="26330" y="7278"/>
                      <a:pt x="26188" y="7278"/>
                    </a:cubicBezTo>
                    <a:cubicBezTo>
                      <a:pt x="25938" y="7278"/>
                      <a:pt x="25703" y="7082"/>
                      <a:pt x="25815" y="6795"/>
                    </a:cubicBezTo>
                    <a:cubicBezTo>
                      <a:pt x="26918" y="3988"/>
                      <a:pt x="25589" y="754"/>
                      <a:pt x="22482" y="103"/>
                    </a:cubicBezTo>
                    <a:cubicBezTo>
                      <a:pt x="22381" y="78"/>
                      <a:pt x="22281" y="53"/>
                      <a:pt x="22181" y="53"/>
                    </a:cubicBezTo>
                    <a:cubicBezTo>
                      <a:pt x="22115" y="85"/>
                      <a:pt x="22040" y="104"/>
                      <a:pt x="21966" y="104"/>
                    </a:cubicBezTo>
                    <a:cubicBezTo>
                      <a:pt x="21870" y="104"/>
                      <a:pt x="21775" y="73"/>
                      <a:pt x="21705" y="3"/>
                    </a:cubicBezTo>
                    <a:cubicBezTo>
                      <a:pt x="21656" y="1"/>
                      <a:pt x="21608" y="0"/>
                      <a:pt x="21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2"/>
              <p:cNvSpPr/>
              <p:nvPr/>
            </p:nvSpPr>
            <p:spPr>
              <a:xfrm>
                <a:off x="3061550" y="1101625"/>
                <a:ext cx="1350275" cy="773425"/>
              </a:xfrm>
              <a:custGeom>
                <a:avLst/>
                <a:gdLst/>
                <a:ahLst/>
                <a:cxnLst/>
                <a:rect l="l" t="t" r="r" b="b"/>
                <a:pathLst>
                  <a:path w="54011" h="30937" extrusionOk="0">
                    <a:moveTo>
                      <a:pt x="29267" y="1"/>
                    </a:moveTo>
                    <a:cubicBezTo>
                      <a:pt x="26206" y="1"/>
                      <a:pt x="23206" y="376"/>
                      <a:pt x="20477" y="1087"/>
                    </a:cubicBezTo>
                    <a:cubicBezTo>
                      <a:pt x="14512" y="2666"/>
                      <a:pt x="8772" y="5874"/>
                      <a:pt x="5113" y="10937"/>
                    </a:cubicBezTo>
                    <a:cubicBezTo>
                      <a:pt x="1053" y="16551"/>
                      <a:pt x="402" y="23167"/>
                      <a:pt x="0" y="29859"/>
                    </a:cubicBezTo>
                    <a:cubicBezTo>
                      <a:pt x="1003" y="30035"/>
                      <a:pt x="1955" y="30386"/>
                      <a:pt x="2732" y="30912"/>
                    </a:cubicBezTo>
                    <a:cubicBezTo>
                      <a:pt x="2732" y="30912"/>
                      <a:pt x="2757" y="30937"/>
                      <a:pt x="2757" y="30937"/>
                    </a:cubicBezTo>
                    <a:cubicBezTo>
                      <a:pt x="2833" y="29609"/>
                      <a:pt x="3459" y="28355"/>
                      <a:pt x="4386" y="27428"/>
                    </a:cubicBezTo>
                    <a:cubicBezTo>
                      <a:pt x="3534" y="22340"/>
                      <a:pt x="5865" y="16676"/>
                      <a:pt x="8923" y="12741"/>
                    </a:cubicBezTo>
                    <a:cubicBezTo>
                      <a:pt x="12432" y="8255"/>
                      <a:pt x="17595" y="5248"/>
                      <a:pt x="23058" y="3869"/>
                    </a:cubicBezTo>
                    <a:cubicBezTo>
                      <a:pt x="25181" y="3332"/>
                      <a:pt x="27400" y="3060"/>
                      <a:pt x="29617" y="3060"/>
                    </a:cubicBezTo>
                    <a:cubicBezTo>
                      <a:pt x="38363" y="3060"/>
                      <a:pt x="47081" y="7292"/>
                      <a:pt x="49800" y="16150"/>
                    </a:cubicBezTo>
                    <a:cubicBezTo>
                      <a:pt x="50627" y="14721"/>
                      <a:pt x="52256" y="13719"/>
                      <a:pt x="54011" y="13619"/>
                    </a:cubicBezTo>
                    <a:cubicBezTo>
                      <a:pt x="50126" y="4080"/>
                      <a:pt x="39364" y="1"/>
                      <a:pt x="29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2"/>
              <p:cNvSpPr/>
              <p:nvPr/>
            </p:nvSpPr>
            <p:spPr>
              <a:xfrm>
                <a:off x="3292125" y="1319550"/>
                <a:ext cx="815825" cy="465900"/>
              </a:xfrm>
              <a:custGeom>
                <a:avLst/>
                <a:gdLst/>
                <a:ahLst/>
                <a:cxnLst/>
                <a:rect l="l" t="t" r="r" b="b"/>
                <a:pathLst>
                  <a:path w="32633" h="18636" extrusionOk="0">
                    <a:moveTo>
                      <a:pt x="20146" y="0"/>
                    </a:moveTo>
                    <a:cubicBezTo>
                      <a:pt x="17942" y="0"/>
                      <a:pt x="15751" y="320"/>
                      <a:pt x="13785" y="866"/>
                    </a:cubicBezTo>
                    <a:cubicBezTo>
                      <a:pt x="6091" y="3022"/>
                      <a:pt x="878" y="9062"/>
                      <a:pt x="1" y="16957"/>
                    </a:cubicBezTo>
                    <a:cubicBezTo>
                      <a:pt x="1254" y="17132"/>
                      <a:pt x="2407" y="17759"/>
                      <a:pt x="3309" y="18636"/>
                    </a:cubicBezTo>
                    <a:cubicBezTo>
                      <a:pt x="3484" y="12721"/>
                      <a:pt x="7469" y="7082"/>
                      <a:pt x="12833" y="4676"/>
                    </a:cubicBezTo>
                    <a:cubicBezTo>
                      <a:pt x="14884" y="3755"/>
                      <a:pt x="17161" y="3302"/>
                      <a:pt x="19448" y="3302"/>
                    </a:cubicBezTo>
                    <a:cubicBezTo>
                      <a:pt x="23447" y="3302"/>
                      <a:pt x="27475" y="4688"/>
                      <a:pt x="30377" y="7383"/>
                    </a:cubicBezTo>
                    <a:cubicBezTo>
                      <a:pt x="31028" y="6706"/>
                      <a:pt x="31805" y="6130"/>
                      <a:pt x="32632" y="5729"/>
                    </a:cubicBezTo>
                    <a:cubicBezTo>
                      <a:pt x="29957" y="1568"/>
                      <a:pt x="25022" y="0"/>
                      <a:pt x="20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2"/>
              <p:cNvSpPr/>
              <p:nvPr/>
            </p:nvSpPr>
            <p:spPr>
              <a:xfrm>
                <a:off x="3181850" y="1197375"/>
                <a:ext cx="1106550" cy="579950"/>
              </a:xfrm>
              <a:custGeom>
                <a:avLst/>
                <a:gdLst/>
                <a:ahLst/>
                <a:cxnLst/>
                <a:rect l="l" t="t" r="r" b="b"/>
                <a:pathLst>
                  <a:path w="44262" h="23198" extrusionOk="0">
                    <a:moveTo>
                      <a:pt x="24778" y="0"/>
                    </a:moveTo>
                    <a:cubicBezTo>
                      <a:pt x="22539" y="0"/>
                      <a:pt x="20300" y="284"/>
                      <a:pt x="18171" y="841"/>
                    </a:cubicBezTo>
                    <a:cubicBezTo>
                      <a:pt x="13108" y="2144"/>
                      <a:pt x="8372" y="4901"/>
                      <a:pt x="5013" y="8961"/>
                    </a:cubicBezTo>
                    <a:cubicBezTo>
                      <a:pt x="1479" y="13147"/>
                      <a:pt x="326" y="17884"/>
                      <a:pt x="1" y="23197"/>
                    </a:cubicBezTo>
                    <a:cubicBezTo>
                      <a:pt x="903" y="22420"/>
                      <a:pt x="2056" y="21919"/>
                      <a:pt x="3234" y="21819"/>
                    </a:cubicBezTo>
                    <a:cubicBezTo>
                      <a:pt x="3359" y="21806"/>
                      <a:pt x="3484" y="21800"/>
                      <a:pt x="3610" y="21800"/>
                    </a:cubicBezTo>
                    <a:cubicBezTo>
                      <a:pt x="3735" y="21800"/>
                      <a:pt x="3860" y="21806"/>
                      <a:pt x="3986" y="21819"/>
                    </a:cubicBezTo>
                    <a:cubicBezTo>
                      <a:pt x="3635" y="13673"/>
                      <a:pt x="10627" y="7082"/>
                      <a:pt x="17996" y="5027"/>
                    </a:cubicBezTo>
                    <a:cubicBezTo>
                      <a:pt x="20027" y="4456"/>
                      <a:pt x="22276" y="4128"/>
                      <a:pt x="24536" y="4128"/>
                    </a:cubicBezTo>
                    <a:cubicBezTo>
                      <a:pt x="29719" y="4128"/>
                      <a:pt x="34960" y="5854"/>
                      <a:pt x="37770" y="10340"/>
                    </a:cubicBezTo>
                    <a:cubicBezTo>
                      <a:pt x="37870" y="10290"/>
                      <a:pt x="37971" y="10265"/>
                      <a:pt x="38046" y="10240"/>
                    </a:cubicBezTo>
                    <a:cubicBezTo>
                      <a:pt x="38560" y="10096"/>
                      <a:pt x="39070" y="10028"/>
                      <a:pt x="39568" y="10028"/>
                    </a:cubicBezTo>
                    <a:cubicBezTo>
                      <a:pt x="41500" y="10028"/>
                      <a:pt x="43245" y="11052"/>
                      <a:pt x="44261" y="12646"/>
                    </a:cubicBezTo>
                    <a:cubicBezTo>
                      <a:pt x="41667" y="4030"/>
                      <a:pt x="33218" y="0"/>
                      <a:pt x="24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2"/>
              <p:cNvSpPr/>
              <p:nvPr/>
            </p:nvSpPr>
            <p:spPr>
              <a:xfrm>
                <a:off x="4428100" y="1721200"/>
                <a:ext cx="95825" cy="33975"/>
              </a:xfrm>
              <a:custGeom>
                <a:avLst/>
                <a:gdLst/>
                <a:ahLst/>
                <a:cxnLst/>
                <a:rect l="l" t="t" r="r" b="b"/>
                <a:pathLst>
                  <a:path w="3833" h="1359" extrusionOk="0">
                    <a:moveTo>
                      <a:pt x="2915" y="1"/>
                    </a:moveTo>
                    <a:cubicBezTo>
                      <a:pt x="2865" y="1"/>
                      <a:pt x="2813" y="5"/>
                      <a:pt x="2757" y="14"/>
                    </a:cubicBezTo>
                    <a:cubicBezTo>
                      <a:pt x="1980" y="164"/>
                      <a:pt x="1178" y="89"/>
                      <a:pt x="401" y="264"/>
                    </a:cubicBezTo>
                    <a:cubicBezTo>
                      <a:pt x="0" y="364"/>
                      <a:pt x="0" y="991"/>
                      <a:pt x="401" y="1091"/>
                    </a:cubicBezTo>
                    <a:cubicBezTo>
                      <a:pt x="1178" y="1292"/>
                      <a:pt x="1980" y="1217"/>
                      <a:pt x="2757" y="1342"/>
                    </a:cubicBezTo>
                    <a:cubicBezTo>
                      <a:pt x="2820" y="1353"/>
                      <a:pt x="2880" y="1358"/>
                      <a:pt x="2935" y="1358"/>
                    </a:cubicBezTo>
                    <a:cubicBezTo>
                      <a:pt x="3832" y="1358"/>
                      <a:pt x="3826" y="1"/>
                      <a:pt x="2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2"/>
              <p:cNvSpPr/>
              <p:nvPr/>
            </p:nvSpPr>
            <p:spPr>
              <a:xfrm>
                <a:off x="4372950" y="1637800"/>
                <a:ext cx="123275" cy="64975"/>
              </a:xfrm>
              <a:custGeom>
                <a:avLst/>
                <a:gdLst/>
                <a:ahLst/>
                <a:cxnLst/>
                <a:rect l="l" t="t" r="r" b="b"/>
                <a:pathLst>
                  <a:path w="4931" h="2599" extrusionOk="0">
                    <a:moveTo>
                      <a:pt x="3598" y="1"/>
                    </a:moveTo>
                    <a:cubicBezTo>
                      <a:pt x="3538" y="1"/>
                      <a:pt x="3474" y="20"/>
                      <a:pt x="3409" y="66"/>
                    </a:cubicBezTo>
                    <a:cubicBezTo>
                      <a:pt x="2432" y="743"/>
                      <a:pt x="1580" y="1345"/>
                      <a:pt x="452" y="1720"/>
                    </a:cubicBezTo>
                    <a:cubicBezTo>
                      <a:pt x="1" y="1871"/>
                      <a:pt x="51" y="2548"/>
                      <a:pt x="552" y="2548"/>
                    </a:cubicBezTo>
                    <a:cubicBezTo>
                      <a:pt x="1048" y="2538"/>
                      <a:pt x="1540" y="2533"/>
                      <a:pt x="2031" y="2533"/>
                    </a:cubicBezTo>
                    <a:cubicBezTo>
                      <a:pt x="2881" y="2533"/>
                      <a:pt x="3729" y="2550"/>
                      <a:pt x="4587" y="2598"/>
                    </a:cubicBezTo>
                    <a:cubicBezTo>
                      <a:pt x="4595" y="2598"/>
                      <a:pt x="4602" y="2599"/>
                      <a:pt x="4609" y="2599"/>
                    </a:cubicBezTo>
                    <a:cubicBezTo>
                      <a:pt x="4867" y="2599"/>
                      <a:pt x="4931" y="2170"/>
                      <a:pt x="4663" y="2096"/>
                    </a:cubicBezTo>
                    <a:cubicBezTo>
                      <a:pt x="3911" y="1946"/>
                      <a:pt x="3159" y="1821"/>
                      <a:pt x="2407" y="1771"/>
                    </a:cubicBezTo>
                    <a:cubicBezTo>
                      <a:pt x="2933" y="1445"/>
                      <a:pt x="3435" y="1094"/>
                      <a:pt x="3836" y="643"/>
                    </a:cubicBezTo>
                    <a:cubicBezTo>
                      <a:pt x="4061" y="397"/>
                      <a:pt x="3868" y="1"/>
                      <a:pt x="3598"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2"/>
              <p:cNvSpPr/>
              <p:nvPr/>
            </p:nvSpPr>
            <p:spPr>
              <a:xfrm>
                <a:off x="4220350" y="1701225"/>
                <a:ext cx="93100" cy="64900"/>
              </a:xfrm>
              <a:custGeom>
                <a:avLst/>
                <a:gdLst/>
                <a:ahLst/>
                <a:cxnLst/>
                <a:rect l="l" t="t" r="r" b="b"/>
                <a:pathLst>
                  <a:path w="3724" h="2596" extrusionOk="0">
                    <a:moveTo>
                      <a:pt x="2684" y="0"/>
                    </a:moveTo>
                    <a:cubicBezTo>
                      <a:pt x="2374" y="0"/>
                      <a:pt x="2103" y="407"/>
                      <a:pt x="2371" y="712"/>
                    </a:cubicBezTo>
                    <a:cubicBezTo>
                      <a:pt x="2696" y="1063"/>
                      <a:pt x="2396" y="1640"/>
                      <a:pt x="1995" y="1765"/>
                    </a:cubicBezTo>
                    <a:cubicBezTo>
                      <a:pt x="1904" y="1797"/>
                      <a:pt x="1816" y="1812"/>
                      <a:pt x="1733" y="1812"/>
                    </a:cubicBezTo>
                    <a:cubicBezTo>
                      <a:pt x="1169" y="1812"/>
                      <a:pt x="772" y="1142"/>
                      <a:pt x="641" y="662"/>
                    </a:cubicBezTo>
                    <a:cubicBezTo>
                      <a:pt x="596" y="514"/>
                      <a:pt x="457" y="444"/>
                      <a:pt x="322" y="444"/>
                    </a:cubicBezTo>
                    <a:cubicBezTo>
                      <a:pt x="159" y="444"/>
                      <a:pt x="1" y="546"/>
                      <a:pt x="15" y="737"/>
                    </a:cubicBezTo>
                    <a:cubicBezTo>
                      <a:pt x="99" y="1666"/>
                      <a:pt x="895" y="2595"/>
                      <a:pt x="1833" y="2595"/>
                    </a:cubicBezTo>
                    <a:cubicBezTo>
                      <a:pt x="2008" y="2595"/>
                      <a:pt x="2189" y="2563"/>
                      <a:pt x="2371" y="2492"/>
                    </a:cubicBezTo>
                    <a:cubicBezTo>
                      <a:pt x="3273" y="2141"/>
                      <a:pt x="3724" y="838"/>
                      <a:pt x="2972" y="136"/>
                    </a:cubicBezTo>
                    <a:cubicBezTo>
                      <a:pt x="2882" y="40"/>
                      <a:pt x="2781" y="0"/>
                      <a:pt x="2684"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2"/>
              <p:cNvSpPr/>
              <p:nvPr/>
            </p:nvSpPr>
            <p:spPr>
              <a:xfrm>
                <a:off x="4049650" y="1773875"/>
                <a:ext cx="97150" cy="32225"/>
              </a:xfrm>
              <a:custGeom>
                <a:avLst/>
                <a:gdLst/>
                <a:ahLst/>
                <a:cxnLst/>
                <a:rect l="l" t="t" r="r" b="b"/>
                <a:pathLst>
                  <a:path w="3886" h="1289" extrusionOk="0">
                    <a:moveTo>
                      <a:pt x="2691" y="0"/>
                    </a:moveTo>
                    <a:cubicBezTo>
                      <a:pt x="2007" y="0"/>
                      <a:pt x="1300" y="95"/>
                      <a:pt x="627" y="137"/>
                    </a:cubicBezTo>
                    <a:cubicBezTo>
                      <a:pt x="1" y="212"/>
                      <a:pt x="1" y="1064"/>
                      <a:pt x="627" y="1140"/>
                    </a:cubicBezTo>
                    <a:cubicBezTo>
                      <a:pt x="1255" y="1199"/>
                      <a:pt x="1914" y="1288"/>
                      <a:pt x="2555" y="1288"/>
                    </a:cubicBezTo>
                    <a:cubicBezTo>
                      <a:pt x="2733" y="1288"/>
                      <a:pt x="2909" y="1281"/>
                      <a:pt x="3083" y="1265"/>
                    </a:cubicBezTo>
                    <a:cubicBezTo>
                      <a:pt x="3885" y="1190"/>
                      <a:pt x="3885" y="87"/>
                      <a:pt x="3083" y="12"/>
                    </a:cubicBezTo>
                    <a:cubicBezTo>
                      <a:pt x="2954" y="4"/>
                      <a:pt x="2823" y="0"/>
                      <a:pt x="26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2"/>
              <p:cNvSpPr/>
              <p:nvPr/>
            </p:nvSpPr>
            <p:spPr>
              <a:xfrm>
                <a:off x="4045900" y="1688125"/>
                <a:ext cx="118450" cy="61250"/>
              </a:xfrm>
              <a:custGeom>
                <a:avLst/>
                <a:gdLst/>
                <a:ahLst/>
                <a:cxnLst/>
                <a:rect l="l" t="t" r="r" b="b"/>
                <a:pathLst>
                  <a:path w="4738" h="2450" extrusionOk="0">
                    <a:moveTo>
                      <a:pt x="820" y="1"/>
                    </a:moveTo>
                    <a:cubicBezTo>
                      <a:pt x="681" y="1"/>
                      <a:pt x="542" y="3"/>
                      <a:pt x="401" y="8"/>
                    </a:cubicBezTo>
                    <a:cubicBezTo>
                      <a:pt x="0" y="33"/>
                      <a:pt x="0" y="660"/>
                      <a:pt x="401" y="660"/>
                    </a:cubicBezTo>
                    <a:cubicBezTo>
                      <a:pt x="572" y="651"/>
                      <a:pt x="742" y="647"/>
                      <a:pt x="911" y="647"/>
                    </a:cubicBezTo>
                    <a:cubicBezTo>
                      <a:pt x="1754" y="647"/>
                      <a:pt x="2565" y="752"/>
                      <a:pt x="3359" y="961"/>
                    </a:cubicBezTo>
                    <a:cubicBezTo>
                      <a:pt x="2456" y="1286"/>
                      <a:pt x="1554" y="1612"/>
                      <a:pt x="702" y="2038"/>
                    </a:cubicBezTo>
                    <a:cubicBezTo>
                      <a:pt x="498" y="2152"/>
                      <a:pt x="602" y="2450"/>
                      <a:pt x="790" y="2450"/>
                    </a:cubicBezTo>
                    <a:cubicBezTo>
                      <a:pt x="810" y="2450"/>
                      <a:pt x="831" y="2446"/>
                      <a:pt x="852" y="2439"/>
                    </a:cubicBezTo>
                    <a:cubicBezTo>
                      <a:pt x="2080" y="2139"/>
                      <a:pt x="3258" y="1637"/>
                      <a:pt x="4436" y="1211"/>
                    </a:cubicBezTo>
                    <a:cubicBezTo>
                      <a:pt x="4737" y="1111"/>
                      <a:pt x="4737" y="710"/>
                      <a:pt x="4436" y="610"/>
                    </a:cubicBezTo>
                    <a:cubicBezTo>
                      <a:pt x="3263" y="204"/>
                      <a:pt x="2070" y="1"/>
                      <a:pt x="820"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2"/>
              <p:cNvSpPr/>
              <p:nvPr/>
            </p:nvSpPr>
            <p:spPr>
              <a:xfrm>
                <a:off x="3484475" y="2013175"/>
                <a:ext cx="89625" cy="32000"/>
              </a:xfrm>
              <a:custGeom>
                <a:avLst/>
                <a:gdLst/>
                <a:ahLst/>
                <a:cxnLst/>
                <a:rect l="l" t="t" r="r" b="b"/>
                <a:pathLst>
                  <a:path w="3585" h="1280" extrusionOk="0">
                    <a:moveTo>
                      <a:pt x="2382" y="1"/>
                    </a:moveTo>
                    <a:cubicBezTo>
                      <a:pt x="1742" y="1"/>
                      <a:pt x="1025" y="91"/>
                      <a:pt x="427" y="214"/>
                    </a:cubicBezTo>
                    <a:cubicBezTo>
                      <a:pt x="1" y="289"/>
                      <a:pt x="1" y="966"/>
                      <a:pt x="427" y="1066"/>
                    </a:cubicBezTo>
                    <a:cubicBezTo>
                      <a:pt x="1025" y="1190"/>
                      <a:pt x="1742" y="1280"/>
                      <a:pt x="2382" y="1280"/>
                    </a:cubicBezTo>
                    <a:cubicBezTo>
                      <a:pt x="2520" y="1280"/>
                      <a:pt x="2654" y="1276"/>
                      <a:pt x="2783" y="1267"/>
                    </a:cubicBezTo>
                    <a:cubicBezTo>
                      <a:pt x="3585" y="1192"/>
                      <a:pt x="3585" y="89"/>
                      <a:pt x="2783" y="14"/>
                    </a:cubicBezTo>
                    <a:cubicBezTo>
                      <a:pt x="2654" y="5"/>
                      <a:pt x="2520" y="1"/>
                      <a:pt x="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2"/>
              <p:cNvSpPr/>
              <p:nvPr/>
            </p:nvSpPr>
            <p:spPr>
              <a:xfrm>
                <a:off x="3454175" y="1926300"/>
                <a:ext cx="85475" cy="71600"/>
              </a:xfrm>
              <a:custGeom>
                <a:avLst/>
                <a:gdLst/>
                <a:ahLst/>
                <a:cxnLst/>
                <a:rect l="l" t="t" r="r" b="b"/>
                <a:pathLst>
                  <a:path w="3419" h="2864" extrusionOk="0">
                    <a:moveTo>
                      <a:pt x="1808" y="0"/>
                    </a:moveTo>
                    <a:cubicBezTo>
                      <a:pt x="1017" y="0"/>
                      <a:pt x="0" y="771"/>
                      <a:pt x="336" y="1634"/>
                    </a:cubicBezTo>
                    <a:cubicBezTo>
                      <a:pt x="361" y="1759"/>
                      <a:pt x="436" y="1835"/>
                      <a:pt x="486" y="1910"/>
                    </a:cubicBezTo>
                    <a:cubicBezTo>
                      <a:pt x="561" y="2110"/>
                      <a:pt x="662" y="2286"/>
                      <a:pt x="787" y="2461"/>
                    </a:cubicBezTo>
                    <a:cubicBezTo>
                      <a:pt x="1044" y="2738"/>
                      <a:pt x="1372" y="2863"/>
                      <a:pt x="1701" y="2863"/>
                    </a:cubicBezTo>
                    <a:cubicBezTo>
                      <a:pt x="2204" y="2863"/>
                      <a:pt x="2710" y="2571"/>
                      <a:pt x="2967" y="2085"/>
                    </a:cubicBezTo>
                    <a:cubicBezTo>
                      <a:pt x="3418" y="1208"/>
                      <a:pt x="2942" y="105"/>
                      <a:pt x="1915" y="5"/>
                    </a:cubicBezTo>
                    <a:cubicBezTo>
                      <a:pt x="1880" y="2"/>
                      <a:pt x="1844" y="0"/>
                      <a:pt x="180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2"/>
              <p:cNvSpPr/>
              <p:nvPr/>
            </p:nvSpPr>
            <p:spPr>
              <a:xfrm>
                <a:off x="3203675" y="1998275"/>
                <a:ext cx="179300" cy="73675"/>
              </a:xfrm>
              <a:custGeom>
                <a:avLst/>
                <a:gdLst/>
                <a:ahLst/>
                <a:cxnLst/>
                <a:rect l="l" t="t" r="r" b="b"/>
                <a:pathLst>
                  <a:path w="7172" h="2947" extrusionOk="0">
                    <a:moveTo>
                      <a:pt x="6752" y="1"/>
                    </a:moveTo>
                    <a:cubicBezTo>
                      <a:pt x="6648" y="1"/>
                      <a:pt x="6547" y="48"/>
                      <a:pt x="6496" y="159"/>
                    </a:cubicBezTo>
                    <a:cubicBezTo>
                      <a:pt x="5860" y="1579"/>
                      <a:pt x="4670" y="2291"/>
                      <a:pt x="3440" y="2291"/>
                    </a:cubicBezTo>
                    <a:cubicBezTo>
                      <a:pt x="2392" y="2291"/>
                      <a:pt x="1315" y="1773"/>
                      <a:pt x="531" y="735"/>
                    </a:cubicBezTo>
                    <a:cubicBezTo>
                      <a:pt x="470" y="667"/>
                      <a:pt x="394" y="638"/>
                      <a:pt x="320" y="638"/>
                    </a:cubicBezTo>
                    <a:cubicBezTo>
                      <a:pt x="151" y="638"/>
                      <a:pt x="0" y="793"/>
                      <a:pt x="105" y="986"/>
                    </a:cubicBezTo>
                    <a:cubicBezTo>
                      <a:pt x="828" y="2331"/>
                      <a:pt x="2076" y="2947"/>
                      <a:pt x="3337" y="2947"/>
                    </a:cubicBezTo>
                    <a:cubicBezTo>
                      <a:pt x="4872" y="2947"/>
                      <a:pt x="6426" y="2033"/>
                      <a:pt x="7072" y="409"/>
                    </a:cubicBezTo>
                    <a:cubicBezTo>
                      <a:pt x="7172" y="178"/>
                      <a:pt x="6954" y="1"/>
                      <a:pt x="675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2"/>
              <p:cNvSpPr/>
              <p:nvPr/>
            </p:nvSpPr>
            <p:spPr>
              <a:xfrm>
                <a:off x="3062800" y="1938300"/>
                <a:ext cx="88275" cy="75700"/>
              </a:xfrm>
              <a:custGeom>
                <a:avLst/>
                <a:gdLst/>
                <a:ahLst/>
                <a:cxnLst/>
                <a:rect l="l" t="t" r="r" b="b"/>
                <a:pathLst>
                  <a:path w="3531" h="3028" extrusionOk="0">
                    <a:moveTo>
                      <a:pt x="1893" y="1"/>
                    </a:moveTo>
                    <a:cubicBezTo>
                      <a:pt x="1880" y="1"/>
                      <a:pt x="1868" y="1"/>
                      <a:pt x="1855" y="1"/>
                    </a:cubicBezTo>
                    <a:cubicBezTo>
                      <a:pt x="1028" y="26"/>
                      <a:pt x="1" y="904"/>
                      <a:pt x="427" y="1756"/>
                    </a:cubicBezTo>
                    <a:cubicBezTo>
                      <a:pt x="427" y="2107"/>
                      <a:pt x="602" y="2432"/>
                      <a:pt x="878" y="2683"/>
                    </a:cubicBezTo>
                    <a:cubicBezTo>
                      <a:pt x="1157" y="2921"/>
                      <a:pt x="1474" y="3027"/>
                      <a:pt x="1784" y="3027"/>
                    </a:cubicBezTo>
                    <a:cubicBezTo>
                      <a:pt x="2422" y="3027"/>
                      <a:pt x="3032" y="2580"/>
                      <a:pt x="3234" y="1906"/>
                    </a:cubicBezTo>
                    <a:cubicBezTo>
                      <a:pt x="3531" y="966"/>
                      <a:pt x="2875" y="1"/>
                      <a:pt x="189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2"/>
              <p:cNvSpPr/>
              <p:nvPr/>
            </p:nvSpPr>
            <p:spPr>
              <a:xfrm>
                <a:off x="3034550" y="2031450"/>
                <a:ext cx="87175" cy="33250"/>
              </a:xfrm>
              <a:custGeom>
                <a:avLst/>
                <a:gdLst/>
                <a:ahLst/>
                <a:cxnLst/>
                <a:rect l="l" t="t" r="r" b="b"/>
                <a:pathLst>
                  <a:path w="3487" h="1330" extrusionOk="0">
                    <a:moveTo>
                      <a:pt x="2209" y="1"/>
                    </a:moveTo>
                    <a:cubicBezTo>
                      <a:pt x="1644" y="1"/>
                      <a:pt x="1033" y="173"/>
                      <a:pt x="579" y="335"/>
                    </a:cubicBezTo>
                    <a:cubicBezTo>
                      <a:pt x="0" y="544"/>
                      <a:pt x="170" y="1330"/>
                      <a:pt x="693" y="1330"/>
                    </a:cubicBezTo>
                    <a:cubicBezTo>
                      <a:pt x="737" y="1330"/>
                      <a:pt x="782" y="1324"/>
                      <a:pt x="830" y="1313"/>
                    </a:cubicBezTo>
                    <a:cubicBezTo>
                      <a:pt x="1181" y="1238"/>
                      <a:pt x="1532" y="1213"/>
                      <a:pt x="1883" y="1213"/>
                    </a:cubicBezTo>
                    <a:cubicBezTo>
                      <a:pt x="2093" y="1213"/>
                      <a:pt x="2304" y="1240"/>
                      <a:pt x="2514" y="1240"/>
                    </a:cubicBezTo>
                    <a:cubicBezTo>
                      <a:pt x="2654" y="1240"/>
                      <a:pt x="2795" y="1228"/>
                      <a:pt x="2935" y="1188"/>
                    </a:cubicBezTo>
                    <a:cubicBezTo>
                      <a:pt x="3361" y="1062"/>
                      <a:pt x="3487" y="411"/>
                      <a:pt x="3060" y="185"/>
                    </a:cubicBezTo>
                    <a:cubicBezTo>
                      <a:pt x="2813" y="52"/>
                      <a:pt x="2518" y="1"/>
                      <a:pt x="2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49" name="Google Shape;4049;p42"/>
          <p:cNvSpPr txBox="1">
            <a:spLocks noGrp="1"/>
          </p:cNvSpPr>
          <p:nvPr>
            <p:ph type="subTitle" idx="4294967295"/>
          </p:nvPr>
        </p:nvSpPr>
        <p:spPr>
          <a:xfrm>
            <a:off x="1257393" y="2347913"/>
            <a:ext cx="1164300" cy="2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Rainbow</a:t>
            </a:r>
            <a:endParaRPr sz="1400">
              <a:solidFill>
                <a:schemeClr val="dk1"/>
              </a:solidFill>
            </a:endParaRPr>
          </a:p>
        </p:txBody>
      </p:sp>
      <p:sp>
        <p:nvSpPr>
          <p:cNvPr id="4050" name="Google Shape;4050;p42"/>
          <p:cNvSpPr txBox="1">
            <a:spLocks noGrp="1"/>
          </p:cNvSpPr>
          <p:nvPr>
            <p:ph type="subTitle" idx="4294967295"/>
          </p:nvPr>
        </p:nvSpPr>
        <p:spPr>
          <a:xfrm>
            <a:off x="1257393" y="4024793"/>
            <a:ext cx="1164300" cy="2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Star</a:t>
            </a:r>
            <a:endParaRPr sz="1400">
              <a:solidFill>
                <a:schemeClr val="dk1"/>
              </a:solidFill>
            </a:endParaRPr>
          </a:p>
        </p:txBody>
      </p:sp>
      <p:sp>
        <p:nvSpPr>
          <p:cNvPr id="4051" name="Google Shape;4051;p42"/>
          <p:cNvSpPr txBox="1">
            <a:spLocks noGrp="1"/>
          </p:cNvSpPr>
          <p:nvPr>
            <p:ph type="subTitle" idx="4294967295"/>
          </p:nvPr>
        </p:nvSpPr>
        <p:spPr>
          <a:xfrm>
            <a:off x="4882636" y="2347913"/>
            <a:ext cx="1164300" cy="2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Moon</a:t>
            </a:r>
            <a:endParaRPr sz="1400">
              <a:solidFill>
                <a:schemeClr val="dk1"/>
              </a:solidFill>
            </a:endParaRPr>
          </a:p>
        </p:txBody>
      </p:sp>
      <p:sp>
        <p:nvSpPr>
          <p:cNvPr id="4052" name="Google Shape;4052;p42"/>
          <p:cNvSpPr txBox="1">
            <a:spLocks noGrp="1"/>
          </p:cNvSpPr>
          <p:nvPr>
            <p:ph type="subTitle" idx="4294967295"/>
          </p:nvPr>
        </p:nvSpPr>
        <p:spPr>
          <a:xfrm>
            <a:off x="4953418" y="4024793"/>
            <a:ext cx="1164300" cy="2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Sun</a:t>
            </a:r>
            <a:endParaRPr sz="1400">
              <a:solidFill>
                <a:schemeClr val="dk1"/>
              </a:solidFill>
            </a:endParaRPr>
          </a:p>
        </p:txBody>
      </p:sp>
      <p:sp>
        <p:nvSpPr>
          <p:cNvPr id="4053" name="Google Shape;4053;p42"/>
          <p:cNvSpPr/>
          <p:nvPr/>
        </p:nvSpPr>
        <p:spPr>
          <a:xfrm>
            <a:off x="3130101" y="1349309"/>
            <a:ext cx="1135200" cy="1135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2"/>
          <p:cNvSpPr/>
          <p:nvPr/>
        </p:nvSpPr>
        <p:spPr>
          <a:xfrm>
            <a:off x="3130101" y="2937037"/>
            <a:ext cx="1135200" cy="1135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2"/>
          <p:cNvSpPr/>
          <p:nvPr/>
        </p:nvSpPr>
        <p:spPr>
          <a:xfrm>
            <a:off x="6748963" y="1349309"/>
            <a:ext cx="1135200" cy="1135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2"/>
          <p:cNvSpPr/>
          <p:nvPr/>
        </p:nvSpPr>
        <p:spPr>
          <a:xfrm>
            <a:off x="6748963" y="2937037"/>
            <a:ext cx="1135200" cy="1135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2">
            <a:hlinkClick r:id="rId3" action="ppaction://hlinksldjump"/>
          </p:cNvPr>
          <p:cNvSpPr txBox="1"/>
          <p:nvPr/>
        </p:nvSpPr>
        <p:spPr>
          <a:xfrm>
            <a:off x="3370350" y="4252438"/>
            <a:ext cx="24033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Check the answers</a:t>
            </a:r>
            <a:endParaRPr sz="2000">
              <a:solidFill>
                <a:schemeClr val="accent1"/>
              </a:solidFill>
              <a:latin typeface="Jua"/>
              <a:ea typeface="Jua"/>
              <a:cs typeface="Jua"/>
              <a:sym typeface="Jua"/>
            </a:endParaRPr>
          </a:p>
        </p:txBody>
      </p:sp>
      <p:grpSp>
        <p:nvGrpSpPr>
          <p:cNvPr id="4058" name="Google Shape;4058;p42"/>
          <p:cNvGrpSpPr/>
          <p:nvPr/>
        </p:nvGrpSpPr>
        <p:grpSpPr>
          <a:xfrm>
            <a:off x="8569288" y="4423863"/>
            <a:ext cx="194021" cy="191487"/>
            <a:chOff x="6232000" y="1435050"/>
            <a:chExt cx="488225" cy="481850"/>
          </a:xfrm>
        </p:grpSpPr>
        <p:sp>
          <p:nvSpPr>
            <p:cNvPr id="4059" name="Google Shape;4059;p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0" name="Google Shape;4060;p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1" name="Google Shape;4061;p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2" name="Google Shape;4062;p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3" name="Google Shape;4063;p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64" name="Google Shape;4064;p42">
            <a:hlinkClick r:id="rId4"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4065" name="Google Shape;4065;p42">
            <a:hlinkClick r:id="rId5"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4066" name="Google Shape;4066;p42">
            <a:hlinkClick r:id="rId6"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4067" name="Google Shape;4067;p42">
            <a:hlinkClick r:id="rId7"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4068" name="Google Shape;4068;p42">
            <a:hlinkClick r:id="rId8"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4069" name="Google Shape;4069;p42">
            <a:hlinkClick r:id="rId9"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4070" name="Google Shape;4070;p42">
            <a:hlinkClick r:id="rId10"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2">
            <a:hlinkClick r:id="rId11"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2">
            <a:hlinkClick r:id="rId3"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76"/>
        <p:cNvGrpSpPr/>
        <p:nvPr/>
      </p:nvGrpSpPr>
      <p:grpSpPr>
        <a:xfrm>
          <a:off x="0" y="0"/>
          <a:ext cx="0" cy="0"/>
          <a:chOff x="0" y="0"/>
          <a:chExt cx="0" cy="0"/>
        </a:xfrm>
      </p:grpSpPr>
      <p:sp>
        <p:nvSpPr>
          <p:cNvPr id="4077" name="Google Shape;4077;p43"/>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Weather Matching</a:t>
            </a:r>
            <a:endParaRPr/>
          </a:p>
        </p:txBody>
      </p:sp>
      <p:sp>
        <p:nvSpPr>
          <p:cNvPr id="4078" name="Google Shape;4078;p43"/>
          <p:cNvSpPr txBox="1">
            <a:spLocks noGrp="1"/>
          </p:cNvSpPr>
          <p:nvPr>
            <p:ph type="subTitle" idx="4294967295"/>
          </p:nvPr>
        </p:nvSpPr>
        <p:spPr>
          <a:xfrm>
            <a:off x="3115556" y="938226"/>
            <a:ext cx="1164300" cy="2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Day</a:t>
            </a:r>
            <a:endParaRPr sz="1400">
              <a:solidFill>
                <a:schemeClr val="dk1"/>
              </a:solidFill>
            </a:endParaRPr>
          </a:p>
        </p:txBody>
      </p:sp>
      <p:grpSp>
        <p:nvGrpSpPr>
          <p:cNvPr id="4079" name="Google Shape;4079;p43"/>
          <p:cNvGrpSpPr/>
          <p:nvPr/>
        </p:nvGrpSpPr>
        <p:grpSpPr>
          <a:xfrm>
            <a:off x="4884137" y="657616"/>
            <a:ext cx="1189776" cy="1629246"/>
            <a:chOff x="1375763" y="825203"/>
            <a:chExt cx="1189776" cy="1629246"/>
          </a:xfrm>
        </p:grpSpPr>
        <p:sp>
          <p:nvSpPr>
            <p:cNvPr id="4080" name="Google Shape;4080;p43"/>
            <p:cNvSpPr/>
            <p:nvPr/>
          </p:nvSpPr>
          <p:spPr>
            <a:xfrm>
              <a:off x="1430339" y="1319249"/>
              <a:ext cx="1135200" cy="11352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3"/>
            <p:cNvSpPr/>
            <p:nvPr/>
          </p:nvSpPr>
          <p:spPr>
            <a:xfrm>
              <a:off x="1375763" y="1277296"/>
              <a:ext cx="1135200" cy="113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3"/>
            <p:cNvSpPr/>
            <p:nvPr/>
          </p:nvSpPr>
          <p:spPr>
            <a:xfrm rot="-2196712" flipH="1">
              <a:off x="1595491" y="973332"/>
              <a:ext cx="695729" cy="601153"/>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nvGrpSpPr>
            <p:cNvPr id="4083" name="Google Shape;4083;p43"/>
            <p:cNvGrpSpPr/>
            <p:nvPr/>
          </p:nvGrpSpPr>
          <p:grpSpPr>
            <a:xfrm>
              <a:off x="1544316" y="1487936"/>
              <a:ext cx="798110" cy="773065"/>
              <a:chOff x="-1528250" y="2866050"/>
              <a:chExt cx="1141625" cy="1105800"/>
            </a:xfrm>
          </p:grpSpPr>
          <p:sp>
            <p:nvSpPr>
              <p:cNvPr id="4084" name="Google Shape;4084;p43"/>
              <p:cNvSpPr/>
              <p:nvPr/>
            </p:nvSpPr>
            <p:spPr>
              <a:xfrm>
                <a:off x="-1528250" y="2866050"/>
                <a:ext cx="1141625" cy="1105800"/>
              </a:xfrm>
              <a:custGeom>
                <a:avLst/>
                <a:gdLst/>
                <a:ahLst/>
                <a:cxnLst/>
                <a:rect l="l" t="t" r="r" b="b"/>
                <a:pathLst>
                  <a:path w="45665" h="44232" extrusionOk="0">
                    <a:moveTo>
                      <a:pt x="31774" y="22164"/>
                    </a:moveTo>
                    <a:cubicBezTo>
                      <a:pt x="32029" y="22164"/>
                      <a:pt x="32279" y="22209"/>
                      <a:pt x="32507" y="22306"/>
                    </a:cubicBezTo>
                    <a:cubicBezTo>
                      <a:pt x="33735" y="22833"/>
                      <a:pt x="34311" y="24562"/>
                      <a:pt x="33459" y="25640"/>
                    </a:cubicBezTo>
                    <a:cubicBezTo>
                      <a:pt x="33396" y="25731"/>
                      <a:pt x="33305" y="25769"/>
                      <a:pt x="33211" y="25769"/>
                    </a:cubicBezTo>
                    <a:cubicBezTo>
                      <a:pt x="32968" y="25769"/>
                      <a:pt x="32699" y="25516"/>
                      <a:pt x="32808" y="25264"/>
                    </a:cubicBezTo>
                    <a:cubicBezTo>
                      <a:pt x="33108" y="24487"/>
                      <a:pt x="33108" y="23509"/>
                      <a:pt x="32256" y="23083"/>
                    </a:cubicBezTo>
                    <a:cubicBezTo>
                      <a:pt x="32061" y="22991"/>
                      <a:pt x="31870" y="22950"/>
                      <a:pt x="31684" y="22950"/>
                    </a:cubicBezTo>
                    <a:cubicBezTo>
                      <a:pt x="30965" y="22950"/>
                      <a:pt x="30345" y="23568"/>
                      <a:pt x="30026" y="24186"/>
                    </a:cubicBezTo>
                    <a:cubicBezTo>
                      <a:pt x="29987" y="24263"/>
                      <a:pt x="29923" y="24295"/>
                      <a:pt x="29858" y="24295"/>
                    </a:cubicBezTo>
                    <a:cubicBezTo>
                      <a:pt x="29751" y="24295"/>
                      <a:pt x="29640" y="24210"/>
                      <a:pt x="29625" y="24086"/>
                    </a:cubicBezTo>
                    <a:cubicBezTo>
                      <a:pt x="29564" y="22954"/>
                      <a:pt x="30710" y="22164"/>
                      <a:pt x="31774" y="22164"/>
                    </a:cubicBezTo>
                    <a:close/>
                    <a:moveTo>
                      <a:pt x="28048" y="25737"/>
                    </a:moveTo>
                    <a:cubicBezTo>
                      <a:pt x="28064" y="25737"/>
                      <a:pt x="28080" y="25738"/>
                      <a:pt x="28096" y="25740"/>
                    </a:cubicBezTo>
                    <a:cubicBezTo>
                      <a:pt x="28321" y="25790"/>
                      <a:pt x="28522" y="25865"/>
                      <a:pt x="28747" y="25940"/>
                    </a:cubicBezTo>
                    <a:cubicBezTo>
                      <a:pt x="28823" y="25940"/>
                      <a:pt x="28923" y="25965"/>
                      <a:pt x="29023" y="26016"/>
                    </a:cubicBezTo>
                    <a:cubicBezTo>
                      <a:pt x="29173" y="26091"/>
                      <a:pt x="29324" y="26141"/>
                      <a:pt x="29474" y="26216"/>
                    </a:cubicBezTo>
                    <a:cubicBezTo>
                      <a:pt x="29574" y="26266"/>
                      <a:pt x="29650" y="26341"/>
                      <a:pt x="29700" y="26467"/>
                    </a:cubicBezTo>
                    <a:cubicBezTo>
                      <a:pt x="30251" y="26667"/>
                      <a:pt x="30326" y="27620"/>
                      <a:pt x="29650" y="27720"/>
                    </a:cubicBezTo>
                    <a:cubicBezTo>
                      <a:pt x="29560" y="27738"/>
                      <a:pt x="29471" y="27746"/>
                      <a:pt x="29381" y="27746"/>
                    </a:cubicBezTo>
                    <a:cubicBezTo>
                      <a:pt x="28971" y="27746"/>
                      <a:pt x="28567" y="27570"/>
                      <a:pt x="28196" y="27344"/>
                    </a:cubicBezTo>
                    <a:cubicBezTo>
                      <a:pt x="27920" y="27193"/>
                      <a:pt x="27519" y="26893"/>
                      <a:pt x="27494" y="26517"/>
                    </a:cubicBezTo>
                    <a:cubicBezTo>
                      <a:pt x="27369" y="26341"/>
                      <a:pt x="27469" y="26166"/>
                      <a:pt x="27620" y="26091"/>
                    </a:cubicBezTo>
                    <a:cubicBezTo>
                      <a:pt x="27620" y="25903"/>
                      <a:pt x="27817" y="25737"/>
                      <a:pt x="28048" y="25737"/>
                    </a:cubicBezTo>
                    <a:close/>
                    <a:moveTo>
                      <a:pt x="39510" y="25970"/>
                    </a:moveTo>
                    <a:cubicBezTo>
                      <a:pt x="39834" y="25970"/>
                      <a:pt x="40160" y="26048"/>
                      <a:pt x="40452" y="26216"/>
                    </a:cubicBezTo>
                    <a:cubicBezTo>
                      <a:pt x="41454" y="26767"/>
                      <a:pt x="41780" y="28246"/>
                      <a:pt x="41078" y="29148"/>
                    </a:cubicBezTo>
                    <a:cubicBezTo>
                      <a:pt x="41016" y="29224"/>
                      <a:pt x="40931" y="29257"/>
                      <a:pt x="40843" y="29257"/>
                    </a:cubicBezTo>
                    <a:cubicBezTo>
                      <a:pt x="40612" y="29257"/>
                      <a:pt x="40361" y="29034"/>
                      <a:pt x="40452" y="28797"/>
                    </a:cubicBezTo>
                    <a:cubicBezTo>
                      <a:pt x="40727" y="28146"/>
                      <a:pt x="40752" y="27394"/>
                      <a:pt x="40101" y="26968"/>
                    </a:cubicBezTo>
                    <a:cubicBezTo>
                      <a:pt x="39907" y="26836"/>
                      <a:pt x="39693" y="26778"/>
                      <a:pt x="39479" y="26778"/>
                    </a:cubicBezTo>
                    <a:cubicBezTo>
                      <a:pt x="39003" y="26778"/>
                      <a:pt x="38523" y="27064"/>
                      <a:pt x="38246" y="27444"/>
                    </a:cubicBezTo>
                    <a:cubicBezTo>
                      <a:pt x="38175" y="27543"/>
                      <a:pt x="38061" y="27587"/>
                      <a:pt x="37952" y="27587"/>
                    </a:cubicBezTo>
                    <a:cubicBezTo>
                      <a:pt x="37756" y="27587"/>
                      <a:pt x="37573" y="27444"/>
                      <a:pt x="37670" y="27219"/>
                    </a:cubicBezTo>
                    <a:cubicBezTo>
                      <a:pt x="37936" y="26437"/>
                      <a:pt x="38719" y="25970"/>
                      <a:pt x="39510" y="25970"/>
                    </a:cubicBezTo>
                    <a:close/>
                    <a:moveTo>
                      <a:pt x="38325" y="29857"/>
                    </a:moveTo>
                    <a:cubicBezTo>
                      <a:pt x="38372" y="29857"/>
                      <a:pt x="38421" y="29863"/>
                      <a:pt x="38472" y="29875"/>
                    </a:cubicBezTo>
                    <a:cubicBezTo>
                      <a:pt x="38998" y="30001"/>
                      <a:pt x="39524" y="30176"/>
                      <a:pt x="40051" y="30351"/>
                    </a:cubicBezTo>
                    <a:cubicBezTo>
                      <a:pt x="40477" y="30502"/>
                      <a:pt x="40702" y="30903"/>
                      <a:pt x="40527" y="31329"/>
                    </a:cubicBezTo>
                    <a:cubicBezTo>
                      <a:pt x="40403" y="31611"/>
                      <a:pt x="40130" y="31757"/>
                      <a:pt x="39848" y="31757"/>
                    </a:cubicBezTo>
                    <a:cubicBezTo>
                      <a:pt x="39730" y="31757"/>
                      <a:pt x="39610" y="31732"/>
                      <a:pt x="39499" y="31680"/>
                    </a:cubicBezTo>
                    <a:cubicBezTo>
                      <a:pt x="39299" y="31579"/>
                      <a:pt x="39098" y="31479"/>
                      <a:pt x="38898" y="31404"/>
                    </a:cubicBezTo>
                    <a:cubicBezTo>
                      <a:pt x="38823" y="31379"/>
                      <a:pt x="38747" y="31304"/>
                      <a:pt x="38697" y="31254"/>
                    </a:cubicBezTo>
                    <a:cubicBezTo>
                      <a:pt x="38472" y="31128"/>
                      <a:pt x="38271" y="31003"/>
                      <a:pt x="38046" y="30853"/>
                    </a:cubicBezTo>
                    <a:cubicBezTo>
                      <a:pt x="37564" y="30554"/>
                      <a:pt x="37817" y="29857"/>
                      <a:pt x="38325" y="29857"/>
                    </a:cubicBezTo>
                    <a:close/>
                    <a:moveTo>
                      <a:pt x="30337" y="29824"/>
                    </a:moveTo>
                    <a:cubicBezTo>
                      <a:pt x="30360" y="29824"/>
                      <a:pt x="30383" y="29832"/>
                      <a:pt x="30402" y="29850"/>
                    </a:cubicBezTo>
                    <a:cubicBezTo>
                      <a:pt x="31605" y="31178"/>
                      <a:pt x="32707" y="31930"/>
                      <a:pt x="34537" y="31980"/>
                    </a:cubicBezTo>
                    <a:cubicBezTo>
                      <a:pt x="34913" y="31980"/>
                      <a:pt x="35013" y="32582"/>
                      <a:pt x="34637" y="32632"/>
                    </a:cubicBezTo>
                    <a:cubicBezTo>
                      <a:pt x="34447" y="32665"/>
                      <a:pt x="34251" y="32680"/>
                      <a:pt x="34052" y="32680"/>
                    </a:cubicBezTo>
                    <a:cubicBezTo>
                      <a:pt x="32411" y="32680"/>
                      <a:pt x="30559" y="31607"/>
                      <a:pt x="30201" y="29975"/>
                    </a:cubicBezTo>
                    <a:cubicBezTo>
                      <a:pt x="30182" y="29900"/>
                      <a:pt x="30263" y="29824"/>
                      <a:pt x="30337" y="29824"/>
                    </a:cubicBezTo>
                    <a:close/>
                    <a:moveTo>
                      <a:pt x="26818" y="0"/>
                    </a:moveTo>
                    <a:cubicBezTo>
                      <a:pt x="29825" y="8747"/>
                      <a:pt x="31755" y="19073"/>
                      <a:pt x="25840" y="27068"/>
                    </a:cubicBezTo>
                    <a:cubicBezTo>
                      <a:pt x="23259" y="30577"/>
                      <a:pt x="19549" y="32607"/>
                      <a:pt x="15264" y="33259"/>
                    </a:cubicBezTo>
                    <a:cubicBezTo>
                      <a:pt x="13456" y="33541"/>
                      <a:pt x="11543" y="33686"/>
                      <a:pt x="9609" y="33686"/>
                    </a:cubicBezTo>
                    <a:cubicBezTo>
                      <a:pt x="6392" y="33686"/>
                      <a:pt x="3118" y="33286"/>
                      <a:pt x="176" y="32457"/>
                    </a:cubicBezTo>
                    <a:lnTo>
                      <a:pt x="0" y="32757"/>
                    </a:lnTo>
                    <a:cubicBezTo>
                      <a:pt x="76" y="32757"/>
                      <a:pt x="176" y="32808"/>
                      <a:pt x="226" y="32883"/>
                    </a:cubicBezTo>
                    <a:cubicBezTo>
                      <a:pt x="4286" y="38747"/>
                      <a:pt x="9725" y="42682"/>
                      <a:pt x="16868" y="43835"/>
                    </a:cubicBezTo>
                    <a:cubicBezTo>
                      <a:pt x="18482" y="44092"/>
                      <a:pt x="20124" y="44231"/>
                      <a:pt x="21761" y="44231"/>
                    </a:cubicBezTo>
                    <a:cubicBezTo>
                      <a:pt x="26354" y="44231"/>
                      <a:pt x="30913" y="43137"/>
                      <a:pt x="34737" y="40477"/>
                    </a:cubicBezTo>
                    <a:cubicBezTo>
                      <a:pt x="39424" y="37244"/>
                      <a:pt x="42707" y="32156"/>
                      <a:pt x="43660" y="26542"/>
                    </a:cubicBezTo>
                    <a:cubicBezTo>
                      <a:pt x="45665" y="14637"/>
                      <a:pt x="37970" y="3634"/>
                      <a:pt x="26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3"/>
              <p:cNvSpPr/>
              <p:nvPr/>
            </p:nvSpPr>
            <p:spPr>
              <a:xfrm>
                <a:off x="-589175" y="3612450"/>
                <a:ext cx="78500" cy="47550"/>
              </a:xfrm>
              <a:custGeom>
                <a:avLst/>
                <a:gdLst/>
                <a:ahLst/>
                <a:cxnLst/>
                <a:rect l="l" t="t" r="r" b="b"/>
                <a:pathLst>
                  <a:path w="3140" h="1902" extrusionOk="0">
                    <a:moveTo>
                      <a:pt x="762" y="1"/>
                    </a:moveTo>
                    <a:cubicBezTo>
                      <a:pt x="254" y="1"/>
                      <a:pt x="1" y="698"/>
                      <a:pt x="483" y="997"/>
                    </a:cubicBezTo>
                    <a:cubicBezTo>
                      <a:pt x="708" y="1147"/>
                      <a:pt x="909" y="1272"/>
                      <a:pt x="1134" y="1398"/>
                    </a:cubicBezTo>
                    <a:cubicBezTo>
                      <a:pt x="1184" y="1448"/>
                      <a:pt x="1260" y="1523"/>
                      <a:pt x="1335" y="1548"/>
                    </a:cubicBezTo>
                    <a:cubicBezTo>
                      <a:pt x="1535" y="1623"/>
                      <a:pt x="1736" y="1723"/>
                      <a:pt x="1936" y="1824"/>
                    </a:cubicBezTo>
                    <a:cubicBezTo>
                      <a:pt x="2047" y="1876"/>
                      <a:pt x="2167" y="1901"/>
                      <a:pt x="2285" y="1901"/>
                    </a:cubicBezTo>
                    <a:cubicBezTo>
                      <a:pt x="2567" y="1901"/>
                      <a:pt x="2840" y="1755"/>
                      <a:pt x="2964" y="1473"/>
                    </a:cubicBezTo>
                    <a:cubicBezTo>
                      <a:pt x="3139" y="1047"/>
                      <a:pt x="2914" y="646"/>
                      <a:pt x="2488" y="495"/>
                    </a:cubicBezTo>
                    <a:cubicBezTo>
                      <a:pt x="1961" y="320"/>
                      <a:pt x="1435" y="145"/>
                      <a:pt x="909" y="19"/>
                    </a:cubicBezTo>
                    <a:cubicBezTo>
                      <a:pt x="858" y="7"/>
                      <a:pt x="809" y="1"/>
                      <a:pt x="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3"/>
              <p:cNvSpPr/>
              <p:nvPr/>
            </p:nvSpPr>
            <p:spPr>
              <a:xfrm>
                <a:off x="-588925" y="3515275"/>
                <a:ext cx="105200" cy="82200"/>
              </a:xfrm>
              <a:custGeom>
                <a:avLst/>
                <a:gdLst/>
                <a:ahLst/>
                <a:cxnLst/>
                <a:rect l="l" t="t" r="r" b="b"/>
                <a:pathLst>
                  <a:path w="4208" h="3288" extrusionOk="0">
                    <a:moveTo>
                      <a:pt x="1937" y="1"/>
                    </a:moveTo>
                    <a:cubicBezTo>
                      <a:pt x="1146" y="1"/>
                      <a:pt x="363" y="468"/>
                      <a:pt x="97" y="1250"/>
                    </a:cubicBezTo>
                    <a:cubicBezTo>
                      <a:pt x="0" y="1475"/>
                      <a:pt x="183" y="1618"/>
                      <a:pt x="379" y="1618"/>
                    </a:cubicBezTo>
                    <a:cubicBezTo>
                      <a:pt x="488" y="1618"/>
                      <a:pt x="602" y="1574"/>
                      <a:pt x="673" y="1475"/>
                    </a:cubicBezTo>
                    <a:cubicBezTo>
                      <a:pt x="950" y="1095"/>
                      <a:pt x="1430" y="809"/>
                      <a:pt x="1906" y="809"/>
                    </a:cubicBezTo>
                    <a:cubicBezTo>
                      <a:pt x="2120" y="809"/>
                      <a:pt x="2334" y="867"/>
                      <a:pt x="2528" y="999"/>
                    </a:cubicBezTo>
                    <a:cubicBezTo>
                      <a:pt x="3179" y="1425"/>
                      <a:pt x="3154" y="2177"/>
                      <a:pt x="2879" y="2828"/>
                    </a:cubicBezTo>
                    <a:cubicBezTo>
                      <a:pt x="2788" y="3065"/>
                      <a:pt x="3039" y="3288"/>
                      <a:pt x="3270" y="3288"/>
                    </a:cubicBezTo>
                    <a:cubicBezTo>
                      <a:pt x="3358" y="3288"/>
                      <a:pt x="3443" y="3255"/>
                      <a:pt x="3505" y="3179"/>
                    </a:cubicBezTo>
                    <a:cubicBezTo>
                      <a:pt x="4207" y="2277"/>
                      <a:pt x="3881" y="798"/>
                      <a:pt x="2879" y="247"/>
                    </a:cubicBezTo>
                    <a:cubicBezTo>
                      <a:pt x="2587" y="79"/>
                      <a:pt x="2261" y="1"/>
                      <a:pt x="1937"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3"/>
              <p:cNvSpPr/>
              <p:nvPr/>
            </p:nvSpPr>
            <p:spPr>
              <a:xfrm>
                <a:off x="-773700" y="3611625"/>
                <a:ext cx="120800" cy="71450"/>
              </a:xfrm>
              <a:custGeom>
                <a:avLst/>
                <a:gdLst/>
                <a:ahLst/>
                <a:cxnLst/>
                <a:rect l="l" t="t" r="r" b="b"/>
                <a:pathLst>
                  <a:path w="4832" h="2858" extrusionOk="0">
                    <a:moveTo>
                      <a:pt x="155" y="1"/>
                    </a:moveTo>
                    <a:cubicBezTo>
                      <a:pt x="81" y="1"/>
                      <a:pt x="0" y="77"/>
                      <a:pt x="19" y="152"/>
                    </a:cubicBezTo>
                    <a:cubicBezTo>
                      <a:pt x="377" y="1784"/>
                      <a:pt x="2229" y="2857"/>
                      <a:pt x="3870" y="2857"/>
                    </a:cubicBezTo>
                    <a:cubicBezTo>
                      <a:pt x="4069" y="2857"/>
                      <a:pt x="4265" y="2842"/>
                      <a:pt x="4455" y="2809"/>
                    </a:cubicBezTo>
                    <a:cubicBezTo>
                      <a:pt x="4831" y="2759"/>
                      <a:pt x="4731" y="2157"/>
                      <a:pt x="4355" y="2157"/>
                    </a:cubicBezTo>
                    <a:cubicBezTo>
                      <a:pt x="2525" y="2107"/>
                      <a:pt x="1423" y="1355"/>
                      <a:pt x="220" y="27"/>
                    </a:cubicBezTo>
                    <a:cubicBezTo>
                      <a:pt x="201" y="9"/>
                      <a:pt x="178" y="1"/>
                      <a:pt x="15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3"/>
              <p:cNvSpPr/>
              <p:nvPr/>
            </p:nvSpPr>
            <p:spPr>
              <a:xfrm>
                <a:off x="-789175" y="3420125"/>
                <a:ext cx="118725" cy="90150"/>
              </a:xfrm>
              <a:custGeom>
                <a:avLst/>
                <a:gdLst/>
                <a:ahLst/>
                <a:cxnLst/>
                <a:rect l="l" t="t" r="r" b="b"/>
                <a:pathLst>
                  <a:path w="4749" h="3606" extrusionOk="0">
                    <a:moveTo>
                      <a:pt x="2211" y="1"/>
                    </a:moveTo>
                    <a:cubicBezTo>
                      <a:pt x="1147" y="1"/>
                      <a:pt x="1" y="791"/>
                      <a:pt x="62" y="1923"/>
                    </a:cubicBezTo>
                    <a:cubicBezTo>
                      <a:pt x="77" y="2047"/>
                      <a:pt x="188" y="2132"/>
                      <a:pt x="295" y="2132"/>
                    </a:cubicBezTo>
                    <a:cubicBezTo>
                      <a:pt x="360" y="2132"/>
                      <a:pt x="424" y="2100"/>
                      <a:pt x="463" y="2023"/>
                    </a:cubicBezTo>
                    <a:cubicBezTo>
                      <a:pt x="782" y="1405"/>
                      <a:pt x="1402" y="787"/>
                      <a:pt x="2121" y="787"/>
                    </a:cubicBezTo>
                    <a:cubicBezTo>
                      <a:pt x="2307" y="787"/>
                      <a:pt x="2498" y="828"/>
                      <a:pt x="2693" y="920"/>
                    </a:cubicBezTo>
                    <a:cubicBezTo>
                      <a:pt x="3545" y="1346"/>
                      <a:pt x="3545" y="2324"/>
                      <a:pt x="3245" y="3101"/>
                    </a:cubicBezTo>
                    <a:cubicBezTo>
                      <a:pt x="3136" y="3353"/>
                      <a:pt x="3405" y="3606"/>
                      <a:pt x="3648" y="3606"/>
                    </a:cubicBezTo>
                    <a:cubicBezTo>
                      <a:pt x="3742" y="3606"/>
                      <a:pt x="3833" y="3568"/>
                      <a:pt x="3896" y="3477"/>
                    </a:cubicBezTo>
                    <a:cubicBezTo>
                      <a:pt x="4748" y="2399"/>
                      <a:pt x="4172" y="670"/>
                      <a:pt x="2944" y="143"/>
                    </a:cubicBezTo>
                    <a:cubicBezTo>
                      <a:pt x="2716" y="46"/>
                      <a:pt x="2466" y="1"/>
                      <a:pt x="2211"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3"/>
              <p:cNvSpPr/>
              <p:nvPr/>
            </p:nvSpPr>
            <p:spPr>
              <a:xfrm>
                <a:off x="-844050" y="3509475"/>
                <a:ext cx="73975" cy="50225"/>
              </a:xfrm>
              <a:custGeom>
                <a:avLst/>
                <a:gdLst/>
                <a:ahLst/>
                <a:cxnLst/>
                <a:rect l="l" t="t" r="r" b="b"/>
                <a:pathLst>
                  <a:path w="2959" h="2009" extrusionOk="0">
                    <a:moveTo>
                      <a:pt x="680" y="0"/>
                    </a:moveTo>
                    <a:cubicBezTo>
                      <a:pt x="449" y="0"/>
                      <a:pt x="252" y="166"/>
                      <a:pt x="252" y="354"/>
                    </a:cubicBezTo>
                    <a:cubicBezTo>
                      <a:pt x="101" y="429"/>
                      <a:pt x="1" y="604"/>
                      <a:pt x="126" y="780"/>
                    </a:cubicBezTo>
                    <a:cubicBezTo>
                      <a:pt x="151" y="1156"/>
                      <a:pt x="552" y="1456"/>
                      <a:pt x="828" y="1607"/>
                    </a:cubicBezTo>
                    <a:cubicBezTo>
                      <a:pt x="1199" y="1833"/>
                      <a:pt x="1603" y="2009"/>
                      <a:pt x="2013" y="2009"/>
                    </a:cubicBezTo>
                    <a:cubicBezTo>
                      <a:pt x="2103" y="2009"/>
                      <a:pt x="2192" y="2001"/>
                      <a:pt x="2282" y="1983"/>
                    </a:cubicBezTo>
                    <a:cubicBezTo>
                      <a:pt x="2958" y="1883"/>
                      <a:pt x="2883" y="930"/>
                      <a:pt x="2332" y="730"/>
                    </a:cubicBezTo>
                    <a:cubicBezTo>
                      <a:pt x="2282" y="604"/>
                      <a:pt x="2206" y="529"/>
                      <a:pt x="2106" y="479"/>
                    </a:cubicBezTo>
                    <a:cubicBezTo>
                      <a:pt x="1956" y="404"/>
                      <a:pt x="1805" y="354"/>
                      <a:pt x="1655" y="279"/>
                    </a:cubicBezTo>
                    <a:cubicBezTo>
                      <a:pt x="1555" y="228"/>
                      <a:pt x="1455" y="203"/>
                      <a:pt x="1379" y="203"/>
                    </a:cubicBezTo>
                    <a:cubicBezTo>
                      <a:pt x="1154" y="128"/>
                      <a:pt x="953" y="53"/>
                      <a:pt x="728" y="3"/>
                    </a:cubicBezTo>
                    <a:cubicBezTo>
                      <a:pt x="712" y="1"/>
                      <a:pt x="696" y="0"/>
                      <a:pt x="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0" name="Google Shape;4090;p43"/>
          <p:cNvGrpSpPr/>
          <p:nvPr/>
        </p:nvGrpSpPr>
        <p:grpSpPr>
          <a:xfrm>
            <a:off x="1245282" y="2347832"/>
            <a:ext cx="1189776" cy="1629246"/>
            <a:chOff x="1375763" y="2649653"/>
            <a:chExt cx="1189776" cy="1629246"/>
          </a:xfrm>
        </p:grpSpPr>
        <p:sp>
          <p:nvSpPr>
            <p:cNvPr id="4091" name="Google Shape;4091;p43"/>
            <p:cNvSpPr/>
            <p:nvPr/>
          </p:nvSpPr>
          <p:spPr>
            <a:xfrm>
              <a:off x="1430339" y="3143699"/>
              <a:ext cx="1135200" cy="11352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3"/>
            <p:cNvSpPr/>
            <p:nvPr/>
          </p:nvSpPr>
          <p:spPr>
            <a:xfrm>
              <a:off x="1375763" y="3101746"/>
              <a:ext cx="1135200" cy="113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3"/>
            <p:cNvSpPr/>
            <p:nvPr/>
          </p:nvSpPr>
          <p:spPr>
            <a:xfrm rot="-2196712" flipH="1">
              <a:off x="1595491" y="2797782"/>
              <a:ext cx="695729" cy="601153"/>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nvGrpSpPr>
            <p:cNvPr id="4094" name="Google Shape;4094;p43"/>
            <p:cNvGrpSpPr/>
            <p:nvPr/>
          </p:nvGrpSpPr>
          <p:grpSpPr>
            <a:xfrm>
              <a:off x="1580984" y="3369733"/>
              <a:ext cx="724745" cy="720006"/>
              <a:chOff x="9434475" y="962325"/>
              <a:chExt cx="1058950" cy="1052025"/>
            </a:xfrm>
          </p:grpSpPr>
          <p:sp>
            <p:nvSpPr>
              <p:cNvPr id="4095" name="Google Shape;4095;p43"/>
              <p:cNvSpPr/>
              <p:nvPr/>
            </p:nvSpPr>
            <p:spPr>
              <a:xfrm>
                <a:off x="9434475" y="962325"/>
                <a:ext cx="1058950" cy="1052025"/>
              </a:xfrm>
              <a:custGeom>
                <a:avLst/>
                <a:gdLst/>
                <a:ahLst/>
                <a:cxnLst/>
                <a:rect l="l" t="t" r="r" b="b"/>
                <a:pathLst>
                  <a:path w="42358" h="42081" extrusionOk="0">
                    <a:moveTo>
                      <a:pt x="13547" y="22344"/>
                    </a:moveTo>
                    <a:cubicBezTo>
                      <a:pt x="13764" y="22344"/>
                      <a:pt x="13983" y="22388"/>
                      <a:pt x="14186" y="22483"/>
                    </a:cubicBezTo>
                    <a:cubicBezTo>
                      <a:pt x="15214" y="22984"/>
                      <a:pt x="15289" y="24463"/>
                      <a:pt x="14487" y="25215"/>
                    </a:cubicBezTo>
                    <a:cubicBezTo>
                      <a:pt x="14134" y="25529"/>
                      <a:pt x="13673" y="25674"/>
                      <a:pt x="13213" y="25674"/>
                    </a:cubicBezTo>
                    <a:cubicBezTo>
                      <a:pt x="13085" y="25674"/>
                      <a:pt x="12958" y="25662"/>
                      <a:pt x="12833" y="25641"/>
                    </a:cubicBezTo>
                    <a:cubicBezTo>
                      <a:pt x="12156" y="25490"/>
                      <a:pt x="11680" y="25064"/>
                      <a:pt x="11605" y="24388"/>
                    </a:cubicBezTo>
                    <a:cubicBezTo>
                      <a:pt x="11530" y="23535"/>
                      <a:pt x="12131" y="22558"/>
                      <a:pt x="13008" y="22433"/>
                    </a:cubicBezTo>
                    <a:cubicBezTo>
                      <a:pt x="13181" y="22375"/>
                      <a:pt x="13363" y="22344"/>
                      <a:pt x="13547" y="22344"/>
                    </a:cubicBezTo>
                    <a:close/>
                    <a:moveTo>
                      <a:pt x="30474" y="22554"/>
                    </a:moveTo>
                    <a:cubicBezTo>
                      <a:pt x="31146" y="22554"/>
                      <a:pt x="31762" y="23053"/>
                      <a:pt x="31981" y="23711"/>
                    </a:cubicBezTo>
                    <a:cubicBezTo>
                      <a:pt x="32232" y="24563"/>
                      <a:pt x="31730" y="25465"/>
                      <a:pt x="30878" y="25666"/>
                    </a:cubicBezTo>
                    <a:cubicBezTo>
                      <a:pt x="30751" y="25697"/>
                      <a:pt x="30620" y="25713"/>
                      <a:pt x="30488" y="25713"/>
                    </a:cubicBezTo>
                    <a:cubicBezTo>
                      <a:pt x="29788" y="25713"/>
                      <a:pt x="29075" y="25276"/>
                      <a:pt x="28948" y="24538"/>
                    </a:cubicBezTo>
                    <a:cubicBezTo>
                      <a:pt x="28848" y="24062"/>
                      <a:pt x="29024" y="23460"/>
                      <a:pt x="29374" y="23084"/>
                    </a:cubicBezTo>
                    <a:cubicBezTo>
                      <a:pt x="29399" y="23059"/>
                      <a:pt x="29425" y="23059"/>
                      <a:pt x="29425" y="23009"/>
                    </a:cubicBezTo>
                    <a:cubicBezTo>
                      <a:pt x="29475" y="23009"/>
                      <a:pt x="29500" y="22984"/>
                      <a:pt x="29525" y="22959"/>
                    </a:cubicBezTo>
                    <a:cubicBezTo>
                      <a:pt x="29650" y="22834"/>
                      <a:pt x="29800" y="22733"/>
                      <a:pt x="29951" y="22658"/>
                    </a:cubicBezTo>
                    <a:cubicBezTo>
                      <a:pt x="30125" y="22586"/>
                      <a:pt x="30301" y="22554"/>
                      <a:pt x="30474" y="22554"/>
                    </a:cubicBezTo>
                    <a:close/>
                    <a:moveTo>
                      <a:pt x="32736" y="27896"/>
                    </a:moveTo>
                    <a:cubicBezTo>
                      <a:pt x="33073" y="27896"/>
                      <a:pt x="33416" y="28027"/>
                      <a:pt x="33660" y="28322"/>
                    </a:cubicBezTo>
                    <a:cubicBezTo>
                      <a:pt x="34362" y="29124"/>
                      <a:pt x="33936" y="30453"/>
                      <a:pt x="33008" y="30879"/>
                    </a:cubicBezTo>
                    <a:cubicBezTo>
                      <a:pt x="32797" y="30979"/>
                      <a:pt x="32568" y="31026"/>
                      <a:pt x="32342" y="31026"/>
                    </a:cubicBezTo>
                    <a:cubicBezTo>
                      <a:pt x="31550" y="31026"/>
                      <a:pt x="30778" y="30452"/>
                      <a:pt x="30778" y="29576"/>
                    </a:cubicBezTo>
                    <a:cubicBezTo>
                      <a:pt x="30753" y="28949"/>
                      <a:pt x="31279" y="28347"/>
                      <a:pt x="31881" y="28222"/>
                    </a:cubicBezTo>
                    <a:cubicBezTo>
                      <a:pt x="32101" y="28014"/>
                      <a:pt x="32416" y="27896"/>
                      <a:pt x="32736" y="27896"/>
                    </a:cubicBezTo>
                    <a:close/>
                    <a:moveTo>
                      <a:pt x="11242" y="27537"/>
                    </a:moveTo>
                    <a:cubicBezTo>
                      <a:pt x="11571" y="27537"/>
                      <a:pt x="11893" y="27644"/>
                      <a:pt x="12056" y="27921"/>
                    </a:cubicBezTo>
                    <a:cubicBezTo>
                      <a:pt x="12056" y="27946"/>
                      <a:pt x="12056" y="27946"/>
                      <a:pt x="12056" y="27946"/>
                    </a:cubicBezTo>
                    <a:cubicBezTo>
                      <a:pt x="12357" y="28072"/>
                      <a:pt x="12632" y="28297"/>
                      <a:pt x="12808" y="28598"/>
                    </a:cubicBezTo>
                    <a:cubicBezTo>
                      <a:pt x="13409" y="29651"/>
                      <a:pt x="12482" y="31029"/>
                      <a:pt x="11304" y="31029"/>
                    </a:cubicBezTo>
                    <a:cubicBezTo>
                      <a:pt x="10151" y="31029"/>
                      <a:pt x="9324" y="29851"/>
                      <a:pt x="9650" y="28774"/>
                    </a:cubicBezTo>
                    <a:cubicBezTo>
                      <a:pt x="9800" y="28247"/>
                      <a:pt x="10226" y="27821"/>
                      <a:pt x="10728" y="27621"/>
                    </a:cubicBezTo>
                    <a:cubicBezTo>
                      <a:pt x="10886" y="27568"/>
                      <a:pt x="11065" y="27537"/>
                      <a:pt x="11242" y="27537"/>
                    </a:cubicBezTo>
                    <a:close/>
                    <a:moveTo>
                      <a:pt x="27203" y="27855"/>
                    </a:moveTo>
                    <a:cubicBezTo>
                      <a:pt x="27439" y="27855"/>
                      <a:pt x="27659" y="28035"/>
                      <a:pt x="27570" y="28347"/>
                    </a:cubicBezTo>
                    <a:cubicBezTo>
                      <a:pt x="26968" y="30302"/>
                      <a:pt x="25164" y="31505"/>
                      <a:pt x="23159" y="31606"/>
                    </a:cubicBezTo>
                    <a:cubicBezTo>
                      <a:pt x="23039" y="31613"/>
                      <a:pt x="22914" y="31617"/>
                      <a:pt x="22784" y="31617"/>
                    </a:cubicBezTo>
                    <a:cubicBezTo>
                      <a:pt x="20830" y="31617"/>
                      <a:pt x="17734" y="30741"/>
                      <a:pt x="16818" y="29049"/>
                    </a:cubicBezTo>
                    <a:cubicBezTo>
                      <a:pt x="16765" y="28961"/>
                      <a:pt x="16849" y="28872"/>
                      <a:pt x="16930" y="28872"/>
                    </a:cubicBezTo>
                    <a:cubicBezTo>
                      <a:pt x="16964" y="28872"/>
                      <a:pt x="16996" y="28887"/>
                      <a:pt x="17018" y="28924"/>
                    </a:cubicBezTo>
                    <a:cubicBezTo>
                      <a:pt x="17862" y="30322"/>
                      <a:pt x="20699" y="30932"/>
                      <a:pt x="22298" y="30932"/>
                    </a:cubicBezTo>
                    <a:cubicBezTo>
                      <a:pt x="22361" y="30932"/>
                      <a:pt x="22423" y="30931"/>
                      <a:pt x="22482" y="30929"/>
                    </a:cubicBezTo>
                    <a:cubicBezTo>
                      <a:pt x="24362" y="30854"/>
                      <a:pt x="26066" y="29876"/>
                      <a:pt x="26793" y="28122"/>
                    </a:cubicBezTo>
                    <a:cubicBezTo>
                      <a:pt x="26874" y="27939"/>
                      <a:pt x="27042" y="27855"/>
                      <a:pt x="27203" y="27855"/>
                    </a:cubicBezTo>
                    <a:close/>
                    <a:moveTo>
                      <a:pt x="21522" y="1"/>
                    </a:moveTo>
                    <a:cubicBezTo>
                      <a:pt x="20934" y="1"/>
                      <a:pt x="20324" y="178"/>
                      <a:pt x="19700" y="578"/>
                    </a:cubicBezTo>
                    <a:cubicBezTo>
                      <a:pt x="17946" y="1731"/>
                      <a:pt x="16743" y="3986"/>
                      <a:pt x="15640" y="5741"/>
                    </a:cubicBezTo>
                    <a:cubicBezTo>
                      <a:pt x="14612" y="7395"/>
                      <a:pt x="13735" y="9149"/>
                      <a:pt x="12733" y="10804"/>
                    </a:cubicBezTo>
                    <a:cubicBezTo>
                      <a:pt x="12658" y="10904"/>
                      <a:pt x="12557" y="10929"/>
                      <a:pt x="12457" y="10929"/>
                    </a:cubicBezTo>
                    <a:cubicBezTo>
                      <a:pt x="12382" y="10979"/>
                      <a:pt x="12307" y="11004"/>
                      <a:pt x="12181" y="11004"/>
                    </a:cubicBezTo>
                    <a:cubicBezTo>
                      <a:pt x="11962" y="10999"/>
                      <a:pt x="11743" y="10997"/>
                      <a:pt x="11524" y="10997"/>
                    </a:cubicBezTo>
                    <a:cubicBezTo>
                      <a:pt x="9488" y="10997"/>
                      <a:pt x="7456" y="11213"/>
                      <a:pt x="5464" y="11756"/>
                    </a:cubicBezTo>
                    <a:cubicBezTo>
                      <a:pt x="4337" y="12057"/>
                      <a:pt x="3209" y="12433"/>
                      <a:pt x="2156" y="12909"/>
                    </a:cubicBezTo>
                    <a:cubicBezTo>
                      <a:pt x="1705" y="13109"/>
                      <a:pt x="1078" y="13360"/>
                      <a:pt x="703" y="13711"/>
                    </a:cubicBezTo>
                    <a:cubicBezTo>
                      <a:pt x="126" y="14287"/>
                      <a:pt x="1" y="15540"/>
                      <a:pt x="302" y="16367"/>
                    </a:cubicBezTo>
                    <a:cubicBezTo>
                      <a:pt x="978" y="18222"/>
                      <a:pt x="3033" y="19876"/>
                      <a:pt x="4437" y="21255"/>
                    </a:cubicBezTo>
                    <a:cubicBezTo>
                      <a:pt x="5715" y="22483"/>
                      <a:pt x="6993" y="23686"/>
                      <a:pt x="7946" y="25190"/>
                    </a:cubicBezTo>
                    <a:cubicBezTo>
                      <a:pt x="7971" y="25265"/>
                      <a:pt x="7996" y="25340"/>
                      <a:pt x="7971" y="25390"/>
                    </a:cubicBezTo>
                    <a:cubicBezTo>
                      <a:pt x="8121" y="25440"/>
                      <a:pt x="8221" y="25565"/>
                      <a:pt x="8196" y="25741"/>
                    </a:cubicBezTo>
                    <a:cubicBezTo>
                      <a:pt x="7695" y="28398"/>
                      <a:pt x="7043" y="31004"/>
                      <a:pt x="6567" y="33661"/>
                    </a:cubicBezTo>
                    <a:cubicBezTo>
                      <a:pt x="6166" y="35866"/>
                      <a:pt x="4562" y="40754"/>
                      <a:pt x="7269" y="41856"/>
                    </a:cubicBezTo>
                    <a:cubicBezTo>
                      <a:pt x="7646" y="42012"/>
                      <a:pt x="8029" y="42080"/>
                      <a:pt x="8416" y="42080"/>
                    </a:cubicBezTo>
                    <a:cubicBezTo>
                      <a:pt x="10525" y="42080"/>
                      <a:pt x="12719" y="40035"/>
                      <a:pt x="14287" y="38849"/>
                    </a:cubicBezTo>
                    <a:cubicBezTo>
                      <a:pt x="16367" y="37295"/>
                      <a:pt x="18322" y="35591"/>
                      <a:pt x="20201" y="33786"/>
                    </a:cubicBezTo>
                    <a:cubicBezTo>
                      <a:pt x="20297" y="33710"/>
                      <a:pt x="20393" y="33677"/>
                      <a:pt x="20489" y="33677"/>
                    </a:cubicBezTo>
                    <a:cubicBezTo>
                      <a:pt x="20518" y="33677"/>
                      <a:pt x="20548" y="33680"/>
                      <a:pt x="20577" y="33686"/>
                    </a:cubicBezTo>
                    <a:cubicBezTo>
                      <a:pt x="20611" y="33686"/>
                      <a:pt x="20644" y="33675"/>
                      <a:pt x="20685" y="33675"/>
                    </a:cubicBezTo>
                    <a:cubicBezTo>
                      <a:pt x="20705" y="33675"/>
                      <a:pt x="20728" y="33677"/>
                      <a:pt x="20753" y="33686"/>
                    </a:cubicBezTo>
                    <a:cubicBezTo>
                      <a:pt x="24963" y="35315"/>
                      <a:pt x="28948" y="37696"/>
                      <a:pt x="33234" y="39175"/>
                    </a:cubicBezTo>
                    <a:cubicBezTo>
                      <a:pt x="33755" y="39355"/>
                      <a:pt x="34271" y="39457"/>
                      <a:pt x="34752" y="39457"/>
                    </a:cubicBezTo>
                    <a:cubicBezTo>
                      <a:pt x="35940" y="39457"/>
                      <a:pt x="36916" y="38839"/>
                      <a:pt x="37219" y="37270"/>
                    </a:cubicBezTo>
                    <a:cubicBezTo>
                      <a:pt x="37445" y="36192"/>
                      <a:pt x="37394" y="35039"/>
                      <a:pt x="37369" y="33936"/>
                    </a:cubicBezTo>
                    <a:cubicBezTo>
                      <a:pt x="37319" y="32558"/>
                      <a:pt x="37194" y="31180"/>
                      <a:pt x="36943" y="29826"/>
                    </a:cubicBezTo>
                    <a:cubicBezTo>
                      <a:pt x="36768" y="28799"/>
                      <a:pt x="36542" y="26443"/>
                      <a:pt x="35465" y="25916"/>
                    </a:cubicBezTo>
                    <a:cubicBezTo>
                      <a:pt x="35314" y="25841"/>
                      <a:pt x="35264" y="25716"/>
                      <a:pt x="35264" y="25591"/>
                    </a:cubicBezTo>
                    <a:cubicBezTo>
                      <a:pt x="35189" y="25490"/>
                      <a:pt x="35164" y="25340"/>
                      <a:pt x="35264" y="25190"/>
                    </a:cubicBezTo>
                    <a:cubicBezTo>
                      <a:pt x="36592" y="23410"/>
                      <a:pt x="37846" y="21581"/>
                      <a:pt x="38973" y="19651"/>
                    </a:cubicBezTo>
                    <a:cubicBezTo>
                      <a:pt x="40051" y="17871"/>
                      <a:pt x="41455" y="15791"/>
                      <a:pt x="41780" y="13711"/>
                    </a:cubicBezTo>
                    <a:cubicBezTo>
                      <a:pt x="42358" y="9824"/>
                      <a:pt x="36761" y="9202"/>
                      <a:pt x="32485" y="9202"/>
                    </a:cubicBezTo>
                    <a:cubicBezTo>
                      <a:pt x="31191" y="9202"/>
                      <a:pt x="30018" y="9259"/>
                      <a:pt x="29174" y="9300"/>
                    </a:cubicBezTo>
                    <a:cubicBezTo>
                      <a:pt x="29101" y="9343"/>
                      <a:pt x="29011" y="9370"/>
                      <a:pt x="28924" y="9370"/>
                    </a:cubicBezTo>
                    <a:cubicBezTo>
                      <a:pt x="28862" y="9370"/>
                      <a:pt x="28800" y="9356"/>
                      <a:pt x="28748" y="9325"/>
                    </a:cubicBezTo>
                    <a:lnTo>
                      <a:pt x="28723" y="9325"/>
                    </a:lnTo>
                    <a:cubicBezTo>
                      <a:pt x="28472" y="9325"/>
                      <a:pt x="28372" y="9024"/>
                      <a:pt x="28497" y="8849"/>
                    </a:cubicBezTo>
                    <a:cubicBezTo>
                      <a:pt x="27663" y="6004"/>
                      <a:pt x="24948" y="1"/>
                      <a:pt x="21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3"/>
              <p:cNvSpPr/>
              <p:nvPr/>
            </p:nvSpPr>
            <p:spPr>
              <a:xfrm>
                <a:off x="10203275" y="1659725"/>
                <a:ext cx="90250" cy="78275"/>
              </a:xfrm>
              <a:custGeom>
                <a:avLst/>
                <a:gdLst/>
                <a:ahLst/>
                <a:cxnLst/>
                <a:rect l="l" t="t" r="r" b="b"/>
                <a:pathLst>
                  <a:path w="3610" h="3131" extrusionOk="0">
                    <a:moveTo>
                      <a:pt x="1984" y="0"/>
                    </a:moveTo>
                    <a:cubicBezTo>
                      <a:pt x="1664" y="0"/>
                      <a:pt x="1349" y="118"/>
                      <a:pt x="1129" y="326"/>
                    </a:cubicBezTo>
                    <a:cubicBezTo>
                      <a:pt x="527" y="451"/>
                      <a:pt x="1" y="1053"/>
                      <a:pt x="26" y="1680"/>
                    </a:cubicBezTo>
                    <a:cubicBezTo>
                      <a:pt x="26" y="2556"/>
                      <a:pt x="798" y="3130"/>
                      <a:pt x="1590" y="3130"/>
                    </a:cubicBezTo>
                    <a:cubicBezTo>
                      <a:pt x="1816" y="3130"/>
                      <a:pt x="2045" y="3083"/>
                      <a:pt x="2256" y="2983"/>
                    </a:cubicBezTo>
                    <a:cubicBezTo>
                      <a:pt x="3184" y="2557"/>
                      <a:pt x="3610" y="1228"/>
                      <a:pt x="2908" y="426"/>
                    </a:cubicBezTo>
                    <a:cubicBezTo>
                      <a:pt x="2664" y="131"/>
                      <a:pt x="2321" y="0"/>
                      <a:pt x="1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3"/>
              <p:cNvSpPr/>
              <p:nvPr/>
            </p:nvSpPr>
            <p:spPr>
              <a:xfrm>
                <a:off x="10155675" y="1526150"/>
                <a:ext cx="84600" cy="79000"/>
              </a:xfrm>
              <a:custGeom>
                <a:avLst/>
                <a:gdLst/>
                <a:ahLst/>
                <a:cxnLst/>
                <a:rect l="l" t="t" r="r" b="b"/>
                <a:pathLst>
                  <a:path w="3384" h="3160" extrusionOk="0">
                    <a:moveTo>
                      <a:pt x="1626" y="1"/>
                    </a:moveTo>
                    <a:cubicBezTo>
                      <a:pt x="1453" y="1"/>
                      <a:pt x="1277" y="33"/>
                      <a:pt x="1103" y="105"/>
                    </a:cubicBezTo>
                    <a:cubicBezTo>
                      <a:pt x="952" y="180"/>
                      <a:pt x="802" y="281"/>
                      <a:pt x="677" y="406"/>
                    </a:cubicBezTo>
                    <a:cubicBezTo>
                      <a:pt x="652" y="431"/>
                      <a:pt x="627" y="456"/>
                      <a:pt x="602" y="456"/>
                    </a:cubicBezTo>
                    <a:cubicBezTo>
                      <a:pt x="577" y="506"/>
                      <a:pt x="551" y="506"/>
                      <a:pt x="526" y="531"/>
                    </a:cubicBezTo>
                    <a:cubicBezTo>
                      <a:pt x="176" y="907"/>
                      <a:pt x="0" y="1509"/>
                      <a:pt x="100" y="1985"/>
                    </a:cubicBezTo>
                    <a:cubicBezTo>
                      <a:pt x="227" y="2723"/>
                      <a:pt x="940" y="3160"/>
                      <a:pt x="1640" y="3160"/>
                    </a:cubicBezTo>
                    <a:cubicBezTo>
                      <a:pt x="1772" y="3160"/>
                      <a:pt x="1903" y="3144"/>
                      <a:pt x="2030" y="3113"/>
                    </a:cubicBezTo>
                    <a:cubicBezTo>
                      <a:pt x="2882" y="2912"/>
                      <a:pt x="3384" y="2010"/>
                      <a:pt x="3133" y="1158"/>
                    </a:cubicBezTo>
                    <a:cubicBezTo>
                      <a:pt x="2914" y="500"/>
                      <a:pt x="2298" y="1"/>
                      <a:pt x="1626"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3"/>
              <p:cNvSpPr/>
              <p:nvPr/>
            </p:nvSpPr>
            <p:spPr>
              <a:xfrm>
                <a:off x="9853575" y="1658675"/>
                <a:ext cx="272400" cy="94100"/>
              </a:xfrm>
              <a:custGeom>
                <a:avLst/>
                <a:gdLst/>
                <a:ahLst/>
                <a:cxnLst/>
                <a:rect l="l" t="t" r="r" b="b"/>
                <a:pathLst>
                  <a:path w="10896" h="3764" extrusionOk="0">
                    <a:moveTo>
                      <a:pt x="10439" y="1"/>
                    </a:moveTo>
                    <a:cubicBezTo>
                      <a:pt x="10278" y="1"/>
                      <a:pt x="10110" y="85"/>
                      <a:pt x="10029" y="268"/>
                    </a:cubicBezTo>
                    <a:cubicBezTo>
                      <a:pt x="9302" y="2022"/>
                      <a:pt x="7598" y="3000"/>
                      <a:pt x="5743" y="3075"/>
                    </a:cubicBezTo>
                    <a:cubicBezTo>
                      <a:pt x="5683" y="3077"/>
                      <a:pt x="5620" y="3078"/>
                      <a:pt x="5556" y="3078"/>
                    </a:cubicBezTo>
                    <a:cubicBezTo>
                      <a:pt x="3935" y="3078"/>
                      <a:pt x="1098" y="2468"/>
                      <a:pt x="254" y="1070"/>
                    </a:cubicBezTo>
                    <a:cubicBezTo>
                      <a:pt x="232" y="1033"/>
                      <a:pt x="200" y="1018"/>
                      <a:pt x="166" y="1018"/>
                    </a:cubicBezTo>
                    <a:cubicBezTo>
                      <a:pt x="85" y="1018"/>
                      <a:pt x="1" y="1107"/>
                      <a:pt x="54" y="1195"/>
                    </a:cubicBezTo>
                    <a:cubicBezTo>
                      <a:pt x="970" y="2887"/>
                      <a:pt x="4066" y="3763"/>
                      <a:pt x="6020" y="3763"/>
                    </a:cubicBezTo>
                    <a:cubicBezTo>
                      <a:pt x="6150" y="3763"/>
                      <a:pt x="6275" y="3759"/>
                      <a:pt x="6395" y="3752"/>
                    </a:cubicBezTo>
                    <a:cubicBezTo>
                      <a:pt x="8400" y="3651"/>
                      <a:pt x="10204" y="2448"/>
                      <a:pt x="10806" y="493"/>
                    </a:cubicBezTo>
                    <a:cubicBezTo>
                      <a:pt x="10895" y="181"/>
                      <a:pt x="10675" y="1"/>
                      <a:pt x="10439"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3"/>
              <p:cNvSpPr/>
              <p:nvPr/>
            </p:nvSpPr>
            <p:spPr>
              <a:xfrm>
                <a:off x="9722700" y="1520925"/>
                <a:ext cx="94025" cy="83250"/>
              </a:xfrm>
              <a:custGeom>
                <a:avLst/>
                <a:gdLst/>
                <a:ahLst/>
                <a:cxnLst/>
                <a:rect l="l" t="t" r="r" b="b"/>
                <a:pathLst>
                  <a:path w="3761" h="3330" extrusionOk="0">
                    <a:moveTo>
                      <a:pt x="2018" y="0"/>
                    </a:moveTo>
                    <a:cubicBezTo>
                      <a:pt x="1834" y="0"/>
                      <a:pt x="1652" y="31"/>
                      <a:pt x="1479" y="89"/>
                    </a:cubicBezTo>
                    <a:cubicBezTo>
                      <a:pt x="602" y="214"/>
                      <a:pt x="1" y="1191"/>
                      <a:pt x="76" y="2044"/>
                    </a:cubicBezTo>
                    <a:cubicBezTo>
                      <a:pt x="151" y="2720"/>
                      <a:pt x="627" y="3146"/>
                      <a:pt x="1304" y="3297"/>
                    </a:cubicBezTo>
                    <a:cubicBezTo>
                      <a:pt x="1429" y="3318"/>
                      <a:pt x="1556" y="3330"/>
                      <a:pt x="1684" y="3330"/>
                    </a:cubicBezTo>
                    <a:cubicBezTo>
                      <a:pt x="2144" y="3330"/>
                      <a:pt x="2605" y="3185"/>
                      <a:pt x="2958" y="2871"/>
                    </a:cubicBezTo>
                    <a:cubicBezTo>
                      <a:pt x="3760" y="2119"/>
                      <a:pt x="3685" y="640"/>
                      <a:pt x="2657" y="139"/>
                    </a:cubicBezTo>
                    <a:cubicBezTo>
                      <a:pt x="2454" y="44"/>
                      <a:pt x="2235" y="0"/>
                      <a:pt x="201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3"/>
              <p:cNvSpPr/>
              <p:nvPr/>
            </p:nvSpPr>
            <p:spPr>
              <a:xfrm>
                <a:off x="9667575" y="1650725"/>
                <a:ext cx="102150" cy="87350"/>
              </a:xfrm>
              <a:custGeom>
                <a:avLst/>
                <a:gdLst/>
                <a:ahLst/>
                <a:cxnLst/>
                <a:rect l="l" t="t" r="r" b="b"/>
                <a:pathLst>
                  <a:path w="4086" h="3494" extrusionOk="0">
                    <a:moveTo>
                      <a:pt x="1918" y="1"/>
                    </a:moveTo>
                    <a:cubicBezTo>
                      <a:pt x="1741" y="1"/>
                      <a:pt x="1562" y="32"/>
                      <a:pt x="1404" y="85"/>
                    </a:cubicBezTo>
                    <a:cubicBezTo>
                      <a:pt x="902" y="285"/>
                      <a:pt x="476" y="711"/>
                      <a:pt x="326" y="1238"/>
                    </a:cubicBezTo>
                    <a:cubicBezTo>
                      <a:pt x="0" y="2315"/>
                      <a:pt x="827" y="3493"/>
                      <a:pt x="1980" y="3493"/>
                    </a:cubicBezTo>
                    <a:cubicBezTo>
                      <a:pt x="3158" y="3493"/>
                      <a:pt x="4085" y="2115"/>
                      <a:pt x="3484" y="1062"/>
                    </a:cubicBezTo>
                    <a:cubicBezTo>
                      <a:pt x="3308" y="761"/>
                      <a:pt x="3033" y="536"/>
                      <a:pt x="2732" y="410"/>
                    </a:cubicBezTo>
                    <a:cubicBezTo>
                      <a:pt x="2732" y="410"/>
                      <a:pt x="2732" y="410"/>
                      <a:pt x="2732" y="385"/>
                    </a:cubicBezTo>
                    <a:cubicBezTo>
                      <a:pt x="2569" y="108"/>
                      <a:pt x="2247" y="1"/>
                      <a:pt x="19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01" name="Google Shape;4101;p43"/>
          <p:cNvSpPr txBox="1">
            <a:spLocks noGrp="1"/>
          </p:cNvSpPr>
          <p:nvPr>
            <p:ph type="subTitle" idx="4294967295"/>
          </p:nvPr>
        </p:nvSpPr>
        <p:spPr>
          <a:xfrm>
            <a:off x="6734418" y="938226"/>
            <a:ext cx="1164300" cy="2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Night</a:t>
            </a:r>
            <a:endParaRPr sz="1400">
              <a:solidFill>
                <a:schemeClr val="dk1"/>
              </a:solidFill>
            </a:endParaRPr>
          </a:p>
        </p:txBody>
      </p:sp>
      <p:grpSp>
        <p:nvGrpSpPr>
          <p:cNvPr id="4102" name="Google Shape;4102;p43"/>
          <p:cNvGrpSpPr/>
          <p:nvPr/>
        </p:nvGrpSpPr>
        <p:grpSpPr>
          <a:xfrm>
            <a:off x="4879319" y="2326068"/>
            <a:ext cx="1189776" cy="1629246"/>
            <a:chOff x="4392726" y="2761588"/>
            <a:chExt cx="1189776" cy="1629246"/>
          </a:xfrm>
        </p:grpSpPr>
        <p:sp>
          <p:nvSpPr>
            <p:cNvPr id="4103" name="Google Shape;4103;p43"/>
            <p:cNvSpPr/>
            <p:nvPr/>
          </p:nvSpPr>
          <p:spPr>
            <a:xfrm>
              <a:off x="4447301" y="3255634"/>
              <a:ext cx="1135200" cy="11352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3"/>
            <p:cNvSpPr/>
            <p:nvPr/>
          </p:nvSpPr>
          <p:spPr>
            <a:xfrm>
              <a:off x="4392726" y="3213681"/>
              <a:ext cx="1135200" cy="1135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3"/>
            <p:cNvSpPr/>
            <p:nvPr/>
          </p:nvSpPr>
          <p:spPr>
            <a:xfrm rot="-2196712" flipH="1">
              <a:off x="4612454" y="2909717"/>
              <a:ext cx="695729" cy="601153"/>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nvGrpSpPr>
            <p:cNvPr id="4106" name="Google Shape;4106;p43"/>
            <p:cNvGrpSpPr/>
            <p:nvPr/>
          </p:nvGrpSpPr>
          <p:grpSpPr>
            <a:xfrm>
              <a:off x="4528486" y="3426171"/>
              <a:ext cx="844095" cy="810773"/>
              <a:chOff x="5034000" y="1146325"/>
              <a:chExt cx="1066450" cy="1024350"/>
            </a:xfrm>
          </p:grpSpPr>
          <p:sp>
            <p:nvSpPr>
              <p:cNvPr id="4107" name="Google Shape;4107;p43"/>
              <p:cNvSpPr/>
              <p:nvPr/>
            </p:nvSpPr>
            <p:spPr>
              <a:xfrm>
                <a:off x="5034000" y="1146325"/>
                <a:ext cx="1066450" cy="1024350"/>
              </a:xfrm>
              <a:custGeom>
                <a:avLst/>
                <a:gdLst/>
                <a:ahLst/>
                <a:cxnLst/>
                <a:rect l="l" t="t" r="r" b="b"/>
                <a:pathLst>
                  <a:path w="42658" h="40974" extrusionOk="0">
                    <a:moveTo>
                      <a:pt x="21208" y="4831"/>
                    </a:moveTo>
                    <a:cubicBezTo>
                      <a:pt x="25067" y="4831"/>
                      <a:pt x="28940" y="6145"/>
                      <a:pt x="31830" y="8723"/>
                    </a:cubicBezTo>
                    <a:cubicBezTo>
                      <a:pt x="36567" y="12958"/>
                      <a:pt x="38597" y="20101"/>
                      <a:pt x="36141" y="26091"/>
                    </a:cubicBezTo>
                    <a:cubicBezTo>
                      <a:pt x="33754" y="31923"/>
                      <a:pt x="27768" y="35870"/>
                      <a:pt x="21503" y="35870"/>
                    </a:cubicBezTo>
                    <a:cubicBezTo>
                      <a:pt x="21387" y="35870"/>
                      <a:pt x="21270" y="35868"/>
                      <a:pt x="21153" y="35866"/>
                    </a:cubicBezTo>
                    <a:cubicBezTo>
                      <a:pt x="21103" y="35866"/>
                      <a:pt x="21053" y="35866"/>
                      <a:pt x="21028" y="35841"/>
                    </a:cubicBezTo>
                    <a:cubicBezTo>
                      <a:pt x="20898" y="35844"/>
                      <a:pt x="20768" y="35846"/>
                      <a:pt x="20639" y="35846"/>
                    </a:cubicBezTo>
                    <a:cubicBezTo>
                      <a:pt x="13791" y="35846"/>
                      <a:pt x="7387" y="30677"/>
                      <a:pt x="5714" y="24036"/>
                    </a:cubicBezTo>
                    <a:cubicBezTo>
                      <a:pt x="4211" y="17946"/>
                      <a:pt x="7068" y="11329"/>
                      <a:pt x="12030" y="7695"/>
                    </a:cubicBezTo>
                    <a:cubicBezTo>
                      <a:pt x="14675" y="5775"/>
                      <a:pt x="17936" y="4831"/>
                      <a:pt x="21208" y="4831"/>
                    </a:cubicBezTo>
                    <a:close/>
                    <a:moveTo>
                      <a:pt x="24537" y="1"/>
                    </a:moveTo>
                    <a:cubicBezTo>
                      <a:pt x="23233" y="1054"/>
                      <a:pt x="22055" y="2231"/>
                      <a:pt x="21028" y="3560"/>
                    </a:cubicBezTo>
                    <a:cubicBezTo>
                      <a:pt x="20965" y="3635"/>
                      <a:pt x="20865" y="3673"/>
                      <a:pt x="20762" y="3673"/>
                    </a:cubicBezTo>
                    <a:cubicBezTo>
                      <a:pt x="20658" y="3673"/>
                      <a:pt x="20552" y="3635"/>
                      <a:pt x="20476" y="3560"/>
                    </a:cubicBezTo>
                    <a:cubicBezTo>
                      <a:pt x="19474" y="2482"/>
                      <a:pt x="18446" y="1404"/>
                      <a:pt x="17444" y="302"/>
                    </a:cubicBezTo>
                    <a:cubicBezTo>
                      <a:pt x="16416" y="1755"/>
                      <a:pt x="15664" y="3309"/>
                      <a:pt x="15138" y="5013"/>
                    </a:cubicBezTo>
                    <a:cubicBezTo>
                      <a:pt x="15088" y="5164"/>
                      <a:pt x="14988" y="5214"/>
                      <a:pt x="14862" y="5214"/>
                    </a:cubicBezTo>
                    <a:cubicBezTo>
                      <a:pt x="14803" y="5333"/>
                      <a:pt x="14696" y="5405"/>
                      <a:pt x="14568" y="5405"/>
                    </a:cubicBezTo>
                    <a:cubicBezTo>
                      <a:pt x="14534" y="5405"/>
                      <a:pt x="14498" y="5400"/>
                      <a:pt x="14461" y="5389"/>
                    </a:cubicBezTo>
                    <a:cubicBezTo>
                      <a:pt x="13609" y="5039"/>
                      <a:pt x="12757" y="4688"/>
                      <a:pt x="11905" y="4312"/>
                    </a:cubicBezTo>
                    <a:cubicBezTo>
                      <a:pt x="11504" y="4136"/>
                      <a:pt x="11078" y="3961"/>
                      <a:pt x="10652" y="3785"/>
                    </a:cubicBezTo>
                    <a:cubicBezTo>
                      <a:pt x="9925" y="3836"/>
                      <a:pt x="9599" y="4186"/>
                      <a:pt x="9649" y="4863"/>
                    </a:cubicBezTo>
                    <a:cubicBezTo>
                      <a:pt x="9173" y="5891"/>
                      <a:pt x="9499" y="8196"/>
                      <a:pt x="8597" y="8973"/>
                    </a:cubicBezTo>
                    <a:cubicBezTo>
                      <a:pt x="8327" y="9206"/>
                      <a:pt x="7951" y="9271"/>
                      <a:pt x="7557" y="9271"/>
                    </a:cubicBezTo>
                    <a:cubicBezTo>
                      <a:pt x="7144" y="9271"/>
                      <a:pt x="6712" y="9200"/>
                      <a:pt x="6366" y="9174"/>
                    </a:cubicBezTo>
                    <a:cubicBezTo>
                      <a:pt x="6056" y="9160"/>
                      <a:pt x="5751" y="9135"/>
                      <a:pt x="5470" y="9135"/>
                    </a:cubicBezTo>
                    <a:cubicBezTo>
                      <a:pt x="4731" y="9135"/>
                      <a:pt x="4158" y="9310"/>
                      <a:pt x="4085" y="10327"/>
                    </a:cubicBezTo>
                    <a:cubicBezTo>
                      <a:pt x="3985" y="11404"/>
                      <a:pt x="4712" y="12658"/>
                      <a:pt x="5188" y="13560"/>
                    </a:cubicBezTo>
                    <a:cubicBezTo>
                      <a:pt x="5301" y="13729"/>
                      <a:pt x="5118" y="13941"/>
                      <a:pt x="4945" y="13941"/>
                    </a:cubicBezTo>
                    <a:cubicBezTo>
                      <a:pt x="4887" y="13941"/>
                      <a:pt x="4831" y="13917"/>
                      <a:pt x="4787" y="13861"/>
                    </a:cubicBezTo>
                    <a:cubicBezTo>
                      <a:pt x="4787" y="13861"/>
                      <a:pt x="4787" y="13861"/>
                      <a:pt x="4762" y="13836"/>
                    </a:cubicBezTo>
                    <a:lnTo>
                      <a:pt x="4737" y="13861"/>
                    </a:lnTo>
                    <a:cubicBezTo>
                      <a:pt x="4862" y="14011"/>
                      <a:pt x="4862" y="14287"/>
                      <a:pt x="4662" y="14387"/>
                    </a:cubicBezTo>
                    <a:cubicBezTo>
                      <a:pt x="3409" y="15114"/>
                      <a:pt x="2005" y="15590"/>
                      <a:pt x="602" y="15966"/>
                    </a:cubicBezTo>
                    <a:cubicBezTo>
                      <a:pt x="1454" y="17344"/>
                      <a:pt x="2331" y="18748"/>
                      <a:pt x="3158" y="20151"/>
                    </a:cubicBezTo>
                    <a:cubicBezTo>
                      <a:pt x="3484" y="20653"/>
                      <a:pt x="3810" y="21004"/>
                      <a:pt x="3634" y="21580"/>
                    </a:cubicBezTo>
                    <a:cubicBezTo>
                      <a:pt x="3484" y="22031"/>
                      <a:pt x="2707" y="22457"/>
                      <a:pt x="2356" y="22733"/>
                    </a:cubicBezTo>
                    <a:cubicBezTo>
                      <a:pt x="2005" y="23034"/>
                      <a:pt x="426" y="23961"/>
                      <a:pt x="326" y="24387"/>
                    </a:cubicBezTo>
                    <a:cubicBezTo>
                      <a:pt x="0" y="25941"/>
                      <a:pt x="3684" y="27094"/>
                      <a:pt x="4712" y="27395"/>
                    </a:cubicBezTo>
                    <a:cubicBezTo>
                      <a:pt x="4787" y="27420"/>
                      <a:pt x="4837" y="27495"/>
                      <a:pt x="4862" y="27570"/>
                    </a:cubicBezTo>
                    <a:cubicBezTo>
                      <a:pt x="5013" y="27670"/>
                      <a:pt x="5088" y="27871"/>
                      <a:pt x="4963" y="28046"/>
                    </a:cubicBezTo>
                    <a:cubicBezTo>
                      <a:pt x="4186" y="29074"/>
                      <a:pt x="3409" y="30101"/>
                      <a:pt x="2632" y="31104"/>
                    </a:cubicBezTo>
                    <a:cubicBezTo>
                      <a:pt x="4712" y="31530"/>
                      <a:pt x="6792" y="31931"/>
                      <a:pt x="8872" y="32332"/>
                    </a:cubicBezTo>
                    <a:cubicBezTo>
                      <a:pt x="9048" y="32382"/>
                      <a:pt x="9198" y="32608"/>
                      <a:pt x="9123" y="32783"/>
                    </a:cubicBezTo>
                    <a:cubicBezTo>
                      <a:pt x="8572" y="34187"/>
                      <a:pt x="8221" y="35540"/>
                      <a:pt x="8070" y="37019"/>
                    </a:cubicBezTo>
                    <a:cubicBezTo>
                      <a:pt x="9850" y="36568"/>
                      <a:pt x="11629" y="36141"/>
                      <a:pt x="13384" y="35715"/>
                    </a:cubicBezTo>
                    <a:cubicBezTo>
                      <a:pt x="13413" y="35709"/>
                      <a:pt x="13443" y="35706"/>
                      <a:pt x="13473" y="35706"/>
                    </a:cubicBezTo>
                    <a:cubicBezTo>
                      <a:pt x="13675" y="35706"/>
                      <a:pt x="13882" y="35848"/>
                      <a:pt x="13860" y="36066"/>
                    </a:cubicBezTo>
                    <a:cubicBezTo>
                      <a:pt x="13735" y="37244"/>
                      <a:pt x="13609" y="38422"/>
                      <a:pt x="13509" y="39625"/>
                    </a:cubicBezTo>
                    <a:cubicBezTo>
                      <a:pt x="15314" y="39024"/>
                      <a:pt x="17043" y="38297"/>
                      <a:pt x="18747" y="37420"/>
                    </a:cubicBezTo>
                    <a:cubicBezTo>
                      <a:pt x="18800" y="37393"/>
                      <a:pt x="18856" y="37381"/>
                      <a:pt x="18911" y="37381"/>
                    </a:cubicBezTo>
                    <a:cubicBezTo>
                      <a:pt x="19066" y="37381"/>
                      <a:pt x="19211" y="37479"/>
                      <a:pt x="19248" y="37645"/>
                    </a:cubicBezTo>
                    <a:cubicBezTo>
                      <a:pt x="19374" y="38121"/>
                      <a:pt x="19875" y="40828"/>
                      <a:pt x="20351" y="40953"/>
                    </a:cubicBezTo>
                    <a:cubicBezTo>
                      <a:pt x="20401" y="40967"/>
                      <a:pt x="20449" y="40974"/>
                      <a:pt x="20497" y="40974"/>
                    </a:cubicBezTo>
                    <a:cubicBezTo>
                      <a:pt x="21490" y="40974"/>
                      <a:pt x="22112" y="38120"/>
                      <a:pt x="22256" y="37570"/>
                    </a:cubicBezTo>
                    <a:cubicBezTo>
                      <a:pt x="22281" y="37470"/>
                      <a:pt x="22331" y="37420"/>
                      <a:pt x="22406" y="37395"/>
                    </a:cubicBezTo>
                    <a:cubicBezTo>
                      <a:pt x="22426" y="37278"/>
                      <a:pt x="22550" y="37162"/>
                      <a:pt x="22676" y="37162"/>
                    </a:cubicBezTo>
                    <a:cubicBezTo>
                      <a:pt x="22712" y="37162"/>
                      <a:pt x="22748" y="37171"/>
                      <a:pt x="22782" y="37194"/>
                    </a:cubicBezTo>
                    <a:cubicBezTo>
                      <a:pt x="23985" y="37996"/>
                      <a:pt x="25238" y="38898"/>
                      <a:pt x="26567" y="39425"/>
                    </a:cubicBezTo>
                    <a:cubicBezTo>
                      <a:pt x="26857" y="39643"/>
                      <a:pt x="27175" y="39742"/>
                      <a:pt x="27518" y="39742"/>
                    </a:cubicBezTo>
                    <a:cubicBezTo>
                      <a:pt x="27648" y="39742"/>
                      <a:pt x="27782" y="39728"/>
                      <a:pt x="27920" y="39700"/>
                    </a:cubicBezTo>
                    <a:cubicBezTo>
                      <a:pt x="27945" y="39450"/>
                      <a:pt x="27995" y="39224"/>
                      <a:pt x="28045" y="38974"/>
                    </a:cubicBezTo>
                    <a:cubicBezTo>
                      <a:pt x="28396" y="38247"/>
                      <a:pt x="28396" y="36943"/>
                      <a:pt x="28522" y="36141"/>
                    </a:cubicBezTo>
                    <a:cubicBezTo>
                      <a:pt x="28567" y="35961"/>
                      <a:pt x="28754" y="35862"/>
                      <a:pt x="28918" y="35862"/>
                    </a:cubicBezTo>
                    <a:cubicBezTo>
                      <a:pt x="28937" y="35862"/>
                      <a:pt x="28955" y="35863"/>
                      <a:pt x="28973" y="35866"/>
                    </a:cubicBezTo>
                    <a:cubicBezTo>
                      <a:pt x="30652" y="36317"/>
                      <a:pt x="32331" y="36743"/>
                      <a:pt x="34010" y="37194"/>
                    </a:cubicBezTo>
                    <a:cubicBezTo>
                      <a:pt x="34086" y="35640"/>
                      <a:pt x="34061" y="34136"/>
                      <a:pt x="33860" y="32608"/>
                    </a:cubicBezTo>
                    <a:cubicBezTo>
                      <a:pt x="33835" y="32382"/>
                      <a:pt x="34061" y="32207"/>
                      <a:pt x="34261" y="32207"/>
                    </a:cubicBezTo>
                    <a:cubicBezTo>
                      <a:pt x="36116" y="32156"/>
                      <a:pt x="37895" y="31831"/>
                      <a:pt x="39675" y="31254"/>
                    </a:cubicBezTo>
                    <a:cubicBezTo>
                      <a:pt x="39048" y="29801"/>
                      <a:pt x="38446" y="28322"/>
                      <a:pt x="37820" y="26843"/>
                    </a:cubicBezTo>
                    <a:cubicBezTo>
                      <a:pt x="37770" y="26668"/>
                      <a:pt x="37870" y="26467"/>
                      <a:pt x="38020" y="26392"/>
                    </a:cubicBezTo>
                    <a:cubicBezTo>
                      <a:pt x="39399" y="25490"/>
                      <a:pt x="40777" y="24562"/>
                      <a:pt x="42181" y="23660"/>
                    </a:cubicBezTo>
                    <a:cubicBezTo>
                      <a:pt x="41053" y="22858"/>
                      <a:pt x="39900" y="22056"/>
                      <a:pt x="38772" y="21254"/>
                    </a:cubicBezTo>
                    <a:cubicBezTo>
                      <a:pt x="38452" y="20998"/>
                      <a:pt x="38660" y="20504"/>
                      <a:pt x="38976" y="20504"/>
                    </a:cubicBezTo>
                    <a:cubicBezTo>
                      <a:pt x="39031" y="20504"/>
                      <a:pt x="39089" y="20519"/>
                      <a:pt x="39148" y="20552"/>
                    </a:cubicBezTo>
                    <a:cubicBezTo>
                      <a:pt x="40326" y="20026"/>
                      <a:pt x="41504" y="19475"/>
                      <a:pt x="42657" y="18948"/>
                    </a:cubicBezTo>
                    <a:cubicBezTo>
                      <a:pt x="41304" y="18222"/>
                      <a:pt x="39950" y="17470"/>
                      <a:pt x="38597" y="16743"/>
                    </a:cubicBezTo>
                    <a:cubicBezTo>
                      <a:pt x="38371" y="16643"/>
                      <a:pt x="38371" y="16342"/>
                      <a:pt x="38522" y="16166"/>
                    </a:cubicBezTo>
                    <a:cubicBezTo>
                      <a:pt x="39324" y="15289"/>
                      <a:pt x="40151" y="14387"/>
                      <a:pt x="40978" y="13510"/>
                    </a:cubicBezTo>
                    <a:cubicBezTo>
                      <a:pt x="39374" y="12858"/>
                      <a:pt x="37795" y="12206"/>
                      <a:pt x="36191" y="11580"/>
                    </a:cubicBezTo>
                    <a:cubicBezTo>
                      <a:pt x="36015" y="11505"/>
                      <a:pt x="35865" y="11329"/>
                      <a:pt x="35940" y="11129"/>
                    </a:cubicBezTo>
                    <a:cubicBezTo>
                      <a:pt x="36366" y="9951"/>
                      <a:pt x="36767" y="8773"/>
                      <a:pt x="37193" y="7595"/>
                    </a:cubicBezTo>
                    <a:cubicBezTo>
                      <a:pt x="35414" y="7369"/>
                      <a:pt x="33609" y="7119"/>
                      <a:pt x="31805" y="6893"/>
                    </a:cubicBezTo>
                    <a:cubicBezTo>
                      <a:pt x="31554" y="6868"/>
                      <a:pt x="31429" y="6693"/>
                      <a:pt x="31454" y="6442"/>
                    </a:cubicBezTo>
                    <a:cubicBezTo>
                      <a:pt x="31680" y="5114"/>
                      <a:pt x="31880" y="3785"/>
                      <a:pt x="32106" y="2457"/>
                    </a:cubicBezTo>
                    <a:lnTo>
                      <a:pt x="32106" y="2457"/>
                    </a:lnTo>
                    <a:cubicBezTo>
                      <a:pt x="30301" y="2883"/>
                      <a:pt x="28547" y="3434"/>
                      <a:pt x="26842" y="4136"/>
                    </a:cubicBezTo>
                    <a:cubicBezTo>
                      <a:pt x="26811" y="4147"/>
                      <a:pt x="26776" y="4152"/>
                      <a:pt x="26741" y="4152"/>
                    </a:cubicBezTo>
                    <a:cubicBezTo>
                      <a:pt x="26606" y="4152"/>
                      <a:pt x="26456" y="4080"/>
                      <a:pt x="26416" y="3961"/>
                    </a:cubicBezTo>
                    <a:cubicBezTo>
                      <a:pt x="25790" y="2632"/>
                      <a:pt x="25163" y="1329"/>
                      <a:pt x="2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3"/>
              <p:cNvSpPr/>
              <p:nvPr/>
            </p:nvSpPr>
            <p:spPr>
              <a:xfrm>
                <a:off x="5154300" y="1287000"/>
                <a:ext cx="812050" cy="741575"/>
              </a:xfrm>
              <a:custGeom>
                <a:avLst/>
                <a:gdLst/>
                <a:ahLst/>
                <a:cxnLst/>
                <a:rect l="l" t="t" r="r" b="b"/>
                <a:pathLst>
                  <a:path w="32482" h="29663" extrusionOk="0">
                    <a:moveTo>
                      <a:pt x="7291" y="16954"/>
                    </a:moveTo>
                    <a:cubicBezTo>
                      <a:pt x="8354" y="16954"/>
                      <a:pt x="9065" y="18031"/>
                      <a:pt x="8697" y="19036"/>
                    </a:cubicBezTo>
                    <a:cubicBezTo>
                      <a:pt x="8647" y="19111"/>
                      <a:pt x="8622" y="19211"/>
                      <a:pt x="8572" y="19286"/>
                    </a:cubicBezTo>
                    <a:cubicBezTo>
                      <a:pt x="8572" y="19311"/>
                      <a:pt x="8572" y="19336"/>
                      <a:pt x="8547" y="19336"/>
                    </a:cubicBezTo>
                    <a:cubicBezTo>
                      <a:pt x="8336" y="19925"/>
                      <a:pt x="7844" y="20179"/>
                      <a:pt x="7321" y="20179"/>
                    </a:cubicBezTo>
                    <a:cubicBezTo>
                      <a:pt x="6663" y="20179"/>
                      <a:pt x="5955" y="19778"/>
                      <a:pt x="5689" y="19136"/>
                    </a:cubicBezTo>
                    <a:cubicBezTo>
                      <a:pt x="5238" y="18083"/>
                      <a:pt x="6141" y="17031"/>
                      <a:pt x="7218" y="16955"/>
                    </a:cubicBezTo>
                    <a:cubicBezTo>
                      <a:pt x="7243" y="16954"/>
                      <a:pt x="7267" y="16954"/>
                      <a:pt x="7291" y="16954"/>
                    </a:cubicBezTo>
                    <a:close/>
                    <a:moveTo>
                      <a:pt x="27063" y="17272"/>
                    </a:moveTo>
                    <a:cubicBezTo>
                      <a:pt x="27226" y="17272"/>
                      <a:pt x="27397" y="17314"/>
                      <a:pt x="27569" y="17407"/>
                    </a:cubicBezTo>
                    <a:cubicBezTo>
                      <a:pt x="27594" y="17407"/>
                      <a:pt x="27619" y="17432"/>
                      <a:pt x="27644" y="17457"/>
                    </a:cubicBezTo>
                    <a:cubicBezTo>
                      <a:pt x="28346" y="17507"/>
                      <a:pt x="28948" y="18158"/>
                      <a:pt x="28973" y="18885"/>
                    </a:cubicBezTo>
                    <a:cubicBezTo>
                      <a:pt x="28998" y="19788"/>
                      <a:pt x="28246" y="20489"/>
                      <a:pt x="27369" y="20514"/>
                    </a:cubicBezTo>
                    <a:cubicBezTo>
                      <a:pt x="26467" y="20514"/>
                      <a:pt x="25715" y="19838"/>
                      <a:pt x="25715" y="18935"/>
                    </a:cubicBezTo>
                    <a:cubicBezTo>
                      <a:pt x="25694" y="18172"/>
                      <a:pt x="26302" y="17272"/>
                      <a:pt x="27063" y="17272"/>
                    </a:cubicBezTo>
                    <a:close/>
                    <a:moveTo>
                      <a:pt x="7143" y="21517"/>
                    </a:moveTo>
                    <a:cubicBezTo>
                      <a:pt x="7569" y="21542"/>
                      <a:pt x="8020" y="21517"/>
                      <a:pt x="8446" y="21617"/>
                    </a:cubicBezTo>
                    <a:cubicBezTo>
                      <a:pt x="9198" y="21843"/>
                      <a:pt x="8973" y="22870"/>
                      <a:pt x="8271" y="22920"/>
                    </a:cubicBezTo>
                    <a:cubicBezTo>
                      <a:pt x="8202" y="22929"/>
                      <a:pt x="8133" y="22932"/>
                      <a:pt x="8063" y="22932"/>
                    </a:cubicBezTo>
                    <a:cubicBezTo>
                      <a:pt x="7700" y="22932"/>
                      <a:pt x="7325" y="22837"/>
                      <a:pt x="6968" y="22795"/>
                    </a:cubicBezTo>
                    <a:cubicBezTo>
                      <a:pt x="6542" y="22720"/>
                      <a:pt x="6116" y="22645"/>
                      <a:pt x="5689" y="22519"/>
                    </a:cubicBezTo>
                    <a:cubicBezTo>
                      <a:pt x="5113" y="22369"/>
                      <a:pt x="5288" y="21567"/>
                      <a:pt x="5815" y="21542"/>
                    </a:cubicBezTo>
                    <a:cubicBezTo>
                      <a:pt x="6266" y="21517"/>
                      <a:pt x="6692" y="21517"/>
                      <a:pt x="7143" y="21517"/>
                    </a:cubicBezTo>
                    <a:close/>
                    <a:moveTo>
                      <a:pt x="27041" y="21517"/>
                    </a:moveTo>
                    <a:cubicBezTo>
                      <a:pt x="27938" y="21517"/>
                      <a:pt x="27938" y="22946"/>
                      <a:pt x="27041" y="22946"/>
                    </a:cubicBezTo>
                    <a:cubicBezTo>
                      <a:pt x="27033" y="22946"/>
                      <a:pt x="27026" y="22946"/>
                      <a:pt x="27018" y="22945"/>
                    </a:cubicBezTo>
                    <a:cubicBezTo>
                      <a:pt x="26241" y="22920"/>
                      <a:pt x="25414" y="22870"/>
                      <a:pt x="24637" y="22770"/>
                    </a:cubicBezTo>
                    <a:cubicBezTo>
                      <a:pt x="24111" y="22695"/>
                      <a:pt x="24111" y="21793"/>
                      <a:pt x="24637" y="21717"/>
                    </a:cubicBezTo>
                    <a:cubicBezTo>
                      <a:pt x="25414" y="21617"/>
                      <a:pt x="26241" y="21542"/>
                      <a:pt x="27018" y="21517"/>
                    </a:cubicBezTo>
                    <a:cubicBezTo>
                      <a:pt x="27026" y="21517"/>
                      <a:pt x="27033" y="21517"/>
                      <a:pt x="27041" y="21517"/>
                    </a:cubicBezTo>
                    <a:close/>
                    <a:moveTo>
                      <a:pt x="19273" y="20898"/>
                    </a:moveTo>
                    <a:cubicBezTo>
                      <a:pt x="19452" y="20898"/>
                      <a:pt x="19630" y="20995"/>
                      <a:pt x="19700" y="21216"/>
                    </a:cubicBezTo>
                    <a:cubicBezTo>
                      <a:pt x="20326" y="23321"/>
                      <a:pt x="18873" y="25803"/>
                      <a:pt x="16592" y="26028"/>
                    </a:cubicBezTo>
                    <a:cubicBezTo>
                      <a:pt x="16479" y="26040"/>
                      <a:pt x="16367" y="26045"/>
                      <a:pt x="16255" y="26045"/>
                    </a:cubicBezTo>
                    <a:cubicBezTo>
                      <a:pt x="14172" y="26045"/>
                      <a:pt x="12450" y="24088"/>
                      <a:pt x="12807" y="22018"/>
                    </a:cubicBezTo>
                    <a:cubicBezTo>
                      <a:pt x="12832" y="21993"/>
                      <a:pt x="12832" y="21993"/>
                      <a:pt x="12857" y="21968"/>
                    </a:cubicBezTo>
                    <a:cubicBezTo>
                      <a:pt x="12786" y="21778"/>
                      <a:pt x="12895" y="21565"/>
                      <a:pt x="13099" y="21565"/>
                    </a:cubicBezTo>
                    <a:cubicBezTo>
                      <a:pt x="13110" y="21565"/>
                      <a:pt x="13122" y="21566"/>
                      <a:pt x="13133" y="21567"/>
                    </a:cubicBezTo>
                    <a:cubicBezTo>
                      <a:pt x="13747" y="21600"/>
                      <a:pt x="14350" y="21622"/>
                      <a:pt x="14949" y="21622"/>
                    </a:cubicBezTo>
                    <a:cubicBezTo>
                      <a:pt x="16183" y="21622"/>
                      <a:pt x="17398" y="21528"/>
                      <a:pt x="18647" y="21241"/>
                    </a:cubicBezTo>
                    <a:lnTo>
                      <a:pt x="18822" y="21241"/>
                    </a:lnTo>
                    <a:cubicBezTo>
                      <a:pt x="18863" y="21027"/>
                      <a:pt x="19068" y="20898"/>
                      <a:pt x="19273" y="20898"/>
                    </a:cubicBezTo>
                    <a:close/>
                    <a:moveTo>
                      <a:pt x="16551" y="1"/>
                    </a:moveTo>
                    <a:cubicBezTo>
                      <a:pt x="12580" y="1"/>
                      <a:pt x="8619" y="1497"/>
                      <a:pt x="5790" y="4399"/>
                    </a:cubicBezTo>
                    <a:cubicBezTo>
                      <a:pt x="1604" y="8685"/>
                      <a:pt x="0" y="15276"/>
                      <a:pt x="2607" y="20790"/>
                    </a:cubicBezTo>
                    <a:cubicBezTo>
                      <a:pt x="5063" y="25978"/>
                      <a:pt x="10351" y="29311"/>
                      <a:pt x="15990" y="29662"/>
                    </a:cubicBezTo>
                    <a:cubicBezTo>
                      <a:pt x="16040" y="29537"/>
                      <a:pt x="16166" y="29437"/>
                      <a:pt x="16341" y="29437"/>
                    </a:cubicBezTo>
                    <a:cubicBezTo>
                      <a:pt x="16443" y="29439"/>
                      <a:pt x="16546" y="29440"/>
                      <a:pt x="16648" y="29440"/>
                    </a:cubicBezTo>
                    <a:cubicBezTo>
                      <a:pt x="23455" y="29440"/>
                      <a:pt x="29971" y="24523"/>
                      <a:pt x="31329" y="17732"/>
                    </a:cubicBezTo>
                    <a:cubicBezTo>
                      <a:pt x="32482" y="11968"/>
                      <a:pt x="29750" y="5702"/>
                      <a:pt x="24888" y="2469"/>
                    </a:cubicBezTo>
                    <a:cubicBezTo>
                      <a:pt x="22401" y="812"/>
                      <a:pt x="19473" y="1"/>
                      <a:pt x="165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3"/>
              <p:cNvSpPr/>
              <p:nvPr/>
            </p:nvSpPr>
            <p:spPr>
              <a:xfrm>
                <a:off x="5796650" y="1718800"/>
                <a:ext cx="82600" cy="81075"/>
              </a:xfrm>
              <a:custGeom>
                <a:avLst/>
                <a:gdLst/>
                <a:ahLst/>
                <a:cxnLst/>
                <a:rect l="l" t="t" r="r" b="b"/>
                <a:pathLst>
                  <a:path w="3304" h="3243" extrusionOk="0">
                    <a:moveTo>
                      <a:pt x="1369" y="0"/>
                    </a:moveTo>
                    <a:cubicBezTo>
                      <a:pt x="608" y="0"/>
                      <a:pt x="0" y="900"/>
                      <a:pt x="21" y="1663"/>
                    </a:cubicBezTo>
                    <a:cubicBezTo>
                      <a:pt x="21" y="2566"/>
                      <a:pt x="773" y="3242"/>
                      <a:pt x="1675" y="3242"/>
                    </a:cubicBezTo>
                    <a:cubicBezTo>
                      <a:pt x="2552" y="3217"/>
                      <a:pt x="3304" y="2516"/>
                      <a:pt x="3279" y="1613"/>
                    </a:cubicBezTo>
                    <a:cubicBezTo>
                      <a:pt x="3254" y="886"/>
                      <a:pt x="2652" y="235"/>
                      <a:pt x="1950" y="185"/>
                    </a:cubicBezTo>
                    <a:cubicBezTo>
                      <a:pt x="1925" y="160"/>
                      <a:pt x="1900" y="135"/>
                      <a:pt x="1875" y="135"/>
                    </a:cubicBezTo>
                    <a:cubicBezTo>
                      <a:pt x="1703" y="42"/>
                      <a:pt x="1532" y="0"/>
                      <a:pt x="1369"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3"/>
              <p:cNvSpPr/>
              <p:nvPr/>
            </p:nvSpPr>
            <p:spPr>
              <a:xfrm>
                <a:off x="5757050" y="1824900"/>
                <a:ext cx="95700" cy="35750"/>
              </a:xfrm>
              <a:custGeom>
                <a:avLst/>
                <a:gdLst/>
                <a:ahLst/>
                <a:cxnLst/>
                <a:rect l="l" t="t" r="r" b="b"/>
                <a:pathLst>
                  <a:path w="3828" h="1430" extrusionOk="0">
                    <a:moveTo>
                      <a:pt x="2931" y="1"/>
                    </a:moveTo>
                    <a:cubicBezTo>
                      <a:pt x="2923" y="1"/>
                      <a:pt x="2916" y="1"/>
                      <a:pt x="2908" y="1"/>
                    </a:cubicBezTo>
                    <a:cubicBezTo>
                      <a:pt x="2131" y="26"/>
                      <a:pt x="1304" y="101"/>
                      <a:pt x="527" y="201"/>
                    </a:cubicBezTo>
                    <a:cubicBezTo>
                      <a:pt x="1" y="277"/>
                      <a:pt x="1" y="1179"/>
                      <a:pt x="527" y="1254"/>
                    </a:cubicBezTo>
                    <a:cubicBezTo>
                      <a:pt x="1304" y="1354"/>
                      <a:pt x="2131" y="1404"/>
                      <a:pt x="2908" y="1429"/>
                    </a:cubicBezTo>
                    <a:cubicBezTo>
                      <a:pt x="2916" y="1430"/>
                      <a:pt x="2923" y="1430"/>
                      <a:pt x="2931" y="1430"/>
                    </a:cubicBezTo>
                    <a:cubicBezTo>
                      <a:pt x="3828" y="1430"/>
                      <a:pt x="3828" y="1"/>
                      <a:pt x="2931" y="1"/>
                    </a:cubicBezTo>
                    <a:close/>
                  </a:path>
                </a:pathLst>
              </a:custGeom>
              <a:solidFill>
                <a:srgbClr val="EE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3"/>
              <p:cNvSpPr/>
              <p:nvPr/>
            </p:nvSpPr>
            <p:spPr>
              <a:xfrm>
                <a:off x="5285250" y="1710825"/>
                <a:ext cx="95675" cy="80675"/>
              </a:xfrm>
              <a:custGeom>
                <a:avLst/>
                <a:gdLst/>
                <a:ahLst/>
                <a:cxnLst/>
                <a:rect l="l" t="t" r="r" b="b"/>
                <a:pathLst>
                  <a:path w="3827" h="3227" extrusionOk="0">
                    <a:moveTo>
                      <a:pt x="2053" y="1"/>
                    </a:moveTo>
                    <a:cubicBezTo>
                      <a:pt x="2029" y="1"/>
                      <a:pt x="2005" y="1"/>
                      <a:pt x="1980" y="2"/>
                    </a:cubicBezTo>
                    <a:cubicBezTo>
                      <a:pt x="903" y="78"/>
                      <a:pt x="0" y="1130"/>
                      <a:pt x="451" y="2183"/>
                    </a:cubicBezTo>
                    <a:cubicBezTo>
                      <a:pt x="717" y="2825"/>
                      <a:pt x="1425" y="3226"/>
                      <a:pt x="2083" y="3226"/>
                    </a:cubicBezTo>
                    <a:cubicBezTo>
                      <a:pt x="2606" y="3226"/>
                      <a:pt x="3098" y="2972"/>
                      <a:pt x="3309" y="2383"/>
                    </a:cubicBezTo>
                    <a:cubicBezTo>
                      <a:pt x="3334" y="2358"/>
                      <a:pt x="3334" y="2358"/>
                      <a:pt x="3334" y="2333"/>
                    </a:cubicBezTo>
                    <a:cubicBezTo>
                      <a:pt x="3384" y="2258"/>
                      <a:pt x="3409" y="2158"/>
                      <a:pt x="3459" y="2083"/>
                    </a:cubicBezTo>
                    <a:cubicBezTo>
                      <a:pt x="3827" y="1078"/>
                      <a:pt x="3116" y="1"/>
                      <a:pt x="205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3"/>
              <p:cNvSpPr/>
              <p:nvPr/>
            </p:nvSpPr>
            <p:spPr>
              <a:xfrm>
                <a:off x="5282125" y="1824900"/>
                <a:ext cx="102150" cy="35425"/>
              </a:xfrm>
              <a:custGeom>
                <a:avLst/>
                <a:gdLst/>
                <a:ahLst/>
                <a:cxnLst/>
                <a:rect l="l" t="t" r="r" b="b"/>
                <a:pathLst>
                  <a:path w="4086" h="1417" extrusionOk="0">
                    <a:moveTo>
                      <a:pt x="2030" y="1"/>
                    </a:moveTo>
                    <a:cubicBezTo>
                      <a:pt x="1579" y="1"/>
                      <a:pt x="1153" y="1"/>
                      <a:pt x="702" y="26"/>
                    </a:cubicBezTo>
                    <a:cubicBezTo>
                      <a:pt x="175" y="51"/>
                      <a:pt x="0" y="853"/>
                      <a:pt x="576" y="1003"/>
                    </a:cubicBezTo>
                    <a:cubicBezTo>
                      <a:pt x="1003" y="1129"/>
                      <a:pt x="1429" y="1204"/>
                      <a:pt x="1855" y="1279"/>
                    </a:cubicBezTo>
                    <a:cubicBezTo>
                      <a:pt x="2212" y="1321"/>
                      <a:pt x="2587" y="1416"/>
                      <a:pt x="2950" y="1416"/>
                    </a:cubicBezTo>
                    <a:cubicBezTo>
                      <a:pt x="3020" y="1416"/>
                      <a:pt x="3089" y="1413"/>
                      <a:pt x="3158" y="1404"/>
                    </a:cubicBezTo>
                    <a:cubicBezTo>
                      <a:pt x="3860" y="1354"/>
                      <a:pt x="4085" y="327"/>
                      <a:pt x="3333" y="101"/>
                    </a:cubicBezTo>
                    <a:cubicBezTo>
                      <a:pt x="2907" y="1"/>
                      <a:pt x="2456" y="26"/>
                      <a:pt x="2030" y="1"/>
                    </a:cubicBezTo>
                    <a:close/>
                  </a:path>
                </a:pathLst>
              </a:custGeom>
              <a:solidFill>
                <a:srgbClr val="EE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3"/>
              <p:cNvSpPr/>
              <p:nvPr/>
            </p:nvSpPr>
            <p:spPr>
              <a:xfrm rot="-4500710">
                <a:off x="5463449" y="1735467"/>
                <a:ext cx="214601" cy="214601"/>
              </a:xfrm>
              <a:prstGeom prst="chord">
                <a:avLst>
                  <a:gd name="adj1" fmla="val 2700000"/>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4" name="Google Shape;4114;p43"/>
          <p:cNvGrpSpPr/>
          <p:nvPr/>
        </p:nvGrpSpPr>
        <p:grpSpPr>
          <a:xfrm>
            <a:off x="1245294" y="660053"/>
            <a:ext cx="1189776" cy="1629246"/>
            <a:chOff x="4392726" y="825203"/>
            <a:chExt cx="1189776" cy="1629246"/>
          </a:xfrm>
        </p:grpSpPr>
        <p:sp>
          <p:nvSpPr>
            <p:cNvPr id="4115" name="Google Shape;4115;p43"/>
            <p:cNvSpPr/>
            <p:nvPr/>
          </p:nvSpPr>
          <p:spPr>
            <a:xfrm>
              <a:off x="4447301" y="1319249"/>
              <a:ext cx="1135200" cy="11352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3"/>
            <p:cNvSpPr/>
            <p:nvPr/>
          </p:nvSpPr>
          <p:spPr>
            <a:xfrm>
              <a:off x="4392726" y="1277296"/>
              <a:ext cx="1135200" cy="11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3"/>
            <p:cNvSpPr/>
            <p:nvPr/>
          </p:nvSpPr>
          <p:spPr>
            <a:xfrm rot="-2196712" flipH="1">
              <a:off x="4612454" y="973332"/>
              <a:ext cx="695729" cy="601153"/>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nvGrpSpPr>
            <p:cNvPr id="4118" name="Google Shape;4118;p43"/>
            <p:cNvGrpSpPr/>
            <p:nvPr/>
          </p:nvGrpSpPr>
          <p:grpSpPr>
            <a:xfrm>
              <a:off x="4400090" y="1535631"/>
              <a:ext cx="1112178" cy="704385"/>
              <a:chOff x="2928725" y="1101625"/>
              <a:chExt cx="1757550" cy="1113125"/>
            </a:xfrm>
          </p:grpSpPr>
          <p:sp>
            <p:nvSpPr>
              <p:cNvPr id="4119" name="Google Shape;4119;p43"/>
              <p:cNvSpPr/>
              <p:nvPr/>
            </p:nvSpPr>
            <p:spPr>
              <a:xfrm>
                <a:off x="2928725" y="1760300"/>
                <a:ext cx="743125" cy="454450"/>
              </a:xfrm>
              <a:custGeom>
                <a:avLst/>
                <a:gdLst/>
                <a:ahLst/>
                <a:cxnLst/>
                <a:rect l="l" t="t" r="r" b="b"/>
                <a:pathLst>
                  <a:path w="29725" h="18178" extrusionOk="0">
                    <a:moveTo>
                      <a:pt x="22826" y="6640"/>
                    </a:moveTo>
                    <a:cubicBezTo>
                      <a:pt x="22862" y="6640"/>
                      <a:pt x="22898" y="6642"/>
                      <a:pt x="22933" y="6645"/>
                    </a:cubicBezTo>
                    <a:cubicBezTo>
                      <a:pt x="23960" y="6745"/>
                      <a:pt x="24436" y="7848"/>
                      <a:pt x="23985" y="8725"/>
                    </a:cubicBezTo>
                    <a:cubicBezTo>
                      <a:pt x="23728" y="9211"/>
                      <a:pt x="23222" y="9503"/>
                      <a:pt x="22719" y="9503"/>
                    </a:cubicBezTo>
                    <a:cubicBezTo>
                      <a:pt x="22390" y="9503"/>
                      <a:pt x="22062" y="9378"/>
                      <a:pt x="21805" y="9101"/>
                    </a:cubicBezTo>
                    <a:cubicBezTo>
                      <a:pt x="21680" y="8926"/>
                      <a:pt x="21579" y="8750"/>
                      <a:pt x="21504" y="8550"/>
                    </a:cubicBezTo>
                    <a:cubicBezTo>
                      <a:pt x="21454" y="8475"/>
                      <a:pt x="21379" y="8399"/>
                      <a:pt x="21354" y="8274"/>
                    </a:cubicBezTo>
                    <a:cubicBezTo>
                      <a:pt x="21018" y="7411"/>
                      <a:pt x="22035" y="6640"/>
                      <a:pt x="22826" y="6640"/>
                    </a:cubicBezTo>
                    <a:close/>
                    <a:moveTo>
                      <a:pt x="7256" y="7121"/>
                    </a:moveTo>
                    <a:cubicBezTo>
                      <a:pt x="8238" y="7121"/>
                      <a:pt x="8894" y="8086"/>
                      <a:pt x="8597" y="9026"/>
                    </a:cubicBezTo>
                    <a:cubicBezTo>
                      <a:pt x="8395" y="9700"/>
                      <a:pt x="7785" y="10147"/>
                      <a:pt x="7147" y="10147"/>
                    </a:cubicBezTo>
                    <a:cubicBezTo>
                      <a:pt x="6837" y="10147"/>
                      <a:pt x="6520" y="10041"/>
                      <a:pt x="6241" y="9803"/>
                    </a:cubicBezTo>
                    <a:cubicBezTo>
                      <a:pt x="5965" y="9552"/>
                      <a:pt x="5790" y="9227"/>
                      <a:pt x="5790" y="8876"/>
                    </a:cubicBezTo>
                    <a:cubicBezTo>
                      <a:pt x="5364" y="8024"/>
                      <a:pt x="6391" y="7146"/>
                      <a:pt x="7218" y="7121"/>
                    </a:cubicBezTo>
                    <a:cubicBezTo>
                      <a:pt x="7231" y="7121"/>
                      <a:pt x="7243" y="7121"/>
                      <a:pt x="7256" y="7121"/>
                    </a:cubicBezTo>
                    <a:close/>
                    <a:moveTo>
                      <a:pt x="24612" y="10116"/>
                    </a:moveTo>
                    <a:cubicBezTo>
                      <a:pt x="24750" y="10116"/>
                      <a:pt x="24884" y="10120"/>
                      <a:pt x="25013" y="10129"/>
                    </a:cubicBezTo>
                    <a:cubicBezTo>
                      <a:pt x="25815" y="10204"/>
                      <a:pt x="25815" y="11307"/>
                      <a:pt x="25013" y="11382"/>
                    </a:cubicBezTo>
                    <a:cubicBezTo>
                      <a:pt x="24884" y="11391"/>
                      <a:pt x="24750" y="11395"/>
                      <a:pt x="24612" y="11395"/>
                    </a:cubicBezTo>
                    <a:cubicBezTo>
                      <a:pt x="23972" y="11395"/>
                      <a:pt x="23255" y="11305"/>
                      <a:pt x="22657" y="11181"/>
                    </a:cubicBezTo>
                    <a:cubicBezTo>
                      <a:pt x="22231" y="11081"/>
                      <a:pt x="22231" y="10404"/>
                      <a:pt x="22657" y="10329"/>
                    </a:cubicBezTo>
                    <a:cubicBezTo>
                      <a:pt x="23255" y="10206"/>
                      <a:pt x="23972" y="10116"/>
                      <a:pt x="24612" y="10116"/>
                    </a:cubicBezTo>
                    <a:close/>
                    <a:moveTo>
                      <a:pt x="6442" y="10847"/>
                    </a:moveTo>
                    <a:cubicBezTo>
                      <a:pt x="6751" y="10847"/>
                      <a:pt x="7046" y="10898"/>
                      <a:pt x="7293" y="11031"/>
                    </a:cubicBezTo>
                    <a:cubicBezTo>
                      <a:pt x="7720" y="11257"/>
                      <a:pt x="7594" y="11908"/>
                      <a:pt x="7168" y="12034"/>
                    </a:cubicBezTo>
                    <a:cubicBezTo>
                      <a:pt x="7028" y="12074"/>
                      <a:pt x="6887" y="12086"/>
                      <a:pt x="6747" y="12086"/>
                    </a:cubicBezTo>
                    <a:cubicBezTo>
                      <a:pt x="6537" y="12086"/>
                      <a:pt x="6326" y="12059"/>
                      <a:pt x="6116" y="12059"/>
                    </a:cubicBezTo>
                    <a:cubicBezTo>
                      <a:pt x="5765" y="12059"/>
                      <a:pt x="5414" y="12084"/>
                      <a:pt x="5063" y="12159"/>
                    </a:cubicBezTo>
                    <a:cubicBezTo>
                      <a:pt x="5015" y="12170"/>
                      <a:pt x="4970" y="12176"/>
                      <a:pt x="4926" y="12176"/>
                    </a:cubicBezTo>
                    <a:cubicBezTo>
                      <a:pt x="4403" y="12176"/>
                      <a:pt x="4233" y="11390"/>
                      <a:pt x="4812" y="11181"/>
                    </a:cubicBezTo>
                    <a:cubicBezTo>
                      <a:pt x="5266" y="11019"/>
                      <a:pt x="5877" y="10847"/>
                      <a:pt x="6442" y="10847"/>
                    </a:cubicBezTo>
                    <a:close/>
                    <a:moveTo>
                      <a:pt x="17750" y="9520"/>
                    </a:moveTo>
                    <a:cubicBezTo>
                      <a:pt x="17952" y="9520"/>
                      <a:pt x="18170" y="9697"/>
                      <a:pt x="18070" y="9928"/>
                    </a:cubicBezTo>
                    <a:cubicBezTo>
                      <a:pt x="17424" y="11552"/>
                      <a:pt x="15870" y="12466"/>
                      <a:pt x="14335" y="12466"/>
                    </a:cubicBezTo>
                    <a:cubicBezTo>
                      <a:pt x="13074" y="12466"/>
                      <a:pt x="11826" y="11850"/>
                      <a:pt x="11103" y="10505"/>
                    </a:cubicBezTo>
                    <a:cubicBezTo>
                      <a:pt x="10998" y="10312"/>
                      <a:pt x="11149" y="10157"/>
                      <a:pt x="11318" y="10157"/>
                    </a:cubicBezTo>
                    <a:cubicBezTo>
                      <a:pt x="11392" y="10157"/>
                      <a:pt x="11468" y="10186"/>
                      <a:pt x="11529" y="10254"/>
                    </a:cubicBezTo>
                    <a:cubicBezTo>
                      <a:pt x="12313" y="11292"/>
                      <a:pt x="13390" y="11810"/>
                      <a:pt x="14438" y="11810"/>
                    </a:cubicBezTo>
                    <a:cubicBezTo>
                      <a:pt x="15668" y="11810"/>
                      <a:pt x="16858" y="11098"/>
                      <a:pt x="17494" y="9678"/>
                    </a:cubicBezTo>
                    <a:cubicBezTo>
                      <a:pt x="17545" y="9567"/>
                      <a:pt x="17646" y="9520"/>
                      <a:pt x="17750" y="9520"/>
                    </a:cubicBezTo>
                    <a:close/>
                    <a:moveTo>
                      <a:pt x="13790" y="0"/>
                    </a:moveTo>
                    <a:cubicBezTo>
                      <a:pt x="13730" y="0"/>
                      <a:pt x="13670" y="1"/>
                      <a:pt x="13609" y="3"/>
                    </a:cubicBezTo>
                    <a:cubicBezTo>
                      <a:pt x="10802" y="104"/>
                      <a:pt x="9048" y="2460"/>
                      <a:pt x="8547" y="4991"/>
                    </a:cubicBezTo>
                    <a:cubicBezTo>
                      <a:pt x="8522" y="5116"/>
                      <a:pt x="8421" y="5173"/>
                      <a:pt x="8318" y="5173"/>
                    </a:cubicBezTo>
                    <a:cubicBezTo>
                      <a:pt x="8215" y="5173"/>
                      <a:pt x="8108" y="5116"/>
                      <a:pt x="8070" y="5016"/>
                    </a:cubicBezTo>
                    <a:cubicBezTo>
                      <a:pt x="8022" y="5065"/>
                      <a:pt x="7952" y="5092"/>
                      <a:pt x="7876" y="5092"/>
                    </a:cubicBezTo>
                    <a:cubicBezTo>
                      <a:pt x="7833" y="5092"/>
                      <a:pt x="7789" y="5084"/>
                      <a:pt x="7745" y="5066"/>
                    </a:cubicBezTo>
                    <a:cubicBezTo>
                      <a:pt x="6648" y="4601"/>
                      <a:pt x="5336" y="4171"/>
                      <a:pt x="4072" y="4171"/>
                    </a:cubicBezTo>
                    <a:cubicBezTo>
                      <a:pt x="3227" y="4171"/>
                      <a:pt x="2403" y="4363"/>
                      <a:pt x="1679" y="4866"/>
                    </a:cubicBezTo>
                    <a:cubicBezTo>
                      <a:pt x="376" y="5768"/>
                      <a:pt x="0" y="7623"/>
                      <a:pt x="1429" y="8625"/>
                    </a:cubicBezTo>
                    <a:cubicBezTo>
                      <a:pt x="2055" y="9051"/>
                      <a:pt x="2832" y="9176"/>
                      <a:pt x="3559" y="9302"/>
                    </a:cubicBezTo>
                    <a:cubicBezTo>
                      <a:pt x="3985" y="9352"/>
                      <a:pt x="3885" y="10029"/>
                      <a:pt x="3459" y="10029"/>
                    </a:cubicBezTo>
                    <a:cubicBezTo>
                      <a:pt x="3384" y="10003"/>
                      <a:pt x="3308" y="10003"/>
                      <a:pt x="3233" y="10003"/>
                    </a:cubicBezTo>
                    <a:cubicBezTo>
                      <a:pt x="1329" y="11457"/>
                      <a:pt x="1228" y="14189"/>
                      <a:pt x="3584" y="15417"/>
                    </a:cubicBezTo>
                    <a:cubicBezTo>
                      <a:pt x="4130" y="15699"/>
                      <a:pt x="4681" y="15825"/>
                      <a:pt x="5219" y="15825"/>
                    </a:cubicBezTo>
                    <a:cubicBezTo>
                      <a:pt x="6830" y="15825"/>
                      <a:pt x="8328" y="14702"/>
                      <a:pt x="9248" y="13312"/>
                    </a:cubicBezTo>
                    <a:cubicBezTo>
                      <a:pt x="9331" y="13191"/>
                      <a:pt x="9448" y="13141"/>
                      <a:pt x="9564" y="13141"/>
                    </a:cubicBezTo>
                    <a:cubicBezTo>
                      <a:pt x="9834" y="13141"/>
                      <a:pt x="10100" y="13415"/>
                      <a:pt x="9925" y="13713"/>
                    </a:cubicBezTo>
                    <a:cubicBezTo>
                      <a:pt x="9800" y="13913"/>
                      <a:pt x="9674" y="14089"/>
                      <a:pt x="9549" y="14264"/>
                    </a:cubicBezTo>
                    <a:cubicBezTo>
                      <a:pt x="9330" y="17010"/>
                      <a:pt x="12716" y="18177"/>
                      <a:pt x="15139" y="18177"/>
                    </a:cubicBezTo>
                    <a:cubicBezTo>
                      <a:pt x="15215" y="18177"/>
                      <a:pt x="15290" y="18176"/>
                      <a:pt x="15364" y="18174"/>
                    </a:cubicBezTo>
                    <a:cubicBezTo>
                      <a:pt x="18196" y="18099"/>
                      <a:pt x="20602" y="16044"/>
                      <a:pt x="20852" y="13186"/>
                    </a:cubicBezTo>
                    <a:cubicBezTo>
                      <a:pt x="20877" y="13011"/>
                      <a:pt x="20978" y="12911"/>
                      <a:pt x="21103" y="12861"/>
                    </a:cubicBezTo>
                    <a:cubicBezTo>
                      <a:pt x="21128" y="12811"/>
                      <a:pt x="21178" y="12735"/>
                      <a:pt x="21228" y="12685"/>
                    </a:cubicBezTo>
                    <a:cubicBezTo>
                      <a:pt x="21290" y="12597"/>
                      <a:pt x="21373" y="12559"/>
                      <a:pt x="21453" y="12559"/>
                    </a:cubicBezTo>
                    <a:cubicBezTo>
                      <a:pt x="21601" y="12559"/>
                      <a:pt x="21737" y="12691"/>
                      <a:pt x="21705" y="12886"/>
                    </a:cubicBezTo>
                    <a:cubicBezTo>
                      <a:pt x="21589" y="13553"/>
                      <a:pt x="22757" y="13716"/>
                      <a:pt x="23854" y="13716"/>
                    </a:cubicBezTo>
                    <a:cubicBezTo>
                      <a:pt x="24652" y="13716"/>
                      <a:pt x="25414" y="13630"/>
                      <a:pt x="25614" y="13587"/>
                    </a:cubicBezTo>
                    <a:cubicBezTo>
                      <a:pt x="26466" y="13362"/>
                      <a:pt x="27269" y="12936"/>
                      <a:pt x="27920" y="12334"/>
                    </a:cubicBezTo>
                    <a:cubicBezTo>
                      <a:pt x="29499" y="10831"/>
                      <a:pt x="29725" y="8475"/>
                      <a:pt x="28672" y="6620"/>
                    </a:cubicBezTo>
                    <a:cubicBezTo>
                      <a:pt x="27526" y="4610"/>
                      <a:pt x="25475" y="3683"/>
                      <a:pt x="23370" y="3683"/>
                    </a:cubicBezTo>
                    <a:cubicBezTo>
                      <a:pt x="22114" y="3683"/>
                      <a:pt x="20839" y="4013"/>
                      <a:pt x="19725" y="4640"/>
                    </a:cubicBezTo>
                    <a:cubicBezTo>
                      <a:pt x="19700" y="4665"/>
                      <a:pt x="19649" y="4665"/>
                      <a:pt x="19599" y="4665"/>
                    </a:cubicBezTo>
                    <a:cubicBezTo>
                      <a:pt x="19533" y="4824"/>
                      <a:pt x="19362" y="4920"/>
                      <a:pt x="19209" y="4920"/>
                    </a:cubicBezTo>
                    <a:cubicBezTo>
                      <a:pt x="19071" y="4920"/>
                      <a:pt x="18946" y="4843"/>
                      <a:pt x="18923" y="4665"/>
                    </a:cubicBezTo>
                    <a:cubicBezTo>
                      <a:pt x="18506" y="2141"/>
                      <a:pt x="16436" y="0"/>
                      <a:pt x="13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3"/>
              <p:cNvSpPr/>
              <p:nvPr/>
            </p:nvSpPr>
            <p:spPr>
              <a:xfrm>
                <a:off x="3878600" y="1462075"/>
                <a:ext cx="807675" cy="457150"/>
              </a:xfrm>
              <a:custGeom>
                <a:avLst/>
                <a:gdLst/>
                <a:ahLst/>
                <a:cxnLst/>
                <a:rect l="l" t="t" r="r" b="b"/>
                <a:pathLst>
                  <a:path w="32307" h="18286" extrusionOk="0">
                    <a:moveTo>
                      <a:pt x="23372" y="7030"/>
                    </a:moveTo>
                    <a:cubicBezTo>
                      <a:pt x="23642" y="7030"/>
                      <a:pt x="23835" y="7426"/>
                      <a:pt x="23610" y="7672"/>
                    </a:cubicBezTo>
                    <a:cubicBezTo>
                      <a:pt x="23209" y="8123"/>
                      <a:pt x="22732" y="8474"/>
                      <a:pt x="22181" y="8800"/>
                    </a:cubicBezTo>
                    <a:cubicBezTo>
                      <a:pt x="22933" y="8850"/>
                      <a:pt x="23685" y="8975"/>
                      <a:pt x="24437" y="9125"/>
                    </a:cubicBezTo>
                    <a:cubicBezTo>
                      <a:pt x="24705" y="9199"/>
                      <a:pt x="24641" y="9628"/>
                      <a:pt x="24383" y="9628"/>
                    </a:cubicBezTo>
                    <a:cubicBezTo>
                      <a:pt x="24376" y="9628"/>
                      <a:pt x="24369" y="9627"/>
                      <a:pt x="24361" y="9627"/>
                    </a:cubicBezTo>
                    <a:cubicBezTo>
                      <a:pt x="23503" y="9579"/>
                      <a:pt x="22655" y="9562"/>
                      <a:pt x="21805" y="9562"/>
                    </a:cubicBezTo>
                    <a:cubicBezTo>
                      <a:pt x="21314" y="9562"/>
                      <a:pt x="20822" y="9567"/>
                      <a:pt x="20326" y="9577"/>
                    </a:cubicBezTo>
                    <a:cubicBezTo>
                      <a:pt x="19825" y="9577"/>
                      <a:pt x="19775" y="8900"/>
                      <a:pt x="20226" y="8749"/>
                    </a:cubicBezTo>
                    <a:cubicBezTo>
                      <a:pt x="21354" y="8374"/>
                      <a:pt x="22206" y="7772"/>
                      <a:pt x="23183" y="7095"/>
                    </a:cubicBezTo>
                    <a:cubicBezTo>
                      <a:pt x="23248" y="7049"/>
                      <a:pt x="23312" y="7030"/>
                      <a:pt x="23372" y="7030"/>
                    </a:cubicBezTo>
                    <a:close/>
                    <a:moveTo>
                      <a:pt x="7512" y="9043"/>
                    </a:moveTo>
                    <a:cubicBezTo>
                      <a:pt x="8762" y="9043"/>
                      <a:pt x="9955" y="9246"/>
                      <a:pt x="11128" y="9652"/>
                    </a:cubicBezTo>
                    <a:cubicBezTo>
                      <a:pt x="11429" y="9752"/>
                      <a:pt x="11429" y="10153"/>
                      <a:pt x="11128" y="10253"/>
                    </a:cubicBezTo>
                    <a:cubicBezTo>
                      <a:pt x="9950" y="10679"/>
                      <a:pt x="8772" y="11181"/>
                      <a:pt x="7544" y="11481"/>
                    </a:cubicBezTo>
                    <a:cubicBezTo>
                      <a:pt x="7523" y="11488"/>
                      <a:pt x="7502" y="11492"/>
                      <a:pt x="7482" y="11492"/>
                    </a:cubicBezTo>
                    <a:cubicBezTo>
                      <a:pt x="7294" y="11492"/>
                      <a:pt x="7190" y="11194"/>
                      <a:pt x="7394" y="11080"/>
                    </a:cubicBezTo>
                    <a:cubicBezTo>
                      <a:pt x="8246" y="10654"/>
                      <a:pt x="9148" y="10328"/>
                      <a:pt x="10051" y="10003"/>
                    </a:cubicBezTo>
                    <a:cubicBezTo>
                      <a:pt x="9257" y="9794"/>
                      <a:pt x="8446" y="9689"/>
                      <a:pt x="7603" y="9689"/>
                    </a:cubicBezTo>
                    <a:cubicBezTo>
                      <a:pt x="7434" y="9689"/>
                      <a:pt x="7264" y="9693"/>
                      <a:pt x="7093" y="9702"/>
                    </a:cubicBezTo>
                    <a:cubicBezTo>
                      <a:pt x="6692" y="9702"/>
                      <a:pt x="6692" y="9075"/>
                      <a:pt x="7093" y="9050"/>
                    </a:cubicBezTo>
                    <a:cubicBezTo>
                      <a:pt x="7234" y="9045"/>
                      <a:pt x="7373" y="9043"/>
                      <a:pt x="7512" y="9043"/>
                    </a:cubicBezTo>
                    <a:close/>
                    <a:moveTo>
                      <a:pt x="24895" y="10366"/>
                    </a:moveTo>
                    <a:cubicBezTo>
                      <a:pt x="25806" y="10366"/>
                      <a:pt x="25812" y="11723"/>
                      <a:pt x="24915" y="11723"/>
                    </a:cubicBezTo>
                    <a:cubicBezTo>
                      <a:pt x="24860" y="11723"/>
                      <a:pt x="24800" y="11718"/>
                      <a:pt x="24737" y="11707"/>
                    </a:cubicBezTo>
                    <a:cubicBezTo>
                      <a:pt x="23960" y="11582"/>
                      <a:pt x="23158" y="11657"/>
                      <a:pt x="22381" y="11456"/>
                    </a:cubicBezTo>
                    <a:cubicBezTo>
                      <a:pt x="21980" y="11356"/>
                      <a:pt x="21980" y="10729"/>
                      <a:pt x="22381" y="10629"/>
                    </a:cubicBezTo>
                    <a:cubicBezTo>
                      <a:pt x="23158" y="10454"/>
                      <a:pt x="23960" y="10529"/>
                      <a:pt x="24737" y="10379"/>
                    </a:cubicBezTo>
                    <a:cubicBezTo>
                      <a:pt x="24793" y="10370"/>
                      <a:pt x="24845" y="10366"/>
                      <a:pt x="24895" y="10366"/>
                    </a:cubicBezTo>
                    <a:close/>
                    <a:moveTo>
                      <a:pt x="16354" y="9566"/>
                    </a:moveTo>
                    <a:cubicBezTo>
                      <a:pt x="16451" y="9566"/>
                      <a:pt x="16552" y="9606"/>
                      <a:pt x="16642" y="9702"/>
                    </a:cubicBezTo>
                    <a:cubicBezTo>
                      <a:pt x="17394" y="10404"/>
                      <a:pt x="16943" y="11707"/>
                      <a:pt x="16041" y="12058"/>
                    </a:cubicBezTo>
                    <a:cubicBezTo>
                      <a:pt x="15859" y="12129"/>
                      <a:pt x="15678" y="12161"/>
                      <a:pt x="15503" y="12161"/>
                    </a:cubicBezTo>
                    <a:cubicBezTo>
                      <a:pt x="14565" y="12161"/>
                      <a:pt x="13769" y="11232"/>
                      <a:pt x="13685" y="10303"/>
                    </a:cubicBezTo>
                    <a:cubicBezTo>
                      <a:pt x="13671" y="10112"/>
                      <a:pt x="13829" y="10010"/>
                      <a:pt x="13988" y="10010"/>
                    </a:cubicBezTo>
                    <a:cubicBezTo>
                      <a:pt x="14120" y="10010"/>
                      <a:pt x="14252" y="10080"/>
                      <a:pt x="14286" y="10228"/>
                    </a:cubicBezTo>
                    <a:cubicBezTo>
                      <a:pt x="14439" y="10708"/>
                      <a:pt x="14839" y="11378"/>
                      <a:pt x="15403" y="11378"/>
                    </a:cubicBezTo>
                    <a:cubicBezTo>
                      <a:pt x="15486" y="11378"/>
                      <a:pt x="15574" y="11363"/>
                      <a:pt x="15665" y="11331"/>
                    </a:cubicBezTo>
                    <a:cubicBezTo>
                      <a:pt x="16066" y="11206"/>
                      <a:pt x="16366" y="10629"/>
                      <a:pt x="16041" y="10278"/>
                    </a:cubicBezTo>
                    <a:cubicBezTo>
                      <a:pt x="15773" y="9973"/>
                      <a:pt x="16044" y="9566"/>
                      <a:pt x="16354" y="9566"/>
                    </a:cubicBezTo>
                    <a:close/>
                    <a:moveTo>
                      <a:pt x="9533" y="12472"/>
                    </a:moveTo>
                    <a:cubicBezTo>
                      <a:pt x="9665" y="12472"/>
                      <a:pt x="9796" y="12476"/>
                      <a:pt x="9925" y="12484"/>
                    </a:cubicBezTo>
                    <a:cubicBezTo>
                      <a:pt x="10727" y="12559"/>
                      <a:pt x="10727" y="13662"/>
                      <a:pt x="9925" y="13737"/>
                    </a:cubicBezTo>
                    <a:cubicBezTo>
                      <a:pt x="9751" y="13753"/>
                      <a:pt x="9575" y="13760"/>
                      <a:pt x="9397" y="13760"/>
                    </a:cubicBezTo>
                    <a:cubicBezTo>
                      <a:pt x="8756" y="13760"/>
                      <a:pt x="8097" y="13671"/>
                      <a:pt x="7469" y="13612"/>
                    </a:cubicBezTo>
                    <a:cubicBezTo>
                      <a:pt x="6843" y="13536"/>
                      <a:pt x="6843" y="12684"/>
                      <a:pt x="7469" y="12609"/>
                    </a:cubicBezTo>
                    <a:cubicBezTo>
                      <a:pt x="8142" y="12567"/>
                      <a:pt x="8849" y="12472"/>
                      <a:pt x="9533" y="12472"/>
                    </a:cubicBezTo>
                    <a:close/>
                    <a:moveTo>
                      <a:pt x="21560" y="0"/>
                    </a:moveTo>
                    <a:cubicBezTo>
                      <a:pt x="19318" y="0"/>
                      <a:pt x="17438" y="1704"/>
                      <a:pt x="17168" y="3912"/>
                    </a:cubicBezTo>
                    <a:cubicBezTo>
                      <a:pt x="17244" y="4238"/>
                      <a:pt x="17294" y="4539"/>
                      <a:pt x="17319" y="4865"/>
                    </a:cubicBezTo>
                    <a:cubicBezTo>
                      <a:pt x="17331" y="5115"/>
                      <a:pt x="17137" y="5241"/>
                      <a:pt x="16937" y="5241"/>
                    </a:cubicBezTo>
                    <a:cubicBezTo>
                      <a:pt x="16736" y="5241"/>
                      <a:pt x="16529" y="5115"/>
                      <a:pt x="16517" y="4865"/>
                    </a:cubicBezTo>
                    <a:cubicBezTo>
                      <a:pt x="16363" y="2295"/>
                      <a:pt x="14227" y="225"/>
                      <a:pt x="11727" y="225"/>
                    </a:cubicBezTo>
                    <a:cubicBezTo>
                      <a:pt x="11374" y="225"/>
                      <a:pt x="11015" y="267"/>
                      <a:pt x="10652" y="353"/>
                    </a:cubicBezTo>
                    <a:cubicBezTo>
                      <a:pt x="7845" y="1030"/>
                      <a:pt x="5614" y="3486"/>
                      <a:pt x="6617" y="6318"/>
                    </a:cubicBezTo>
                    <a:cubicBezTo>
                      <a:pt x="6868" y="6494"/>
                      <a:pt x="7093" y="6669"/>
                      <a:pt x="7319" y="6895"/>
                    </a:cubicBezTo>
                    <a:cubicBezTo>
                      <a:pt x="7503" y="7059"/>
                      <a:pt x="7336" y="7373"/>
                      <a:pt x="7118" y="7373"/>
                    </a:cubicBezTo>
                    <a:cubicBezTo>
                      <a:pt x="7069" y="7373"/>
                      <a:pt x="7018" y="7358"/>
                      <a:pt x="6968" y="7321"/>
                    </a:cubicBezTo>
                    <a:cubicBezTo>
                      <a:pt x="6918" y="7296"/>
                      <a:pt x="6868" y="7246"/>
                      <a:pt x="6817" y="7221"/>
                    </a:cubicBezTo>
                    <a:cubicBezTo>
                      <a:pt x="6765" y="7274"/>
                      <a:pt x="6698" y="7305"/>
                      <a:pt x="6632" y="7305"/>
                    </a:cubicBezTo>
                    <a:cubicBezTo>
                      <a:pt x="6573" y="7305"/>
                      <a:pt x="6514" y="7280"/>
                      <a:pt x="6467" y="7221"/>
                    </a:cubicBezTo>
                    <a:cubicBezTo>
                      <a:pt x="6366" y="7095"/>
                      <a:pt x="6266" y="6970"/>
                      <a:pt x="6166" y="6845"/>
                    </a:cubicBezTo>
                    <a:cubicBezTo>
                      <a:pt x="5364" y="6430"/>
                      <a:pt x="4439" y="6187"/>
                      <a:pt x="3559" y="6187"/>
                    </a:cubicBezTo>
                    <a:cubicBezTo>
                      <a:pt x="1993" y="6187"/>
                      <a:pt x="572" y="6958"/>
                      <a:pt x="251" y="8900"/>
                    </a:cubicBezTo>
                    <a:cubicBezTo>
                      <a:pt x="0" y="10504"/>
                      <a:pt x="978" y="11732"/>
                      <a:pt x="2507" y="12083"/>
                    </a:cubicBezTo>
                    <a:cubicBezTo>
                      <a:pt x="2853" y="12161"/>
                      <a:pt x="3202" y="12191"/>
                      <a:pt x="3551" y="12191"/>
                    </a:cubicBezTo>
                    <a:cubicBezTo>
                      <a:pt x="4438" y="12191"/>
                      <a:pt x="5327" y="11997"/>
                      <a:pt x="6191" y="11907"/>
                    </a:cubicBezTo>
                    <a:cubicBezTo>
                      <a:pt x="6207" y="11906"/>
                      <a:pt x="6222" y="11905"/>
                      <a:pt x="6237" y="11905"/>
                    </a:cubicBezTo>
                    <a:cubicBezTo>
                      <a:pt x="6620" y="11905"/>
                      <a:pt x="6653" y="12514"/>
                      <a:pt x="6291" y="12634"/>
                    </a:cubicBezTo>
                    <a:cubicBezTo>
                      <a:pt x="6216" y="12659"/>
                      <a:pt x="6116" y="12684"/>
                      <a:pt x="6041" y="12709"/>
                    </a:cubicBezTo>
                    <a:cubicBezTo>
                      <a:pt x="4938" y="15491"/>
                      <a:pt x="8046" y="17948"/>
                      <a:pt x="10577" y="18248"/>
                    </a:cubicBezTo>
                    <a:cubicBezTo>
                      <a:pt x="10792" y="18274"/>
                      <a:pt x="11006" y="18286"/>
                      <a:pt x="11217" y="18286"/>
                    </a:cubicBezTo>
                    <a:cubicBezTo>
                      <a:pt x="13730" y="18286"/>
                      <a:pt x="15879" y="16542"/>
                      <a:pt x="16642" y="14138"/>
                    </a:cubicBezTo>
                    <a:cubicBezTo>
                      <a:pt x="16708" y="13940"/>
                      <a:pt x="16871" y="13858"/>
                      <a:pt x="17029" y="13858"/>
                    </a:cubicBezTo>
                    <a:cubicBezTo>
                      <a:pt x="17050" y="13858"/>
                      <a:pt x="17072" y="13859"/>
                      <a:pt x="17093" y="13862"/>
                    </a:cubicBezTo>
                    <a:cubicBezTo>
                      <a:pt x="17124" y="13839"/>
                      <a:pt x="17165" y="13828"/>
                      <a:pt x="17207" y="13828"/>
                    </a:cubicBezTo>
                    <a:cubicBezTo>
                      <a:pt x="17301" y="13828"/>
                      <a:pt x="17402" y="13884"/>
                      <a:pt x="17419" y="13988"/>
                    </a:cubicBezTo>
                    <a:cubicBezTo>
                      <a:pt x="17752" y="15809"/>
                      <a:pt x="19296" y="16651"/>
                      <a:pt x="20880" y="16651"/>
                    </a:cubicBezTo>
                    <a:cubicBezTo>
                      <a:pt x="22869" y="16651"/>
                      <a:pt x="24922" y="15321"/>
                      <a:pt x="24712" y="12935"/>
                    </a:cubicBezTo>
                    <a:cubicBezTo>
                      <a:pt x="24686" y="12684"/>
                      <a:pt x="24862" y="12558"/>
                      <a:pt x="25056" y="12558"/>
                    </a:cubicBezTo>
                    <a:cubicBezTo>
                      <a:pt x="25230" y="12558"/>
                      <a:pt x="25418" y="12659"/>
                      <a:pt x="25489" y="12860"/>
                    </a:cubicBezTo>
                    <a:cubicBezTo>
                      <a:pt x="26247" y="13287"/>
                      <a:pt x="27099" y="13530"/>
                      <a:pt x="27917" y="13530"/>
                    </a:cubicBezTo>
                    <a:cubicBezTo>
                      <a:pt x="29208" y="13530"/>
                      <a:pt x="30414" y="12924"/>
                      <a:pt x="31028" y="11481"/>
                    </a:cubicBezTo>
                    <a:cubicBezTo>
                      <a:pt x="32306" y="8474"/>
                      <a:pt x="28823" y="7346"/>
                      <a:pt x="26567" y="7070"/>
                    </a:cubicBezTo>
                    <a:cubicBezTo>
                      <a:pt x="26476" y="7215"/>
                      <a:pt x="26330" y="7278"/>
                      <a:pt x="26188" y="7278"/>
                    </a:cubicBezTo>
                    <a:cubicBezTo>
                      <a:pt x="25938" y="7278"/>
                      <a:pt x="25703" y="7082"/>
                      <a:pt x="25815" y="6795"/>
                    </a:cubicBezTo>
                    <a:cubicBezTo>
                      <a:pt x="26918" y="3988"/>
                      <a:pt x="25589" y="754"/>
                      <a:pt x="22482" y="103"/>
                    </a:cubicBezTo>
                    <a:cubicBezTo>
                      <a:pt x="22381" y="78"/>
                      <a:pt x="22281" y="53"/>
                      <a:pt x="22181" y="53"/>
                    </a:cubicBezTo>
                    <a:cubicBezTo>
                      <a:pt x="22115" y="85"/>
                      <a:pt x="22040" y="104"/>
                      <a:pt x="21966" y="104"/>
                    </a:cubicBezTo>
                    <a:cubicBezTo>
                      <a:pt x="21870" y="104"/>
                      <a:pt x="21775" y="73"/>
                      <a:pt x="21705" y="3"/>
                    </a:cubicBezTo>
                    <a:cubicBezTo>
                      <a:pt x="21656" y="1"/>
                      <a:pt x="21608" y="0"/>
                      <a:pt x="21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3"/>
              <p:cNvSpPr/>
              <p:nvPr/>
            </p:nvSpPr>
            <p:spPr>
              <a:xfrm>
                <a:off x="3061550" y="1101625"/>
                <a:ext cx="1350275" cy="773425"/>
              </a:xfrm>
              <a:custGeom>
                <a:avLst/>
                <a:gdLst/>
                <a:ahLst/>
                <a:cxnLst/>
                <a:rect l="l" t="t" r="r" b="b"/>
                <a:pathLst>
                  <a:path w="54011" h="30937" extrusionOk="0">
                    <a:moveTo>
                      <a:pt x="29267" y="1"/>
                    </a:moveTo>
                    <a:cubicBezTo>
                      <a:pt x="26206" y="1"/>
                      <a:pt x="23206" y="376"/>
                      <a:pt x="20477" y="1087"/>
                    </a:cubicBezTo>
                    <a:cubicBezTo>
                      <a:pt x="14512" y="2666"/>
                      <a:pt x="8772" y="5874"/>
                      <a:pt x="5113" y="10937"/>
                    </a:cubicBezTo>
                    <a:cubicBezTo>
                      <a:pt x="1053" y="16551"/>
                      <a:pt x="402" y="23167"/>
                      <a:pt x="0" y="29859"/>
                    </a:cubicBezTo>
                    <a:cubicBezTo>
                      <a:pt x="1003" y="30035"/>
                      <a:pt x="1955" y="30386"/>
                      <a:pt x="2732" y="30912"/>
                    </a:cubicBezTo>
                    <a:cubicBezTo>
                      <a:pt x="2732" y="30912"/>
                      <a:pt x="2757" y="30937"/>
                      <a:pt x="2757" y="30937"/>
                    </a:cubicBezTo>
                    <a:cubicBezTo>
                      <a:pt x="2833" y="29609"/>
                      <a:pt x="3459" y="28355"/>
                      <a:pt x="4386" y="27428"/>
                    </a:cubicBezTo>
                    <a:cubicBezTo>
                      <a:pt x="3534" y="22340"/>
                      <a:pt x="5865" y="16676"/>
                      <a:pt x="8923" y="12741"/>
                    </a:cubicBezTo>
                    <a:cubicBezTo>
                      <a:pt x="12432" y="8255"/>
                      <a:pt x="17595" y="5248"/>
                      <a:pt x="23058" y="3869"/>
                    </a:cubicBezTo>
                    <a:cubicBezTo>
                      <a:pt x="25181" y="3332"/>
                      <a:pt x="27400" y="3060"/>
                      <a:pt x="29617" y="3060"/>
                    </a:cubicBezTo>
                    <a:cubicBezTo>
                      <a:pt x="38363" y="3060"/>
                      <a:pt x="47081" y="7292"/>
                      <a:pt x="49800" y="16150"/>
                    </a:cubicBezTo>
                    <a:cubicBezTo>
                      <a:pt x="50627" y="14721"/>
                      <a:pt x="52256" y="13719"/>
                      <a:pt x="54011" y="13619"/>
                    </a:cubicBezTo>
                    <a:cubicBezTo>
                      <a:pt x="50126" y="4080"/>
                      <a:pt x="39364" y="1"/>
                      <a:pt x="29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3"/>
              <p:cNvSpPr/>
              <p:nvPr/>
            </p:nvSpPr>
            <p:spPr>
              <a:xfrm>
                <a:off x="3292125" y="1319550"/>
                <a:ext cx="815825" cy="465900"/>
              </a:xfrm>
              <a:custGeom>
                <a:avLst/>
                <a:gdLst/>
                <a:ahLst/>
                <a:cxnLst/>
                <a:rect l="l" t="t" r="r" b="b"/>
                <a:pathLst>
                  <a:path w="32633" h="18636" extrusionOk="0">
                    <a:moveTo>
                      <a:pt x="20146" y="0"/>
                    </a:moveTo>
                    <a:cubicBezTo>
                      <a:pt x="17942" y="0"/>
                      <a:pt x="15751" y="320"/>
                      <a:pt x="13785" y="866"/>
                    </a:cubicBezTo>
                    <a:cubicBezTo>
                      <a:pt x="6091" y="3022"/>
                      <a:pt x="878" y="9062"/>
                      <a:pt x="1" y="16957"/>
                    </a:cubicBezTo>
                    <a:cubicBezTo>
                      <a:pt x="1254" y="17132"/>
                      <a:pt x="2407" y="17759"/>
                      <a:pt x="3309" y="18636"/>
                    </a:cubicBezTo>
                    <a:cubicBezTo>
                      <a:pt x="3484" y="12721"/>
                      <a:pt x="7469" y="7082"/>
                      <a:pt x="12833" y="4676"/>
                    </a:cubicBezTo>
                    <a:cubicBezTo>
                      <a:pt x="14884" y="3755"/>
                      <a:pt x="17161" y="3302"/>
                      <a:pt x="19448" y="3302"/>
                    </a:cubicBezTo>
                    <a:cubicBezTo>
                      <a:pt x="23447" y="3302"/>
                      <a:pt x="27475" y="4688"/>
                      <a:pt x="30377" y="7383"/>
                    </a:cubicBezTo>
                    <a:cubicBezTo>
                      <a:pt x="31028" y="6706"/>
                      <a:pt x="31805" y="6130"/>
                      <a:pt x="32632" y="5729"/>
                    </a:cubicBezTo>
                    <a:cubicBezTo>
                      <a:pt x="29957" y="1568"/>
                      <a:pt x="25022" y="0"/>
                      <a:pt x="20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3"/>
              <p:cNvSpPr/>
              <p:nvPr/>
            </p:nvSpPr>
            <p:spPr>
              <a:xfrm>
                <a:off x="3181850" y="1197375"/>
                <a:ext cx="1106550" cy="579950"/>
              </a:xfrm>
              <a:custGeom>
                <a:avLst/>
                <a:gdLst/>
                <a:ahLst/>
                <a:cxnLst/>
                <a:rect l="l" t="t" r="r" b="b"/>
                <a:pathLst>
                  <a:path w="44262" h="23198" extrusionOk="0">
                    <a:moveTo>
                      <a:pt x="24778" y="0"/>
                    </a:moveTo>
                    <a:cubicBezTo>
                      <a:pt x="22539" y="0"/>
                      <a:pt x="20300" y="284"/>
                      <a:pt x="18171" y="841"/>
                    </a:cubicBezTo>
                    <a:cubicBezTo>
                      <a:pt x="13108" y="2144"/>
                      <a:pt x="8372" y="4901"/>
                      <a:pt x="5013" y="8961"/>
                    </a:cubicBezTo>
                    <a:cubicBezTo>
                      <a:pt x="1479" y="13147"/>
                      <a:pt x="326" y="17884"/>
                      <a:pt x="1" y="23197"/>
                    </a:cubicBezTo>
                    <a:cubicBezTo>
                      <a:pt x="903" y="22420"/>
                      <a:pt x="2056" y="21919"/>
                      <a:pt x="3234" y="21819"/>
                    </a:cubicBezTo>
                    <a:cubicBezTo>
                      <a:pt x="3359" y="21806"/>
                      <a:pt x="3484" y="21800"/>
                      <a:pt x="3610" y="21800"/>
                    </a:cubicBezTo>
                    <a:cubicBezTo>
                      <a:pt x="3735" y="21800"/>
                      <a:pt x="3860" y="21806"/>
                      <a:pt x="3986" y="21819"/>
                    </a:cubicBezTo>
                    <a:cubicBezTo>
                      <a:pt x="3635" y="13673"/>
                      <a:pt x="10627" y="7082"/>
                      <a:pt x="17996" y="5027"/>
                    </a:cubicBezTo>
                    <a:cubicBezTo>
                      <a:pt x="20027" y="4456"/>
                      <a:pt x="22276" y="4128"/>
                      <a:pt x="24536" y="4128"/>
                    </a:cubicBezTo>
                    <a:cubicBezTo>
                      <a:pt x="29719" y="4128"/>
                      <a:pt x="34960" y="5854"/>
                      <a:pt x="37770" y="10340"/>
                    </a:cubicBezTo>
                    <a:cubicBezTo>
                      <a:pt x="37870" y="10290"/>
                      <a:pt x="37971" y="10265"/>
                      <a:pt x="38046" y="10240"/>
                    </a:cubicBezTo>
                    <a:cubicBezTo>
                      <a:pt x="38560" y="10096"/>
                      <a:pt x="39070" y="10028"/>
                      <a:pt x="39568" y="10028"/>
                    </a:cubicBezTo>
                    <a:cubicBezTo>
                      <a:pt x="41500" y="10028"/>
                      <a:pt x="43245" y="11052"/>
                      <a:pt x="44261" y="12646"/>
                    </a:cubicBezTo>
                    <a:cubicBezTo>
                      <a:pt x="41667" y="4030"/>
                      <a:pt x="33218" y="0"/>
                      <a:pt x="24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3"/>
              <p:cNvSpPr/>
              <p:nvPr/>
            </p:nvSpPr>
            <p:spPr>
              <a:xfrm>
                <a:off x="4428100" y="1721200"/>
                <a:ext cx="95825" cy="33975"/>
              </a:xfrm>
              <a:custGeom>
                <a:avLst/>
                <a:gdLst/>
                <a:ahLst/>
                <a:cxnLst/>
                <a:rect l="l" t="t" r="r" b="b"/>
                <a:pathLst>
                  <a:path w="3833" h="1359" extrusionOk="0">
                    <a:moveTo>
                      <a:pt x="2915" y="1"/>
                    </a:moveTo>
                    <a:cubicBezTo>
                      <a:pt x="2865" y="1"/>
                      <a:pt x="2813" y="5"/>
                      <a:pt x="2757" y="14"/>
                    </a:cubicBezTo>
                    <a:cubicBezTo>
                      <a:pt x="1980" y="164"/>
                      <a:pt x="1178" y="89"/>
                      <a:pt x="401" y="264"/>
                    </a:cubicBezTo>
                    <a:cubicBezTo>
                      <a:pt x="0" y="364"/>
                      <a:pt x="0" y="991"/>
                      <a:pt x="401" y="1091"/>
                    </a:cubicBezTo>
                    <a:cubicBezTo>
                      <a:pt x="1178" y="1292"/>
                      <a:pt x="1980" y="1217"/>
                      <a:pt x="2757" y="1342"/>
                    </a:cubicBezTo>
                    <a:cubicBezTo>
                      <a:pt x="2820" y="1353"/>
                      <a:pt x="2880" y="1358"/>
                      <a:pt x="2935" y="1358"/>
                    </a:cubicBezTo>
                    <a:cubicBezTo>
                      <a:pt x="3832" y="1358"/>
                      <a:pt x="3826" y="1"/>
                      <a:pt x="2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3"/>
              <p:cNvSpPr/>
              <p:nvPr/>
            </p:nvSpPr>
            <p:spPr>
              <a:xfrm>
                <a:off x="4372950" y="1637800"/>
                <a:ext cx="123275" cy="64975"/>
              </a:xfrm>
              <a:custGeom>
                <a:avLst/>
                <a:gdLst/>
                <a:ahLst/>
                <a:cxnLst/>
                <a:rect l="l" t="t" r="r" b="b"/>
                <a:pathLst>
                  <a:path w="4931" h="2599" extrusionOk="0">
                    <a:moveTo>
                      <a:pt x="3598" y="1"/>
                    </a:moveTo>
                    <a:cubicBezTo>
                      <a:pt x="3538" y="1"/>
                      <a:pt x="3474" y="20"/>
                      <a:pt x="3409" y="66"/>
                    </a:cubicBezTo>
                    <a:cubicBezTo>
                      <a:pt x="2432" y="743"/>
                      <a:pt x="1580" y="1345"/>
                      <a:pt x="452" y="1720"/>
                    </a:cubicBezTo>
                    <a:cubicBezTo>
                      <a:pt x="1" y="1871"/>
                      <a:pt x="51" y="2548"/>
                      <a:pt x="552" y="2548"/>
                    </a:cubicBezTo>
                    <a:cubicBezTo>
                      <a:pt x="1048" y="2538"/>
                      <a:pt x="1540" y="2533"/>
                      <a:pt x="2031" y="2533"/>
                    </a:cubicBezTo>
                    <a:cubicBezTo>
                      <a:pt x="2881" y="2533"/>
                      <a:pt x="3729" y="2550"/>
                      <a:pt x="4587" y="2598"/>
                    </a:cubicBezTo>
                    <a:cubicBezTo>
                      <a:pt x="4595" y="2598"/>
                      <a:pt x="4602" y="2599"/>
                      <a:pt x="4609" y="2599"/>
                    </a:cubicBezTo>
                    <a:cubicBezTo>
                      <a:pt x="4867" y="2599"/>
                      <a:pt x="4931" y="2170"/>
                      <a:pt x="4663" y="2096"/>
                    </a:cubicBezTo>
                    <a:cubicBezTo>
                      <a:pt x="3911" y="1946"/>
                      <a:pt x="3159" y="1821"/>
                      <a:pt x="2407" y="1771"/>
                    </a:cubicBezTo>
                    <a:cubicBezTo>
                      <a:pt x="2933" y="1445"/>
                      <a:pt x="3435" y="1094"/>
                      <a:pt x="3836" y="643"/>
                    </a:cubicBezTo>
                    <a:cubicBezTo>
                      <a:pt x="4061" y="397"/>
                      <a:pt x="3868" y="1"/>
                      <a:pt x="3598"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3"/>
              <p:cNvSpPr/>
              <p:nvPr/>
            </p:nvSpPr>
            <p:spPr>
              <a:xfrm>
                <a:off x="4220350" y="1701225"/>
                <a:ext cx="93100" cy="64900"/>
              </a:xfrm>
              <a:custGeom>
                <a:avLst/>
                <a:gdLst/>
                <a:ahLst/>
                <a:cxnLst/>
                <a:rect l="l" t="t" r="r" b="b"/>
                <a:pathLst>
                  <a:path w="3724" h="2596" extrusionOk="0">
                    <a:moveTo>
                      <a:pt x="2684" y="0"/>
                    </a:moveTo>
                    <a:cubicBezTo>
                      <a:pt x="2374" y="0"/>
                      <a:pt x="2103" y="407"/>
                      <a:pt x="2371" y="712"/>
                    </a:cubicBezTo>
                    <a:cubicBezTo>
                      <a:pt x="2696" y="1063"/>
                      <a:pt x="2396" y="1640"/>
                      <a:pt x="1995" y="1765"/>
                    </a:cubicBezTo>
                    <a:cubicBezTo>
                      <a:pt x="1904" y="1797"/>
                      <a:pt x="1816" y="1812"/>
                      <a:pt x="1733" y="1812"/>
                    </a:cubicBezTo>
                    <a:cubicBezTo>
                      <a:pt x="1169" y="1812"/>
                      <a:pt x="772" y="1142"/>
                      <a:pt x="641" y="662"/>
                    </a:cubicBezTo>
                    <a:cubicBezTo>
                      <a:pt x="596" y="514"/>
                      <a:pt x="457" y="444"/>
                      <a:pt x="322" y="444"/>
                    </a:cubicBezTo>
                    <a:cubicBezTo>
                      <a:pt x="159" y="444"/>
                      <a:pt x="1" y="546"/>
                      <a:pt x="15" y="737"/>
                    </a:cubicBezTo>
                    <a:cubicBezTo>
                      <a:pt x="99" y="1666"/>
                      <a:pt x="895" y="2595"/>
                      <a:pt x="1833" y="2595"/>
                    </a:cubicBezTo>
                    <a:cubicBezTo>
                      <a:pt x="2008" y="2595"/>
                      <a:pt x="2189" y="2563"/>
                      <a:pt x="2371" y="2492"/>
                    </a:cubicBezTo>
                    <a:cubicBezTo>
                      <a:pt x="3273" y="2141"/>
                      <a:pt x="3724" y="838"/>
                      <a:pt x="2972" y="136"/>
                    </a:cubicBezTo>
                    <a:cubicBezTo>
                      <a:pt x="2882" y="40"/>
                      <a:pt x="2781" y="0"/>
                      <a:pt x="2684"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3"/>
              <p:cNvSpPr/>
              <p:nvPr/>
            </p:nvSpPr>
            <p:spPr>
              <a:xfrm>
                <a:off x="4049650" y="1773875"/>
                <a:ext cx="97150" cy="32225"/>
              </a:xfrm>
              <a:custGeom>
                <a:avLst/>
                <a:gdLst/>
                <a:ahLst/>
                <a:cxnLst/>
                <a:rect l="l" t="t" r="r" b="b"/>
                <a:pathLst>
                  <a:path w="3886" h="1289" extrusionOk="0">
                    <a:moveTo>
                      <a:pt x="2691" y="0"/>
                    </a:moveTo>
                    <a:cubicBezTo>
                      <a:pt x="2007" y="0"/>
                      <a:pt x="1300" y="95"/>
                      <a:pt x="627" y="137"/>
                    </a:cubicBezTo>
                    <a:cubicBezTo>
                      <a:pt x="1" y="212"/>
                      <a:pt x="1" y="1064"/>
                      <a:pt x="627" y="1140"/>
                    </a:cubicBezTo>
                    <a:cubicBezTo>
                      <a:pt x="1255" y="1199"/>
                      <a:pt x="1914" y="1288"/>
                      <a:pt x="2555" y="1288"/>
                    </a:cubicBezTo>
                    <a:cubicBezTo>
                      <a:pt x="2733" y="1288"/>
                      <a:pt x="2909" y="1281"/>
                      <a:pt x="3083" y="1265"/>
                    </a:cubicBezTo>
                    <a:cubicBezTo>
                      <a:pt x="3885" y="1190"/>
                      <a:pt x="3885" y="87"/>
                      <a:pt x="3083" y="12"/>
                    </a:cubicBezTo>
                    <a:cubicBezTo>
                      <a:pt x="2954" y="4"/>
                      <a:pt x="2823" y="0"/>
                      <a:pt x="26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3"/>
              <p:cNvSpPr/>
              <p:nvPr/>
            </p:nvSpPr>
            <p:spPr>
              <a:xfrm>
                <a:off x="4045900" y="1688125"/>
                <a:ext cx="118450" cy="61250"/>
              </a:xfrm>
              <a:custGeom>
                <a:avLst/>
                <a:gdLst/>
                <a:ahLst/>
                <a:cxnLst/>
                <a:rect l="l" t="t" r="r" b="b"/>
                <a:pathLst>
                  <a:path w="4738" h="2450" extrusionOk="0">
                    <a:moveTo>
                      <a:pt x="820" y="1"/>
                    </a:moveTo>
                    <a:cubicBezTo>
                      <a:pt x="681" y="1"/>
                      <a:pt x="542" y="3"/>
                      <a:pt x="401" y="8"/>
                    </a:cubicBezTo>
                    <a:cubicBezTo>
                      <a:pt x="0" y="33"/>
                      <a:pt x="0" y="660"/>
                      <a:pt x="401" y="660"/>
                    </a:cubicBezTo>
                    <a:cubicBezTo>
                      <a:pt x="572" y="651"/>
                      <a:pt x="742" y="647"/>
                      <a:pt x="911" y="647"/>
                    </a:cubicBezTo>
                    <a:cubicBezTo>
                      <a:pt x="1754" y="647"/>
                      <a:pt x="2565" y="752"/>
                      <a:pt x="3359" y="961"/>
                    </a:cubicBezTo>
                    <a:cubicBezTo>
                      <a:pt x="2456" y="1286"/>
                      <a:pt x="1554" y="1612"/>
                      <a:pt x="702" y="2038"/>
                    </a:cubicBezTo>
                    <a:cubicBezTo>
                      <a:pt x="498" y="2152"/>
                      <a:pt x="602" y="2450"/>
                      <a:pt x="790" y="2450"/>
                    </a:cubicBezTo>
                    <a:cubicBezTo>
                      <a:pt x="810" y="2450"/>
                      <a:pt x="831" y="2446"/>
                      <a:pt x="852" y="2439"/>
                    </a:cubicBezTo>
                    <a:cubicBezTo>
                      <a:pt x="2080" y="2139"/>
                      <a:pt x="3258" y="1637"/>
                      <a:pt x="4436" y="1211"/>
                    </a:cubicBezTo>
                    <a:cubicBezTo>
                      <a:pt x="4737" y="1111"/>
                      <a:pt x="4737" y="710"/>
                      <a:pt x="4436" y="610"/>
                    </a:cubicBezTo>
                    <a:cubicBezTo>
                      <a:pt x="3263" y="204"/>
                      <a:pt x="2070" y="1"/>
                      <a:pt x="820"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3"/>
              <p:cNvSpPr/>
              <p:nvPr/>
            </p:nvSpPr>
            <p:spPr>
              <a:xfrm>
                <a:off x="3484475" y="2013175"/>
                <a:ext cx="89625" cy="32000"/>
              </a:xfrm>
              <a:custGeom>
                <a:avLst/>
                <a:gdLst/>
                <a:ahLst/>
                <a:cxnLst/>
                <a:rect l="l" t="t" r="r" b="b"/>
                <a:pathLst>
                  <a:path w="3585" h="1280" extrusionOk="0">
                    <a:moveTo>
                      <a:pt x="2382" y="1"/>
                    </a:moveTo>
                    <a:cubicBezTo>
                      <a:pt x="1742" y="1"/>
                      <a:pt x="1025" y="91"/>
                      <a:pt x="427" y="214"/>
                    </a:cubicBezTo>
                    <a:cubicBezTo>
                      <a:pt x="1" y="289"/>
                      <a:pt x="1" y="966"/>
                      <a:pt x="427" y="1066"/>
                    </a:cubicBezTo>
                    <a:cubicBezTo>
                      <a:pt x="1025" y="1190"/>
                      <a:pt x="1742" y="1280"/>
                      <a:pt x="2382" y="1280"/>
                    </a:cubicBezTo>
                    <a:cubicBezTo>
                      <a:pt x="2520" y="1280"/>
                      <a:pt x="2654" y="1276"/>
                      <a:pt x="2783" y="1267"/>
                    </a:cubicBezTo>
                    <a:cubicBezTo>
                      <a:pt x="3585" y="1192"/>
                      <a:pt x="3585" y="89"/>
                      <a:pt x="2783" y="14"/>
                    </a:cubicBezTo>
                    <a:cubicBezTo>
                      <a:pt x="2654" y="5"/>
                      <a:pt x="2520" y="1"/>
                      <a:pt x="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3"/>
              <p:cNvSpPr/>
              <p:nvPr/>
            </p:nvSpPr>
            <p:spPr>
              <a:xfrm>
                <a:off x="3454175" y="1926300"/>
                <a:ext cx="85475" cy="71600"/>
              </a:xfrm>
              <a:custGeom>
                <a:avLst/>
                <a:gdLst/>
                <a:ahLst/>
                <a:cxnLst/>
                <a:rect l="l" t="t" r="r" b="b"/>
                <a:pathLst>
                  <a:path w="3419" h="2864" extrusionOk="0">
                    <a:moveTo>
                      <a:pt x="1808" y="0"/>
                    </a:moveTo>
                    <a:cubicBezTo>
                      <a:pt x="1017" y="0"/>
                      <a:pt x="0" y="771"/>
                      <a:pt x="336" y="1634"/>
                    </a:cubicBezTo>
                    <a:cubicBezTo>
                      <a:pt x="361" y="1759"/>
                      <a:pt x="436" y="1835"/>
                      <a:pt x="486" y="1910"/>
                    </a:cubicBezTo>
                    <a:cubicBezTo>
                      <a:pt x="561" y="2110"/>
                      <a:pt x="662" y="2286"/>
                      <a:pt x="787" y="2461"/>
                    </a:cubicBezTo>
                    <a:cubicBezTo>
                      <a:pt x="1044" y="2738"/>
                      <a:pt x="1372" y="2863"/>
                      <a:pt x="1701" y="2863"/>
                    </a:cubicBezTo>
                    <a:cubicBezTo>
                      <a:pt x="2204" y="2863"/>
                      <a:pt x="2710" y="2571"/>
                      <a:pt x="2967" y="2085"/>
                    </a:cubicBezTo>
                    <a:cubicBezTo>
                      <a:pt x="3418" y="1208"/>
                      <a:pt x="2942" y="105"/>
                      <a:pt x="1915" y="5"/>
                    </a:cubicBezTo>
                    <a:cubicBezTo>
                      <a:pt x="1880" y="2"/>
                      <a:pt x="1844" y="0"/>
                      <a:pt x="180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3"/>
              <p:cNvSpPr/>
              <p:nvPr/>
            </p:nvSpPr>
            <p:spPr>
              <a:xfrm>
                <a:off x="3203675" y="1998275"/>
                <a:ext cx="179300" cy="73675"/>
              </a:xfrm>
              <a:custGeom>
                <a:avLst/>
                <a:gdLst/>
                <a:ahLst/>
                <a:cxnLst/>
                <a:rect l="l" t="t" r="r" b="b"/>
                <a:pathLst>
                  <a:path w="7172" h="2947" extrusionOk="0">
                    <a:moveTo>
                      <a:pt x="6752" y="1"/>
                    </a:moveTo>
                    <a:cubicBezTo>
                      <a:pt x="6648" y="1"/>
                      <a:pt x="6547" y="48"/>
                      <a:pt x="6496" y="159"/>
                    </a:cubicBezTo>
                    <a:cubicBezTo>
                      <a:pt x="5860" y="1579"/>
                      <a:pt x="4670" y="2291"/>
                      <a:pt x="3440" y="2291"/>
                    </a:cubicBezTo>
                    <a:cubicBezTo>
                      <a:pt x="2392" y="2291"/>
                      <a:pt x="1315" y="1773"/>
                      <a:pt x="531" y="735"/>
                    </a:cubicBezTo>
                    <a:cubicBezTo>
                      <a:pt x="470" y="667"/>
                      <a:pt x="394" y="638"/>
                      <a:pt x="320" y="638"/>
                    </a:cubicBezTo>
                    <a:cubicBezTo>
                      <a:pt x="151" y="638"/>
                      <a:pt x="0" y="793"/>
                      <a:pt x="105" y="986"/>
                    </a:cubicBezTo>
                    <a:cubicBezTo>
                      <a:pt x="828" y="2331"/>
                      <a:pt x="2076" y="2947"/>
                      <a:pt x="3337" y="2947"/>
                    </a:cubicBezTo>
                    <a:cubicBezTo>
                      <a:pt x="4872" y="2947"/>
                      <a:pt x="6426" y="2033"/>
                      <a:pt x="7072" y="409"/>
                    </a:cubicBezTo>
                    <a:cubicBezTo>
                      <a:pt x="7172" y="178"/>
                      <a:pt x="6954" y="1"/>
                      <a:pt x="675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3"/>
              <p:cNvSpPr/>
              <p:nvPr/>
            </p:nvSpPr>
            <p:spPr>
              <a:xfrm>
                <a:off x="3062800" y="1938300"/>
                <a:ext cx="88275" cy="75700"/>
              </a:xfrm>
              <a:custGeom>
                <a:avLst/>
                <a:gdLst/>
                <a:ahLst/>
                <a:cxnLst/>
                <a:rect l="l" t="t" r="r" b="b"/>
                <a:pathLst>
                  <a:path w="3531" h="3028" extrusionOk="0">
                    <a:moveTo>
                      <a:pt x="1893" y="1"/>
                    </a:moveTo>
                    <a:cubicBezTo>
                      <a:pt x="1880" y="1"/>
                      <a:pt x="1868" y="1"/>
                      <a:pt x="1855" y="1"/>
                    </a:cubicBezTo>
                    <a:cubicBezTo>
                      <a:pt x="1028" y="26"/>
                      <a:pt x="1" y="904"/>
                      <a:pt x="427" y="1756"/>
                    </a:cubicBezTo>
                    <a:cubicBezTo>
                      <a:pt x="427" y="2107"/>
                      <a:pt x="602" y="2432"/>
                      <a:pt x="878" y="2683"/>
                    </a:cubicBezTo>
                    <a:cubicBezTo>
                      <a:pt x="1157" y="2921"/>
                      <a:pt x="1474" y="3027"/>
                      <a:pt x="1784" y="3027"/>
                    </a:cubicBezTo>
                    <a:cubicBezTo>
                      <a:pt x="2422" y="3027"/>
                      <a:pt x="3032" y="2580"/>
                      <a:pt x="3234" y="1906"/>
                    </a:cubicBezTo>
                    <a:cubicBezTo>
                      <a:pt x="3531" y="966"/>
                      <a:pt x="2875" y="1"/>
                      <a:pt x="189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3"/>
              <p:cNvSpPr/>
              <p:nvPr/>
            </p:nvSpPr>
            <p:spPr>
              <a:xfrm>
                <a:off x="3034550" y="2031450"/>
                <a:ext cx="87175" cy="33250"/>
              </a:xfrm>
              <a:custGeom>
                <a:avLst/>
                <a:gdLst/>
                <a:ahLst/>
                <a:cxnLst/>
                <a:rect l="l" t="t" r="r" b="b"/>
                <a:pathLst>
                  <a:path w="3487" h="1330" extrusionOk="0">
                    <a:moveTo>
                      <a:pt x="2209" y="1"/>
                    </a:moveTo>
                    <a:cubicBezTo>
                      <a:pt x="1644" y="1"/>
                      <a:pt x="1033" y="173"/>
                      <a:pt x="579" y="335"/>
                    </a:cubicBezTo>
                    <a:cubicBezTo>
                      <a:pt x="0" y="544"/>
                      <a:pt x="170" y="1330"/>
                      <a:pt x="693" y="1330"/>
                    </a:cubicBezTo>
                    <a:cubicBezTo>
                      <a:pt x="737" y="1330"/>
                      <a:pt x="782" y="1324"/>
                      <a:pt x="830" y="1313"/>
                    </a:cubicBezTo>
                    <a:cubicBezTo>
                      <a:pt x="1181" y="1238"/>
                      <a:pt x="1532" y="1213"/>
                      <a:pt x="1883" y="1213"/>
                    </a:cubicBezTo>
                    <a:cubicBezTo>
                      <a:pt x="2093" y="1213"/>
                      <a:pt x="2304" y="1240"/>
                      <a:pt x="2514" y="1240"/>
                    </a:cubicBezTo>
                    <a:cubicBezTo>
                      <a:pt x="2654" y="1240"/>
                      <a:pt x="2795" y="1228"/>
                      <a:pt x="2935" y="1188"/>
                    </a:cubicBezTo>
                    <a:cubicBezTo>
                      <a:pt x="3361" y="1062"/>
                      <a:pt x="3487" y="411"/>
                      <a:pt x="3060" y="185"/>
                    </a:cubicBezTo>
                    <a:cubicBezTo>
                      <a:pt x="2813" y="52"/>
                      <a:pt x="2518" y="1"/>
                      <a:pt x="2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34" name="Google Shape;4134;p43"/>
          <p:cNvSpPr txBox="1">
            <a:spLocks noGrp="1"/>
          </p:cNvSpPr>
          <p:nvPr>
            <p:ph type="subTitle" idx="4294967295"/>
          </p:nvPr>
        </p:nvSpPr>
        <p:spPr>
          <a:xfrm>
            <a:off x="1257393" y="2347913"/>
            <a:ext cx="1164300" cy="2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Rainbow</a:t>
            </a:r>
            <a:endParaRPr sz="1400">
              <a:solidFill>
                <a:schemeClr val="dk1"/>
              </a:solidFill>
            </a:endParaRPr>
          </a:p>
        </p:txBody>
      </p:sp>
      <p:sp>
        <p:nvSpPr>
          <p:cNvPr id="4135" name="Google Shape;4135;p43"/>
          <p:cNvSpPr txBox="1">
            <a:spLocks noGrp="1"/>
          </p:cNvSpPr>
          <p:nvPr>
            <p:ph type="subTitle" idx="4294967295"/>
          </p:nvPr>
        </p:nvSpPr>
        <p:spPr>
          <a:xfrm>
            <a:off x="1257393" y="4024793"/>
            <a:ext cx="1164300" cy="2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Star</a:t>
            </a:r>
            <a:endParaRPr sz="1400">
              <a:solidFill>
                <a:schemeClr val="dk1"/>
              </a:solidFill>
            </a:endParaRPr>
          </a:p>
        </p:txBody>
      </p:sp>
      <p:sp>
        <p:nvSpPr>
          <p:cNvPr id="4136" name="Google Shape;4136;p43"/>
          <p:cNvSpPr txBox="1">
            <a:spLocks noGrp="1"/>
          </p:cNvSpPr>
          <p:nvPr>
            <p:ph type="subTitle" idx="4294967295"/>
          </p:nvPr>
        </p:nvSpPr>
        <p:spPr>
          <a:xfrm>
            <a:off x="4882636" y="2347913"/>
            <a:ext cx="1164300" cy="2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Moon</a:t>
            </a:r>
            <a:endParaRPr sz="1400">
              <a:solidFill>
                <a:schemeClr val="dk1"/>
              </a:solidFill>
            </a:endParaRPr>
          </a:p>
        </p:txBody>
      </p:sp>
      <p:sp>
        <p:nvSpPr>
          <p:cNvPr id="4137" name="Google Shape;4137;p43"/>
          <p:cNvSpPr txBox="1">
            <a:spLocks noGrp="1"/>
          </p:cNvSpPr>
          <p:nvPr>
            <p:ph type="subTitle" idx="4294967295"/>
          </p:nvPr>
        </p:nvSpPr>
        <p:spPr>
          <a:xfrm>
            <a:off x="4953418" y="4024793"/>
            <a:ext cx="1164300" cy="2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Sun</a:t>
            </a:r>
            <a:endParaRPr sz="1400">
              <a:solidFill>
                <a:schemeClr val="dk1"/>
              </a:solidFill>
            </a:endParaRPr>
          </a:p>
        </p:txBody>
      </p:sp>
      <p:sp>
        <p:nvSpPr>
          <p:cNvPr id="4138" name="Google Shape;4138;p43"/>
          <p:cNvSpPr txBox="1"/>
          <p:nvPr/>
        </p:nvSpPr>
        <p:spPr>
          <a:xfrm>
            <a:off x="3370350" y="4252438"/>
            <a:ext cx="24033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Good job!</a:t>
            </a:r>
            <a:endParaRPr sz="2000">
              <a:solidFill>
                <a:schemeClr val="accent1"/>
              </a:solidFill>
              <a:latin typeface="Jua"/>
              <a:ea typeface="Jua"/>
              <a:cs typeface="Jua"/>
              <a:sym typeface="Jua"/>
            </a:endParaRPr>
          </a:p>
        </p:txBody>
      </p:sp>
      <p:grpSp>
        <p:nvGrpSpPr>
          <p:cNvPr id="4139" name="Google Shape;4139;p43"/>
          <p:cNvGrpSpPr/>
          <p:nvPr/>
        </p:nvGrpSpPr>
        <p:grpSpPr>
          <a:xfrm>
            <a:off x="3126401" y="901381"/>
            <a:ext cx="1189776" cy="1629246"/>
            <a:chOff x="4392726" y="825203"/>
            <a:chExt cx="1189776" cy="1629246"/>
          </a:xfrm>
        </p:grpSpPr>
        <p:sp>
          <p:nvSpPr>
            <p:cNvPr id="4140" name="Google Shape;4140;p43"/>
            <p:cNvSpPr/>
            <p:nvPr/>
          </p:nvSpPr>
          <p:spPr>
            <a:xfrm>
              <a:off x="4447301" y="1319249"/>
              <a:ext cx="1135200" cy="11352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3"/>
            <p:cNvSpPr/>
            <p:nvPr/>
          </p:nvSpPr>
          <p:spPr>
            <a:xfrm>
              <a:off x="4392726" y="1277296"/>
              <a:ext cx="1135200" cy="11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3"/>
            <p:cNvSpPr/>
            <p:nvPr/>
          </p:nvSpPr>
          <p:spPr>
            <a:xfrm rot="-2196712" flipH="1">
              <a:off x="4612454" y="973332"/>
              <a:ext cx="695729" cy="601153"/>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nvGrpSpPr>
            <p:cNvPr id="4143" name="Google Shape;4143;p43"/>
            <p:cNvGrpSpPr/>
            <p:nvPr/>
          </p:nvGrpSpPr>
          <p:grpSpPr>
            <a:xfrm>
              <a:off x="4400090" y="1535631"/>
              <a:ext cx="1112178" cy="704385"/>
              <a:chOff x="2928725" y="1101625"/>
              <a:chExt cx="1757550" cy="1113125"/>
            </a:xfrm>
          </p:grpSpPr>
          <p:sp>
            <p:nvSpPr>
              <p:cNvPr id="4144" name="Google Shape;4144;p43"/>
              <p:cNvSpPr/>
              <p:nvPr/>
            </p:nvSpPr>
            <p:spPr>
              <a:xfrm>
                <a:off x="2928725" y="1760300"/>
                <a:ext cx="743125" cy="454450"/>
              </a:xfrm>
              <a:custGeom>
                <a:avLst/>
                <a:gdLst/>
                <a:ahLst/>
                <a:cxnLst/>
                <a:rect l="l" t="t" r="r" b="b"/>
                <a:pathLst>
                  <a:path w="29725" h="18178" extrusionOk="0">
                    <a:moveTo>
                      <a:pt x="22826" y="6640"/>
                    </a:moveTo>
                    <a:cubicBezTo>
                      <a:pt x="22862" y="6640"/>
                      <a:pt x="22898" y="6642"/>
                      <a:pt x="22933" y="6645"/>
                    </a:cubicBezTo>
                    <a:cubicBezTo>
                      <a:pt x="23960" y="6745"/>
                      <a:pt x="24436" y="7848"/>
                      <a:pt x="23985" y="8725"/>
                    </a:cubicBezTo>
                    <a:cubicBezTo>
                      <a:pt x="23728" y="9211"/>
                      <a:pt x="23222" y="9503"/>
                      <a:pt x="22719" y="9503"/>
                    </a:cubicBezTo>
                    <a:cubicBezTo>
                      <a:pt x="22390" y="9503"/>
                      <a:pt x="22062" y="9378"/>
                      <a:pt x="21805" y="9101"/>
                    </a:cubicBezTo>
                    <a:cubicBezTo>
                      <a:pt x="21680" y="8926"/>
                      <a:pt x="21579" y="8750"/>
                      <a:pt x="21504" y="8550"/>
                    </a:cubicBezTo>
                    <a:cubicBezTo>
                      <a:pt x="21454" y="8475"/>
                      <a:pt x="21379" y="8399"/>
                      <a:pt x="21354" y="8274"/>
                    </a:cubicBezTo>
                    <a:cubicBezTo>
                      <a:pt x="21018" y="7411"/>
                      <a:pt x="22035" y="6640"/>
                      <a:pt x="22826" y="6640"/>
                    </a:cubicBezTo>
                    <a:close/>
                    <a:moveTo>
                      <a:pt x="7256" y="7121"/>
                    </a:moveTo>
                    <a:cubicBezTo>
                      <a:pt x="8238" y="7121"/>
                      <a:pt x="8894" y="8086"/>
                      <a:pt x="8597" y="9026"/>
                    </a:cubicBezTo>
                    <a:cubicBezTo>
                      <a:pt x="8395" y="9700"/>
                      <a:pt x="7785" y="10147"/>
                      <a:pt x="7147" y="10147"/>
                    </a:cubicBezTo>
                    <a:cubicBezTo>
                      <a:pt x="6837" y="10147"/>
                      <a:pt x="6520" y="10041"/>
                      <a:pt x="6241" y="9803"/>
                    </a:cubicBezTo>
                    <a:cubicBezTo>
                      <a:pt x="5965" y="9552"/>
                      <a:pt x="5790" y="9227"/>
                      <a:pt x="5790" y="8876"/>
                    </a:cubicBezTo>
                    <a:cubicBezTo>
                      <a:pt x="5364" y="8024"/>
                      <a:pt x="6391" y="7146"/>
                      <a:pt x="7218" y="7121"/>
                    </a:cubicBezTo>
                    <a:cubicBezTo>
                      <a:pt x="7231" y="7121"/>
                      <a:pt x="7243" y="7121"/>
                      <a:pt x="7256" y="7121"/>
                    </a:cubicBezTo>
                    <a:close/>
                    <a:moveTo>
                      <a:pt x="24612" y="10116"/>
                    </a:moveTo>
                    <a:cubicBezTo>
                      <a:pt x="24750" y="10116"/>
                      <a:pt x="24884" y="10120"/>
                      <a:pt x="25013" y="10129"/>
                    </a:cubicBezTo>
                    <a:cubicBezTo>
                      <a:pt x="25815" y="10204"/>
                      <a:pt x="25815" y="11307"/>
                      <a:pt x="25013" y="11382"/>
                    </a:cubicBezTo>
                    <a:cubicBezTo>
                      <a:pt x="24884" y="11391"/>
                      <a:pt x="24750" y="11395"/>
                      <a:pt x="24612" y="11395"/>
                    </a:cubicBezTo>
                    <a:cubicBezTo>
                      <a:pt x="23972" y="11395"/>
                      <a:pt x="23255" y="11305"/>
                      <a:pt x="22657" y="11181"/>
                    </a:cubicBezTo>
                    <a:cubicBezTo>
                      <a:pt x="22231" y="11081"/>
                      <a:pt x="22231" y="10404"/>
                      <a:pt x="22657" y="10329"/>
                    </a:cubicBezTo>
                    <a:cubicBezTo>
                      <a:pt x="23255" y="10206"/>
                      <a:pt x="23972" y="10116"/>
                      <a:pt x="24612" y="10116"/>
                    </a:cubicBezTo>
                    <a:close/>
                    <a:moveTo>
                      <a:pt x="6442" y="10847"/>
                    </a:moveTo>
                    <a:cubicBezTo>
                      <a:pt x="6751" y="10847"/>
                      <a:pt x="7046" y="10898"/>
                      <a:pt x="7293" y="11031"/>
                    </a:cubicBezTo>
                    <a:cubicBezTo>
                      <a:pt x="7720" y="11257"/>
                      <a:pt x="7594" y="11908"/>
                      <a:pt x="7168" y="12034"/>
                    </a:cubicBezTo>
                    <a:cubicBezTo>
                      <a:pt x="7028" y="12074"/>
                      <a:pt x="6887" y="12086"/>
                      <a:pt x="6747" y="12086"/>
                    </a:cubicBezTo>
                    <a:cubicBezTo>
                      <a:pt x="6537" y="12086"/>
                      <a:pt x="6326" y="12059"/>
                      <a:pt x="6116" y="12059"/>
                    </a:cubicBezTo>
                    <a:cubicBezTo>
                      <a:pt x="5765" y="12059"/>
                      <a:pt x="5414" y="12084"/>
                      <a:pt x="5063" y="12159"/>
                    </a:cubicBezTo>
                    <a:cubicBezTo>
                      <a:pt x="5015" y="12170"/>
                      <a:pt x="4970" y="12176"/>
                      <a:pt x="4926" y="12176"/>
                    </a:cubicBezTo>
                    <a:cubicBezTo>
                      <a:pt x="4403" y="12176"/>
                      <a:pt x="4233" y="11390"/>
                      <a:pt x="4812" y="11181"/>
                    </a:cubicBezTo>
                    <a:cubicBezTo>
                      <a:pt x="5266" y="11019"/>
                      <a:pt x="5877" y="10847"/>
                      <a:pt x="6442" y="10847"/>
                    </a:cubicBezTo>
                    <a:close/>
                    <a:moveTo>
                      <a:pt x="17750" y="9520"/>
                    </a:moveTo>
                    <a:cubicBezTo>
                      <a:pt x="17952" y="9520"/>
                      <a:pt x="18170" y="9697"/>
                      <a:pt x="18070" y="9928"/>
                    </a:cubicBezTo>
                    <a:cubicBezTo>
                      <a:pt x="17424" y="11552"/>
                      <a:pt x="15870" y="12466"/>
                      <a:pt x="14335" y="12466"/>
                    </a:cubicBezTo>
                    <a:cubicBezTo>
                      <a:pt x="13074" y="12466"/>
                      <a:pt x="11826" y="11850"/>
                      <a:pt x="11103" y="10505"/>
                    </a:cubicBezTo>
                    <a:cubicBezTo>
                      <a:pt x="10998" y="10312"/>
                      <a:pt x="11149" y="10157"/>
                      <a:pt x="11318" y="10157"/>
                    </a:cubicBezTo>
                    <a:cubicBezTo>
                      <a:pt x="11392" y="10157"/>
                      <a:pt x="11468" y="10186"/>
                      <a:pt x="11529" y="10254"/>
                    </a:cubicBezTo>
                    <a:cubicBezTo>
                      <a:pt x="12313" y="11292"/>
                      <a:pt x="13390" y="11810"/>
                      <a:pt x="14438" y="11810"/>
                    </a:cubicBezTo>
                    <a:cubicBezTo>
                      <a:pt x="15668" y="11810"/>
                      <a:pt x="16858" y="11098"/>
                      <a:pt x="17494" y="9678"/>
                    </a:cubicBezTo>
                    <a:cubicBezTo>
                      <a:pt x="17545" y="9567"/>
                      <a:pt x="17646" y="9520"/>
                      <a:pt x="17750" y="9520"/>
                    </a:cubicBezTo>
                    <a:close/>
                    <a:moveTo>
                      <a:pt x="13790" y="0"/>
                    </a:moveTo>
                    <a:cubicBezTo>
                      <a:pt x="13730" y="0"/>
                      <a:pt x="13670" y="1"/>
                      <a:pt x="13609" y="3"/>
                    </a:cubicBezTo>
                    <a:cubicBezTo>
                      <a:pt x="10802" y="104"/>
                      <a:pt x="9048" y="2460"/>
                      <a:pt x="8547" y="4991"/>
                    </a:cubicBezTo>
                    <a:cubicBezTo>
                      <a:pt x="8522" y="5116"/>
                      <a:pt x="8421" y="5173"/>
                      <a:pt x="8318" y="5173"/>
                    </a:cubicBezTo>
                    <a:cubicBezTo>
                      <a:pt x="8215" y="5173"/>
                      <a:pt x="8108" y="5116"/>
                      <a:pt x="8070" y="5016"/>
                    </a:cubicBezTo>
                    <a:cubicBezTo>
                      <a:pt x="8022" y="5065"/>
                      <a:pt x="7952" y="5092"/>
                      <a:pt x="7876" y="5092"/>
                    </a:cubicBezTo>
                    <a:cubicBezTo>
                      <a:pt x="7833" y="5092"/>
                      <a:pt x="7789" y="5084"/>
                      <a:pt x="7745" y="5066"/>
                    </a:cubicBezTo>
                    <a:cubicBezTo>
                      <a:pt x="6648" y="4601"/>
                      <a:pt x="5336" y="4171"/>
                      <a:pt x="4072" y="4171"/>
                    </a:cubicBezTo>
                    <a:cubicBezTo>
                      <a:pt x="3227" y="4171"/>
                      <a:pt x="2403" y="4363"/>
                      <a:pt x="1679" y="4866"/>
                    </a:cubicBezTo>
                    <a:cubicBezTo>
                      <a:pt x="376" y="5768"/>
                      <a:pt x="0" y="7623"/>
                      <a:pt x="1429" y="8625"/>
                    </a:cubicBezTo>
                    <a:cubicBezTo>
                      <a:pt x="2055" y="9051"/>
                      <a:pt x="2832" y="9176"/>
                      <a:pt x="3559" y="9302"/>
                    </a:cubicBezTo>
                    <a:cubicBezTo>
                      <a:pt x="3985" y="9352"/>
                      <a:pt x="3885" y="10029"/>
                      <a:pt x="3459" y="10029"/>
                    </a:cubicBezTo>
                    <a:cubicBezTo>
                      <a:pt x="3384" y="10003"/>
                      <a:pt x="3308" y="10003"/>
                      <a:pt x="3233" y="10003"/>
                    </a:cubicBezTo>
                    <a:cubicBezTo>
                      <a:pt x="1329" y="11457"/>
                      <a:pt x="1228" y="14189"/>
                      <a:pt x="3584" y="15417"/>
                    </a:cubicBezTo>
                    <a:cubicBezTo>
                      <a:pt x="4130" y="15699"/>
                      <a:pt x="4681" y="15825"/>
                      <a:pt x="5219" y="15825"/>
                    </a:cubicBezTo>
                    <a:cubicBezTo>
                      <a:pt x="6830" y="15825"/>
                      <a:pt x="8328" y="14702"/>
                      <a:pt x="9248" y="13312"/>
                    </a:cubicBezTo>
                    <a:cubicBezTo>
                      <a:pt x="9331" y="13191"/>
                      <a:pt x="9448" y="13141"/>
                      <a:pt x="9564" y="13141"/>
                    </a:cubicBezTo>
                    <a:cubicBezTo>
                      <a:pt x="9834" y="13141"/>
                      <a:pt x="10100" y="13415"/>
                      <a:pt x="9925" y="13713"/>
                    </a:cubicBezTo>
                    <a:cubicBezTo>
                      <a:pt x="9800" y="13913"/>
                      <a:pt x="9674" y="14089"/>
                      <a:pt x="9549" y="14264"/>
                    </a:cubicBezTo>
                    <a:cubicBezTo>
                      <a:pt x="9330" y="17010"/>
                      <a:pt x="12716" y="18177"/>
                      <a:pt x="15139" y="18177"/>
                    </a:cubicBezTo>
                    <a:cubicBezTo>
                      <a:pt x="15215" y="18177"/>
                      <a:pt x="15290" y="18176"/>
                      <a:pt x="15364" y="18174"/>
                    </a:cubicBezTo>
                    <a:cubicBezTo>
                      <a:pt x="18196" y="18099"/>
                      <a:pt x="20602" y="16044"/>
                      <a:pt x="20852" y="13186"/>
                    </a:cubicBezTo>
                    <a:cubicBezTo>
                      <a:pt x="20877" y="13011"/>
                      <a:pt x="20978" y="12911"/>
                      <a:pt x="21103" y="12861"/>
                    </a:cubicBezTo>
                    <a:cubicBezTo>
                      <a:pt x="21128" y="12811"/>
                      <a:pt x="21178" y="12735"/>
                      <a:pt x="21228" y="12685"/>
                    </a:cubicBezTo>
                    <a:cubicBezTo>
                      <a:pt x="21290" y="12597"/>
                      <a:pt x="21373" y="12559"/>
                      <a:pt x="21453" y="12559"/>
                    </a:cubicBezTo>
                    <a:cubicBezTo>
                      <a:pt x="21601" y="12559"/>
                      <a:pt x="21737" y="12691"/>
                      <a:pt x="21705" y="12886"/>
                    </a:cubicBezTo>
                    <a:cubicBezTo>
                      <a:pt x="21589" y="13553"/>
                      <a:pt x="22757" y="13716"/>
                      <a:pt x="23854" y="13716"/>
                    </a:cubicBezTo>
                    <a:cubicBezTo>
                      <a:pt x="24652" y="13716"/>
                      <a:pt x="25414" y="13630"/>
                      <a:pt x="25614" y="13587"/>
                    </a:cubicBezTo>
                    <a:cubicBezTo>
                      <a:pt x="26466" y="13362"/>
                      <a:pt x="27269" y="12936"/>
                      <a:pt x="27920" y="12334"/>
                    </a:cubicBezTo>
                    <a:cubicBezTo>
                      <a:pt x="29499" y="10831"/>
                      <a:pt x="29725" y="8475"/>
                      <a:pt x="28672" y="6620"/>
                    </a:cubicBezTo>
                    <a:cubicBezTo>
                      <a:pt x="27526" y="4610"/>
                      <a:pt x="25475" y="3683"/>
                      <a:pt x="23370" y="3683"/>
                    </a:cubicBezTo>
                    <a:cubicBezTo>
                      <a:pt x="22114" y="3683"/>
                      <a:pt x="20839" y="4013"/>
                      <a:pt x="19725" y="4640"/>
                    </a:cubicBezTo>
                    <a:cubicBezTo>
                      <a:pt x="19700" y="4665"/>
                      <a:pt x="19649" y="4665"/>
                      <a:pt x="19599" y="4665"/>
                    </a:cubicBezTo>
                    <a:cubicBezTo>
                      <a:pt x="19533" y="4824"/>
                      <a:pt x="19362" y="4920"/>
                      <a:pt x="19209" y="4920"/>
                    </a:cubicBezTo>
                    <a:cubicBezTo>
                      <a:pt x="19071" y="4920"/>
                      <a:pt x="18946" y="4843"/>
                      <a:pt x="18923" y="4665"/>
                    </a:cubicBezTo>
                    <a:cubicBezTo>
                      <a:pt x="18506" y="2141"/>
                      <a:pt x="16436" y="0"/>
                      <a:pt x="13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3"/>
              <p:cNvSpPr/>
              <p:nvPr/>
            </p:nvSpPr>
            <p:spPr>
              <a:xfrm>
                <a:off x="3878600" y="1462075"/>
                <a:ext cx="807675" cy="457150"/>
              </a:xfrm>
              <a:custGeom>
                <a:avLst/>
                <a:gdLst/>
                <a:ahLst/>
                <a:cxnLst/>
                <a:rect l="l" t="t" r="r" b="b"/>
                <a:pathLst>
                  <a:path w="32307" h="18286" extrusionOk="0">
                    <a:moveTo>
                      <a:pt x="23372" y="7030"/>
                    </a:moveTo>
                    <a:cubicBezTo>
                      <a:pt x="23642" y="7030"/>
                      <a:pt x="23835" y="7426"/>
                      <a:pt x="23610" y="7672"/>
                    </a:cubicBezTo>
                    <a:cubicBezTo>
                      <a:pt x="23209" y="8123"/>
                      <a:pt x="22732" y="8474"/>
                      <a:pt x="22181" y="8800"/>
                    </a:cubicBezTo>
                    <a:cubicBezTo>
                      <a:pt x="22933" y="8850"/>
                      <a:pt x="23685" y="8975"/>
                      <a:pt x="24437" y="9125"/>
                    </a:cubicBezTo>
                    <a:cubicBezTo>
                      <a:pt x="24705" y="9199"/>
                      <a:pt x="24641" y="9628"/>
                      <a:pt x="24383" y="9628"/>
                    </a:cubicBezTo>
                    <a:cubicBezTo>
                      <a:pt x="24376" y="9628"/>
                      <a:pt x="24369" y="9627"/>
                      <a:pt x="24361" y="9627"/>
                    </a:cubicBezTo>
                    <a:cubicBezTo>
                      <a:pt x="23503" y="9579"/>
                      <a:pt x="22655" y="9562"/>
                      <a:pt x="21805" y="9562"/>
                    </a:cubicBezTo>
                    <a:cubicBezTo>
                      <a:pt x="21314" y="9562"/>
                      <a:pt x="20822" y="9567"/>
                      <a:pt x="20326" y="9577"/>
                    </a:cubicBezTo>
                    <a:cubicBezTo>
                      <a:pt x="19825" y="9577"/>
                      <a:pt x="19775" y="8900"/>
                      <a:pt x="20226" y="8749"/>
                    </a:cubicBezTo>
                    <a:cubicBezTo>
                      <a:pt x="21354" y="8374"/>
                      <a:pt x="22206" y="7772"/>
                      <a:pt x="23183" y="7095"/>
                    </a:cubicBezTo>
                    <a:cubicBezTo>
                      <a:pt x="23248" y="7049"/>
                      <a:pt x="23312" y="7030"/>
                      <a:pt x="23372" y="7030"/>
                    </a:cubicBezTo>
                    <a:close/>
                    <a:moveTo>
                      <a:pt x="7512" y="9043"/>
                    </a:moveTo>
                    <a:cubicBezTo>
                      <a:pt x="8762" y="9043"/>
                      <a:pt x="9955" y="9246"/>
                      <a:pt x="11128" y="9652"/>
                    </a:cubicBezTo>
                    <a:cubicBezTo>
                      <a:pt x="11429" y="9752"/>
                      <a:pt x="11429" y="10153"/>
                      <a:pt x="11128" y="10253"/>
                    </a:cubicBezTo>
                    <a:cubicBezTo>
                      <a:pt x="9950" y="10679"/>
                      <a:pt x="8772" y="11181"/>
                      <a:pt x="7544" y="11481"/>
                    </a:cubicBezTo>
                    <a:cubicBezTo>
                      <a:pt x="7523" y="11488"/>
                      <a:pt x="7502" y="11492"/>
                      <a:pt x="7482" y="11492"/>
                    </a:cubicBezTo>
                    <a:cubicBezTo>
                      <a:pt x="7294" y="11492"/>
                      <a:pt x="7190" y="11194"/>
                      <a:pt x="7394" y="11080"/>
                    </a:cubicBezTo>
                    <a:cubicBezTo>
                      <a:pt x="8246" y="10654"/>
                      <a:pt x="9148" y="10328"/>
                      <a:pt x="10051" y="10003"/>
                    </a:cubicBezTo>
                    <a:cubicBezTo>
                      <a:pt x="9257" y="9794"/>
                      <a:pt x="8446" y="9689"/>
                      <a:pt x="7603" y="9689"/>
                    </a:cubicBezTo>
                    <a:cubicBezTo>
                      <a:pt x="7434" y="9689"/>
                      <a:pt x="7264" y="9693"/>
                      <a:pt x="7093" y="9702"/>
                    </a:cubicBezTo>
                    <a:cubicBezTo>
                      <a:pt x="6692" y="9702"/>
                      <a:pt x="6692" y="9075"/>
                      <a:pt x="7093" y="9050"/>
                    </a:cubicBezTo>
                    <a:cubicBezTo>
                      <a:pt x="7234" y="9045"/>
                      <a:pt x="7373" y="9043"/>
                      <a:pt x="7512" y="9043"/>
                    </a:cubicBezTo>
                    <a:close/>
                    <a:moveTo>
                      <a:pt x="24895" y="10366"/>
                    </a:moveTo>
                    <a:cubicBezTo>
                      <a:pt x="25806" y="10366"/>
                      <a:pt x="25812" y="11723"/>
                      <a:pt x="24915" y="11723"/>
                    </a:cubicBezTo>
                    <a:cubicBezTo>
                      <a:pt x="24860" y="11723"/>
                      <a:pt x="24800" y="11718"/>
                      <a:pt x="24737" y="11707"/>
                    </a:cubicBezTo>
                    <a:cubicBezTo>
                      <a:pt x="23960" y="11582"/>
                      <a:pt x="23158" y="11657"/>
                      <a:pt x="22381" y="11456"/>
                    </a:cubicBezTo>
                    <a:cubicBezTo>
                      <a:pt x="21980" y="11356"/>
                      <a:pt x="21980" y="10729"/>
                      <a:pt x="22381" y="10629"/>
                    </a:cubicBezTo>
                    <a:cubicBezTo>
                      <a:pt x="23158" y="10454"/>
                      <a:pt x="23960" y="10529"/>
                      <a:pt x="24737" y="10379"/>
                    </a:cubicBezTo>
                    <a:cubicBezTo>
                      <a:pt x="24793" y="10370"/>
                      <a:pt x="24845" y="10366"/>
                      <a:pt x="24895" y="10366"/>
                    </a:cubicBezTo>
                    <a:close/>
                    <a:moveTo>
                      <a:pt x="16354" y="9566"/>
                    </a:moveTo>
                    <a:cubicBezTo>
                      <a:pt x="16451" y="9566"/>
                      <a:pt x="16552" y="9606"/>
                      <a:pt x="16642" y="9702"/>
                    </a:cubicBezTo>
                    <a:cubicBezTo>
                      <a:pt x="17394" y="10404"/>
                      <a:pt x="16943" y="11707"/>
                      <a:pt x="16041" y="12058"/>
                    </a:cubicBezTo>
                    <a:cubicBezTo>
                      <a:pt x="15859" y="12129"/>
                      <a:pt x="15678" y="12161"/>
                      <a:pt x="15503" y="12161"/>
                    </a:cubicBezTo>
                    <a:cubicBezTo>
                      <a:pt x="14565" y="12161"/>
                      <a:pt x="13769" y="11232"/>
                      <a:pt x="13685" y="10303"/>
                    </a:cubicBezTo>
                    <a:cubicBezTo>
                      <a:pt x="13671" y="10112"/>
                      <a:pt x="13829" y="10010"/>
                      <a:pt x="13988" y="10010"/>
                    </a:cubicBezTo>
                    <a:cubicBezTo>
                      <a:pt x="14120" y="10010"/>
                      <a:pt x="14252" y="10080"/>
                      <a:pt x="14286" y="10228"/>
                    </a:cubicBezTo>
                    <a:cubicBezTo>
                      <a:pt x="14439" y="10708"/>
                      <a:pt x="14839" y="11378"/>
                      <a:pt x="15403" y="11378"/>
                    </a:cubicBezTo>
                    <a:cubicBezTo>
                      <a:pt x="15486" y="11378"/>
                      <a:pt x="15574" y="11363"/>
                      <a:pt x="15665" y="11331"/>
                    </a:cubicBezTo>
                    <a:cubicBezTo>
                      <a:pt x="16066" y="11206"/>
                      <a:pt x="16366" y="10629"/>
                      <a:pt x="16041" y="10278"/>
                    </a:cubicBezTo>
                    <a:cubicBezTo>
                      <a:pt x="15773" y="9973"/>
                      <a:pt x="16044" y="9566"/>
                      <a:pt x="16354" y="9566"/>
                    </a:cubicBezTo>
                    <a:close/>
                    <a:moveTo>
                      <a:pt x="9533" y="12472"/>
                    </a:moveTo>
                    <a:cubicBezTo>
                      <a:pt x="9665" y="12472"/>
                      <a:pt x="9796" y="12476"/>
                      <a:pt x="9925" y="12484"/>
                    </a:cubicBezTo>
                    <a:cubicBezTo>
                      <a:pt x="10727" y="12559"/>
                      <a:pt x="10727" y="13662"/>
                      <a:pt x="9925" y="13737"/>
                    </a:cubicBezTo>
                    <a:cubicBezTo>
                      <a:pt x="9751" y="13753"/>
                      <a:pt x="9575" y="13760"/>
                      <a:pt x="9397" y="13760"/>
                    </a:cubicBezTo>
                    <a:cubicBezTo>
                      <a:pt x="8756" y="13760"/>
                      <a:pt x="8097" y="13671"/>
                      <a:pt x="7469" y="13612"/>
                    </a:cubicBezTo>
                    <a:cubicBezTo>
                      <a:pt x="6843" y="13536"/>
                      <a:pt x="6843" y="12684"/>
                      <a:pt x="7469" y="12609"/>
                    </a:cubicBezTo>
                    <a:cubicBezTo>
                      <a:pt x="8142" y="12567"/>
                      <a:pt x="8849" y="12472"/>
                      <a:pt x="9533" y="12472"/>
                    </a:cubicBezTo>
                    <a:close/>
                    <a:moveTo>
                      <a:pt x="21560" y="0"/>
                    </a:moveTo>
                    <a:cubicBezTo>
                      <a:pt x="19318" y="0"/>
                      <a:pt x="17438" y="1704"/>
                      <a:pt x="17168" y="3912"/>
                    </a:cubicBezTo>
                    <a:cubicBezTo>
                      <a:pt x="17244" y="4238"/>
                      <a:pt x="17294" y="4539"/>
                      <a:pt x="17319" y="4865"/>
                    </a:cubicBezTo>
                    <a:cubicBezTo>
                      <a:pt x="17331" y="5115"/>
                      <a:pt x="17137" y="5241"/>
                      <a:pt x="16937" y="5241"/>
                    </a:cubicBezTo>
                    <a:cubicBezTo>
                      <a:pt x="16736" y="5241"/>
                      <a:pt x="16529" y="5115"/>
                      <a:pt x="16517" y="4865"/>
                    </a:cubicBezTo>
                    <a:cubicBezTo>
                      <a:pt x="16363" y="2295"/>
                      <a:pt x="14227" y="225"/>
                      <a:pt x="11727" y="225"/>
                    </a:cubicBezTo>
                    <a:cubicBezTo>
                      <a:pt x="11374" y="225"/>
                      <a:pt x="11015" y="267"/>
                      <a:pt x="10652" y="353"/>
                    </a:cubicBezTo>
                    <a:cubicBezTo>
                      <a:pt x="7845" y="1030"/>
                      <a:pt x="5614" y="3486"/>
                      <a:pt x="6617" y="6318"/>
                    </a:cubicBezTo>
                    <a:cubicBezTo>
                      <a:pt x="6868" y="6494"/>
                      <a:pt x="7093" y="6669"/>
                      <a:pt x="7319" y="6895"/>
                    </a:cubicBezTo>
                    <a:cubicBezTo>
                      <a:pt x="7503" y="7059"/>
                      <a:pt x="7336" y="7373"/>
                      <a:pt x="7118" y="7373"/>
                    </a:cubicBezTo>
                    <a:cubicBezTo>
                      <a:pt x="7069" y="7373"/>
                      <a:pt x="7018" y="7358"/>
                      <a:pt x="6968" y="7321"/>
                    </a:cubicBezTo>
                    <a:cubicBezTo>
                      <a:pt x="6918" y="7296"/>
                      <a:pt x="6868" y="7246"/>
                      <a:pt x="6817" y="7221"/>
                    </a:cubicBezTo>
                    <a:cubicBezTo>
                      <a:pt x="6765" y="7274"/>
                      <a:pt x="6698" y="7305"/>
                      <a:pt x="6632" y="7305"/>
                    </a:cubicBezTo>
                    <a:cubicBezTo>
                      <a:pt x="6573" y="7305"/>
                      <a:pt x="6514" y="7280"/>
                      <a:pt x="6467" y="7221"/>
                    </a:cubicBezTo>
                    <a:cubicBezTo>
                      <a:pt x="6366" y="7095"/>
                      <a:pt x="6266" y="6970"/>
                      <a:pt x="6166" y="6845"/>
                    </a:cubicBezTo>
                    <a:cubicBezTo>
                      <a:pt x="5364" y="6430"/>
                      <a:pt x="4439" y="6187"/>
                      <a:pt x="3559" y="6187"/>
                    </a:cubicBezTo>
                    <a:cubicBezTo>
                      <a:pt x="1993" y="6187"/>
                      <a:pt x="572" y="6958"/>
                      <a:pt x="251" y="8900"/>
                    </a:cubicBezTo>
                    <a:cubicBezTo>
                      <a:pt x="0" y="10504"/>
                      <a:pt x="978" y="11732"/>
                      <a:pt x="2507" y="12083"/>
                    </a:cubicBezTo>
                    <a:cubicBezTo>
                      <a:pt x="2853" y="12161"/>
                      <a:pt x="3202" y="12191"/>
                      <a:pt x="3551" y="12191"/>
                    </a:cubicBezTo>
                    <a:cubicBezTo>
                      <a:pt x="4438" y="12191"/>
                      <a:pt x="5327" y="11997"/>
                      <a:pt x="6191" y="11907"/>
                    </a:cubicBezTo>
                    <a:cubicBezTo>
                      <a:pt x="6207" y="11906"/>
                      <a:pt x="6222" y="11905"/>
                      <a:pt x="6237" y="11905"/>
                    </a:cubicBezTo>
                    <a:cubicBezTo>
                      <a:pt x="6620" y="11905"/>
                      <a:pt x="6653" y="12514"/>
                      <a:pt x="6291" y="12634"/>
                    </a:cubicBezTo>
                    <a:cubicBezTo>
                      <a:pt x="6216" y="12659"/>
                      <a:pt x="6116" y="12684"/>
                      <a:pt x="6041" y="12709"/>
                    </a:cubicBezTo>
                    <a:cubicBezTo>
                      <a:pt x="4938" y="15491"/>
                      <a:pt x="8046" y="17948"/>
                      <a:pt x="10577" y="18248"/>
                    </a:cubicBezTo>
                    <a:cubicBezTo>
                      <a:pt x="10792" y="18274"/>
                      <a:pt x="11006" y="18286"/>
                      <a:pt x="11217" y="18286"/>
                    </a:cubicBezTo>
                    <a:cubicBezTo>
                      <a:pt x="13730" y="18286"/>
                      <a:pt x="15879" y="16542"/>
                      <a:pt x="16642" y="14138"/>
                    </a:cubicBezTo>
                    <a:cubicBezTo>
                      <a:pt x="16708" y="13940"/>
                      <a:pt x="16871" y="13858"/>
                      <a:pt x="17029" y="13858"/>
                    </a:cubicBezTo>
                    <a:cubicBezTo>
                      <a:pt x="17050" y="13858"/>
                      <a:pt x="17072" y="13859"/>
                      <a:pt x="17093" y="13862"/>
                    </a:cubicBezTo>
                    <a:cubicBezTo>
                      <a:pt x="17124" y="13839"/>
                      <a:pt x="17165" y="13828"/>
                      <a:pt x="17207" y="13828"/>
                    </a:cubicBezTo>
                    <a:cubicBezTo>
                      <a:pt x="17301" y="13828"/>
                      <a:pt x="17402" y="13884"/>
                      <a:pt x="17419" y="13988"/>
                    </a:cubicBezTo>
                    <a:cubicBezTo>
                      <a:pt x="17752" y="15809"/>
                      <a:pt x="19296" y="16651"/>
                      <a:pt x="20880" y="16651"/>
                    </a:cubicBezTo>
                    <a:cubicBezTo>
                      <a:pt x="22869" y="16651"/>
                      <a:pt x="24922" y="15321"/>
                      <a:pt x="24712" y="12935"/>
                    </a:cubicBezTo>
                    <a:cubicBezTo>
                      <a:pt x="24686" y="12684"/>
                      <a:pt x="24862" y="12558"/>
                      <a:pt x="25056" y="12558"/>
                    </a:cubicBezTo>
                    <a:cubicBezTo>
                      <a:pt x="25230" y="12558"/>
                      <a:pt x="25418" y="12659"/>
                      <a:pt x="25489" y="12860"/>
                    </a:cubicBezTo>
                    <a:cubicBezTo>
                      <a:pt x="26247" y="13287"/>
                      <a:pt x="27099" y="13530"/>
                      <a:pt x="27917" y="13530"/>
                    </a:cubicBezTo>
                    <a:cubicBezTo>
                      <a:pt x="29208" y="13530"/>
                      <a:pt x="30414" y="12924"/>
                      <a:pt x="31028" y="11481"/>
                    </a:cubicBezTo>
                    <a:cubicBezTo>
                      <a:pt x="32306" y="8474"/>
                      <a:pt x="28823" y="7346"/>
                      <a:pt x="26567" y="7070"/>
                    </a:cubicBezTo>
                    <a:cubicBezTo>
                      <a:pt x="26476" y="7215"/>
                      <a:pt x="26330" y="7278"/>
                      <a:pt x="26188" y="7278"/>
                    </a:cubicBezTo>
                    <a:cubicBezTo>
                      <a:pt x="25938" y="7278"/>
                      <a:pt x="25703" y="7082"/>
                      <a:pt x="25815" y="6795"/>
                    </a:cubicBezTo>
                    <a:cubicBezTo>
                      <a:pt x="26918" y="3988"/>
                      <a:pt x="25589" y="754"/>
                      <a:pt x="22482" y="103"/>
                    </a:cubicBezTo>
                    <a:cubicBezTo>
                      <a:pt x="22381" y="78"/>
                      <a:pt x="22281" y="53"/>
                      <a:pt x="22181" y="53"/>
                    </a:cubicBezTo>
                    <a:cubicBezTo>
                      <a:pt x="22115" y="85"/>
                      <a:pt x="22040" y="104"/>
                      <a:pt x="21966" y="104"/>
                    </a:cubicBezTo>
                    <a:cubicBezTo>
                      <a:pt x="21870" y="104"/>
                      <a:pt x="21775" y="73"/>
                      <a:pt x="21705" y="3"/>
                    </a:cubicBezTo>
                    <a:cubicBezTo>
                      <a:pt x="21656" y="1"/>
                      <a:pt x="21608" y="0"/>
                      <a:pt x="21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3"/>
              <p:cNvSpPr/>
              <p:nvPr/>
            </p:nvSpPr>
            <p:spPr>
              <a:xfrm>
                <a:off x="3061550" y="1101625"/>
                <a:ext cx="1350275" cy="773425"/>
              </a:xfrm>
              <a:custGeom>
                <a:avLst/>
                <a:gdLst/>
                <a:ahLst/>
                <a:cxnLst/>
                <a:rect l="l" t="t" r="r" b="b"/>
                <a:pathLst>
                  <a:path w="54011" h="30937" extrusionOk="0">
                    <a:moveTo>
                      <a:pt x="29267" y="1"/>
                    </a:moveTo>
                    <a:cubicBezTo>
                      <a:pt x="26206" y="1"/>
                      <a:pt x="23206" y="376"/>
                      <a:pt x="20477" y="1087"/>
                    </a:cubicBezTo>
                    <a:cubicBezTo>
                      <a:pt x="14512" y="2666"/>
                      <a:pt x="8772" y="5874"/>
                      <a:pt x="5113" y="10937"/>
                    </a:cubicBezTo>
                    <a:cubicBezTo>
                      <a:pt x="1053" y="16551"/>
                      <a:pt x="402" y="23167"/>
                      <a:pt x="0" y="29859"/>
                    </a:cubicBezTo>
                    <a:cubicBezTo>
                      <a:pt x="1003" y="30035"/>
                      <a:pt x="1955" y="30386"/>
                      <a:pt x="2732" y="30912"/>
                    </a:cubicBezTo>
                    <a:cubicBezTo>
                      <a:pt x="2732" y="30912"/>
                      <a:pt x="2757" y="30937"/>
                      <a:pt x="2757" y="30937"/>
                    </a:cubicBezTo>
                    <a:cubicBezTo>
                      <a:pt x="2833" y="29609"/>
                      <a:pt x="3459" y="28355"/>
                      <a:pt x="4386" y="27428"/>
                    </a:cubicBezTo>
                    <a:cubicBezTo>
                      <a:pt x="3534" y="22340"/>
                      <a:pt x="5865" y="16676"/>
                      <a:pt x="8923" y="12741"/>
                    </a:cubicBezTo>
                    <a:cubicBezTo>
                      <a:pt x="12432" y="8255"/>
                      <a:pt x="17595" y="5248"/>
                      <a:pt x="23058" y="3869"/>
                    </a:cubicBezTo>
                    <a:cubicBezTo>
                      <a:pt x="25181" y="3332"/>
                      <a:pt x="27400" y="3060"/>
                      <a:pt x="29617" y="3060"/>
                    </a:cubicBezTo>
                    <a:cubicBezTo>
                      <a:pt x="38363" y="3060"/>
                      <a:pt x="47081" y="7292"/>
                      <a:pt x="49800" y="16150"/>
                    </a:cubicBezTo>
                    <a:cubicBezTo>
                      <a:pt x="50627" y="14721"/>
                      <a:pt x="52256" y="13719"/>
                      <a:pt x="54011" y="13619"/>
                    </a:cubicBezTo>
                    <a:cubicBezTo>
                      <a:pt x="50126" y="4080"/>
                      <a:pt x="39364" y="1"/>
                      <a:pt x="29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3"/>
              <p:cNvSpPr/>
              <p:nvPr/>
            </p:nvSpPr>
            <p:spPr>
              <a:xfrm>
                <a:off x="3292125" y="1319550"/>
                <a:ext cx="815825" cy="465900"/>
              </a:xfrm>
              <a:custGeom>
                <a:avLst/>
                <a:gdLst/>
                <a:ahLst/>
                <a:cxnLst/>
                <a:rect l="l" t="t" r="r" b="b"/>
                <a:pathLst>
                  <a:path w="32633" h="18636" extrusionOk="0">
                    <a:moveTo>
                      <a:pt x="20146" y="0"/>
                    </a:moveTo>
                    <a:cubicBezTo>
                      <a:pt x="17942" y="0"/>
                      <a:pt x="15751" y="320"/>
                      <a:pt x="13785" y="866"/>
                    </a:cubicBezTo>
                    <a:cubicBezTo>
                      <a:pt x="6091" y="3022"/>
                      <a:pt x="878" y="9062"/>
                      <a:pt x="1" y="16957"/>
                    </a:cubicBezTo>
                    <a:cubicBezTo>
                      <a:pt x="1254" y="17132"/>
                      <a:pt x="2407" y="17759"/>
                      <a:pt x="3309" y="18636"/>
                    </a:cubicBezTo>
                    <a:cubicBezTo>
                      <a:pt x="3484" y="12721"/>
                      <a:pt x="7469" y="7082"/>
                      <a:pt x="12833" y="4676"/>
                    </a:cubicBezTo>
                    <a:cubicBezTo>
                      <a:pt x="14884" y="3755"/>
                      <a:pt x="17161" y="3302"/>
                      <a:pt x="19448" y="3302"/>
                    </a:cubicBezTo>
                    <a:cubicBezTo>
                      <a:pt x="23447" y="3302"/>
                      <a:pt x="27475" y="4688"/>
                      <a:pt x="30377" y="7383"/>
                    </a:cubicBezTo>
                    <a:cubicBezTo>
                      <a:pt x="31028" y="6706"/>
                      <a:pt x="31805" y="6130"/>
                      <a:pt x="32632" y="5729"/>
                    </a:cubicBezTo>
                    <a:cubicBezTo>
                      <a:pt x="29957" y="1568"/>
                      <a:pt x="25022" y="0"/>
                      <a:pt x="20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3"/>
              <p:cNvSpPr/>
              <p:nvPr/>
            </p:nvSpPr>
            <p:spPr>
              <a:xfrm>
                <a:off x="3181850" y="1197375"/>
                <a:ext cx="1106550" cy="579950"/>
              </a:xfrm>
              <a:custGeom>
                <a:avLst/>
                <a:gdLst/>
                <a:ahLst/>
                <a:cxnLst/>
                <a:rect l="l" t="t" r="r" b="b"/>
                <a:pathLst>
                  <a:path w="44262" h="23198" extrusionOk="0">
                    <a:moveTo>
                      <a:pt x="24778" y="0"/>
                    </a:moveTo>
                    <a:cubicBezTo>
                      <a:pt x="22539" y="0"/>
                      <a:pt x="20300" y="284"/>
                      <a:pt x="18171" y="841"/>
                    </a:cubicBezTo>
                    <a:cubicBezTo>
                      <a:pt x="13108" y="2144"/>
                      <a:pt x="8372" y="4901"/>
                      <a:pt x="5013" y="8961"/>
                    </a:cubicBezTo>
                    <a:cubicBezTo>
                      <a:pt x="1479" y="13147"/>
                      <a:pt x="326" y="17884"/>
                      <a:pt x="1" y="23197"/>
                    </a:cubicBezTo>
                    <a:cubicBezTo>
                      <a:pt x="903" y="22420"/>
                      <a:pt x="2056" y="21919"/>
                      <a:pt x="3234" y="21819"/>
                    </a:cubicBezTo>
                    <a:cubicBezTo>
                      <a:pt x="3359" y="21806"/>
                      <a:pt x="3484" y="21800"/>
                      <a:pt x="3610" y="21800"/>
                    </a:cubicBezTo>
                    <a:cubicBezTo>
                      <a:pt x="3735" y="21800"/>
                      <a:pt x="3860" y="21806"/>
                      <a:pt x="3986" y="21819"/>
                    </a:cubicBezTo>
                    <a:cubicBezTo>
                      <a:pt x="3635" y="13673"/>
                      <a:pt x="10627" y="7082"/>
                      <a:pt x="17996" y="5027"/>
                    </a:cubicBezTo>
                    <a:cubicBezTo>
                      <a:pt x="20027" y="4456"/>
                      <a:pt x="22276" y="4128"/>
                      <a:pt x="24536" y="4128"/>
                    </a:cubicBezTo>
                    <a:cubicBezTo>
                      <a:pt x="29719" y="4128"/>
                      <a:pt x="34960" y="5854"/>
                      <a:pt x="37770" y="10340"/>
                    </a:cubicBezTo>
                    <a:cubicBezTo>
                      <a:pt x="37870" y="10290"/>
                      <a:pt x="37971" y="10265"/>
                      <a:pt x="38046" y="10240"/>
                    </a:cubicBezTo>
                    <a:cubicBezTo>
                      <a:pt x="38560" y="10096"/>
                      <a:pt x="39070" y="10028"/>
                      <a:pt x="39568" y="10028"/>
                    </a:cubicBezTo>
                    <a:cubicBezTo>
                      <a:pt x="41500" y="10028"/>
                      <a:pt x="43245" y="11052"/>
                      <a:pt x="44261" y="12646"/>
                    </a:cubicBezTo>
                    <a:cubicBezTo>
                      <a:pt x="41667" y="4030"/>
                      <a:pt x="33218" y="0"/>
                      <a:pt x="24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3"/>
              <p:cNvSpPr/>
              <p:nvPr/>
            </p:nvSpPr>
            <p:spPr>
              <a:xfrm>
                <a:off x="4428100" y="1721200"/>
                <a:ext cx="95825" cy="33975"/>
              </a:xfrm>
              <a:custGeom>
                <a:avLst/>
                <a:gdLst/>
                <a:ahLst/>
                <a:cxnLst/>
                <a:rect l="l" t="t" r="r" b="b"/>
                <a:pathLst>
                  <a:path w="3833" h="1359" extrusionOk="0">
                    <a:moveTo>
                      <a:pt x="2915" y="1"/>
                    </a:moveTo>
                    <a:cubicBezTo>
                      <a:pt x="2865" y="1"/>
                      <a:pt x="2813" y="5"/>
                      <a:pt x="2757" y="14"/>
                    </a:cubicBezTo>
                    <a:cubicBezTo>
                      <a:pt x="1980" y="164"/>
                      <a:pt x="1178" y="89"/>
                      <a:pt x="401" y="264"/>
                    </a:cubicBezTo>
                    <a:cubicBezTo>
                      <a:pt x="0" y="364"/>
                      <a:pt x="0" y="991"/>
                      <a:pt x="401" y="1091"/>
                    </a:cubicBezTo>
                    <a:cubicBezTo>
                      <a:pt x="1178" y="1292"/>
                      <a:pt x="1980" y="1217"/>
                      <a:pt x="2757" y="1342"/>
                    </a:cubicBezTo>
                    <a:cubicBezTo>
                      <a:pt x="2820" y="1353"/>
                      <a:pt x="2880" y="1358"/>
                      <a:pt x="2935" y="1358"/>
                    </a:cubicBezTo>
                    <a:cubicBezTo>
                      <a:pt x="3832" y="1358"/>
                      <a:pt x="3826" y="1"/>
                      <a:pt x="2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3"/>
              <p:cNvSpPr/>
              <p:nvPr/>
            </p:nvSpPr>
            <p:spPr>
              <a:xfrm>
                <a:off x="4372950" y="1637800"/>
                <a:ext cx="123275" cy="64975"/>
              </a:xfrm>
              <a:custGeom>
                <a:avLst/>
                <a:gdLst/>
                <a:ahLst/>
                <a:cxnLst/>
                <a:rect l="l" t="t" r="r" b="b"/>
                <a:pathLst>
                  <a:path w="4931" h="2599" extrusionOk="0">
                    <a:moveTo>
                      <a:pt x="3598" y="1"/>
                    </a:moveTo>
                    <a:cubicBezTo>
                      <a:pt x="3538" y="1"/>
                      <a:pt x="3474" y="20"/>
                      <a:pt x="3409" y="66"/>
                    </a:cubicBezTo>
                    <a:cubicBezTo>
                      <a:pt x="2432" y="743"/>
                      <a:pt x="1580" y="1345"/>
                      <a:pt x="452" y="1720"/>
                    </a:cubicBezTo>
                    <a:cubicBezTo>
                      <a:pt x="1" y="1871"/>
                      <a:pt x="51" y="2548"/>
                      <a:pt x="552" y="2548"/>
                    </a:cubicBezTo>
                    <a:cubicBezTo>
                      <a:pt x="1048" y="2538"/>
                      <a:pt x="1540" y="2533"/>
                      <a:pt x="2031" y="2533"/>
                    </a:cubicBezTo>
                    <a:cubicBezTo>
                      <a:pt x="2881" y="2533"/>
                      <a:pt x="3729" y="2550"/>
                      <a:pt x="4587" y="2598"/>
                    </a:cubicBezTo>
                    <a:cubicBezTo>
                      <a:pt x="4595" y="2598"/>
                      <a:pt x="4602" y="2599"/>
                      <a:pt x="4609" y="2599"/>
                    </a:cubicBezTo>
                    <a:cubicBezTo>
                      <a:pt x="4867" y="2599"/>
                      <a:pt x="4931" y="2170"/>
                      <a:pt x="4663" y="2096"/>
                    </a:cubicBezTo>
                    <a:cubicBezTo>
                      <a:pt x="3911" y="1946"/>
                      <a:pt x="3159" y="1821"/>
                      <a:pt x="2407" y="1771"/>
                    </a:cubicBezTo>
                    <a:cubicBezTo>
                      <a:pt x="2933" y="1445"/>
                      <a:pt x="3435" y="1094"/>
                      <a:pt x="3836" y="643"/>
                    </a:cubicBezTo>
                    <a:cubicBezTo>
                      <a:pt x="4061" y="397"/>
                      <a:pt x="3868" y="1"/>
                      <a:pt x="3598"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3"/>
              <p:cNvSpPr/>
              <p:nvPr/>
            </p:nvSpPr>
            <p:spPr>
              <a:xfrm>
                <a:off x="4220350" y="1701225"/>
                <a:ext cx="93100" cy="64900"/>
              </a:xfrm>
              <a:custGeom>
                <a:avLst/>
                <a:gdLst/>
                <a:ahLst/>
                <a:cxnLst/>
                <a:rect l="l" t="t" r="r" b="b"/>
                <a:pathLst>
                  <a:path w="3724" h="2596" extrusionOk="0">
                    <a:moveTo>
                      <a:pt x="2684" y="0"/>
                    </a:moveTo>
                    <a:cubicBezTo>
                      <a:pt x="2374" y="0"/>
                      <a:pt x="2103" y="407"/>
                      <a:pt x="2371" y="712"/>
                    </a:cubicBezTo>
                    <a:cubicBezTo>
                      <a:pt x="2696" y="1063"/>
                      <a:pt x="2396" y="1640"/>
                      <a:pt x="1995" y="1765"/>
                    </a:cubicBezTo>
                    <a:cubicBezTo>
                      <a:pt x="1904" y="1797"/>
                      <a:pt x="1816" y="1812"/>
                      <a:pt x="1733" y="1812"/>
                    </a:cubicBezTo>
                    <a:cubicBezTo>
                      <a:pt x="1169" y="1812"/>
                      <a:pt x="772" y="1142"/>
                      <a:pt x="641" y="662"/>
                    </a:cubicBezTo>
                    <a:cubicBezTo>
                      <a:pt x="596" y="514"/>
                      <a:pt x="457" y="444"/>
                      <a:pt x="322" y="444"/>
                    </a:cubicBezTo>
                    <a:cubicBezTo>
                      <a:pt x="159" y="444"/>
                      <a:pt x="1" y="546"/>
                      <a:pt x="15" y="737"/>
                    </a:cubicBezTo>
                    <a:cubicBezTo>
                      <a:pt x="99" y="1666"/>
                      <a:pt x="895" y="2595"/>
                      <a:pt x="1833" y="2595"/>
                    </a:cubicBezTo>
                    <a:cubicBezTo>
                      <a:pt x="2008" y="2595"/>
                      <a:pt x="2189" y="2563"/>
                      <a:pt x="2371" y="2492"/>
                    </a:cubicBezTo>
                    <a:cubicBezTo>
                      <a:pt x="3273" y="2141"/>
                      <a:pt x="3724" y="838"/>
                      <a:pt x="2972" y="136"/>
                    </a:cubicBezTo>
                    <a:cubicBezTo>
                      <a:pt x="2882" y="40"/>
                      <a:pt x="2781" y="0"/>
                      <a:pt x="2684"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3"/>
              <p:cNvSpPr/>
              <p:nvPr/>
            </p:nvSpPr>
            <p:spPr>
              <a:xfrm>
                <a:off x="4049650" y="1773875"/>
                <a:ext cx="97150" cy="32225"/>
              </a:xfrm>
              <a:custGeom>
                <a:avLst/>
                <a:gdLst/>
                <a:ahLst/>
                <a:cxnLst/>
                <a:rect l="l" t="t" r="r" b="b"/>
                <a:pathLst>
                  <a:path w="3886" h="1289" extrusionOk="0">
                    <a:moveTo>
                      <a:pt x="2691" y="0"/>
                    </a:moveTo>
                    <a:cubicBezTo>
                      <a:pt x="2007" y="0"/>
                      <a:pt x="1300" y="95"/>
                      <a:pt x="627" y="137"/>
                    </a:cubicBezTo>
                    <a:cubicBezTo>
                      <a:pt x="1" y="212"/>
                      <a:pt x="1" y="1064"/>
                      <a:pt x="627" y="1140"/>
                    </a:cubicBezTo>
                    <a:cubicBezTo>
                      <a:pt x="1255" y="1199"/>
                      <a:pt x="1914" y="1288"/>
                      <a:pt x="2555" y="1288"/>
                    </a:cubicBezTo>
                    <a:cubicBezTo>
                      <a:pt x="2733" y="1288"/>
                      <a:pt x="2909" y="1281"/>
                      <a:pt x="3083" y="1265"/>
                    </a:cubicBezTo>
                    <a:cubicBezTo>
                      <a:pt x="3885" y="1190"/>
                      <a:pt x="3885" y="87"/>
                      <a:pt x="3083" y="12"/>
                    </a:cubicBezTo>
                    <a:cubicBezTo>
                      <a:pt x="2954" y="4"/>
                      <a:pt x="2823" y="0"/>
                      <a:pt x="26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3"/>
              <p:cNvSpPr/>
              <p:nvPr/>
            </p:nvSpPr>
            <p:spPr>
              <a:xfrm>
                <a:off x="4045900" y="1688125"/>
                <a:ext cx="118450" cy="61250"/>
              </a:xfrm>
              <a:custGeom>
                <a:avLst/>
                <a:gdLst/>
                <a:ahLst/>
                <a:cxnLst/>
                <a:rect l="l" t="t" r="r" b="b"/>
                <a:pathLst>
                  <a:path w="4738" h="2450" extrusionOk="0">
                    <a:moveTo>
                      <a:pt x="820" y="1"/>
                    </a:moveTo>
                    <a:cubicBezTo>
                      <a:pt x="681" y="1"/>
                      <a:pt x="542" y="3"/>
                      <a:pt x="401" y="8"/>
                    </a:cubicBezTo>
                    <a:cubicBezTo>
                      <a:pt x="0" y="33"/>
                      <a:pt x="0" y="660"/>
                      <a:pt x="401" y="660"/>
                    </a:cubicBezTo>
                    <a:cubicBezTo>
                      <a:pt x="572" y="651"/>
                      <a:pt x="742" y="647"/>
                      <a:pt x="911" y="647"/>
                    </a:cubicBezTo>
                    <a:cubicBezTo>
                      <a:pt x="1754" y="647"/>
                      <a:pt x="2565" y="752"/>
                      <a:pt x="3359" y="961"/>
                    </a:cubicBezTo>
                    <a:cubicBezTo>
                      <a:pt x="2456" y="1286"/>
                      <a:pt x="1554" y="1612"/>
                      <a:pt x="702" y="2038"/>
                    </a:cubicBezTo>
                    <a:cubicBezTo>
                      <a:pt x="498" y="2152"/>
                      <a:pt x="602" y="2450"/>
                      <a:pt x="790" y="2450"/>
                    </a:cubicBezTo>
                    <a:cubicBezTo>
                      <a:pt x="810" y="2450"/>
                      <a:pt x="831" y="2446"/>
                      <a:pt x="852" y="2439"/>
                    </a:cubicBezTo>
                    <a:cubicBezTo>
                      <a:pt x="2080" y="2139"/>
                      <a:pt x="3258" y="1637"/>
                      <a:pt x="4436" y="1211"/>
                    </a:cubicBezTo>
                    <a:cubicBezTo>
                      <a:pt x="4737" y="1111"/>
                      <a:pt x="4737" y="710"/>
                      <a:pt x="4436" y="610"/>
                    </a:cubicBezTo>
                    <a:cubicBezTo>
                      <a:pt x="3263" y="204"/>
                      <a:pt x="2070" y="1"/>
                      <a:pt x="820"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3"/>
              <p:cNvSpPr/>
              <p:nvPr/>
            </p:nvSpPr>
            <p:spPr>
              <a:xfrm>
                <a:off x="3484475" y="2013175"/>
                <a:ext cx="89625" cy="32000"/>
              </a:xfrm>
              <a:custGeom>
                <a:avLst/>
                <a:gdLst/>
                <a:ahLst/>
                <a:cxnLst/>
                <a:rect l="l" t="t" r="r" b="b"/>
                <a:pathLst>
                  <a:path w="3585" h="1280" extrusionOk="0">
                    <a:moveTo>
                      <a:pt x="2382" y="1"/>
                    </a:moveTo>
                    <a:cubicBezTo>
                      <a:pt x="1742" y="1"/>
                      <a:pt x="1025" y="91"/>
                      <a:pt x="427" y="214"/>
                    </a:cubicBezTo>
                    <a:cubicBezTo>
                      <a:pt x="1" y="289"/>
                      <a:pt x="1" y="966"/>
                      <a:pt x="427" y="1066"/>
                    </a:cubicBezTo>
                    <a:cubicBezTo>
                      <a:pt x="1025" y="1190"/>
                      <a:pt x="1742" y="1280"/>
                      <a:pt x="2382" y="1280"/>
                    </a:cubicBezTo>
                    <a:cubicBezTo>
                      <a:pt x="2520" y="1280"/>
                      <a:pt x="2654" y="1276"/>
                      <a:pt x="2783" y="1267"/>
                    </a:cubicBezTo>
                    <a:cubicBezTo>
                      <a:pt x="3585" y="1192"/>
                      <a:pt x="3585" y="89"/>
                      <a:pt x="2783" y="14"/>
                    </a:cubicBezTo>
                    <a:cubicBezTo>
                      <a:pt x="2654" y="5"/>
                      <a:pt x="2520" y="1"/>
                      <a:pt x="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3"/>
              <p:cNvSpPr/>
              <p:nvPr/>
            </p:nvSpPr>
            <p:spPr>
              <a:xfrm>
                <a:off x="3454175" y="1926300"/>
                <a:ext cx="85475" cy="71600"/>
              </a:xfrm>
              <a:custGeom>
                <a:avLst/>
                <a:gdLst/>
                <a:ahLst/>
                <a:cxnLst/>
                <a:rect l="l" t="t" r="r" b="b"/>
                <a:pathLst>
                  <a:path w="3419" h="2864" extrusionOk="0">
                    <a:moveTo>
                      <a:pt x="1808" y="0"/>
                    </a:moveTo>
                    <a:cubicBezTo>
                      <a:pt x="1017" y="0"/>
                      <a:pt x="0" y="771"/>
                      <a:pt x="336" y="1634"/>
                    </a:cubicBezTo>
                    <a:cubicBezTo>
                      <a:pt x="361" y="1759"/>
                      <a:pt x="436" y="1835"/>
                      <a:pt x="486" y="1910"/>
                    </a:cubicBezTo>
                    <a:cubicBezTo>
                      <a:pt x="561" y="2110"/>
                      <a:pt x="662" y="2286"/>
                      <a:pt x="787" y="2461"/>
                    </a:cubicBezTo>
                    <a:cubicBezTo>
                      <a:pt x="1044" y="2738"/>
                      <a:pt x="1372" y="2863"/>
                      <a:pt x="1701" y="2863"/>
                    </a:cubicBezTo>
                    <a:cubicBezTo>
                      <a:pt x="2204" y="2863"/>
                      <a:pt x="2710" y="2571"/>
                      <a:pt x="2967" y="2085"/>
                    </a:cubicBezTo>
                    <a:cubicBezTo>
                      <a:pt x="3418" y="1208"/>
                      <a:pt x="2942" y="105"/>
                      <a:pt x="1915" y="5"/>
                    </a:cubicBezTo>
                    <a:cubicBezTo>
                      <a:pt x="1880" y="2"/>
                      <a:pt x="1844" y="0"/>
                      <a:pt x="180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3"/>
              <p:cNvSpPr/>
              <p:nvPr/>
            </p:nvSpPr>
            <p:spPr>
              <a:xfrm>
                <a:off x="3203675" y="1998275"/>
                <a:ext cx="179300" cy="73675"/>
              </a:xfrm>
              <a:custGeom>
                <a:avLst/>
                <a:gdLst/>
                <a:ahLst/>
                <a:cxnLst/>
                <a:rect l="l" t="t" r="r" b="b"/>
                <a:pathLst>
                  <a:path w="7172" h="2947" extrusionOk="0">
                    <a:moveTo>
                      <a:pt x="6752" y="1"/>
                    </a:moveTo>
                    <a:cubicBezTo>
                      <a:pt x="6648" y="1"/>
                      <a:pt x="6547" y="48"/>
                      <a:pt x="6496" y="159"/>
                    </a:cubicBezTo>
                    <a:cubicBezTo>
                      <a:pt x="5860" y="1579"/>
                      <a:pt x="4670" y="2291"/>
                      <a:pt x="3440" y="2291"/>
                    </a:cubicBezTo>
                    <a:cubicBezTo>
                      <a:pt x="2392" y="2291"/>
                      <a:pt x="1315" y="1773"/>
                      <a:pt x="531" y="735"/>
                    </a:cubicBezTo>
                    <a:cubicBezTo>
                      <a:pt x="470" y="667"/>
                      <a:pt x="394" y="638"/>
                      <a:pt x="320" y="638"/>
                    </a:cubicBezTo>
                    <a:cubicBezTo>
                      <a:pt x="151" y="638"/>
                      <a:pt x="0" y="793"/>
                      <a:pt x="105" y="986"/>
                    </a:cubicBezTo>
                    <a:cubicBezTo>
                      <a:pt x="828" y="2331"/>
                      <a:pt x="2076" y="2947"/>
                      <a:pt x="3337" y="2947"/>
                    </a:cubicBezTo>
                    <a:cubicBezTo>
                      <a:pt x="4872" y="2947"/>
                      <a:pt x="6426" y="2033"/>
                      <a:pt x="7072" y="409"/>
                    </a:cubicBezTo>
                    <a:cubicBezTo>
                      <a:pt x="7172" y="178"/>
                      <a:pt x="6954" y="1"/>
                      <a:pt x="675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3"/>
              <p:cNvSpPr/>
              <p:nvPr/>
            </p:nvSpPr>
            <p:spPr>
              <a:xfrm>
                <a:off x="3062800" y="1938300"/>
                <a:ext cx="88275" cy="75700"/>
              </a:xfrm>
              <a:custGeom>
                <a:avLst/>
                <a:gdLst/>
                <a:ahLst/>
                <a:cxnLst/>
                <a:rect l="l" t="t" r="r" b="b"/>
                <a:pathLst>
                  <a:path w="3531" h="3028" extrusionOk="0">
                    <a:moveTo>
                      <a:pt x="1893" y="1"/>
                    </a:moveTo>
                    <a:cubicBezTo>
                      <a:pt x="1880" y="1"/>
                      <a:pt x="1868" y="1"/>
                      <a:pt x="1855" y="1"/>
                    </a:cubicBezTo>
                    <a:cubicBezTo>
                      <a:pt x="1028" y="26"/>
                      <a:pt x="1" y="904"/>
                      <a:pt x="427" y="1756"/>
                    </a:cubicBezTo>
                    <a:cubicBezTo>
                      <a:pt x="427" y="2107"/>
                      <a:pt x="602" y="2432"/>
                      <a:pt x="878" y="2683"/>
                    </a:cubicBezTo>
                    <a:cubicBezTo>
                      <a:pt x="1157" y="2921"/>
                      <a:pt x="1474" y="3027"/>
                      <a:pt x="1784" y="3027"/>
                    </a:cubicBezTo>
                    <a:cubicBezTo>
                      <a:pt x="2422" y="3027"/>
                      <a:pt x="3032" y="2580"/>
                      <a:pt x="3234" y="1906"/>
                    </a:cubicBezTo>
                    <a:cubicBezTo>
                      <a:pt x="3531" y="966"/>
                      <a:pt x="2875" y="1"/>
                      <a:pt x="189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3"/>
              <p:cNvSpPr/>
              <p:nvPr/>
            </p:nvSpPr>
            <p:spPr>
              <a:xfrm>
                <a:off x="3034550" y="2031450"/>
                <a:ext cx="87175" cy="33250"/>
              </a:xfrm>
              <a:custGeom>
                <a:avLst/>
                <a:gdLst/>
                <a:ahLst/>
                <a:cxnLst/>
                <a:rect l="l" t="t" r="r" b="b"/>
                <a:pathLst>
                  <a:path w="3487" h="1330" extrusionOk="0">
                    <a:moveTo>
                      <a:pt x="2209" y="1"/>
                    </a:moveTo>
                    <a:cubicBezTo>
                      <a:pt x="1644" y="1"/>
                      <a:pt x="1033" y="173"/>
                      <a:pt x="579" y="335"/>
                    </a:cubicBezTo>
                    <a:cubicBezTo>
                      <a:pt x="0" y="544"/>
                      <a:pt x="170" y="1330"/>
                      <a:pt x="693" y="1330"/>
                    </a:cubicBezTo>
                    <a:cubicBezTo>
                      <a:pt x="737" y="1330"/>
                      <a:pt x="782" y="1324"/>
                      <a:pt x="830" y="1313"/>
                    </a:cubicBezTo>
                    <a:cubicBezTo>
                      <a:pt x="1181" y="1238"/>
                      <a:pt x="1532" y="1213"/>
                      <a:pt x="1883" y="1213"/>
                    </a:cubicBezTo>
                    <a:cubicBezTo>
                      <a:pt x="2093" y="1213"/>
                      <a:pt x="2304" y="1240"/>
                      <a:pt x="2514" y="1240"/>
                    </a:cubicBezTo>
                    <a:cubicBezTo>
                      <a:pt x="2654" y="1240"/>
                      <a:pt x="2795" y="1228"/>
                      <a:pt x="2935" y="1188"/>
                    </a:cubicBezTo>
                    <a:cubicBezTo>
                      <a:pt x="3361" y="1062"/>
                      <a:pt x="3487" y="411"/>
                      <a:pt x="3060" y="185"/>
                    </a:cubicBezTo>
                    <a:cubicBezTo>
                      <a:pt x="2813" y="52"/>
                      <a:pt x="2518" y="1"/>
                      <a:pt x="2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9" name="Google Shape;4159;p43"/>
          <p:cNvGrpSpPr/>
          <p:nvPr/>
        </p:nvGrpSpPr>
        <p:grpSpPr>
          <a:xfrm>
            <a:off x="6745281" y="898893"/>
            <a:ext cx="1189776" cy="1629246"/>
            <a:chOff x="1375763" y="825203"/>
            <a:chExt cx="1189776" cy="1629246"/>
          </a:xfrm>
        </p:grpSpPr>
        <p:sp>
          <p:nvSpPr>
            <p:cNvPr id="4160" name="Google Shape;4160;p43"/>
            <p:cNvSpPr/>
            <p:nvPr/>
          </p:nvSpPr>
          <p:spPr>
            <a:xfrm>
              <a:off x="1430339" y="1319249"/>
              <a:ext cx="1135200" cy="11352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3"/>
            <p:cNvSpPr/>
            <p:nvPr/>
          </p:nvSpPr>
          <p:spPr>
            <a:xfrm>
              <a:off x="1375763" y="1277296"/>
              <a:ext cx="1135200" cy="113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3"/>
            <p:cNvSpPr/>
            <p:nvPr/>
          </p:nvSpPr>
          <p:spPr>
            <a:xfrm rot="-2196712" flipH="1">
              <a:off x="1595491" y="973332"/>
              <a:ext cx="695729" cy="601153"/>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nvGrpSpPr>
            <p:cNvPr id="4163" name="Google Shape;4163;p43"/>
            <p:cNvGrpSpPr/>
            <p:nvPr/>
          </p:nvGrpSpPr>
          <p:grpSpPr>
            <a:xfrm>
              <a:off x="1544316" y="1487936"/>
              <a:ext cx="798110" cy="773065"/>
              <a:chOff x="-1528250" y="2866050"/>
              <a:chExt cx="1141625" cy="1105800"/>
            </a:xfrm>
          </p:grpSpPr>
          <p:sp>
            <p:nvSpPr>
              <p:cNvPr id="4164" name="Google Shape;4164;p43"/>
              <p:cNvSpPr/>
              <p:nvPr/>
            </p:nvSpPr>
            <p:spPr>
              <a:xfrm>
                <a:off x="-1528250" y="2866050"/>
                <a:ext cx="1141625" cy="1105800"/>
              </a:xfrm>
              <a:custGeom>
                <a:avLst/>
                <a:gdLst/>
                <a:ahLst/>
                <a:cxnLst/>
                <a:rect l="l" t="t" r="r" b="b"/>
                <a:pathLst>
                  <a:path w="45665" h="44232" extrusionOk="0">
                    <a:moveTo>
                      <a:pt x="31774" y="22164"/>
                    </a:moveTo>
                    <a:cubicBezTo>
                      <a:pt x="32029" y="22164"/>
                      <a:pt x="32279" y="22209"/>
                      <a:pt x="32507" y="22306"/>
                    </a:cubicBezTo>
                    <a:cubicBezTo>
                      <a:pt x="33735" y="22833"/>
                      <a:pt x="34311" y="24562"/>
                      <a:pt x="33459" y="25640"/>
                    </a:cubicBezTo>
                    <a:cubicBezTo>
                      <a:pt x="33396" y="25731"/>
                      <a:pt x="33305" y="25769"/>
                      <a:pt x="33211" y="25769"/>
                    </a:cubicBezTo>
                    <a:cubicBezTo>
                      <a:pt x="32968" y="25769"/>
                      <a:pt x="32699" y="25516"/>
                      <a:pt x="32808" y="25264"/>
                    </a:cubicBezTo>
                    <a:cubicBezTo>
                      <a:pt x="33108" y="24487"/>
                      <a:pt x="33108" y="23509"/>
                      <a:pt x="32256" y="23083"/>
                    </a:cubicBezTo>
                    <a:cubicBezTo>
                      <a:pt x="32061" y="22991"/>
                      <a:pt x="31870" y="22950"/>
                      <a:pt x="31684" y="22950"/>
                    </a:cubicBezTo>
                    <a:cubicBezTo>
                      <a:pt x="30965" y="22950"/>
                      <a:pt x="30345" y="23568"/>
                      <a:pt x="30026" y="24186"/>
                    </a:cubicBezTo>
                    <a:cubicBezTo>
                      <a:pt x="29987" y="24263"/>
                      <a:pt x="29923" y="24295"/>
                      <a:pt x="29858" y="24295"/>
                    </a:cubicBezTo>
                    <a:cubicBezTo>
                      <a:pt x="29751" y="24295"/>
                      <a:pt x="29640" y="24210"/>
                      <a:pt x="29625" y="24086"/>
                    </a:cubicBezTo>
                    <a:cubicBezTo>
                      <a:pt x="29564" y="22954"/>
                      <a:pt x="30710" y="22164"/>
                      <a:pt x="31774" y="22164"/>
                    </a:cubicBezTo>
                    <a:close/>
                    <a:moveTo>
                      <a:pt x="28048" y="25737"/>
                    </a:moveTo>
                    <a:cubicBezTo>
                      <a:pt x="28064" y="25737"/>
                      <a:pt x="28080" y="25738"/>
                      <a:pt x="28096" y="25740"/>
                    </a:cubicBezTo>
                    <a:cubicBezTo>
                      <a:pt x="28321" y="25790"/>
                      <a:pt x="28522" y="25865"/>
                      <a:pt x="28747" y="25940"/>
                    </a:cubicBezTo>
                    <a:cubicBezTo>
                      <a:pt x="28823" y="25940"/>
                      <a:pt x="28923" y="25965"/>
                      <a:pt x="29023" y="26016"/>
                    </a:cubicBezTo>
                    <a:cubicBezTo>
                      <a:pt x="29173" y="26091"/>
                      <a:pt x="29324" y="26141"/>
                      <a:pt x="29474" y="26216"/>
                    </a:cubicBezTo>
                    <a:cubicBezTo>
                      <a:pt x="29574" y="26266"/>
                      <a:pt x="29650" y="26341"/>
                      <a:pt x="29700" y="26467"/>
                    </a:cubicBezTo>
                    <a:cubicBezTo>
                      <a:pt x="30251" y="26667"/>
                      <a:pt x="30326" y="27620"/>
                      <a:pt x="29650" y="27720"/>
                    </a:cubicBezTo>
                    <a:cubicBezTo>
                      <a:pt x="29560" y="27738"/>
                      <a:pt x="29471" y="27746"/>
                      <a:pt x="29381" y="27746"/>
                    </a:cubicBezTo>
                    <a:cubicBezTo>
                      <a:pt x="28971" y="27746"/>
                      <a:pt x="28567" y="27570"/>
                      <a:pt x="28196" y="27344"/>
                    </a:cubicBezTo>
                    <a:cubicBezTo>
                      <a:pt x="27920" y="27193"/>
                      <a:pt x="27519" y="26893"/>
                      <a:pt x="27494" y="26517"/>
                    </a:cubicBezTo>
                    <a:cubicBezTo>
                      <a:pt x="27369" y="26341"/>
                      <a:pt x="27469" y="26166"/>
                      <a:pt x="27620" y="26091"/>
                    </a:cubicBezTo>
                    <a:cubicBezTo>
                      <a:pt x="27620" y="25903"/>
                      <a:pt x="27817" y="25737"/>
                      <a:pt x="28048" y="25737"/>
                    </a:cubicBezTo>
                    <a:close/>
                    <a:moveTo>
                      <a:pt x="39510" y="25970"/>
                    </a:moveTo>
                    <a:cubicBezTo>
                      <a:pt x="39834" y="25970"/>
                      <a:pt x="40160" y="26048"/>
                      <a:pt x="40452" y="26216"/>
                    </a:cubicBezTo>
                    <a:cubicBezTo>
                      <a:pt x="41454" y="26767"/>
                      <a:pt x="41780" y="28246"/>
                      <a:pt x="41078" y="29148"/>
                    </a:cubicBezTo>
                    <a:cubicBezTo>
                      <a:pt x="41016" y="29224"/>
                      <a:pt x="40931" y="29257"/>
                      <a:pt x="40843" y="29257"/>
                    </a:cubicBezTo>
                    <a:cubicBezTo>
                      <a:pt x="40612" y="29257"/>
                      <a:pt x="40361" y="29034"/>
                      <a:pt x="40452" y="28797"/>
                    </a:cubicBezTo>
                    <a:cubicBezTo>
                      <a:pt x="40727" y="28146"/>
                      <a:pt x="40752" y="27394"/>
                      <a:pt x="40101" y="26968"/>
                    </a:cubicBezTo>
                    <a:cubicBezTo>
                      <a:pt x="39907" y="26836"/>
                      <a:pt x="39693" y="26778"/>
                      <a:pt x="39479" y="26778"/>
                    </a:cubicBezTo>
                    <a:cubicBezTo>
                      <a:pt x="39003" y="26778"/>
                      <a:pt x="38523" y="27064"/>
                      <a:pt x="38246" y="27444"/>
                    </a:cubicBezTo>
                    <a:cubicBezTo>
                      <a:pt x="38175" y="27543"/>
                      <a:pt x="38061" y="27587"/>
                      <a:pt x="37952" y="27587"/>
                    </a:cubicBezTo>
                    <a:cubicBezTo>
                      <a:pt x="37756" y="27587"/>
                      <a:pt x="37573" y="27444"/>
                      <a:pt x="37670" y="27219"/>
                    </a:cubicBezTo>
                    <a:cubicBezTo>
                      <a:pt x="37936" y="26437"/>
                      <a:pt x="38719" y="25970"/>
                      <a:pt x="39510" y="25970"/>
                    </a:cubicBezTo>
                    <a:close/>
                    <a:moveTo>
                      <a:pt x="38325" y="29857"/>
                    </a:moveTo>
                    <a:cubicBezTo>
                      <a:pt x="38372" y="29857"/>
                      <a:pt x="38421" y="29863"/>
                      <a:pt x="38472" y="29875"/>
                    </a:cubicBezTo>
                    <a:cubicBezTo>
                      <a:pt x="38998" y="30001"/>
                      <a:pt x="39524" y="30176"/>
                      <a:pt x="40051" y="30351"/>
                    </a:cubicBezTo>
                    <a:cubicBezTo>
                      <a:pt x="40477" y="30502"/>
                      <a:pt x="40702" y="30903"/>
                      <a:pt x="40527" y="31329"/>
                    </a:cubicBezTo>
                    <a:cubicBezTo>
                      <a:pt x="40403" y="31611"/>
                      <a:pt x="40130" y="31757"/>
                      <a:pt x="39848" y="31757"/>
                    </a:cubicBezTo>
                    <a:cubicBezTo>
                      <a:pt x="39730" y="31757"/>
                      <a:pt x="39610" y="31732"/>
                      <a:pt x="39499" y="31680"/>
                    </a:cubicBezTo>
                    <a:cubicBezTo>
                      <a:pt x="39299" y="31579"/>
                      <a:pt x="39098" y="31479"/>
                      <a:pt x="38898" y="31404"/>
                    </a:cubicBezTo>
                    <a:cubicBezTo>
                      <a:pt x="38823" y="31379"/>
                      <a:pt x="38747" y="31304"/>
                      <a:pt x="38697" y="31254"/>
                    </a:cubicBezTo>
                    <a:cubicBezTo>
                      <a:pt x="38472" y="31128"/>
                      <a:pt x="38271" y="31003"/>
                      <a:pt x="38046" y="30853"/>
                    </a:cubicBezTo>
                    <a:cubicBezTo>
                      <a:pt x="37564" y="30554"/>
                      <a:pt x="37817" y="29857"/>
                      <a:pt x="38325" y="29857"/>
                    </a:cubicBezTo>
                    <a:close/>
                    <a:moveTo>
                      <a:pt x="30337" y="29824"/>
                    </a:moveTo>
                    <a:cubicBezTo>
                      <a:pt x="30360" y="29824"/>
                      <a:pt x="30383" y="29832"/>
                      <a:pt x="30402" y="29850"/>
                    </a:cubicBezTo>
                    <a:cubicBezTo>
                      <a:pt x="31605" y="31178"/>
                      <a:pt x="32707" y="31930"/>
                      <a:pt x="34537" y="31980"/>
                    </a:cubicBezTo>
                    <a:cubicBezTo>
                      <a:pt x="34913" y="31980"/>
                      <a:pt x="35013" y="32582"/>
                      <a:pt x="34637" y="32632"/>
                    </a:cubicBezTo>
                    <a:cubicBezTo>
                      <a:pt x="34447" y="32665"/>
                      <a:pt x="34251" y="32680"/>
                      <a:pt x="34052" y="32680"/>
                    </a:cubicBezTo>
                    <a:cubicBezTo>
                      <a:pt x="32411" y="32680"/>
                      <a:pt x="30559" y="31607"/>
                      <a:pt x="30201" y="29975"/>
                    </a:cubicBezTo>
                    <a:cubicBezTo>
                      <a:pt x="30182" y="29900"/>
                      <a:pt x="30263" y="29824"/>
                      <a:pt x="30337" y="29824"/>
                    </a:cubicBezTo>
                    <a:close/>
                    <a:moveTo>
                      <a:pt x="26818" y="0"/>
                    </a:moveTo>
                    <a:cubicBezTo>
                      <a:pt x="29825" y="8747"/>
                      <a:pt x="31755" y="19073"/>
                      <a:pt x="25840" y="27068"/>
                    </a:cubicBezTo>
                    <a:cubicBezTo>
                      <a:pt x="23259" y="30577"/>
                      <a:pt x="19549" y="32607"/>
                      <a:pt x="15264" y="33259"/>
                    </a:cubicBezTo>
                    <a:cubicBezTo>
                      <a:pt x="13456" y="33541"/>
                      <a:pt x="11543" y="33686"/>
                      <a:pt x="9609" y="33686"/>
                    </a:cubicBezTo>
                    <a:cubicBezTo>
                      <a:pt x="6392" y="33686"/>
                      <a:pt x="3118" y="33286"/>
                      <a:pt x="176" y="32457"/>
                    </a:cubicBezTo>
                    <a:lnTo>
                      <a:pt x="0" y="32757"/>
                    </a:lnTo>
                    <a:cubicBezTo>
                      <a:pt x="76" y="32757"/>
                      <a:pt x="176" y="32808"/>
                      <a:pt x="226" y="32883"/>
                    </a:cubicBezTo>
                    <a:cubicBezTo>
                      <a:pt x="4286" y="38747"/>
                      <a:pt x="9725" y="42682"/>
                      <a:pt x="16868" y="43835"/>
                    </a:cubicBezTo>
                    <a:cubicBezTo>
                      <a:pt x="18482" y="44092"/>
                      <a:pt x="20124" y="44231"/>
                      <a:pt x="21761" y="44231"/>
                    </a:cubicBezTo>
                    <a:cubicBezTo>
                      <a:pt x="26354" y="44231"/>
                      <a:pt x="30913" y="43137"/>
                      <a:pt x="34737" y="40477"/>
                    </a:cubicBezTo>
                    <a:cubicBezTo>
                      <a:pt x="39424" y="37244"/>
                      <a:pt x="42707" y="32156"/>
                      <a:pt x="43660" y="26542"/>
                    </a:cubicBezTo>
                    <a:cubicBezTo>
                      <a:pt x="45665" y="14637"/>
                      <a:pt x="37970" y="3634"/>
                      <a:pt x="26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3"/>
              <p:cNvSpPr/>
              <p:nvPr/>
            </p:nvSpPr>
            <p:spPr>
              <a:xfrm>
                <a:off x="-589175" y="3612450"/>
                <a:ext cx="78500" cy="47550"/>
              </a:xfrm>
              <a:custGeom>
                <a:avLst/>
                <a:gdLst/>
                <a:ahLst/>
                <a:cxnLst/>
                <a:rect l="l" t="t" r="r" b="b"/>
                <a:pathLst>
                  <a:path w="3140" h="1902" extrusionOk="0">
                    <a:moveTo>
                      <a:pt x="762" y="1"/>
                    </a:moveTo>
                    <a:cubicBezTo>
                      <a:pt x="254" y="1"/>
                      <a:pt x="1" y="698"/>
                      <a:pt x="483" y="997"/>
                    </a:cubicBezTo>
                    <a:cubicBezTo>
                      <a:pt x="708" y="1147"/>
                      <a:pt x="909" y="1272"/>
                      <a:pt x="1134" y="1398"/>
                    </a:cubicBezTo>
                    <a:cubicBezTo>
                      <a:pt x="1184" y="1448"/>
                      <a:pt x="1260" y="1523"/>
                      <a:pt x="1335" y="1548"/>
                    </a:cubicBezTo>
                    <a:cubicBezTo>
                      <a:pt x="1535" y="1623"/>
                      <a:pt x="1736" y="1723"/>
                      <a:pt x="1936" y="1824"/>
                    </a:cubicBezTo>
                    <a:cubicBezTo>
                      <a:pt x="2047" y="1876"/>
                      <a:pt x="2167" y="1901"/>
                      <a:pt x="2285" y="1901"/>
                    </a:cubicBezTo>
                    <a:cubicBezTo>
                      <a:pt x="2567" y="1901"/>
                      <a:pt x="2840" y="1755"/>
                      <a:pt x="2964" y="1473"/>
                    </a:cubicBezTo>
                    <a:cubicBezTo>
                      <a:pt x="3139" y="1047"/>
                      <a:pt x="2914" y="646"/>
                      <a:pt x="2488" y="495"/>
                    </a:cubicBezTo>
                    <a:cubicBezTo>
                      <a:pt x="1961" y="320"/>
                      <a:pt x="1435" y="145"/>
                      <a:pt x="909" y="19"/>
                    </a:cubicBezTo>
                    <a:cubicBezTo>
                      <a:pt x="858" y="7"/>
                      <a:pt x="809" y="1"/>
                      <a:pt x="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3"/>
              <p:cNvSpPr/>
              <p:nvPr/>
            </p:nvSpPr>
            <p:spPr>
              <a:xfrm>
                <a:off x="-588925" y="3515275"/>
                <a:ext cx="105200" cy="82200"/>
              </a:xfrm>
              <a:custGeom>
                <a:avLst/>
                <a:gdLst/>
                <a:ahLst/>
                <a:cxnLst/>
                <a:rect l="l" t="t" r="r" b="b"/>
                <a:pathLst>
                  <a:path w="4208" h="3288" extrusionOk="0">
                    <a:moveTo>
                      <a:pt x="1937" y="1"/>
                    </a:moveTo>
                    <a:cubicBezTo>
                      <a:pt x="1146" y="1"/>
                      <a:pt x="363" y="468"/>
                      <a:pt x="97" y="1250"/>
                    </a:cubicBezTo>
                    <a:cubicBezTo>
                      <a:pt x="0" y="1475"/>
                      <a:pt x="183" y="1618"/>
                      <a:pt x="379" y="1618"/>
                    </a:cubicBezTo>
                    <a:cubicBezTo>
                      <a:pt x="488" y="1618"/>
                      <a:pt x="602" y="1574"/>
                      <a:pt x="673" y="1475"/>
                    </a:cubicBezTo>
                    <a:cubicBezTo>
                      <a:pt x="950" y="1095"/>
                      <a:pt x="1430" y="809"/>
                      <a:pt x="1906" y="809"/>
                    </a:cubicBezTo>
                    <a:cubicBezTo>
                      <a:pt x="2120" y="809"/>
                      <a:pt x="2334" y="867"/>
                      <a:pt x="2528" y="999"/>
                    </a:cubicBezTo>
                    <a:cubicBezTo>
                      <a:pt x="3179" y="1425"/>
                      <a:pt x="3154" y="2177"/>
                      <a:pt x="2879" y="2828"/>
                    </a:cubicBezTo>
                    <a:cubicBezTo>
                      <a:pt x="2788" y="3065"/>
                      <a:pt x="3039" y="3288"/>
                      <a:pt x="3270" y="3288"/>
                    </a:cubicBezTo>
                    <a:cubicBezTo>
                      <a:pt x="3358" y="3288"/>
                      <a:pt x="3443" y="3255"/>
                      <a:pt x="3505" y="3179"/>
                    </a:cubicBezTo>
                    <a:cubicBezTo>
                      <a:pt x="4207" y="2277"/>
                      <a:pt x="3881" y="798"/>
                      <a:pt x="2879" y="247"/>
                    </a:cubicBezTo>
                    <a:cubicBezTo>
                      <a:pt x="2587" y="79"/>
                      <a:pt x="2261" y="1"/>
                      <a:pt x="1937"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3"/>
              <p:cNvSpPr/>
              <p:nvPr/>
            </p:nvSpPr>
            <p:spPr>
              <a:xfrm>
                <a:off x="-773700" y="3611625"/>
                <a:ext cx="120800" cy="71450"/>
              </a:xfrm>
              <a:custGeom>
                <a:avLst/>
                <a:gdLst/>
                <a:ahLst/>
                <a:cxnLst/>
                <a:rect l="l" t="t" r="r" b="b"/>
                <a:pathLst>
                  <a:path w="4832" h="2858" extrusionOk="0">
                    <a:moveTo>
                      <a:pt x="155" y="1"/>
                    </a:moveTo>
                    <a:cubicBezTo>
                      <a:pt x="81" y="1"/>
                      <a:pt x="0" y="77"/>
                      <a:pt x="19" y="152"/>
                    </a:cubicBezTo>
                    <a:cubicBezTo>
                      <a:pt x="377" y="1784"/>
                      <a:pt x="2229" y="2857"/>
                      <a:pt x="3870" y="2857"/>
                    </a:cubicBezTo>
                    <a:cubicBezTo>
                      <a:pt x="4069" y="2857"/>
                      <a:pt x="4265" y="2842"/>
                      <a:pt x="4455" y="2809"/>
                    </a:cubicBezTo>
                    <a:cubicBezTo>
                      <a:pt x="4831" y="2759"/>
                      <a:pt x="4731" y="2157"/>
                      <a:pt x="4355" y="2157"/>
                    </a:cubicBezTo>
                    <a:cubicBezTo>
                      <a:pt x="2525" y="2107"/>
                      <a:pt x="1423" y="1355"/>
                      <a:pt x="220" y="27"/>
                    </a:cubicBezTo>
                    <a:cubicBezTo>
                      <a:pt x="201" y="9"/>
                      <a:pt x="178" y="1"/>
                      <a:pt x="15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3"/>
              <p:cNvSpPr/>
              <p:nvPr/>
            </p:nvSpPr>
            <p:spPr>
              <a:xfrm>
                <a:off x="-789175" y="3420125"/>
                <a:ext cx="118725" cy="90150"/>
              </a:xfrm>
              <a:custGeom>
                <a:avLst/>
                <a:gdLst/>
                <a:ahLst/>
                <a:cxnLst/>
                <a:rect l="l" t="t" r="r" b="b"/>
                <a:pathLst>
                  <a:path w="4749" h="3606" extrusionOk="0">
                    <a:moveTo>
                      <a:pt x="2211" y="1"/>
                    </a:moveTo>
                    <a:cubicBezTo>
                      <a:pt x="1147" y="1"/>
                      <a:pt x="1" y="791"/>
                      <a:pt x="62" y="1923"/>
                    </a:cubicBezTo>
                    <a:cubicBezTo>
                      <a:pt x="77" y="2047"/>
                      <a:pt x="188" y="2132"/>
                      <a:pt x="295" y="2132"/>
                    </a:cubicBezTo>
                    <a:cubicBezTo>
                      <a:pt x="360" y="2132"/>
                      <a:pt x="424" y="2100"/>
                      <a:pt x="463" y="2023"/>
                    </a:cubicBezTo>
                    <a:cubicBezTo>
                      <a:pt x="782" y="1405"/>
                      <a:pt x="1402" y="787"/>
                      <a:pt x="2121" y="787"/>
                    </a:cubicBezTo>
                    <a:cubicBezTo>
                      <a:pt x="2307" y="787"/>
                      <a:pt x="2498" y="828"/>
                      <a:pt x="2693" y="920"/>
                    </a:cubicBezTo>
                    <a:cubicBezTo>
                      <a:pt x="3545" y="1346"/>
                      <a:pt x="3545" y="2324"/>
                      <a:pt x="3245" y="3101"/>
                    </a:cubicBezTo>
                    <a:cubicBezTo>
                      <a:pt x="3136" y="3353"/>
                      <a:pt x="3405" y="3606"/>
                      <a:pt x="3648" y="3606"/>
                    </a:cubicBezTo>
                    <a:cubicBezTo>
                      <a:pt x="3742" y="3606"/>
                      <a:pt x="3833" y="3568"/>
                      <a:pt x="3896" y="3477"/>
                    </a:cubicBezTo>
                    <a:cubicBezTo>
                      <a:pt x="4748" y="2399"/>
                      <a:pt x="4172" y="670"/>
                      <a:pt x="2944" y="143"/>
                    </a:cubicBezTo>
                    <a:cubicBezTo>
                      <a:pt x="2716" y="46"/>
                      <a:pt x="2466" y="1"/>
                      <a:pt x="2211"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3"/>
              <p:cNvSpPr/>
              <p:nvPr/>
            </p:nvSpPr>
            <p:spPr>
              <a:xfrm>
                <a:off x="-844050" y="3509475"/>
                <a:ext cx="73975" cy="50225"/>
              </a:xfrm>
              <a:custGeom>
                <a:avLst/>
                <a:gdLst/>
                <a:ahLst/>
                <a:cxnLst/>
                <a:rect l="l" t="t" r="r" b="b"/>
                <a:pathLst>
                  <a:path w="2959" h="2009" extrusionOk="0">
                    <a:moveTo>
                      <a:pt x="680" y="0"/>
                    </a:moveTo>
                    <a:cubicBezTo>
                      <a:pt x="449" y="0"/>
                      <a:pt x="252" y="166"/>
                      <a:pt x="252" y="354"/>
                    </a:cubicBezTo>
                    <a:cubicBezTo>
                      <a:pt x="101" y="429"/>
                      <a:pt x="1" y="604"/>
                      <a:pt x="126" y="780"/>
                    </a:cubicBezTo>
                    <a:cubicBezTo>
                      <a:pt x="151" y="1156"/>
                      <a:pt x="552" y="1456"/>
                      <a:pt x="828" y="1607"/>
                    </a:cubicBezTo>
                    <a:cubicBezTo>
                      <a:pt x="1199" y="1833"/>
                      <a:pt x="1603" y="2009"/>
                      <a:pt x="2013" y="2009"/>
                    </a:cubicBezTo>
                    <a:cubicBezTo>
                      <a:pt x="2103" y="2009"/>
                      <a:pt x="2192" y="2001"/>
                      <a:pt x="2282" y="1983"/>
                    </a:cubicBezTo>
                    <a:cubicBezTo>
                      <a:pt x="2958" y="1883"/>
                      <a:pt x="2883" y="930"/>
                      <a:pt x="2332" y="730"/>
                    </a:cubicBezTo>
                    <a:cubicBezTo>
                      <a:pt x="2282" y="604"/>
                      <a:pt x="2206" y="529"/>
                      <a:pt x="2106" y="479"/>
                    </a:cubicBezTo>
                    <a:cubicBezTo>
                      <a:pt x="1956" y="404"/>
                      <a:pt x="1805" y="354"/>
                      <a:pt x="1655" y="279"/>
                    </a:cubicBezTo>
                    <a:cubicBezTo>
                      <a:pt x="1555" y="228"/>
                      <a:pt x="1455" y="203"/>
                      <a:pt x="1379" y="203"/>
                    </a:cubicBezTo>
                    <a:cubicBezTo>
                      <a:pt x="1154" y="128"/>
                      <a:pt x="953" y="53"/>
                      <a:pt x="728" y="3"/>
                    </a:cubicBezTo>
                    <a:cubicBezTo>
                      <a:pt x="712" y="1"/>
                      <a:pt x="696" y="0"/>
                      <a:pt x="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0" name="Google Shape;4170;p43"/>
          <p:cNvGrpSpPr/>
          <p:nvPr/>
        </p:nvGrpSpPr>
        <p:grpSpPr>
          <a:xfrm>
            <a:off x="6753153" y="2479626"/>
            <a:ext cx="1189776" cy="1629246"/>
            <a:chOff x="1375763" y="2649653"/>
            <a:chExt cx="1189776" cy="1629246"/>
          </a:xfrm>
        </p:grpSpPr>
        <p:sp>
          <p:nvSpPr>
            <p:cNvPr id="4171" name="Google Shape;4171;p43"/>
            <p:cNvSpPr/>
            <p:nvPr/>
          </p:nvSpPr>
          <p:spPr>
            <a:xfrm>
              <a:off x="1430339" y="3143699"/>
              <a:ext cx="1135200" cy="11352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3"/>
            <p:cNvSpPr/>
            <p:nvPr/>
          </p:nvSpPr>
          <p:spPr>
            <a:xfrm>
              <a:off x="1375763" y="3101746"/>
              <a:ext cx="1135200" cy="113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3"/>
            <p:cNvSpPr/>
            <p:nvPr/>
          </p:nvSpPr>
          <p:spPr>
            <a:xfrm rot="-2196712" flipH="1">
              <a:off x="1595491" y="2797782"/>
              <a:ext cx="695729" cy="601153"/>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nvGrpSpPr>
            <p:cNvPr id="4174" name="Google Shape;4174;p43"/>
            <p:cNvGrpSpPr/>
            <p:nvPr/>
          </p:nvGrpSpPr>
          <p:grpSpPr>
            <a:xfrm>
              <a:off x="1580984" y="3369733"/>
              <a:ext cx="724745" cy="720006"/>
              <a:chOff x="9434475" y="962325"/>
              <a:chExt cx="1058950" cy="1052025"/>
            </a:xfrm>
          </p:grpSpPr>
          <p:sp>
            <p:nvSpPr>
              <p:cNvPr id="4175" name="Google Shape;4175;p43"/>
              <p:cNvSpPr/>
              <p:nvPr/>
            </p:nvSpPr>
            <p:spPr>
              <a:xfrm>
                <a:off x="9434475" y="962325"/>
                <a:ext cx="1058950" cy="1052025"/>
              </a:xfrm>
              <a:custGeom>
                <a:avLst/>
                <a:gdLst/>
                <a:ahLst/>
                <a:cxnLst/>
                <a:rect l="l" t="t" r="r" b="b"/>
                <a:pathLst>
                  <a:path w="42358" h="42081" extrusionOk="0">
                    <a:moveTo>
                      <a:pt x="13547" y="22344"/>
                    </a:moveTo>
                    <a:cubicBezTo>
                      <a:pt x="13764" y="22344"/>
                      <a:pt x="13983" y="22388"/>
                      <a:pt x="14186" y="22483"/>
                    </a:cubicBezTo>
                    <a:cubicBezTo>
                      <a:pt x="15214" y="22984"/>
                      <a:pt x="15289" y="24463"/>
                      <a:pt x="14487" y="25215"/>
                    </a:cubicBezTo>
                    <a:cubicBezTo>
                      <a:pt x="14134" y="25529"/>
                      <a:pt x="13673" y="25674"/>
                      <a:pt x="13213" y="25674"/>
                    </a:cubicBezTo>
                    <a:cubicBezTo>
                      <a:pt x="13085" y="25674"/>
                      <a:pt x="12958" y="25662"/>
                      <a:pt x="12833" y="25641"/>
                    </a:cubicBezTo>
                    <a:cubicBezTo>
                      <a:pt x="12156" y="25490"/>
                      <a:pt x="11680" y="25064"/>
                      <a:pt x="11605" y="24388"/>
                    </a:cubicBezTo>
                    <a:cubicBezTo>
                      <a:pt x="11530" y="23535"/>
                      <a:pt x="12131" y="22558"/>
                      <a:pt x="13008" y="22433"/>
                    </a:cubicBezTo>
                    <a:cubicBezTo>
                      <a:pt x="13181" y="22375"/>
                      <a:pt x="13363" y="22344"/>
                      <a:pt x="13547" y="22344"/>
                    </a:cubicBezTo>
                    <a:close/>
                    <a:moveTo>
                      <a:pt x="30474" y="22554"/>
                    </a:moveTo>
                    <a:cubicBezTo>
                      <a:pt x="31146" y="22554"/>
                      <a:pt x="31762" y="23053"/>
                      <a:pt x="31981" y="23711"/>
                    </a:cubicBezTo>
                    <a:cubicBezTo>
                      <a:pt x="32232" y="24563"/>
                      <a:pt x="31730" y="25465"/>
                      <a:pt x="30878" y="25666"/>
                    </a:cubicBezTo>
                    <a:cubicBezTo>
                      <a:pt x="30751" y="25697"/>
                      <a:pt x="30620" y="25713"/>
                      <a:pt x="30488" y="25713"/>
                    </a:cubicBezTo>
                    <a:cubicBezTo>
                      <a:pt x="29788" y="25713"/>
                      <a:pt x="29075" y="25276"/>
                      <a:pt x="28948" y="24538"/>
                    </a:cubicBezTo>
                    <a:cubicBezTo>
                      <a:pt x="28848" y="24062"/>
                      <a:pt x="29024" y="23460"/>
                      <a:pt x="29374" y="23084"/>
                    </a:cubicBezTo>
                    <a:cubicBezTo>
                      <a:pt x="29399" y="23059"/>
                      <a:pt x="29425" y="23059"/>
                      <a:pt x="29425" y="23009"/>
                    </a:cubicBezTo>
                    <a:cubicBezTo>
                      <a:pt x="29475" y="23009"/>
                      <a:pt x="29500" y="22984"/>
                      <a:pt x="29525" y="22959"/>
                    </a:cubicBezTo>
                    <a:cubicBezTo>
                      <a:pt x="29650" y="22834"/>
                      <a:pt x="29800" y="22733"/>
                      <a:pt x="29951" y="22658"/>
                    </a:cubicBezTo>
                    <a:cubicBezTo>
                      <a:pt x="30125" y="22586"/>
                      <a:pt x="30301" y="22554"/>
                      <a:pt x="30474" y="22554"/>
                    </a:cubicBezTo>
                    <a:close/>
                    <a:moveTo>
                      <a:pt x="32736" y="27896"/>
                    </a:moveTo>
                    <a:cubicBezTo>
                      <a:pt x="33073" y="27896"/>
                      <a:pt x="33416" y="28027"/>
                      <a:pt x="33660" y="28322"/>
                    </a:cubicBezTo>
                    <a:cubicBezTo>
                      <a:pt x="34362" y="29124"/>
                      <a:pt x="33936" y="30453"/>
                      <a:pt x="33008" y="30879"/>
                    </a:cubicBezTo>
                    <a:cubicBezTo>
                      <a:pt x="32797" y="30979"/>
                      <a:pt x="32568" y="31026"/>
                      <a:pt x="32342" y="31026"/>
                    </a:cubicBezTo>
                    <a:cubicBezTo>
                      <a:pt x="31550" y="31026"/>
                      <a:pt x="30778" y="30452"/>
                      <a:pt x="30778" y="29576"/>
                    </a:cubicBezTo>
                    <a:cubicBezTo>
                      <a:pt x="30753" y="28949"/>
                      <a:pt x="31279" y="28347"/>
                      <a:pt x="31881" y="28222"/>
                    </a:cubicBezTo>
                    <a:cubicBezTo>
                      <a:pt x="32101" y="28014"/>
                      <a:pt x="32416" y="27896"/>
                      <a:pt x="32736" y="27896"/>
                    </a:cubicBezTo>
                    <a:close/>
                    <a:moveTo>
                      <a:pt x="11242" y="27537"/>
                    </a:moveTo>
                    <a:cubicBezTo>
                      <a:pt x="11571" y="27537"/>
                      <a:pt x="11893" y="27644"/>
                      <a:pt x="12056" y="27921"/>
                    </a:cubicBezTo>
                    <a:cubicBezTo>
                      <a:pt x="12056" y="27946"/>
                      <a:pt x="12056" y="27946"/>
                      <a:pt x="12056" y="27946"/>
                    </a:cubicBezTo>
                    <a:cubicBezTo>
                      <a:pt x="12357" y="28072"/>
                      <a:pt x="12632" y="28297"/>
                      <a:pt x="12808" y="28598"/>
                    </a:cubicBezTo>
                    <a:cubicBezTo>
                      <a:pt x="13409" y="29651"/>
                      <a:pt x="12482" y="31029"/>
                      <a:pt x="11304" y="31029"/>
                    </a:cubicBezTo>
                    <a:cubicBezTo>
                      <a:pt x="10151" y="31029"/>
                      <a:pt x="9324" y="29851"/>
                      <a:pt x="9650" y="28774"/>
                    </a:cubicBezTo>
                    <a:cubicBezTo>
                      <a:pt x="9800" y="28247"/>
                      <a:pt x="10226" y="27821"/>
                      <a:pt x="10728" y="27621"/>
                    </a:cubicBezTo>
                    <a:cubicBezTo>
                      <a:pt x="10886" y="27568"/>
                      <a:pt x="11065" y="27537"/>
                      <a:pt x="11242" y="27537"/>
                    </a:cubicBezTo>
                    <a:close/>
                    <a:moveTo>
                      <a:pt x="27203" y="27855"/>
                    </a:moveTo>
                    <a:cubicBezTo>
                      <a:pt x="27439" y="27855"/>
                      <a:pt x="27659" y="28035"/>
                      <a:pt x="27570" y="28347"/>
                    </a:cubicBezTo>
                    <a:cubicBezTo>
                      <a:pt x="26968" y="30302"/>
                      <a:pt x="25164" y="31505"/>
                      <a:pt x="23159" y="31606"/>
                    </a:cubicBezTo>
                    <a:cubicBezTo>
                      <a:pt x="23039" y="31613"/>
                      <a:pt x="22914" y="31617"/>
                      <a:pt x="22784" y="31617"/>
                    </a:cubicBezTo>
                    <a:cubicBezTo>
                      <a:pt x="20830" y="31617"/>
                      <a:pt x="17734" y="30741"/>
                      <a:pt x="16818" y="29049"/>
                    </a:cubicBezTo>
                    <a:cubicBezTo>
                      <a:pt x="16765" y="28961"/>
                      <a:pt x="16849" y="28872"/>
                      <a:pt x="16930" y="28872"/>
                    </a:cubicBezTo>
                    <a:cubicBezTo>
                      <a:pt x="16964" y="28872"/>
                      <a:pt x="16996" y="28887"/>
                      <a:pt x="17018" y="28924"/>
                    </a:cubicBezTo>
                    <a:cubicBezTo>
                      <a:pt x="17862" y="30322"/>
                      <a:pt x="20699" y="30932"/>
                      <a:pt x="22298" y="30932"/>
                    </a:cubicBezTo>
                    <a:cubicBezTo>
                      <a:pt x="22361" y="30932"/>
                      <a:pt x="22423" y="30931"/>
                      <a:pt x="22482" y="30929"/>
                    </a:cubicBezTo>
                    <a:cubicBezTo>
                      <a:pt x="24362" y="30854"/>
                      <a:pt x="26066" y="29876"/>
                      <a:pt x="26793" y="28122"/>
                    </a:cubicBezTo>
                    <a:cubicBezTo>
                      <a:pt x="26874" y="27939"/>
                      <a:pt x="27042" y="27855"/>
                      <a:pt x="27203" y="27855"/>
                    </a:cubicBezTo>
                    <a:close/>
                    <a:moveTo>
                      <a:pt x="21522" y="1"/>
                    </a:moveTo>
                    <a:cubicBezTo>
                      <a:pt x="20934" y="1"/>
                      <a:pt x="20324" y="178"/>
                      <a:pt x="19700" y="578"/>
                    </a:cubicBezTo>
                    <a:cubicBezTo>
                      <a:pt x="17946" y="1731"/>
                      <a:pt x="16743" y="3986"/>
                      <a:pt x="15640" y="5741"/>
                    </a:cubicBezTo>
                    <a:cubicBezTo>
                      <a:pt x="14612" y="7395"/>
                      <a:pt x="13735" y="9149"/>
                      <a:pt x="12733" y="10804"/>
                    </a:cubicBezTo>
                    <a:cubicBezTo>
                      <a:pt x="12658" y="10904"/>
                      <a:pt x="12557" y="10929"/>
                      <a:pt x="12457" y="10929"/>
                    </a:cubicBezTo>
                    <a:cubicBezTo>
                      <a:pt x="12382" y="10979"/>
                      <a:pt x="12307" y="11004"/>
                      <a:pt x="12181" y="11004"/>
                    </a:cubicBezTo>
                    <a:cubicBezTo>
                      <a:pt x="11962" y="10999"/>
                      <a:pt x="11743" y="10997"/>
                      <a:pt x="11524" y="10997"/>
                    </a:cubicBezTo>
                    <a:cubicBezTo>
                      <a:pt x="9488" y="10997"/>
                      <a:pt x="7456" y="11213"/>
                      <a:pt x="5464" y="11756"/>
                    </a:cubicBezTo>
                    <a:cubicBezTo>
                      <a:pt x="4337" y="12057"/>
                      <a:pt x="3209" y="12433"/>
                      <a:pt x="2156" y="12909"/>
                    </a:cubicBezTo>
                    <a:cubicBezTo>
                      <a:pt x="1705" y="13109"/>
                      <a:pt x="1078" y="13360"/>
                      <a:pt x="703" y="13711"/>
                    </a:cubicBezTo>
                    <a:cubicBezTo>
                      <a:pt x="126" y="14287"/>
                      <a:pt x="1" y="15540"/>
                      <a:pt x="302" y="16367"/>
                    </a:cubicBezTo>
                    <a:cubicBezTo>
                      <a:pt x="978" y="18222"/>
                      <a:pt x="3033" y="19876"/>
                      <a:pt x="4437" y="21255"/>
                    </a:cubicBezTo>
                    <a:cubicBezTo>
                      <a:pt x="5715" y="22483"/>
                      <a:pt x="6993" y="23686"/>
                      <a:pt x="7946" y="25190"/>
                    </a:cubicBezTo>
                    <a:cubicBezTo>
                      <a:pt x="7971" y="25265"/>
                      <a:pt x="7996" y="25340"/>
                      <a:pt x="7971" y="25390"/>
                    </a:cubicBezTo>
                    <a:cubicBezTo>
                      <a:pt x="8121" y="25440"/>
                      <a:pt x="8221" y="25565"/>
                      <a:pt x="8196" y="25741"/>
                    </a:cubicBezTo>
                    <a:cubicBezTo>
                      <a:pt x="7695" y="28398"/>
                      <a:pt x="7043" y="31004"/>
                      <a:pt x="6567" y="33661"/>
                    </a:cubicBezTo>
                    <a:cubicBezTo>
                      <a:pt x="6166" y="35866"/>
                      <a:pt x="4562" y="40754"/>
                      <a:pt x="7269" y="41856"/>
                    </a:cubicBezTo>
                    <a:cubicBezTo>
                      <a:pt x="7646" y="42012"/>
                      <a:pt x="8029" y="42080"/>
                      <a:pt x="8416" y="42080"/>
                    </a:cubicBezTo>
                    <a:cubicBezTo>
                      <a:pt x="10525" y="42080"/>
                      <a:pt x="12719" y="40035"/>
                      <a:pt x="14287" y="38849"/>
                    </a:cubicBezTo>
                    <a:cubicBezTo>
                      <a:pt x="16367" y="37295"/>
                      <a:pt x="18322" y="35591"/>
                      <a:pt x="20201" y="33786"/>
                    </a:cubicBezTo>
                    <a:cubicBezTo>
                      <a:pt x="20297" y="33710"/>
                      <a:pt x="20393" y="33677"/>
                      <a:pt x="20489" y="33677"/>
                    </a:cubicBezTo>
                    <a:cubicBezTo>
                      <a:pt x="20518" y="33677"/>
                      <a:pt x="20548" y="33680"/>
                      <a:pt x="20577" y="33686"/>
                    </a:cubicBezTo>
                    <a:cubicBezTo>
                      <a:pt x="20611" y="33686"/>
                      <a:pt x="20644" y="33675"/>
                      <a:pt x="20685" y="33675"/>
                    </a:cubicBezTo>
                    <a:cubicBezTo>
                      <a:pt x="20705" y="33675"/>
                      <a:pt x="20728" y="33677"/>
                      <a:pt x="20753" y="33686"/>
                    </a:cubicBezTo>
                    <a:cubicBezTo>
                      <a:pt x="24963" y="35315"/>
                      <a:pt x="28948" y="37696"/>
                      <a:pt x="33234" y="39175"/>
                    </a:cubicBezTo>
                    <a:cubicBezTo>
                      <a:pt x="33755" y="39355"/>
                      <a:pt x="34271" y="39457"/>
                      <a:pt x="34752" y="39457"/>
                    </a:cubicBezTo>
                    <a:cubicBezTo>
                      <a:pt x="35940" y="39457"/>
                      <a:pt x="36916" y="38839"/>
                      <a:pt x="37219" y="37270"/>
                    </a:cubicBezTo>
                    <a:cubicBezTo>
                      <a:pt x="37445" y="36192"/>
                      <a:pt x="37394" y="35039"/>
                      <a:pt x="37369" y="33936"/>
                    </a:cubicBezTo>
                    <a:cubicBezTo>
                      <a:pt x="37319" y="32558"/>
                      <a:pt x="37194" y="31180"/>
                      <a:pt x="36943" y="29826"/>
                    </a:cubicBezTo>
                    <a:cubicBezTo>
                      <a:pt x="36768" y="28799"/>
                      <a:pt x="36542" y="26443"/>
                      <a:pt x="35465" y="25916"/>
                    </a:cubicBezTo>
                    <a:cubicBezTo>
                      <a:pt x="35314" y="25841"/>
                      <a:pt x="35264" y="25716"/>
                      <a:pt x="35264" y="25591"/>
                    </a:cubicBezTo>
                    <a:cubicBezTo>
                      <a:pt x="35189" y="25490"/>
                      <a:pt x="35164" y="25340"/>
                      <a:pt x="35264" y="25190"/>
                    </a:cubicBezTo>
                    <a:cubicBezTo>
                      <a:pt x="36592" y="23410"/>
                      <a:pt x="37846" y="21581"/>
                      <a:pt x="38973" y="19651"/>
                    </a:cubicBezTo>
                    <a:cubicBezTo>
                      <a:pt x="40051" y="17871"/>
                      <a:pt x="41455" y="15791"/>
                      <a:pt x="41780" y="13711"/>
                    </a:cubicBezTo>
                    <a:cubicBezTo>
                      <a:pt x="42358" y="9824"/>
                      <a:pt x="36761" y="9202"/>
                      <a:pt x="32485" y="9202"/>
                    </a:cubicBezTo>
                    <a:cubicBezTo>
                      <a:pt x="31191" y="9202"/>
                      <a:pt x="30018" y="9259"/>
                      <a:pt x="29174" y="9300"/>
                    </a:cubicBezTo>
                    <a:cubicBezTo>
                      <a:pt x="29101" y="9343"/>
                      <a:pt x="29011" y="9370"/>
                      <a:pt x="28924" y="9370"/>
                    </a:cubicBezTo>
                    <a:cubicBezTo>
                      <a:pt x="28862" y="9370"/>
                      <a:pt x="28800" y="9356"/>
                      <a:pt x="28748" y="9325"/>
                    </a:cubicBezTo>
                    <a:lnTo>
                      <a:pt x="28723" y="9325"/>
                    </a:lnTo>
                    <a:cubicBezTo>
                      <a:pt x="28472" y="9325"/>
                      <a:pt x="28372" y="9024"/>
                      <a:pt x="28497" y="8849"/>
                    </a:cubicBezTo>
                    <a:cubicBezTo>
                      <a:pt x="27663" y="6004"/>
                      <a:pt x="24948" y="1"/>
                      <a:pt x="21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3"/>
              <p:cNvSpPr/>
              <p:nvPr/>
            </p:nvSpPr>
            <p:spPr>
              <a:xfrm>
                <a:off x="10203275" y="1659725"/>
                <a:ext cx="90250" cy="78275"/>
              </a:xfrm>
              <a:custGeom>
                <a:avLst/>
                <a:gdLst/>
                <a:ahLst/>
                <a:cxnLst/>
                <a:rect l="l" t="t" r="r" b="b"/>
                <a:pathLst>
                  <a:path w="3610" h="3131" extrusionOk="0">
                    <a:moveTo>
                      <a:pt x="1984" y="0"/>
                    </a:moveTo>
                    <a:cubicBezTo>
                      <a:pt x="1664" y="0"/>
                      <a:pt x="1349" y="118"/>
                      <a:pt x="1129" y="326"/>
                    </a:cubicBezTo>
                    <a:cubicBezTo>
                      <a:pt x="527" y="451"/>
                      <a:pt x="1" y="1053"/>
                      <a:pt x="26" y="1680"/>
                    </a:cubicBezTo>
                    <a:cubicBezTo>
                      <a:pt x="26" y="2556"/>
                      <a:pt x="798" y="3130"/>
                      <a:pt x="1590" y="3130"/>
                    </a:cubicBezTo>
                    <a:cubicBezTo>
                      <a:pt x="1816" y="3130"/>
                      <a:pt x="2045" y="3083"/>
                      <a:pt x="2256" y="2983"/>
                    </a:cubicBezTo>
                    <a:cubicBezTo>
                      <a:pt x="3184" y="2557"/>
                      <a:pt x="3610" y="1228"/>
                      <a:pt x="2908" y="426"/>
                    </a:cubicBezTo>
                    <a:cubicBezTo>
                      <a:pt x="2664" y="131"/>
                      <a:pt x="2321" y="0"/>
                      <a:pt x="1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3"/>
              <p:cNvSpPr/>
              <p:nvPr/>
            </p:nvSpPr>
            <p:spPr>
              <a:xfrm>
                <a:off x="10155675" y="1526150"/>
                <a:ext cx="84600" cy="79000"/>
              </a:xfrm>
              <a:custGeom>
                <a:avLst/>
                <a:gdLst/>
                <a:ahLst/>
                <a:cxnLst/>
                <a:rect l="l" t="t" r="r" b="b"/>
                <a:pathLst>
                  <a:path w="3384" h="3160" extrusionOk="0">
                    <a:moveTo>
                      <a:pt x="1626" y="1"/>
                    </a:moveTo>
                    <a:cubicBezTo>
                      <a:pt x="1453" y="1"/>
                      <a:pt x="1277" y="33"/>
                      <a:pt x="1103" y="105"/>
                    </a:cubicBezTo>
                    <a:cubicBezTo>
                      <a:pt x="952" y="180"/>
                      <a:pt x="802" y="281"/>
                      <a:pt x="677" y="406"/>
                    </a:cubicBezTo>
                    <a:cubicBezTo>
                      <a:pt x="652" y="431"/>
                      <a:pt x="627" y="456"/>
                      <a:pt x="602" y="456"/>
                    </a:cubicBezTo>
                    <a:cubicBezTo>
                      <a:pt x="577" y="506"/>
                      <a:pt x="551" y="506"/>
                      <a:pt x="526" y="531"/>
                    </a:cubicBezTo>
                    <a:cubicBezTo>
                      <a:pt x="176" y="907"/>
                      <a:pt x="0" y="1509"/>
                      <a:pt x="100" y="1985"/>
                    </a:cubicBezTo>
                    <a:cubicBezTo>
                      <a:pt x="227" y="2723"/>
                      <a:pt x="940" y="3160"/>
                      <a:pt x="1640" y="3160"/>
                    </a:cubicBezTo>
                    <a:cubicBezTo>
                      <a:pt x="1772" y="3160"/>
                      <a:pt x="1903" y="3144"/>
                      <a:pt x="2030" y="3113"/>
                    </a:cubicBezTo>
                    <a:cubicBezTo>
                      <a:pt x="2882" y="2912"/>
                      <a:pt x="3384" y="2010"/>
                      <a:pt x="3133" y="1158"/>
                    </a:cubicBezTo>
                    <a:cubicBezTo>
                      <a:pt x="2914" y="500"/>
                      <a:pt x="2298" y="1"/>
                      <a:pt x="1626"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3"/>
              <p:cNvSpPr/>
              <p:nvPr/>
            </p:nvSpPr>
            <p:spPr>
              <a:xfrm>
                <a:off x="9853575" y="1658675"/>
                <a:ext cx="272400" cy="94100"/>
              </a:xfrm>
              <a:custGeom>
                <a:avLst/>
                <a:gdLst/>
                <a:ahLst/>
                <a:cxnLst/>
                <a:rect l="l" t="t" r="r" b="b"/>
                <a:pathLst>
                  <a:path w="10896" h="3764" extrusionOk="0">
                    <a:moveTo>
                      <a:pt x="10439" y="1"/>
                    </a:moveTo>
                    <a:cubicBezTo>
                      <a:pt x="10278" y="1"/>
                      <a:pt x="10110" y="85"/>
                      <a:pt x="10029" y="268"/>
                    </a:cubicBezTo>
                    <a:cubicBezTo>
                      <a:pt x="9302" y="2022"/>
                      <a:pt x="7598" y="3000"/>
                      <a:pt x="5743" y="3075"/>
                    </a:cubicBezTo>
                    <a:cubicBezTo>
                      <a:pt x="5683" y="3077"/>
                      <a:pt x="5620" y="3078"/>
                      <a:pt x="5556" y="3078"/>
                    </a:cubicBezTo>
                    <a:cubicBezTo>
                      <a:pt x="3935" y="3078"/>
                      <a:pt x="1098" y="2468"/>
                      <a:pt x="254" y="1070"/>
                    </a:cubicBezTo>
                    <a:cubicBezTo>
                      <a:pt x="232" y="1033"/>
                      <a:pt x="200" y="1018"/>
                      <a:pt x="166" y="1018"/>
                    </a:cubicBezTo>
                    <a:cubicBezTo>
                      <a:pt x="85" y="1018"/>
                      <a:pt x="1" y="1107"/>
                      <a:pt x="54" y="1195"/>
                    </a:cubicBezTo>
                    <a:cubicBezTo>
                      <a:pt x="970" y="2887"/>
                      <a:pt x="4066" y="3763"/>
                      <a:pt x="6020" y="3763"/>
                    </a:cubicBezTo>
                    <a:cubicBezTo>
                      <a:pt x="6150" y="3763"/>
                      <a:pt x="6275" y="3759"/>
                      <a:pt x="6395" y="3752"/>
                    </a:cubicBezTo>
                    <a:cubicBezTo>
                      <a:pt x="8400" y="3651"/>
                      <a:pt x="10204" y="2448"/>
                      <a:pt x="10806" y="493"/>
                    </a:cubicBezTo>
                    <a:cubicBezTo>
                      <a:pt x="10895" y="181"/>
                      <a:pt x="10675" y="1"/>
                      <a:pt x="10439"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3"/>
              <p:cNvSpPr/>
              <p:nvPr/>
            </p:nvSpPr>
            <p:spPr>
              <a:xfrm>
                <a:off x="9722700" y="1520925"/>
                <a:ext cx="94025" cy="83250"/>
              </a:xfrm>
              <a:custGeom>
                <a:avLst/>
                <a:gdLst/>
                <a:ahLst/>
                <a:cxnLst/>
                <a:rect l="l" t="t" r="r" b="b"/>
                <a:pathLst>
                  <a:path w="3761" h="3330" extrusionOk="0">
                    <a:moveTo>
                      <a:pt x="2018" y="0"/>
                    </a:moveTo>
                    <a:cubicBezTo>
                      <a:pt x="1834" y="0"/>
                      <a:pt x="1652" y="31"/>
                      <a:pt x="1479" y="89"/>
                    </a:cubicBezTo>
                    <a:cubicBezTo>
                      <a:pt x="602" y="214"/>
                      <a:pt x="1" y="1191"/>
                      <a:pt x="76" y="2044"/>
                    </a:cubicBezTo>
                    <a:cubicBezTo>
                      <a:pt x="151" y="2720"/>
                      <a:pt x="627" y="3146"/>
                      <a:pt x="1304" y="3297"/>
                    </a:cubicBezTo>
                    <a:cubicBezTo>
                      <a:pt x="1429" y="3318"/>
                      <a:pt x="1556" y="3330"/>
                      <a:pt x="1684" y="3330"/>
                    </a:cubicBezTo>
                    <a:cubicBezTo>
                      <a:pt x="2144" y="3330"/>
                      <a:pt x="2605" y="3185"/>
                      <a:pt x="2958" y="2871"/>
                    </a:cubicBezTo>
                    <a:cubicBezTo>
                      <a:pt x="3760" y="2119"/>
                      <a:pt x="3685" y="640"/>
                      <a:pt x="2657" y="139"/>
                    </a:cubicBezTo>
                    <a:cubicBezTo>
                      <a:pt x="2454" y="44"/>
                      <a:pt x="2235" y="0"/>
                      <a:pt x="201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3"/>
              <p:cNvSpPr/>
              <p:nvPr/>
            </p:nvSpPr>
            <p:spPr>
              <a:xfrm>
                <a:off x="9667575" y="1650725"/>
                <a:ext cx="102150" cy="87350"/>
              </a:xfrm>
              <a:custGeom>
                <a:avLst/>
                <a:gdLst/>
                <a:ahLst/>
                <a:cxnLst/>
                <a:rect l="l" t="t" r="r" b="b"/>
                <a:pathLst>
                  <a:path w="4086" h="3494" extrusionOk="0">
                    <a:moveTo>
                      <a:pt x="1918" y="1"/>
                    </a:moveTo>
                    <a:cubicBezTo>
                      <a:pt x="1741" y="1"/>
                      <a:pt x="1562" y="32"/>
                      <a:pt x="1404" y="85"/>
                    </a:cubicBezTo>
                    <a:cubicBezTo>
                      <a:pt x="902" y="285"/>
                      <a:pt x="476" y="711"/>
                      <a:pt x="326" y="1238"/>
                    </a:cubicBezTo>
                    <a:cubicBezTo>
                      <a:pt x="0" y="2315"/>
                      <a:pt x="827" y="3493"/>
                      <a:pt x="1980" y="3493"/>
                    </a:cubicBezTo>
                    <a:cubicBezTo>
                      <a:pt x="3158" y="3493"/>
                      <a:pt x="4085" y="2115"/>
                      <a:pt x="3484" y="1062"/>
                    </a:cubicBezTo>
                    <a:cubicBezTo>
                      <a:pt x="3308" y="761"/>
                      <a:pt x="3033" y="536"/>
                      <a:pt x="2732" y="410"/>
                    </a:cubicBezTo>
                    <a:cubicBezTo>
                      <a:pt x="2732" y="410"/>
                      <a:pt x="2732" y="410"/>
                      <a:pt x="2732" y="385"/>
                    </a:cubicBezTo>
                    <a:cubicBezTo>
                      <a:pt x="2569" y="108"/>
                      <a:pt x="2247" y="1"/>
                      <a:pt x="19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1" name="Google Shape;4181;p43"/>
          <p:cNvGrpSpPr/>
          <p:nvPr/>
        </p:nvGrpSpPr>
        <p:grpSpPr>
          <a:xfrm>
            <a:off x="3124529" y="2483061"/>
            <a:ext cx="1189776" cy="1629246"/>
            <a:chOff x="4392726" y="2761588"/>
            <a:chExt cx="1189776" cy="1629246"/>
          </a:xfrm>
        </p:grpSpPr>
        <p:sp>
          <p:nvSpPr>
            <p:cNvPr id="4182" name="Google Shape;4182;p43"/>
            <p:cNvSpPr/>
            <p:nvPr/>
          </p:nvSpPr>
          <p:spPr>
            <a:xfrm>
              <a:off x="4447301" y="3255634"/>
              <a:ext cx="1135200" cy="1135200"/>
            </a:xfrm>
            <a:prstGeom prst="rect">
              <a:avLst/>
            </a:pr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3"/>
            <p:cNvSpPr/>
            <p:nvPr/>
          </p:nvSpPr>
          <p:spPr>
            <a:xfrm>
              <a:off x="4392726" y="3213681"/>
              <a:ext cx="1135200" cy="1135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3"/>
            <p:cNvSpPr/>
            <p:nvPr/>
          </p:nvSpPr>
          <p:spPr>
            <a:xfrm rot="-2196712" flipH="1">
              <a:off x="4612454" y="2909717"/>
              <a:ext cx="695729" cy="601153"/>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nvGrpSpPr>
            <p:cNvPr id="4185" name="Google Shape;4185;p43"/>
            <p:cNvGrpSpPr/>
            <p:nvPr/>
          </p:nvGrpSpPr>
          <p:grpSpPr>
            <a:xfrm>
              <a:off x="4528486" y="3426171"/>
              <a:ext cx="844095" cy="810773"/>
              <a:chOff x="5034000" y="1146325"/>
              <a:chExt cx="1066450" cy="1024350"/>
            </a:xfrm>
          </p:grpSpPr>
          <p:sp>
            <p:nvSpPr>
              <p:cNvPr id="4186" name="Google Shape;4186;p43"/>
              <p:cNvSpPr/>
              <p:nvPr/>
            </p:nvSpPr>
            <p:spPr>
              <a:xfrm>
                <a:off x="5034000" y="1146325"/>
                <a:ext cx="1066450" cy="1024350"/>
              </a:xfrm>
              <a:custGeom>
                <a:avLst/>
                <a:gdLst/>
                <a:ahLst/>
                <a:cxnLst/>
                <a:rect l="l" t="t" r="r" b="b"/>
                <a:pathLst>
                  <a:path w="42658" h="40974" extrusionOk="0">
                    <a:moveTo>
                      <a:pt x="21208" y="4831"/>
                    </a:moveTo>
                    <a:cubicBezTo>
                      <a:pt x="25067" y="4831"/>
                      <a:pt x="28940" y="6145"/>
                      <a:pt x="31830" y="8723"/>
                    </a:cubicBezTo>
                    <a:cubicBezTo>
                      <a:pt x="36567" y="12958"/>
                      <a:pt x="38597" y="20101"/>
                      <a:pt x="36141" y="26091"/>
                    </a:cubicBezTo>
                    <a:cubicBezTo>
                      <a:pt x="33754" y="31923"/>
                      <a:pt x="27768" y="35870"/>
                      <a:pt x="21503" y="35870"/>
                    </a:cubicBezTo>
                    <a:cubicBezTo>
                      <a:pt x="21387" y="35870"/>
                      <a:pt x="21270" y="35868"/>
                      <a:pt x="21153" y="35866"/>
                    </a:cubicBezTo>
                    <a:cubicBezTo>
                      <a:pt x="21103" y="35866"/>
                      <a:pt x="21053" y="35866"/>
                      <a:pt x="21028" y="35841"/>
                    </a:cubicBezTo>
                    <a:cubicBezTo>
                      <a:pt x="20898" y="35844"/>
                      <a:pt x="20768" y="35846"/>
                      <a:pt x="20639" y="35846"/>
                    </a:cubicBezTo>
                    <a:cubicBezTo>
                      <a:pt x="13791" y="35846"/>
                      <a:pt x="7387" y="30677"/>
                      <a:pt x="5714" y="24036"/>
                    </a:cubicBezTo>
                    <a:cubicBezTo>
                      <a:pt x="4211" y="17946"/>
                      <a:pt x="7068" y="11329"/>
                      <a:pt x="12030" y="7695"/>
                    </a:cubicBezTo>
                    <a:cubicBezTo>
                      <a:pt x="14675" y="5775"/>
                      <a:pt x="17936" y="4831"/>
                      <a:pt x="21208" y="4831"/>
                    </a:cubicBezTo>
                    <a:close/>
                    <a:moveTo>
                      <a:pt x="24537" y="1"/>
                    </a:moveTo>
                    <a:cubicBezTo>
                      <a:pt x="23233" y="1054"/>
                      <a:pt x="22055" y="2231"/>
                      <a:pt x="21028" y="3560"/>
                    </a:cubicBezTo>
                    <a:cubicBezTo>
                      <a:pt x="20965" y="3635"/>
                      <a:pt x="20865" y="3673"/>
                      <a:pt x="20762" y="3673"/>
                    </a:cubicBezTo>
                    <a:cubicBezTo>
                      <a:pt x="20658" y="3673"/>
                      <a:pt x="20552" y="3635"/>
                      <a:pt x="20476" y="3560"/>
                    </a:cubicBezTo>
                    <a:cubicBezTo>
                      <a:pt x="19474" y="2482"/>
                      <a:pt x="18446" y="1404"/>
                      <a:pt x="17444" y="302"/>
                    </a:cubicBezTo>
                    <a:cubicBezTo>
                      <a:pt x="16416" y="1755"/>
                      <a:pt x="15664" y="3309"/>
                      <a:pt x="15138" y="5013"/>
                    </a:cubicBezTo>
                    <a:cubicBezTo>
                      <a:pt x="15088" y="5164"/>
                      <a:pt x="14988" y="5214"/>
                      <a:pt x="14862" y="5214"/>
                    </a:cubicBezTo>
                    <a:cubicBezTo>
                      <a:pt x="14803" y="5333"/>
                      <a:pt x="14696" y="5405"/>
                      <a:pt x="14568" y="5405"/>
                    </a:cubicBezTo>
                    <a:cubicBezTo>
                      <a:pt x="14534" y="5405"/>
                      <a:pt x="14498" y="5400"/>
                      <a:pt x="14461" y="5389"/>
                    </a:cubicBezTo>
                    <a:cubicBezTo>
                      <a:pt x="13609" y="5039"/>
                      <a:pt x="12757" y="4688"/>
                      <a:pt x="11905" y="4312"/>
                    </a:cubicBezTo>
                    <a:cubicBezTo>
                      <a:pt x="11504" y="4136"/>
                      <a:pt x="11078" y="3961"/>
                      <a:pt x="10652" y="3785"/>
                    </a:cubicBezTo>
                    <a:cubicBezTo>
                      <a:pt x="9925" y="3836"/>
                      <a:pt x="9599" y="4186"/>
                      <a:pt x="9649" y="4863"/>
                    </a:cubicBezTo>
                    <a:cubicBezTo>
                      <a:pt x="9173" y="5891"/>
                      <a:pt x="9499" y="8196"/>
                      <a:pt x="8597" y="8973"/>
                    </a:cubicBezTo>
                    <a:cubicBezTo>
                      <a:pt x="8327" y="9206"/>
                      <a:pt x="7951" y="9271"/>
                      <a:pt x="7557" y="9271"/>
                    </a:cubicBezTo>
                    <a:cubicBezTo>
                      <a:pt x="7144" y="9271"/>
                      <a:pt x="6712" y="9200"/>
                      <a:pt x="6366" y="9174"/>
                    </a:cubicBezTo>
                    <a:cubicBezTo>
                      <a:pt x="6056" y="9160"/>
                      <a:pt x="5751" y="9135"/>
                      <a:pt x="5470" y="9135"/>
                    </a:cubicBezTo>
                    <a:cubicBezTo>
                      <a:pt x="4731" y="9135"/>
                      <a:pt x="4158" y="9310"/>
                      <a:pt x="4085" y="10327"/>
                    </a:cubicBezTo>
                    <a:cubicBezTo>
                      <a:pt x="3985" y="11404"/>
                      <a:pt x="4712" y="12658"/>
                      <a:pt x="5188" y="13560"/>
                    </a:cubicBezTo>
                    <a:cubicBezTo>
                      <a:pt x="5301" y="13729"/>
                      <a:pt x="5118" y="13941"/>
                      <a:pt x="4945" y="13941"/>
                    </a:cubicBezTo>
                    <a:cubicBezTo>
                      <a:pt x="4887" y="13941"/>
                      <a:pt x="4831" y="13917"/>
                      <a:pt x="4787" y="13861"/>
                    </a:cubicBezTo>
                    <a:cubicBezTo>
                      <a:pt x="4787" y="13861"/>
                      <a:pt x="4787" y="13861"/>
                      <a:pt x="4762" y="13836"/>
                    </a:cubicBezTo>
                    <a:lnTo>
                      <a:pt x="4737" y="13861"/>
                    </a:lnTo>
                    <a:cubicBezTo>
                      <a:pt x="4862" y="14011"/>
                      <a:pt x="4862" y="14287"/>
                      <a:pt x="4662" y="14387"/>
                    </a:cubicBezTo>
                    <a:cubicBezTo>
                      <a:pt x="3409" y="15114"/>
                      <a:pt x="2005" y="15590"/>
                      <a:pt x="602" y="15966"/>
                    </a:cubicBezTo>
                    <a:cubicBezTo>
                      <a:pt x="1454" y="17344"/>
                      <a:pt x="2331" y="18748"/>
                      <a:pt x="3158" y="20151"/>
                    </a:cubicBezTo>
                    <a:cubicBezTo>
                      <a:pt x="3484" y="20653"/>
                      <a:pt x="3810" y="21004"/>
                      <a:pt x="3634" y="21580"/>
                    </a:cubicBezTo>
                    <a:cubicBezTo>
                      <a:pt x="3484" y="22031"/>
                      <a:pt x="2707" y="22457"/>
                      <a:pt x="2356" y="22733"/>
                    </a:cubicBezTo>
                    <a:cubicBezTo>
                      <a:pt x="2005" y="23034"/>
                      <a:pt x="426" y="23961"/>
                      <a:pt x="326" y="24387"/>
                    </a:cubicBezTo>
                    <a:cubicBezTo>
                      <a:pt x="0" y="25941"/>
                      <a:pt x="3684" y="27094"/>
                      <a:pt x="4712" y="27395"/>
                    </a:cubicBezTo>
                    <a:cubicBezTo>
                      <a:pt x="4787" y="27420"/>
                      <a:pt x="4837" y="27495"/>
                      <a:pt x="4862" y="27570"/>
                    </a:cubicBezTo>
                    <a:cubicBezTo>
                      <a:pt x="5013" y="27670"/>
                      <a:pt x="5088" y="27871"/>
                      <a:pt x="4963" y="28046"/>
                    </a:cubicBezTo>
                    <a:cubicBezTo>
                      <a:pt x="4186" y="29074"/>
                      <a:pt x="3409" y="30101"/>
                      <a:pt x="2632" y="31104"/>
                    </a:cubicBezTo>
                    <a:cubicBezTo>
                      <a:pt x="4712" y="31530"/>
                      <a:pt x="6792" y="31931"/>
                      <a:pt x="8872" y="32332"/>
                    </a:cubicBezTo>
                    <a:cubicBezTo>
                      <a:pt x="9048" y="32382"/>
                      <a:pt x="9198" y="32608"/>
                      <a:pt x="9123" y="32783"/>
                    </a:cubicBezTo>
                    <a:cubicBezTo>
                      <a:pt x="8572" y="34187"/>
                      <a:pt x="8221" y="35540"/>
                      <a:pt x="8070" y="37019"/>
                    </a:cubicBezTo>
                    <a:cubicBezTo>
                      <a:pt x="9850" y="36568"/>
                      <a:pt x="11629" y="36141"/>
                      <a:pt x="13384" y="35715"/>
                    </a:cubicBezTo>
                    <a:cubicBezTo>
                      <a:pt x="13413" y="35709"/>
                      <a:pt x="13443" y="35706"/>
                      <a:pt x="13473" y="35706"/>
                    </a:cubicBezTo>
                    <a:cubicBezTo>
                      <a:pt x="13675" y="35706"/>
                      <a:pt x="13882" y="35848"/>
                      <a:pt x="13860" y="36066"/>
                    </a:cubicBezTo>
                    <a:cubicBezTo>
                      <a:pt x="13735" y="37244"/>
                      <a:pt x="13609" y="38422"/>
                      <a:pt x="13509" y="39625"/>
                    </a:cubicBezTo>
                    <a:cubicBezTo>
                      <a:pt x="15314" y="39024"/>
                      <a:pt x="17043" y="38297"/>
                      <a:pt x="18747" y="37420"/>
                    </a:cubicBezTo>
                    <a:cubicBezTo>
                      <a:pt x="18800" y="37393"/>
                      <a:pt x="18856" y="37381"/>
                      <a:pt x="18911" y="37381"/>
                    </a:cubicBezTo>
                    <a:cubicBezTo>
                      <a:pt x="19066" y="37381"/>
                      <a:pt x="19211" y="37479"/>
                      <a:pt x="19248" y="37645"/>
                    </a:cubicBezTo>
                    <a:cubicBezTo>
                      <a:pt x="19374" y="38121"/>
                      <a:pt x="19875" y="40828"/>
                      <a:pt x="20351" y="40953"/>
                    </a:cubicBezTo>
                    <a:cubicBezTo>
                      <a:pt x="20401" y="40967"/>
                      <a:pt x="20449" y="40974"/>
                      <a:pt x="20497" y="40974"/>
                    </a:cubicBezTo>
                    <a:cubicBezTo>
                      <a:pt x="21490" y="40974"/>
                      <a:pt x="22112" y="38120"/>
                      <a:pt x="22256" y="37570"/>
                    </a:cubicBezTo>
                    <a:cubicBezTo>
                      <a:pt x="22281" y="37470"/>
                      <a:pt x="22331" y="37420"/>
                      <a:pt x="22406" y="37395"/>
                    </a:cubicBezTo>
                    <a:cubicBezTo>
                      <a:pt x="22426" y="37278"/>
                      <a:pt x="22550" y="37162"/>
                      <a:pt x="22676" y="37162"/>
                    </a:cubicBezTo>
                    <a:cubicBezTo>
                      <a:pt x="22712" y="37162"/>
                      <a:pt x="22748" y="37171"/>
                      <a:pt x="22782" y="37194"/>
                    </a:cubicBezTo>
                    <a:cubicBezTo>
                      <a:pt x="23985" y="37996"/>
                      <a:pt x="25238" y="38898"/>
                      <a:pt x="26567" y="39425"/>
                    </a:cubicBezTo>
                    <a:cubicBezTo>
                      <a:pt x="26857" y="39643"/>
                      <a:pt x="27175" y="39742"/>
                      <a:pt x="27518" y="39742"/>
                    </a:cubicBezTo>
                    <a:cubicBezTo>
                      <a:pt x="27648" y="39742"/>
                      <a:pt x="27782" y="39728"/>
                      <a:pt x="27920" y="39700"/>
                    </a:cubicBezTo>
                    <a:cubicBezTo>
                      <a:pt x="27945" y="39450"/>
                      <a:pt x="27995" y="39224"/>
                      <a:pt x="28045" y="38974"/>
                    </a:cubicBezTo>
                    <a:cubicBezTo>
                      <a:pt x="28396" y="38247"/>
                      <a:pt x="28396" y="36943"/>
                      <a:pt x="28522" y="36141"/>
                    </a:cubicBezTo>
                    <a:cubicBezTo>
                      <a:pt x="28567" y="35961"/>
                      <a:pt x="28754" y="35862"/>
                      <a:pt x="28918" y="35862"/>
                    </a:cubicBezTo>
                    <a:cubicBezTo>
                      <a:pt x="28937" y="35862"/>
                      <a:pt x="28955" y="35863"/>
                      <a:pt x="28973" y="35866"/>
                    </a:cubicBezTo>
                    <a:cubicBezTo>
                      <a:pt x="30652" y="36317"/>
                      <a:pt x="32331" y="36743"/>
                      <a:pt x="34010" y="37194"/>
                    </a:cubicBezTo>
                    <a:cubicBezTo>
                      <a:pt x="34086" y="35640"/>
                      <a:pt x="34061" y="34136"/>
                      <a:pt x="33860" y="32608"/>
                    </a:cubicBezTo>
                    <a:cubicBezTo>
                      <a:pt x="33835" y="32382"/>
                      <a:pt x="34061" y="32207"/>
                      <a:pt x="34261" y="32207"/>
                    </a:cubicBezTo>
                    <a:cubicBezTo>
                      <a:pt x="36116" y="32156"/>
                      <a:pt x="37895" y="31831"/>
                      <a:pt x="39675" y="31254"/>
                    </a:cubicBezTo>
                    <a:cubicBezTo>
                      <a:pt x="39048" y="29801"/>
                      <a:pt x="38446" y="28322"/>
                      <a:pt x="37820" y="26843"/>
                    </a:cubicBezTo>
                    <a:cubicBezTo>
                      <a:pt x="37770" y="26668"/>
                      <a:pt x="37870" y="26467"/>
                      <a:pt x="38020" y="26392"/>
                    </a:cubicBezTo>
                    <a:cubicBezTo>
                      <a:pt x="39399" y="25490"/>
                      <a:pt x="40777" y="24562"/>
                      <a:pt x="42181" y="23660"/>
                    </a:cubicBezTo>
                    <a:cubicBezTo>
                      <a:pt x="41053" y="22858"/>
                      <a:pt x="39900" y="22056"/>
                      <a:pt x="38772" y="21254"/>
                    </a:cubicBezTo>
                    <a:cubicBezTo>
                      <a:pt x="38452" y="20998"/>
                      <a:pt x="38660" y="20504"/>
                      <a:pt x="38976" y="20504"/>
                    </a:cubicBezTo>
                    <a:cubicBezTo>
                      <a:pt x="39031" y="20504"/>
                      <a:pt x="39089" y="20519"/>
                      <a:pt x="39148" y="20552"/>
                    </a:cubicBezTo>
                    <a:cubicBezTo>
                      <a:pt x="40326" y="20026"/>
                      <a:pt x="41504" y="19475"/>
                      <a:pt x="42657" y="18948"/>
                    </a:cubicBezTo>
                    <a:cubicBezTo>
                      <a:pt x="41304" y="18222"/>
                      <a:pt x="39950" y="17470"/>
                      <a:pt x="38597" y="16743"/>
                    </a:cubicBezTo>
                    <a:cubicBezTo>
                      <a:pt x="38371" y="16643"/>
                      <a:pt x="38371" y="16342"/>
                      <a:pt x="38522" y="16166"/>
                    </a:cubicBezTo>
                    <a:cubicBezTo>
                      <a:pt x="39324" y="15289"/>
                      <a:pt x="40151" y="14387"/>
                      <a:pt x="40978" y="13510"/>
                    </a:cubicBezTo>
                    <a:cubicBezTo>
                      <a:pt x="39374" y="12858"/>
                      <a:pt x="37795" y="12206"/>
                      <a:pt x="36191" y="11580"/>
                    </a:cubicBezTo>
                    <a:cubicBezTo>
                      <a:pt x="36015" y="11505"/>
                      <a:pt x="35865" y="11329"/>
                      <a:pt x="35940" y="11129"/>
                    </a:cubicBezTo>
                    <a:cubicBezTo>
                      <a:pt x="36366" y="9951"/>
                      <a:pt x="36767" y="8773"/>
                      <a:pt x="37193" y="7595"/>
                    </a:cubicBezTo>
                    <a:cubicBezTo>
                      <a:pt x="35414" y="7369"/>
                      <a:pt x="33609" y="7119"/>
                      <a:pt x="31805" y="6893"/>
                    </a:cubicBezTo>
                    <a:cubicBezTo>
                      <a:pt x="31554" y="6868"/>
                      <a:pt x="31429" y="6693"/>
                      <a:pt x="31454" y="6442"/>
                    </a:cubicBezTo>
                    <a:cubicBezTo>
                      <a:pt x="31680" y="5114"/>
                      <a:pt x="31880" y="3785"/>
                      <a:pt x="32106" y="2457"/>
                    </a:cubicBezTo>
                    <a:lnTo>
                      <a:pt x="32106" y="2457"/>
                    </a:lnTo>
                    <a:cubicBezTo>
                      <a:pt x="30301" y="2883"/>
                      <a:pt x="28547" y="3434"/>
                      <a:pt x="26842" y="4136"/>
                    </a:cubicBezTo>
                    <a:cubicBezTo>
                      <a:pt x="26811" y="4147"/>
                      <a:pt x="26776" y="4152"/>
                      <a:pt x="26741" y="4152"/>
                    </a:cubicBezTo>
                    <a:cubicBezTo>
                      <a:pt x="26606" y="4152"/>
                      <a:pt x="26456" y="4080"/>
                      <a:pt x="26416" y="3961"/>
                    </a:cubicBezTo>
                    <a:cubicBezTo>
                      <a:pt x="25790" y="2632"/>
                      <a:pt x="25163" y="1329"/>
                      <a:pt x="2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3"/>
              <p:cNvSpPr/>
              <p:nvPr/>
            </p:nvSpPr>
            <p:spPr>
              <a:xfrm>
                <a:off x="5154300" y="1287000"/>
                <a:ext cx="812050" cy="741575"/>
              </a:xfrm>
              <a:custGeom>
                <a:avLst/>
                <a:gdLst/>
                <a:ahLst/>
                <a:cxnLst/>
                <a:rect l="l" t="t" r="r" b="b"/>
                <a:pathLst>
                  <a:path w="32482" h="29663" extrusionOk="0">
                    <a:moveTo>
                      <a:pt x="7291" y="16954"/>
                    </a:moveTo>
                    <a:cubicBezTo>
                      <a:pt x="8354" y="16954"/>
                      <a:pt x="9065" y="18031"/>
                      <a:pt x="8697" y="19036"/>
                    </a:cubicBezTo>
                    <a:cubicBezTo>
                      <a:pt x="8647" y="19111"/>
                      <a:pt x="8622" y="19211"/>
                      <a:pt x="8572" y="19286"/>
                    </a:cubicBezTo>
                    <a:cubicBezTo>
                      <a:pt x="8572" y="19311"/>
                      <a:pt x="8572" y="19336"/>
                      <a:pt x="8547" y="19336"/>
                    </a:cubicBezTo>
                    <a:cubicBezTo>
                      <a:pt x="8336" y="19925"/>
                      <a:pt x="7844" y="20179"/>
                      <a:pt x="7321" y="20179"/>
                    </a:cubicBezTo>
                    <a:cubicBezTo>
                      <a:pt x="6663" y="20179"/>
                      <a:pt x="5955" y="19778"/>
                      <a:pt x="5689" y="19136"/>
                    </a:cubicBezTo>
                    <a:cubicBezTo>
                      <a:pt x="5238" y="18083"/>
                      <a:pt x="6141" y="17031"/>
                      <a:pt x="7218" y="16955"/>
                    </a:cubicBezTo>
                    <a:cubicBezTo>
                      <a:pt x="7243" y="16954"/>
                      <a:pt x="7267" y="16954"/>
                      <a:pt x="7291" y="16954"/>
                    </a:cubicBezTo>
                    <a:close/>
                    <a:moveTo>
                      <a:pt x="27063" y="17272"/>
                    </a:moveTo>
                    <a:cubicBezTo>
                      <a:pt x="27226" y="17272"/>
                      <a:pt x="27397" y="17314"/>
                      <a:pt x="27569" y="17407"/>
                    </a:cubicBezTo>
                    <a:cubicBezTo>
                      <a:pt x="27594" y="17407"/>
                      <a:pt x="27619" y="17432"/>
                      <a:pt x="27644" y="17457"/>
                    </a:cubicBezTo>
                    <a:cubicBezTo>
                      <a:pt x="28346" y="17507"/>
                      <a:pt x="28948" y="18158"/>
                      <a:pt x="28973" y="18885"/>
                    </a:cubicBezTo>
                    <a:cubicBezTo>
                      <a:pt x="28998" y="19788"/>
                      <a:pt x="28246" y="20489"/>
                      <a:pt x="27369" y="20514"/>
                    </a:cubicBezTo>
                    <a:cubicBezTo>
                      <a:pt x="26467" y="20514"/>
                      <a:pt x="25715" y="19838"/>
                      <a:pt x="25715" y="18935"/>
                    </a:cubicBezTo>
                    <a:cubicBezTo>
                      <a:pt x="25694" y="18172"/>
                      <a:pt x="26302" y="17272"/>
                      <a:pt x="27063" y="17272"/>
                    </a:cubicBezTo>
                    <a:close/>
                    <a:moveTo>
                      <a:pt x="7143" y="21517"/>
                    </a:moveTo>
                    <a:cubicBezTo>
                      <a:pt x="7569" y="21542"/>
                      <a:pt x="8020" y="21517"/>
                      <a:pt x="8446" y="21617"/>
                    </a:cubicBezTo>
                    <a:cubicBezTo>
                      <a:pt x="9198" y="21843"/>
                      <a:pt x="8973" y="22870"/>
                      <a:pt x="8271" y="22920"/>
                    </a:cubicBezTo>
                    <a:cubicBezTo>
                      <a:pt x="8202" y="22929"/>
                      <a:pt x="8133" y="22932"/>
                      <a:pt x="8063" y="22932"/>
                    </a:cubicBezTo>
                    <a:cubicBezTo>
                      <a:pt x="7700" y="22932"/>
                      <a:pt x="7325" y="22837"/>
                      <a:pt x="6968" y="22795"/>
                    </a:cubicBezTo>
                    <a:cubicBezTo>
                      <a:pt x="6542" y="22720"/>
                      <a:pt x="6116" y="22645"/>
                      <a:pt x="5689" y="22519"/>
                    </a:cubicBezTo>
                    <a:cubicBezTo>
                      <a:pt x="5113" y="22369"/>
                      <a:pt x="5288" y="21567"/>
                      <a:pt x="5815" y="21542"/>
                    </a:cubicBezTo>
                    <a:cubicBezTo>
                      <a:pt x="6266" y="21517"/>
                      <a:pt x="6692" y="21517"/>
                      <a:pt x="7143" y="21517"/>
                    </a:cubicBezTo>
                    <a:close/>
                    <a:moveTo>
                      <a:pt x="27041" y="21517"/>
                    </a:moveTo>
                    <a:cubicBezTo>
                      <a:pt x="27938" y="21517"/>
                      <a:pt x="27938" y="22946"/>
                      <a:pt x="27041" y="22946"/>
                    </a:cubicBezTo>
                    <a:cubicBezTo>
                      <a:pt x="27033" y="22946"/>
                      <a:pt x="27026" y="22946"/>
                      <a:pt x="27018" y="22945"/>
                    </a:cubicBezTo>
                    <a:cubicBezTo>
                      <a:pt x="26241" y="22920"/>
                      <a:pt x="25414" y="22870"/>
                      <a:pt x="24637" y="22770"/>
                    </a:cubicBezTo>
                    <a:cubicBezTo>
                      <a:pt x="24111" y="22695"/>
                      <a:pt x="24111" y="21793"/>
                      <a:pt x="24637" y="21717"/>
                    </a:cubicBezTo>
                    <a:cubicBezTo>
                      <a:pt x="25414" y="21617"/>
                      <a:pt x="26241" y="21542"/>
                      <a:pt x="27018" y="21517"/>
                    </a:cubicBezTo>
                    <a:cubicBezTo>
                      <a:pt x="27026" y="21517"/>
                      <a:pt x="27033" y="21517"/>
                      <a:pt x="27041" y="21517"/>
                    </a:cubicBezTo>
                    <a:close/>
                    <a:moveTo>
                      <a:pt x="19273" y="20898"/>
                    </a:moveTo>
                    <a:cubicBezTo>
                      <a:pt x="19452" y="20898"/>
                      <a:pt x="19630" y="20995"/>
                      <a:pt x="19700" y="21216"/>
                    </a:cubicBezTo>
                    <a:cubicBezTo>
                      <a:pt x="20326" y="23321"/>
                      <a:pt x="18873" y="25803"/>
                      <a:pt x="16592" y="26028"/>
                    </a:cubicBezTo>
                    <a:cubicBezTo>
                      <a:pt x="16479" y="26040"/>
                      <a:pt x="16367" y="26045"/>
                      <a:pt x="16255" y="26045"/>
                    </a:cubicBezTo>
                    <a:cubicBezTo>
                      <a:pt x="14172" y="26045"/>
                      <a:pt x="12450" y="24088"/>
                      <a:pt x="12807" y="22018"/>
                    </a:cubicBezTo>
                    <a:cubicBezTo>
                      <a:pt x="12832" y="21993"/>
                      <a:pt x="12832" y="21993"/>
                      <a:pt x="12857" y="21968"/>
                    </a:cubicBezTo>
                    <a:cubicBezTo>
                      <a:pt x="12786" y="21778"/>
                      <a:pt x="12895" y="21565"/>
                      <a:pt x="13099" y="21565"/>
                    </a:cubicBezTo>
                    <a:cubicBezTo>
                      <a:pt x="13110" y="21565"/>
                      <a:pt x="13122" y="21566"/>
                      <a:pt x="13133" y="21567"/>
                    </a:cubicBezTo>
                    <a:cubicBezTo>
                      <a:pt x="13747" y="21600"/>
                      <a:pt x="14350" y="21622"/>
                      <a:pt x="14949" y="21622"/>
                    </a:cubicBezTo>
                    <a:cubicBezTo>
                      <a:pt x="16183" y="21622"/>
                      <a:pt x="17398" y="21528"/>
                      <a:pt x="18647" y="21241"/>
                    </a:cubicBezTo>
                    <a:lnTo>
                      <a:pt x="18822" y="21241"/>
                    </a:lnTo>
                    <a:cubicBezTo>
                      <a:pt x="18863" y="21027"/>
                      <a:pt x="19068" y="20898"/>
                      <a:pt x="19273" y="20898"/>
                    </a:cubicBezTo>
                    <a:close/>
                    <a:moveTo>
                      <a:pt x="16551" y="1"/>
                    </a:moveTo>
                    <a:cubicBezTo>
                      <a:pt x="12580" y="1"/>
                      <a:pt x="8619" y="1497"/>
                      <a:pt x="5790" y="4399"/>
                    </a:cubicBezTo>
                    <a:cubicBezTo>
                      <a:pt x="1604" y="8685"/>
                      <a:pt x="0" y="15276"/>
                      <a:pt x="2607" y="20790"/>
                    </a:cubicBezTo>
                    <a:cubicBezTo>
                      <a:pt x="5063" y="25978"/>
                      <a:pt x="10351" y="29311"/>
                      <a:pt x="15990" y="29662"/>
                    </a:cubicBezTo>
                    <a:cubicBezTo>
                      <a:pt x="16040" y="29537"/>
                      <a:pt x="16166" y="29437"/>
                      <a:pt x="16341" y="29437"/>
                    </a:cubicBezTo>
                    <a:cubicBezTo>
                      <a:pt x="16443" y="29439"/>
                      <a:pt x="16546" y="29440"/>
                      <a:pt x="16648" y="29440"/>
                    </a:cubicBezTo>
                    <a:cubicBezTo>
                      <a:pt x="23455" y="29440"/>
                      <a:pt x="29971" y="24523"/>
                      <a:pt x="31329" y="17732"/>
                    </a:cubicBezTo>
                    <a:cubicBezTo>
                      <a:pt x="32482" y="11968"/>
                      <a:pt x="29750" y="5702"/>
                      <a:pt x="24888" y="2469"/>
                    </a:cubicBezTo>
                    <a:cubicBezTo>
                      <a:pt x="22401" y="812"/>
                      <a:pt x="19473" y="1"/>
                      <a:pt x="165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3"/>
              <p:cNvSpPr/>
              <p:nvPr/>
            </p:nvSpPr>
            <p:spPr>
              <a:xfrm>
                <a:off x="5796650" y="1718800"/>
                <a:ext cx="82600" cy="81075"/>
              </a:xfrm>
              <a:custGeom>
                <a:avLst/>
                <a:gdLst/>
                <a:ahLst/>
                <a:cxnLst/>
                <a:rect l="l" t="t" r="r" b="b"/>
                <a:pathLst>
                  <a:path w="3304" h="3243" extrusionOk="0">
                    <a:moveTo>
                      <a:pt x="1369" y="0"/>
                    </a:moveTo>
                    <a:cubicBezTo>
                      <a:pt x="608" y="0"/>
                      <a:pt x="0" y="900"/>
                      <a:pt x="21" y="1663"/>
                    </a:cubicBezTo>
                    <a:cubicBezTo>
                      <a:pt x="21" y="2566"/>
                      <a:pt x="773" y="3242"/>
                      <a:pt x="1675" y="3242"/>
                    </a:cubicBezTo>
                    <a:cubicBezTo>
                      <a:pt x="2552" y="3217"/>
                      <a:pt x="3304" y="2516"/>
                      <a:pt x="3279" y="1613"/>
                    </a:cubicBezTo>
                    <a:cubicBezTo>
                      <a:pt x="3254" y="886"/>
                      <a:pt x="2652" y="235"/>
                      <a:pt x="1950" y="185"/>
                    </a:cubicBezTo>
                    <a:cubicBezTo>
                      <a:pt x="1925" y="160"/>
                      <a:pt x="1900" y="135"/>
                      <a:pt x="1875" y="135"/>
                    </a:cubicBezTo>
                    <a:cubicBezTo>
                      <a:pt x="1703" y="42"/>
                      <a:pt x="1532" y="0"/>
                      <a:pt x="1369"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3"/>
              <p:cNvSpPr/>
              <p:nvPr/>
            </p:nvSpPr>
            <p:spPr>
              <a:xfrm>
                <a:off x="5757050" y="1824900"/>
                <a:ext cx="95700" cy="35750"/>
              </a:xfrm>
              <a:custGeom>
                <a:avLst/>
                <a:gdLst/>
                <a:ahLst/>
                <a:cxnLst/>
                <a:rect l="l" t="t" r="r" b="b"/>
                <a:pathLst>
                  <a:path w="3828" h="1430" extrusionOk="0">
                    <a:moveTo>
                      <a:pt x="2931" y="1"/>
                    </a:moveTo>
                    <a:cubicBezTo>
                      <a:pt x="2923" y="1"/>
                      <a:pt x="2916" y="1"/>
                      <a:pt x="2908" y="1"/>
                    </a:cubicBezTo>
                    <a:cubicBezTo>
                      <a:pt x="2131" y="26"/>
                      <a:pt x="1304" y="101"/>
                      <a:pt x="527" y="201"/>
                    </a:cubicBezTo>
                    <a:cubicBezTo>
                      <a:pt x="1" y="277"/>
                      <a:pt x="1" y="1179"/>
                      <a:pt x="527" y="1254"/>
                    </a:cubicBezTo>
                    <a:cubicBezTo>
                      <a:pt x="1304" y="1354"/>
                      <a:pt x="2131" y="1404"/>
                      <a:pt x="2908" y="1429"/>
                    </a:cubicBezTo>
                    <a:cubicBezTo>
                      <a:pt x="2916" y="1430"/>
                      <a:pt x="2923" y="1430"/>
                      <a:pt x="2931" y="1430"/>
                    </a:cubicBezTo>
                    <a:cubicBezTo>
                      <a:pt x="3828" y="1430"/>
                      <a:pt x="3828" y="1"/>
                      <a:pt x="2931" y="1"/>
                    </a:cubicBezTo>
                    <a:close/>
                  </a:path>
                </a:pathLst>
              </a:custGeom>
              <a:solidFill>
                <a:srgbClr val="EE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3"/>
              <p:cNvSpPr/>
              <p:nvPr/>
            </p:nvSpPr>
            <p:spPr>
              <a:xfrm>
                <a:off x="5285250" y="1710825"/>
                <a:ext cx="95675" cy="80675"/>
              </a:xfrm>
              <a:custGeom>
                <a:avLst/>
                <a:gdLst/>
                <a:ahLst/>
                <a:cxnLst/>
                <a:rect l="l" t="t" r="r" b="b"/>
                <a:pathLst>
                  <a:path w="3827" h="3227" extrusionOk="0">
                    <a:moveTo>
                      <a:pt x="2053" y="1"/>
                    </a:moveTo>
                    <a:cubicBezTo>
                      <a:pt x="2029" y="1"/>
                      <a:pt x="2005" y="1"/>
                      <a:pt x="1980" y="2"/>
                    </a:cubicBezTo>
                    <a:cubicBezTo>
                      <a:pt x="903" y="78"/>
                      <a:pt x="0" y="1130"/>
                      <a:pt x="451" y="2183"/>
                    </a:cubicBezTo>
                    <a:cubicBezTo>
                      <a:pt x="717" y="2825"/>
                      <a:pt x="1425" y="3226"/>
                      <a:pt x="2083" y="3226"/>
                    </a:cubicBezTo>
                    <a:cubicBezTo>
                      <a:pt x="2606" y="3226"/>
                      <a:pt x="3098" y="2972"/>
                      <a:pt x="3309" y="2383"/>
                    </a:cubicBezTo>
                    <a:cubicBezTo>
                      <a:pt x="3334" y="2358"/>
                      <a:pt x="3334" y="2358"/>
                      <a:pt x="3334" y="2333"/>
                    </a:cubicBezTo>
                    <a:cubicBezTo>
                      <a:pt x="3384" y="2258"/>
                      <a:pt x="3409" y="2158"/>
                      <a:pt x="3459" y="2083"/>
                    </a:cubicBezTo>
                    <a:cubicBezTo>
                      <a:pt x="3827" y="1078"/>
                      <a:pt x="3116" y="1"/>
                      <a:pt x="2053"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3"/>
              <p:cNvSpPr/>
              <p:nvPr/>
            </p:nvSpPr>
            <p:spPr>
              <a:xfrm>
                <a:off x="5282125" y="1824900"/>
                <a:ext cx="102150" cy="35425"/>
              </a:xfrm>
              <a:custGeom>
                <a:avLst/>
                <a:gdLst/>
                <a:ahLst/>
                <a:cxnLst/>
                <a:rect l="l" t="t" r="r" b="b"/>
                <a:pathLst>
                  <a:path w="4086" h="1417" extrusionOk="0">
                    <a:moveTo>
                      <a:pt x="2030" y="1"/>
                    </a:moveTo>
                    <a:cubicBezTo>
                      <a:pt x="1579" y="1"/>
                      <a:pt x="1153" y="1"/>
                      <a:pt x="702" y="26"/>
                    </a:cubicBezTo>
                    <a:cubicBezTo>
                      <a:pt x="175" y="51"/>
                      <a:pt x="0" y="853"/>
                      <a:pt x="576" y="1003"/>
                    </a:cubicBezTo>
                    <a:cubicBezTo>
                      <a:pt x="1003" y="1129"/>
                      <a:pt x="1429" y="1204"/>
                      <a:pt x="1855" y="1279"/>
                    </a:cubicBezTo>
                    <a:cubicBezTo>
                      <a:pt x="2212" y="1321"/>
                      <a:pt x="2587" y="1416"/>
                      <a:pt x="2950" y="1416"/>
                    </a:cubicBezTo>
                    <a:cubicBezTo>
                      <a:pt x="3020" y="1416"/>
                      <a:pt x="3089" y="1413"/>
                      <a:pt x="3158" y="1404"/>
                    </a:cubicBezTo>
                    <a:cubicBezTo>
                      <a:pt x="3860" y="1354"/>
                      <a:pt x="4085" y="327"/>
                      <a:pt x="3333" y="101"/>
                    </a:cubicBezTo>
                    <a:cubicBezTo>
                      <a:pt x="2907" y="1"/>
                      <a:pt x="2456" y="26"/>
                      <a:pt x="2030" y="1"/>
                    </a:cubicBezTo>
                    <a:close/>
                  </a:path>
                </a:pathLst>
              </a:custGeom>
              <a:solidFill>
                <a:srgbClr val="EE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3"/>
              <p:cNvSpPr/>
              <p:nvPr/>
            </p:nvSpPr>
            <p:spPr>
              <a:xfrm rot="-4500710">
                <a:off x="5463449" y="1735467"/>
                <a:ext cx="214601" cy="214601"/>
              </a:xfrm>
              <a:prstGeom prst="chord">
                <a:avLst>
                  <a:gd name="adj1" fmla="val 2700000"/>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3" name="Google Shape;4193;p43"/>
          <p:cNvGrpSpPr/>
          <p:nvPr/>
        </p:nvGrpSpPr>
        <p:grpSpPr>
          <a:xfrm>
            <a:off x="8569288" y="4423863"/>
            <a:ext cx="194021" cy="191487"/>
            <a:chOff x="6232000" y="1435050"/>
            <a:chExt cx="488225" cy="481850"/>
          </a:xfrm>
        </p:grpSpPr>
        <p:sp>
          <p:nvSpPr>
            <p:cNvPr id="4194" name="Google Shape;4194;p4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5" name="Google Shape;4195;p4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6" name="Google Shape;4196;p4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7" name="Google Shape;4197;p4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8" name="Google Shape;4198;p4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99" name="Google Shape;4199;p43">
            <a:hlinkClick r:id="rId3"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4200" name="Google Shape;4200;p43">
            <a:hlinkClick r:id="rId4"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4201" name="Google Shape;4201;p43">
            <a:hlinkClick r:id="rId5"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4202" name="Google Shape;4202;p43">
            <a:hlinkClick r:id="rId6"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4203" name="Google Shape;4203;p43">
            <a:hlinkClick r:id="rId7"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4204" name="Google Shape;4204;p43">
            <a:hlinkClick r:id="rId8"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4205" name="Google Shape;4205;p43">
            <a:hlinkClick r:id="rId9"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3">
            <a:hlinkClick r:id="rId10"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3">
            <a:hlinkClick r:id="rId7"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11"/>
        <p:cNvGrpSpPr/>
        <p:nvPr/>
      </p:nvGrpSpPr>
      <p:grpSpPr>
        <a:xfrm>
          <a:off x="0" y="0"/>
          <a:ext cx="0" cy="0"/>
          <a:chOff x="0" y="0"/>
          <a:chExt cx="0" cy="0"/>
        </a:xfrm>
      </p:grpSpPr>
      <p:sp>
        <p:nvSpPr>
          <p:cNvPr id="4212" name="Google Shape;4212;p44"/>
          <p:cNvSpPr/>
          <p:nvPr/>
        </p:nvSpPr>
        <p:spPr>
          <a:xfrm rot="126755">
            <a:off x="2130001" y="1012294"/>
            <a:ext cx="4703897" cy="332806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4213" name="Google Shape;4213;p44"/>
          <p:cNvSpPr/>
          <p:nvPr/>
        </p:nvSpPr>
        <p:spPr>
          <a:xfrm rot="-135875">
            <a:off x="1909815" y="721845"/>
            <a:ext cx="1088272" cy="940432"/>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4214" name="Google Shape;4214;p44"/>
          <p:cNvSpPr/>
          <p:nvPr/>
        </p:nvSpPr>
        <p:spPr>
          <a:xfrm rot="4829593">
            <a:off x="6015304" y="875314"/>
            <a:ext cx="1088288" cy="940389"/>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4215" name="Google Shape;4215;p44"/>
          <p:cNvSpPr txBox="1">
            <a:spLocks noGrp="1"/>
          </p:cNvSpPr>
          <p:nvPr>
            <p:ph type="title"/>
          </p:nvPr>
        </p:nvSpPr>
        <p:spPr>
          <a:xfrm>
            <a:off x="2497874" y="2156593"/>
            <a:ext cx="3968100" cy="6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Nature Facts Quiz</a:t>
            </a:r>
            <a:endParaRPr/>
          </a:p>
        </p:txBody>
      </p:sp>
      <p:sp>
        <p:nvSpPr>
          <p:cNvPr id="4216" name="Google Shape;4216;p44"/>
          <p:cNvSpPr txBox="1">
            <a:spLocks noGrp="1"/>
          </p:cNvSpPr>
          <p:nvPr>
            <p:ph type="title" idx="2"/>
          </p:nvPr>
        </p:nvSpPr>
        <p:spPr>
          <a:xfrm>
            <a:off x="3965650" y="1122450"/>
            <a:ext cx="1032600" cy="6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4217" name="Google Shape;4217;p44"/>
          <p:cNvSpPr txBox="1">
            <a:spLocks noGrp="1"/>
          </p:cNvSpPr>
          <p:nvPr>
            <p:ph type="subTitle" idx="1"/>
          </p:nvPr>
        </p:nvSpPr>
        <p:spPr>
          <a:xfrm>
            <a:off x="2233575" y="3144850"/>
            <a:ext cx="4496700" cy="65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Answer the questions about nature and check the correct answer</a:t>
            </a:r>
            <a:endParaRPr/>
          </a:p>
        </p:txBody>
      </p:sp>
      <p:sp>
        <p:nvSpPr>
          <p:cNvPr id="4218" name="Google Shape;4218;p44">
            <a:hlinkClick r:id="rId3" action="ppaction://hlinksldjump"/>
          </p:cNvPr>
          <p:cNvSpPr txBox="1"/>
          <p:nvPr/>
        </p:nvSpPr>
        <p:spPr>
          <a:xfrm>
            <a:off x="3280400" y="3752588"/>
            <a:ext cx="24033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Let's Get Started</a:t>
            </a:r>
            <a:endParaRPr sz="2000">
              <a:solidFill>
                <a:schemeClr val="accent1"/>
              </a:solidFill>
              <a:latin typeface="Jua"/>
              <a:ea typeface="Jua"/>
              <a:cs typeface="Jua"/>
              <a:sym typeface="Jua"/>
            </a:endParaRPr>
          </a:p>
        </p:txBody>
      </p:sp>
      <p:grpSp>
        <p:nvGrpSpPr>
          <p:cNvPr id="4219" name="Google Shape;4219;p44"/>
          <p:cNvGrpSpPr/>
          <p:nvPr/>
        </p:nvGrpSpPr>
        <p:grpSpPr>
          <a:xfrm>
            <a:off x="8569288" y="4423863"/>
            <a:ext cx="194021" cy="191487"/>
            <a:chOff x="6232000" y="1435050"/>
            <a:chExt cx="488225" cy="481850"/>
          </a:xfrm>
        </p:grpSpPr>
        <p:sp>
          <p:nvSpPr>
            <p:cNvPr id="4220" name="Google Shape;4220;p4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1" name="Google Shape;4221;p4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2" name="Google Shape;4222;p4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3" name="Google Shape;4223;p4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4" name="Google Shape;4224;p4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25" name="Google Shape;4225;p44">
            <a:hlinkClick r:id="rId4"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4226" name="Google Shape;4226;p44">
            <a:hlinkClick r:id="rId5"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4227" name="Google Shape;4227;p44">
            <a:hlinkClick r:id="rId6"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4228" name="Google Shape;4228;p44">
            <a:hlinkClick r:id="rId7"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4229" name="Google Shape;4229;p44">
            <a:hlinkClick r:id="rId4"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4230" name="Google Shape;4230;p44">
            <a:hlinkClick r:id="rId8"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4231" name="Google Shape;4231;p44">
            <a:hlinkClick r:id="rId9"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4">
            <a:hlinkClick r:id="rId10"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4">
            <a:hlinkClick r:id="rId3"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37"/>
        <p:cNvGrpSpPr/>
        <p:nvPr/>
      </p:nvGrpSpPr>
      <p:grpSpPr>
        <a:xfrm>
          <a:off x="0" y="0"/>
          <a:ext cx="0" cy="0"/>
          <a:chOff x="0" y="0"/>
          <a:chExt cx="0" cy="0"/>
        </a:xfrm>
      </p:grpSpPr>
      <p:sp>
        <p:nvSpPr>
          <p:cNvPr id="4238" name="Google Shape;4238;p45"/>
          <p:cNvSpPr/>
          <p:nvPr/>
        </p:nvSpPr>
        <p:spPr>
          <a:xfrm rot="599">
            <a:off x="2851350" y="1491412"/>
            <a:ext cx="3441300" cy="1273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4239" name="Google Shape;4239;p45"/>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Facts Quiz</a:t>
            </a:r>
            <a:endParaRPr/>
          </a:p>
        </p:txBody>
      </p:sp>
      <p:grpSp>
        <p:nvGrpSpPr>
          <p:cNvPr id="4240" name="Google Shape;4240;p45"/>
          <p:cNvGrpSpPr/>
          <p:nvPr/>
        </p:nvGrpSpPr>
        <p:grpSpPr>
          <a:xfrm>
            <a:off x="8569288" y="4423863"/>
            <a:ext cx="194021" cy="191487"/>
            <a:chOff x="6232000" y="1435050"/>
            <a:chExt cx="488225" cy="481850"/>
          </a:xfrm>
        </p:grpSpPr>
        <p:sp>
          <p:nvSpPr>
            <p:cNvPr id="4241" name="Google Shape;4241;p4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2" name="Google Shape;4242;p4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3" name="Google Shape;4243;p4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4" name="Google Shape;4244;p4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5" name="Google Shape;4245;p4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46" name="Google Shape;4246;p45">
            <a:hlinkClick r:id="rId3"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4247" name="Google Shape;4247;p45">
            <a:hlinkClick r:id="rId4"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4248" name="Google Shape;4248;p45">
            <a:hlinkClick r:id="rId5"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4249" name="Google Shape;4249;p45">
            <a:hlinkClick r:id="rId6"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4250" name="Google Shape;4250;p45">
            <a:hlinkClick r:id="rId7"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4251" name="Google Shape;4251;p45">
            <a:hlinkClick r:id="rId8"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4252" name="Google Shape;4252;p45">
            <a:hlinkClick r:id="rId9"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5">
            <a:hlinkClick r:id="rId7"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5">
            <a:hlinkClick r:id="rId10"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5" name="Google Shape;4255;p45"/>
          <p:cNvGrpSpPr/>
          <p:nvPr/>
        </p:nvGrpSpPr>
        <p:grpSpPr>
          <a:xfrm>
            <a:off x="7178308" y="1252836"/>
            <a:ext cx="813514" cy="721348"/>
            <a:chOff x="7019708" y="1127036"/>
            <a:chExt cx="813514" cy="721348"/>
          </a:xfrm>
        </p:grpSpPr>
        <p:sp>
          <p:nvSpPr>
            <p:cNvPr id="4256" name="Google Shape;4256;p45"/>
            <p:cNvSpPr/>
            <p:nvPr/>
          </p:nvSpPr>
          <p:spPr>
            <a:xfrm>
              <a:off x="7019708" y="1127036"/>
              <a:ext cx="813514" cy="721348"/>
            </a:xfrm>
            <a:custGeom>
              <a:avLst/>
              <a:gdLst/>
              <a:ahLst/>
              <a:cxnLst/>
              <a:rect l="l" t="t" r="r" b="b"/>
              <a:pathLst>
                <a:path w="28660" h="25413" extrusionOk="0">
                  <a:moveTo>
                    <a:pt x="12978" y="0"/>
                  </a:moveTo>
                  <a:cubicBezTo>
                    <a:pt x="9142" y="0"/>
                    <a:pt x="13308" y="13292"/>
                    <a:pt x="13308" y="13292"/>
                  </a:cubicBezTo>
                  <a:cubicBezTo>
                    <a:pt x="13308" y="13292"/>
                    <a:pt x="9527" y="7556"/>
                    <a:pt x="6330" y="7556"/>
                  </a:cubicBezTo>
                  <a:cubicBezTo>
                    <a:pt x="5608" y="7556"/>
                    <a:pt x="4915" y="7849"/>
                    <a:pt x="4302" y="8568"/>
                  </a:cubicBezTo>
                  <a:cubicBezTo>
                    <a:pt x="1" y="13637"/>
                    <a:pt x="12963" y="14444"/>
                    <a:pt x="12963" y="14444"/>
                  </a:cubicBezTo>
                  <a:cubicBezTo>
                    <a:pt x="12963" y="14444"/>
                    <a:pt x="3937" y="15346"/>
                    <a:pt x="3765" y="20224"/>
                  </a:cubicBezTo>
                  <a:cubicBezTo>
                    <a:pt x="3729" y="21217"/>
                    <a:pt x="4104" y="21613"/>
                    <a:pt x="4721" y="21613"/>
                  </a:cubicBezTo>
                  <a:cubicBezTo>
                    <a:pt x="7124" y="21613"/>
                    <a:pt x="13210" y="15636"/>
                    <a:pt x="13212" y="15634"/>
                  </a:cubicBezTo>
                  <a:lnTo>
                    <a:pt x="13212" y="15634"/>
                  </a:lnTo>
                  <a:cubicBezTo>
                    <a:pt x="13210" y="15636"/>
                    <a:pt x="7106" y="21952"/>
                    <a:pt x="10178" y="24948"/>
                  </a:cubicBezTo>
                  <a:cubicBezTo>
                    <a:pt x="10506" y="25269"/>
                    <a:pt x="10815" y="25413"/>
                    <a:pt x="11105" y="25413"/>
                  </a:cubicBezTo>
                  <a:cubicBezTo>
                    <a:pt x="13516" y="25413"/>
                    <a:pt x="14633" y="15502"/>
                    <a:pt x="14633" y="15500"/>
                  </a:cubicBezTo>
                  <a:lnTo>
                    <a:pt x="14633" y="15500"/>
                  </a:lnTo>
                  <a:cubicBezTo>
                    <a:pt x="14633" y="15502"/>
                    <a:pt x="14403" y="21184"/>
                    <a:pt x="19088" y="23795"/>
                  </a:cubicBezTo>
                  <a:cubicBezTo>
                    <a:pt x="19697" y="24135"/>
                    <a:pt x="20176" y="24287"/>
                    <a:pt x="20535" y="24287"/>
                  </a:cubicBezTo>
                  <a:cubicBezTo>
                    <a:pt x="22731" y="24287"/>
                    <a:pt x="20472" y="18622"/>
                    <a:pt x="16068" y="15342"/>
                  </a:cubicBezTo>
                  <a:lnTo>
                    <a:pt x="16068" y="15342"/>
                  </a:lnTo>
                  <a:cubicBezTo>
                    <a:pt x="17801" y="16403"/>
                    <a:pt x="20912" y="18045"/>
                    <a:pt x="23568" y="18045"/>
                  </a:cubicBezTo>
                  <a:cubicBezTo>
                    <a:pt x="24925" y="18045"/>
                    <a:pt x="26164" y="17616"/>
                    <a:pt x="27038" y="16460"/>
                  </a:cubicBezTo>
                  <a:cubicBezTo>
                    <a:pt x="28660" y="14337"/>
                    <a:pt x="25971" y="13779"/>
                    <a:pt x="22697" y="13779"/>
                  </a:cubicBezTo>
                  <a:cubicBezTo>
                    <a:pt x="19071" y="13779"/>
                    <a:pt x="14729" y="14463"/>
                    <a:pt x="14729" y="14463"/>
                  </a:cubicBezTo>
                  <a:cubicBezTo>
                    <a:pt x="14729" y="14463"/>
                    <a:pt x="26673" y="10738"/>
                    <a:pt x="24791" y="7320"/>
                  </a:cubicBezTo>
                  <a:cubicBezTo>
                    <a:pt x="24253" y="6350"/>
                    <a:pt x="23535" y="5956"/>
                    <a:pt x="22723" y="5956"/>
                  </a:cubicBezTo>
                  <a:cubicBezTo>
                    <a:pt x="19245" y="5956"/>
                    <a:pt x="14057" y="13177"/>
                    <a:pt x="14057" y="13177"/>
                  </a:cubicBezTo>
                  <a:cubicBezTo>
                    <a:pt x="14057" y="13177"/>
                    <a:pt x="20029" y="3115"/>
                    <a:pt x="14191" y="330"/>
                  </a:cubicBezTo>
                  <a:cubicBezTo>
                    <a:pt x="13719" y="104"/>
                    <a:pt x="13317" y="0"/>
                    <a:pt x="12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45"/>
            <p:cNvSpPr/>
            <p:nvPr/>
          </p:nvSpPr>
          <p:spPr>
            <a:xfrm>
              <a:off x="7172873" y="1201263"/>
              <a:ext cx="571731" cy="578344"/>
            </a:xfrm>
            <a:custGeom>
              <a:avLst/>
              <a:gdLst/>
              <a:ahLst/>
              <a:cxnLst/>
              <a:rect l="l" t="t" r="r" b="b"/>
              <a:pathLst>
                <a:path w="20142" h="20375" extrusionOk="0">
                  <a:moveTo>
                    <a:pt x="8251" y="0"/>
                  </a:moveTo>
                  <a:cubicBezTo>
                    <a:pt x="8247" y="0"/>
                    <a:pt x="8243" y="0"/>
                    <a:pt x="8239" y="0"/>
                  </a:cubicBezTo>
                  <a:cubicBezTo>
                    <a:pt x="6683" y="58"/>
                    <a:pt x="8392" y="11368"/>
                    <a:pt x="8392" y="11368"/>
                  </a:cubicBezTo>
                  <a:cubicBezTo>
                    <a:pt x="8392" y="11368"/>
                    <a:pt x="2769" y="7487"/>
                    <a:pt x="1279" y="7487"/>
                  </a:cubicBezTo>
                  <a:cubicBezTo>
                    <a:pt x="1069" y="7487"/>
                    <a:pt x="941" y="7564"/>
                    <a:pt x="923" y="7739"/>
                  </a:cubicBezTo>
                  <a:cubicBezTo>
                    <a:pt x="769" y="9141"/>
                    <a:pt x="7989" y="11598"/>
                    <a:pt x="7989" y="11598"/>
                  </a:cubicBezTo>
                  <a:cubicBezTo>
                    <a:pt x="7989" y="11598"/>
                    <a:pt x="1" y="16015"/>
                    <a:pt x="1326" y="16380"/>
                  </a:cubicBezTo>
                  <a:cubicBezTo>
                    <a:pt x="1376" y="16393"/>
                    <a:pt x="1432" y="16399"/>
                    <a:pt x="1495" y="16399"/>
                  </a:cubicBezTo>
                  <a:cubicBezTo>
                    <a:pt x="3071" y="16399"/>
                    <a:pt x="8488" y="12386"/>
                    <a:pt x="8488" y="12386"/>
                  </a:cubicBezTo>
                  <a:lnTo>
                    <a:pt x="8488" y="12386"/>
                  </a:lnTo>
                  <a:cubicBezTo>
                    <a:pt x="8488" y="12386"/>
                    <a:pt x="4360" y="20259"/>
                    <a:pt x="5723" y="20374"/>
                  </a:cubicBezTo>
                  <a:cubicBezTo>
                    <a:pt x="5731" y="20374"/>
                    <a:pt x="5739" y="20375"/>
                    <a:pt x="5747" y="20375"/>
                  </a:cubicBezTo>
                  <a:cubicBezTo>
                    <a:pt x="7110" y="20375"/>
                    <a:pt x="9045" y="12386"/>
                    <a:pt x="9045" y="12386"/>
                  </a:cubicBezTo>
                  <a:cubicBezTo>
                    <a:pt x="9045" y="12386"/>
                    <a:pt x="13022" y="19637"/>
                    <a:pt x="14117" y="19637"/>
                  </a:cubicBezTo>
                  <a:cubicBezTo>
                    <a:pt x="14237" y="19637"/>
                    <a:pt x="14322" y="19550"/>
                    <a:pt x="14364" y="19356"/>
                  </a:cubicBezTo>
                  <a:cubicBezTo>
                    <a:pt x="14767" y="17398"/>
                    <a:pt x="9852" y="12328"/>
                    <a:pt x="9852" y="12328"/>
                  </a:cubicBezTo>
                  <a:lnTo>
                    <a:pt x="9852" y="12328"/>
                  </a:lnTo>
                  <a:cubicBezTo>
                    <a:pt x="9852" y="12328"/>
                    <a:pt x="15775" y="13869"/>
                    <a:pt x="18554" y="13869"/>
                  </a:cubicBezTo>
                  <a:cubicBezTo>
                    <a:pt x="19550" y="13869"/>
                    <a:pt x="20141" y="13671"/>
                    <a:pt x="19914" y="13135"/>
                  </a:cubicBezTo>
                  <a:cubicBezTo>
                    <a:pt x="19418" y="11978"/>
                    <a:pt x="16084" y="11731"/>
                    <a:pt x="13331" y="11731"/>
                  </a:cubicBezTo>
                  <a:cubicBezTo>
                    <a:pt x="11287" y="11731"/>
                    <a:pt x="9564" y="11867"/>
                    <a:pt x="9564" y="11867"/>
                  </a:cubicBezTo>
                  <a:cubicBezTo>
                    <a:pt x="9564" y="11867"/>
                    <a:pt x="18896" y="5051"/>
                    <a:pt x="17341" y="4858"/>
                  </a:cubicBezTo>
                  <a:cubicBezTo>
                    <a:pt x="17314" y="4855"/>
                    <a:pt x="17287" y="4853"/>
                    <a:pt x="17257" y="4853"/>
                  </a:cubicBezTo>
                  <a:cubicBezTo>
                    <a:pt x="15543" y="4853"/>
                    <a:pt x="9045" y="10869"/>
                    <a:pt x="9045" y="10869"/>
                  </a:cubicBezTo>
                  <a:cubicBezTo>
                    <a:pt x="9045" y="10869"/>
                    <a:pt x="9809" y="0"/>
                    <a:pt x="8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5"/>
            <p:cNvSpPr/>
            <p:nvPr/>
          </p:nvSpPr>
          <p:spPr>
            <a:xfrm>
              <a:off x="7353288" y="1465811"/>
              <a:ext cx="169884" cy="129691"/>
            </a:xfrm>
            <a:custGeom>
              <a:avLst/>
              <a:gdLst/>
              <a:ahLst/>
              <a:cxnLst/>
              <a:rect l="l" t="t" r="r" b="b"/>
              <a:pathLst>
                <a:path w="5985" h="4569" extrusionOk="0">
                  <a:moveTo>
                    <a:pt x="2476" y="1"/>
                  </a:moveTo>
                  <a:cubicBezTo>
                    <a:pt x="1242" y="1"/>
                    <a:pt x="300" y="1206"/>
                    <a:pt x="481" y="2202"/>
                  </a:cubicBezTo>
                  <a:cubicBezTo>
                    <a:pt x="481" y="2202"/>
                    <a:pt x="1" y="3392"/>
                    <a:pt x="1499" y="4333"/>
                  </a:cubicBezTo>
                  <a:cubicBezTo>
                    <a:pt x="1756" y="4495"/>
                    <a:pt x="2067" y="4569"/>
                    <a:pt x="2397" y="4569"/>
                  </a:cubicBezTo>
                  <a:cubicBezTo>
                    <a:pt x="3983" y="4569"/>
                    <a:pt x="5985" y="2856"/>
                    <a:pt x="4379" y="1011"/>
                  </a:cubicBezTo>
                  <a:cubicBezTo>
                    <a:pt x="3739" y="284"/>
                    <a:pt x="3073"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45"/>
          <p:cNvGrpSpPr/>
          <p:nvPr/>
        </p:nvGrpSpPr>
        <p:grpSpPr>
          <a:xfrm>
            <a:off x="1183768" y="2945507"/>
            <a:ext cx="839600" cy="663244"/>
            <a:chOff x="1370468" y="1128882"/>
            <a:chExt cx="839600" cy="663244"/>
          </a:xfrm>
        </p:grpSpPr>
        <p:sp>
          <p:nvSpPr>
            <p:cNvPr id="4260" name="Google Shape;4260;p45"/>
            <p:cNvSpPr/>
            <p:nvPr/>
          </p:nvSpPr>
          <p:spPr>
            <a:xfrm>
              <a:off x="1454119" y="1311028"/>
              <a:ext cx="501307" cy="345445"/>
            </a:xfrm>
            <a:custGeom>
              <a:avLst/>
              <a:gdLst/>
              <a:ahLst/>
              <a:cxnLst/>
              <a:rect l="l" t="t" r="r" b="b"/>
              <a:pathLst>
                <a:path w="17661" h="12170" extrusionOk="0">
                  <a:moveTo>
                    <a:pt x="9855" y="1"/>
                  </a:moveTo>
                  <a:cubicBezTo>
                    <a:pt x="9739" y="1"/>
                    <a:pt x="9623" y="4"/>
                    <a:pt x="9506" y="12"/>
                  </a:cubicBezTo>
                  <a:cubicBezTo>
                    <a:pt x="7778" y="108"/>
                    <a:pt x="5762" y="742"/>
                    <a:pt x="4014" y="2662"/>
                  </a:cubicBezTo>
                  <a:cubicBezTo>
                    <a:pt x="1" y="7021"/>
                    <a:pt x="5570" y="11053"/>
                    <a:pt x="7317" y="11879"/>
                  </a:cubicBezTo>
                  <a:cubicBezTo>
                    <a:pt x="7697" y="12058"/>
                    <a:pt x="8346" y="12169"/>
                    <a:pt x="9119" y="12169"/>
                  </a:cubicBezTo>
                  <a:cubicBezTo>
                    <a:pt x="12323" y="12169"/>
                    <a:pt x="17660" y="10261"/>
                    <a:pt x="14844" y="3392"/>
                  </a:cubicBezTo>
                  <a:cubicBezTo>
                    <a:pt x="14006" y="1350"/>
                    <a:pt x="12025" y="1"/>
                    <a:pt x="9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45"/>
            <p:cNvSpPr/>
            <p:nvPr/>
          </p:nvSpPr>
          <p:spPr>
            <a:xfrm>
              <a:off x="1656901" y="1346793"/>
              <a:ext cx="227165" cy="385695"/>
            </a:xfrm>
            <a:custGeom>
              <a:avLst/>
              <a:gdLst/>
              <a:ahLst/>
              <a:cxnLst/>
              <a:rect l="l" t="t" r="r" b="b"/>
              <a:pathLst>
                <a:path w="8003" h="13588" extrusionOk="0">
                  <a:moveTo>
                    <a:pt x="5876" y="0"/>
                  </a:moveTo>
                  <a:lnTo>
                    <a:pt x="5876" y="0"/>
                  </a:lnTo>
                  <a:cubicBezTo>
                    <a:pt x="5876" y="0"/>
                    <a:pt x="0" y="5377"/>
                    <a:pt x="173" y="11022"/>
                  </a:cubicBezTo>
                  <a:cubicBezTo>
                    <a:pt x="231" y="12731"/>
                    <a:pt x="1061" y="13587"/>
                    <a:pt x="2104" y="13587"/>
                  </a:cubicBezTo>
                  <a:cubicBezTo>
                    <a:pt x="4495" y="13587"/>
                    <a:pt x="8002" y="9080"/>
                    <a:pt x="58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5"/>
            <p:cNvSpPr/>
            <p:nvPr/>
          </p:nvSpPr>
          <p:spPr>
            <a:xfrm>
              <a:off x="1684151" y="1346793"/>
              <a:ext cx="245956" cy="398923"/>
            </a:xfrm>
            <a:custGeom>
              <a:avLst/>
              <a:gdLst/>
              <a:ahLst/>
              <a:cxnLst/>
              <a:rect l="l" t="t" r="r" b="b"/>
              <a:pathLst>
                <a:path w="8665" h="14054" extrusionOk="0">
                  <a:moveTo>
                    <a:pt x="4916" y="0"/>
                  </a:moveTo>
                  <a:cubicBezTo>
                    <a:pt x="4916" y="0"/>
                    <a:pt x="0" y="6280"/>
                    <a:pt x="1114" y="11810"/>
                  </a:cubicBezTo>
                  <a:cubicBezTo>
                    <a:pt x="1420" y="13327"/>
                    <a:pt x="2233" y="14054"/>
                    <a:pt x="3145" y="14054"/>
                  </a:cubicBezTo>
                  <a:cubicBezTo>
                    <a:pt x="5558" y="14054"/>
                    <a:pt x="8664" y="8973"/>
                    <a:pt x="4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5"/>
            <p:cNvSpPr/>
            <p:nvPr/>
          </p:nvSpPr>
          <p:spPr>
            <a:xfrm>
              <a:off x="1787160" y="1346793"/>
              <a:ext cx="277208" cy="379564"/>
            </a:xfrm>
            <a:custGeom>
              <a:avLst/>
              <a:gdLst/>
              <a:ahLst/>
              <a:cxnLst/>
              <a:rect l="l" t="t" r="r" b="b"/>
              <a:pathLst>
                <a:path w="9766" h="13372" extrusionOk="0">
                  <a:moveTo>
                    <a:pt x="1287" y="0"/>
                  </a:moveTo>
                  <a:cubicBezTo>
                    <a:pt x="1287" y="0"/>
                    <a:pt x="1" y="7873"/>
                    <a:pt x="3649" y="12175"/>
                  </a:cubicBezTo>
                  <a:cubicBezTo>
                    <a:pt x="4347" y="13001"/>
                    <a:pt x="5075" y="13372"/>
                    <a:pt x="5723" y="13372"/>
                  </a:cubicBezTo>
                  <a:cubicBezTo>
                    <a:pt x="8462" y="13372"/>
                    <a:pt x="9765" y="6755"/>
                    <a:pt x="12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5"/>
            <p:cNvSpPr/>
            <p:nvPr/>
          </p:nvSpPr>
          <p:spPr>
            <a:xfrm>
              <a:off x="1823692" y="1346793"/>
              <a:ext cx="306927" cy="328670"/>
            </a:xfrm>
            <a:custGeom>
              <a:avLst/>
              <a:gdLst/>
              <a:ahLst/>
              <a:cxnLst/>
              <a:rect l="l" t="t" r="r" b="b"/>
              <a:pathLst>
                <a:path w="10813" h="11579" extrusionOk="0">
                  <a:moveTo>
                    <a:pt x="0" y="0"/>
                  </a:moveTo>
                  <a:lnTo>
                    <a:pt x="0" y="0"/>
                  </a:lnTo>
                  <a:cubicBezTo>
                    <a:pt x="0" y="0"/>
                    <a:pt x="1075" y="7912"/>
                    <a:pt x="5818" y="10965"/>
                  </a:cubicBezTo>
                  <a:cubicBezTo>
                    <a:pt x="6476" y="11388"/>
                    <a:pt x="7079" y="11578"/>
                    <a:pt x="7597" y="11578"/>
                  </a:cubicBezTo>
                  <a:cubicBezTo>
                    <a:pt x="10812" y="11578"/>
                    <a:pt x="10734" y="425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5"/>
            <p:cNvSpPr/>
            <p:nvPr/>
          </p:nvSpPr>
          <p:spPr>
            <a:xfrm>
              <a:off x="1823692" y="1346793"/>
              <a:ext cx="386377" cy="265116"/>
            </a:xfrm>
            <a:custGeom>
              <a:avLst/>
              <a:gdLst/>
              <a:ahLst/>
              <a:cxnLst/>
              <a:rect l="l" t="t" r="r" b="b"/>
              <a:pathLst>
                <a:path w="13612" h="9340" extrusionOk="0">
                  <a:moveTo>
                    <a:pt x="0" y="0"/>
                  </a:moveTo>
                  <a:cubicBezTo>
                    <a:pt x="0" y="0"/>
                    <a:pt x="3053" y="7374"/>
                    <a:pt x="8411" y="9121"/>
                  </a:cubicBezTo>
                  <a:cubicBezTo>
                    <a:pt x="8870" y="9271"/>
                    <a:pt x="9287" y="9340"/>
                    <a:pt x="9657" y="9340"/>
                  </a:cubicBezTo>
                  <a:cubicBezTo>
                    <a:pt x="13612" y="9340"/>
                    <a:pt x="12170" y="1458"/>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5"/>
            <p:cNvSpPr/>
            <p:nvPr/>
          </p:nvSpPr>
          <p:spPr>
            <a:xfrm>
              <a:off x="1464366" y="1346793"/>
              <a:ext cx="359354" cy="288789"/>
            </a:xfrm>
            <a:custGeom>
              <a:avLst/>
              <a:gdLst/>
              <a:ahLst/>
              <a:cxnLst/>
              <a:rect l="l" t="t" r="r" b="b"/>
              <a:pathLst>
                <a:path w="12660" h="10174" extrusionOk="0">
                  <a:moveTo>
                    <a:pt x="12659" y="0"/>
                  </a:moveTo>
                  <a:cubicBezTo>
                    <a:pt x="945" y="2491"/>
                    <a:pt x="1" y="10174"/>
                    <a:pt x="3642" y="10174"/>
                  </a:cubicBezTo>
                  <a:cubicBezTo>
                    <a:pt x="4072" y="10174"/>
                    <a:pt x="4565" y="10067"/>
                    <a:pt x="5113" y="9832"/>
                  </a:cubicBezTo>
                  <a:cubicBezTo>
                    <a:pt x="10297" y="7624"/>
                    <a:pt x="12659" y="0"/>
                    <a:pt x="12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5"/>
            <p:cNvSpPr/>
            <p:nvPr/>
          </p:nvSpPr>
          <p:spPr>
            <a:xfrm>
              <a:off x="1416708" y="1346793"/>
              <a:ext cx="407013" cy="243657"/>
            </a:xfrm>
            <a:custGeom>
              <a:avLst/>
              <a:gdLst/>
              <a:ahLst/>
              <a:cxnLst/>
              <a:rect l="l" t="t" r="r" b="b"/>
              <a:pathLst>
                <a:path w="14339" h="8584" extrusionOk="0">
                  <a:moveTo>
                    <a:pt x="14338" y="0"/>
                  </a:moveTo>
                  <a:lnTo>
                    <a:pt x="14338" y="0"/>
                  </a:lnTo>
                  <a:cubicBezTo>
                    <a:pt x="1880" y="537"/>
                    <a:pt x="0" y="8583"/>
                    <a:pt x="4251" y="8583"/>
                  </a:cubicBezTo>
                  <a:cubicBezTo>
                    <a:pt x="4560" y="8583"/>
                    <a:pt x="4902" y="8540"/>
                    <a:pt x="5275" y="8449"/>
                  </a:cubicBezTo>
                  <a:cubicBezTo>
                    <a:pt x="10747" y="7124"/>
                    <a:pt x="14338" y="0"/>
                    <a:pt x="143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5"/>
            <p:cNvSpPr/>
            <p:nvPr/>
          </p:nvSpPr>
          <p:spPr>
            <a:xfrm>
              <a:off x="1370468" y="1282558"/>
              <a:ext cx="453252" cy="158644"/>
            </a:xfrm>
            <a:custGeom>
              <a:avLst/>
              <a:gdLst/>
              <a:ahLst/>
              <a:cxnLst/>
              <a:rect l="l" t="t" r="r" b="b"/>
              <a:pathLst>
                <a:path w="15968" h="5589" extrusionOk="0">
                  <a:moveTo>
                    <a:pt x="7612" y="1"/>
                  </a:moveTo>
                  <a:cubicBezTo>
                    <a:pt x="1785" y="1"/>
                    <a:pt x="0" y="4227"/>
                    <a:pt x="3946" y="5297"/>
                  </a:cubicBezTo>
                  <a:cubicBezTo>
                    <a:pt x="4708" y="5501"/>
                    <a:pt x="5492" y="5589"/>
                    <a:pt x="6276" y="5589"/>
                  </a:cubicBezTo>
                  <a:cubicBezTo>
                    <a:pt x="11107" y="5589"/>
                    <a:pt x="15967" y="2263"/>
                    <a:pt x="15967" y="2263"/>
                  </a:cubicBezTo>
                  <a:cubicBezTo>
                    <a:pt x="12655" y="618"/>
                    <a:pt x="9838" y="1"/>
                    <a:pt x="7612" y="1"/>
                  </a:cubicBezTo>
                  <a:close/>
                </a:path>
              </a:pathLst>
            </a:cu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5"/>
            <p:cNvSpPr/>
            <p:nvPr/>
          </p:nvSpPr>
          <p:spPr>
            <a:xfrm>
              <a:off x="1391984" y="1203307"/>
              <a:ext cx="431736" cy="168976"/>
            </a:xfrm>
            <a:custGeom>
              <a:avLst/>
              <a:gdLst/>
              <a:ahLst/>
              <a:cxnLst/>
              <a:rect l="l" t="t" r="r" b="b"/>
              <a:pathLst>
                <a:path w="15210" h="5953" extrusionOk="0">
                  <a:moveTo>
                    <a:pt x="5085" y="1"/>
                  </a:moveTo>
                  <a:cubicBezTo>
                    <a:pt x="1434" y="1"/>
                    <a:pt x="1" y="2672"/>
                    <a:pt x="2824" y="4441"/>
                  </a:cubicBezTo>
                  <a:cubicBezTo>
                    <a:pt x="4670" y="5598"/>
                    <a:pt x="6937" y="5953"/>
                    <a:pt x="9025" y="5953"/>
                  </a:cubicBezTo>
                  <a:cubicBezTo>
                    <a:pt x="12344" y="5953"/>
                    <a:pt x="15209" y="5055"/>
                    <a:pt x="15209" y="5055"/>
                  </a:cubicBezTo>
                  <a:cubicBezTo>
                    <a:pt x="11221" y="1287"/>
                    <a:pt x="7619" y="1"/>
                    <a:pt x="50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5"/>
            <p:cNvSpPr/>
            <p:nvPr/>
          </p:nvSpPr>
          <p:spPr>
            <a:xfrm>
              <a:off x="1434108" y="1128882"/>
              <a:ext cx="389613" cy="218167"/>
            </a:xfrm>
            <a:custGeom>
              <a:avLst/>
              <a:gdLst/>
              <a:ahLst/>
              <a:cxnLst/>
              <a:rect l="l" t="t" r="r" b="b"/>
              <a:pathLst>
                <a:path w="13726" h="7686" extrusionOk="0">
                  <a:moveTo>
                    <a:pt x="3666" y="1"/>
                  </a:moveTo>
                  <a:cubicBezTo>
                    <a:pt x="1154" y="1"/>
                    <a:pt x="0" y="1894"/>
                    <a:pt x="1916" y="3933"/>
                  </a:cubicBezTo>
                  <a:cubicBezTo>
                    <a:pt x="5193" y="7422"/>
                    <a:pt x="11420" y="7686"/>
                    <a:pt x="13224" y="7686"/>
                  </a:cubicBezTo>
                  <a:cubicBezTo>
                    <a:pt x="13544" y="7686"/>
                    <a:pt x="13725" y="7677"/>
                    <a:pt x="13725" y="7677"/>
                  </a:cubicBezTo>
                  <a:cubicBezTo>
                    <a:pt x="10165" y="1951"/>
                    <a:pt x="6216" y="1"/>
                    <a:pt x="36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5"/>
            <p:cNvSpPr/>
            <p:nvPr/>
          </p:nvSpPr>
          <p:spPr>
            <a:xfrm>
              <a:off x="1739729" y="1294025"/>
              <a:ext cx="170651" cy="141102"/>
            </a:xfrm>
            <a:custGeom>
              <a:avLst/>
              <a:gdLst/>
              <a:ahLst/>
              <a:cxnLst/>
              <a:rect l="l" t="t" r="r" b="b"/>
              <a:pathLst>
                <a:path w="6012" h="4971" extrusionOk="0">
                  <a:moveTo>
                    <a:pt x="2691" y="1"/>
                  </a:moveTo>
                  <a:cubicBezTo>
                    <a:pt x="1337" y="1"/>
                    <a:pt x="1" y="1206"/>
                    <a:pt x="1" y="1206"/>
                  </a:cubicBezTo>
                  <a:lnTo>
                    <a:pt x="4494" y="4970"/>
                  </a:lnTo>
                  <a:cubicBezTo>
                    <a:pt x="4494" y="4970"/>
                    <a:pt x="6011" y="1802"/>
                    <a:pt x="3784" y="323"/>
                  </a:cubicBezTo>
                  <a:cubicBezTo>
                    <a:pt x="3436" y="92"/>
                    <a:pt x="3063" y="1"/>
                    <a:pt x="2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5"/>
            <p:cNvSpPr/>
            <p:nvPr/>
          </p:nvSpPr>
          <p:spPr>
            <a:xfrm>
              <a:off x="1672712" y="1336972"/>
              <a:ext cx="429522" cy="455153"/>
            </a:xfrm>
            <a:custGeom>
              <a:avLst/>
              <a:gdLst/>
              <a:ahLst/>
              <a:cxnLst/>
              <a:rect l="l" t="t" r="r" b="b"/>
              <a:pathLst>
                <a:path w="15132" h="16035" extrusionOk="0">
                  <a:moveTo>
                    <a:pt x="5549" y="1"/>
                  </a:moveTo>
                  <a:lnTo>
                    <a:pt x="5549" y="1"/>
                  </a:lnTo>
                  <a:cubicBezTo>
                    <a:pt x="5549" y="1"/>
                    <a:pt x="0" y="8027"/>
                    <a:pt x="5722" y="16035"/>
                  </a:cubicBezTo>
                  <a:cubicBezTo>
                    <a:pt x="5722" y="16035"/>
                    <a:pt x="15131" y="10562"/>
                    <a:pt x="5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5"/>
            <p:cNvSpPr/>
            <p:nvPr/>
          </p:nvSpPr>
          <p:spPr>
            <a:xfrm>
              <a:off x="1768625" y="1490565"/>
              <a:ext cx="77434" cy="69032"/>
            </a:xfrm>
            <a:custGeom>
              <a:avLst/>
              <a:gdLst/>
              <a:ahLst/>
              <a:cxnLst/>
              <a:rect l="l" t="t" r="r" b="b"/>
              <a:pathLst>
                <a:path w="2728" h="2432" extrusionOk="0">
                  <a:moveTo>
                    <a:pt x="1366" y="0"/>
                  </a:moveTo>
                  <a:cubicBezTo>
                    <a:pt x="1232" y="0"/>
                    <a:pt x="1095" y="23"/>
                    <a:pt x="961" y="72"/>
                  </a:cubicBezTo>
                  <a:cubicBezTo>
                    <a:pt x="327" y="303"/>
                    <a:pt x="0" y="994"/>
                    <a:pt x="231" y="1628"/>
                  </a:cubicBezTo>
                  <a:cubicBezTo>
                    <a:pt x="411" y="2123"/>
                    <a:pt x="874" y="2431"/>
                    <a:pt x="1370" y="2431"/>
                  </a:cubicBezTo>
                  <a:cubicBezTo>
                    <a:pt x="1508" y="2431"/>
                    <a:pt x="1648" y="2407"/>
                    <a:pt x="1786" y="2357"/>
                  </a:cubicBezTo>
                  <a:cubicBezTo>
                    <a:pt x="2401" y="2127"/>
                    <a:pt x="2727" y="1436"/>
                    <a:pt x="2516" y="802"/>
                  </a:cubicBezTo>
                  <a:cubicBezTo>
                    <a:pt x="2334" y="318"/>
                    <a:pt x="1867" y="0"/>
                    <a:pt x="13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5"/>
            <p:cNvSpPr/>
            <p:nvPr/>
          </p:nvSpPr>
          <p:spPr>
            <a:xfrm>
              <a:off x="1865112" y="1466782"/>
              <a:ext cx="38172" cy="33937"/>
            </a:xfrm>
            <a:custGeom>
              <a:avLst/>
              <a:gdLst/>
              <a:ahLst/>
              <a:cxnLst/>
              <a:rect l="l" t="t" r="r" b="b"/>
              <a:pathLst>
                <a:path w="2862" h="2544" extrusionOk="0">
                  <a:moveTo>
                    <a:pt x="1416" y="1"/>
                  </a:moveTo>
                  <a:cubicBezTo>
                    <a:pt x="1277" y="1"/>
                    <a:pt x="1136" y="24"/>
                    <a:pt x="999" y="72"/>
                  </a:cubicBezTo>
                  <a:cubicBezTo>
                    <a:pt x="346" y="322"/>
                    <a:pt x="0" y="1032"/>
                    <a:pt x="231" y="1704"/>
                  </a:cubicBezTo>
                  <a:cubicBezTo>
                    <a:pt x="413" y="2220"/>
                    <a:pt x="906" y="2544"/>
                    <a:pt x="1436" y="2544"/>
                  </a:cubicBezTo>
                  <a:cubicBezTo>
                    <a:pt x="1578" y="2544"/>
                    <a:pt x="1722" y="2521"/>
                    <a:pt x="1863" y="2472"/>
                  </a:cubicBezTo>
                  <a:cubicBezTo>
                    <a:pt x="2516" y="2223"/>
                    <a:pt x="2862" y="1512"/>
                    <a:pt x="2631" y="840"/>
                  </a:cubicBezTo>
                  <a:cubicBezTo>
                    <a:pt x="2434" y="325"/>
                    <a:pt x="1937" y="1"/>
                    <a:pt x="1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5"/>
            <p:cNvSpPr/>
            <p:nvPr/>
          </p:nvSpPr>
          <p:spPr>
            <a:xfrm>
              <a:off x="1816059" y="1408198"/>
              <a:ext cx="52342" cy="46466"/>
            </a:xfrm>
            <a:custGeom>
              <a:avLst/>
              <a:gdLst/>
              <a:ahLst/>
              <a:cxnLst/>
              <a:rect l="l" t="t" r="r" b="b"/>
              <a:pathLst>
                <a:path w="1844" h="1637" extrusionOk="0">
                  <a:moveTo>
                    <a:pt x="933" y="1"/>
                  </a:moveTo>
                  <a:cubicBezTo>
                    <a:pt x="840" y="1"/>
                    <a:pt x="746" y="17"/>
                    <a:pt x="653" y="51"/>
                  </a:cubicBezTo>
                  <a:cubicBezTo>
                    <a:pt x="211" y="204"/>
                    <a:pt x="0" y="665"/>
                    <a:pt x="154" y="1088"/>
                  </a:cubicBezTo>
                  <a:cubicBezTo>
                    <a:pt x="274" y="1432"/>
                    <a:pt x="581" y="1637"/>
                    <a:pt x="911" y="1637"/>
                  </a:cubicBezTo>
                  <a:cubicBezTo>
                    <a:pt x="1004" y="1637"/>
                    <a:pt x="1098" y="1620"/>
                    <a:pt x="1191" y="1587"/>
                  </a:cubicBezTo>
                  <a:cubicBezTo>
                    <a:pt x="1632" y="1433"/>
                    <a:pt x="1844" y="972"/>
                    <a:pt x="1690" y="550"/>
                  </a:cubicBezTo>
                  <a:cubicBezTo>
                    <a:pt x="1570" y="205"/>
                    <a:pt x="1263" y="1"/>
                    <a:pt x="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5"/>
            <p:cNvSpPr/>
            <p:nvPr/>
          </p:nvSpPr>
          <p:spPr>
            <a:xfrm>
              <a:off x="1849300" y="1530622"/>
              <a:ext cx="88873" cy="78807"/>
            </a:xfrm>
            <a:custGeom>
              <a:avLst/>
              <a:gdLst/>
              <a:ahLst/>
              <a:cxnLst/>
              <a:rect l="l" t="t" r="r" b="b"/>
              <a:pathLst>
                <a:path w="3476" h="3082" extrusionOk="0">
                  <a:moveTo>
                    <a:pt x="1731" y="1"/>
                  </a:moveTo>
                  <a:cubicBezTo>
                    <a:pt x="1558" y="1"/>
                    <a:pt x="1382" y="30"/>
                    <a:pt x="1210" y="92"/>
                  </a:cubicBezTo>
                  <a:cubicBezTo>
                    <a:pt x="423" y="380"/>
                    <a:pt x="0" y="1263"/>
                    <a:pt x="288" y="2069"/>
                  </a:cubicBezTo>
                  <a:cubicBezTo>
                    <a:pt x="515" y="2688"/>
                    <a:pt x="1109" y="3082"/>
                    <a:pt x="1735" y="3082"/>
                  </a:cubicBezTo>
                  <a:cubicBezTo>
                    <a:pt x="1906" y="3082"/>
                    <a:pt x="2079" y="3053"/>
                    <a:pt x="2247" y="2991"/>
                  </a:cubicBezTo>
                  <a:cubicBezTo>
                    <a:pt x="3053" y="2703"/>
                    <a:pt x="3476" y="1820"/>
                    <a:pt x="3188" y="1013"/>
                  </a:cubicBezTo>
                  <a:cubicBezTo>
                    <a:pt x="2961" y="394"/>
                    <a:pt x="2367" y="1"/>
                    <a:pt x="17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5"/>
            <p:cNvSpPr/>
            <p:nvPr/>
          </p:nvSpPr>
          <p:spPr>
            <a:xfrm>
              <a:off x="1781164" y="1587706"/>
              <a:ext cx="52347" cy="46417"/>
            </a:xfrm>
            <a:custGeom>
              <a:avLst/>
              <a:gdLst/>
              <a:ahLst/>
              <a:cxnLst/>
              <a:rect l="l" t="t" r="r" b="b"/>
              <a:pathLst>
                <a:path w="2766" h="2453" extrusionOk="0">
                  <a:moveTo>
                    <a:pt x="1397" y="1"/>
                  </a:moveTo>
                  <a:cubicBezTo>
                    <a:pt x="1258" y="1"/>
                    <a:pt x="1117" y="25"/>
                    <a:pt x="980" y="74"/>
                  </a:cubicBezTo>
                  <a:cubicBezTo>
                    <a:pt x="346" y="305"/>
                    <a:pt x="0" y="996"/>
                    <a:pt x="231" y="1649"/>
                  </a:cubicBezTo>
                  <a:cubicBezTo>
                    <a:pt x="411" y="2145"/>
                    <a:pt x="885" y="2453"/>
                    <a:pt x="1387" y="2453"/>
                  </a:cubicBezTo>
                  <a:cubicBezTo>
                    <a:pt x="1526" y="2453"/>
                    <a:pt x="1668" y="2429"/>
                    <a:pt x="1805" y="2379"/>
                  </a:cubicBezTo>
                  <a:cubicBezTo>
                    <a:pt x="2439" y="2148"/>
                    <a:pt x="2766" y="1457"/>
                    <a:pt x="2554" y="823"/>
                  </a:cubicBezTo>
                  <a:cubicBezTo>
                    <a:pt x="2374" y="312"/>
                    <a:pt x="1899"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5"/>
            <p:cNvSpPr/>
            <p:nvPr/>
          </p:nvSpPr>
          <p:spPr>
            <a:xfrm>
              <a:off x="1806216" y="1639959"/>
              <a:ext cx="110673" cy="98269"/>
            </a:xfrm>
            <a:custGeom>
              <a:avLst/>
              <a:gdLst/>
              <a:ahLst/>
              <a:cxnLst/>
              <a:rect l="l" t="t" r="r" b="b"/>
              <a:pathLst>
                <a:path w="3899" h="3462" extrusionOk="0">
                  <a:moveTo>
                    <a:pt x="1946" y="0"/>
                  </a:moveTo>
                  <a:cubicBezTo>
                    <a:pt x="1753" y="0"/>
                    <a:pt x="1556" y="33"/>
                    <a:pt x="1364" y="103"/>
                  </a:cubicBezTo>
                  <a:cubicBezTo>
                    <a:pt x="480" y="429"/>
                    <a:pt x="0" y="1408"/>
                    <a:pt x="327" y="2311"/>
                  </a:cubicBezTo>
                  <a:cubicBezTo>
                    <a:pt x="585" y="3024"/>
                    <a:pt x="1251" y="3462"/>
                    <a:pt x="1965" y="3462"/>
                  </a:cubicBezTo>
                  <a:cubicBezTo>
                    <a:pt x="2154" y="3462"/>
                    <a:pt x="2346" y="3431"/>
                    <a:pt x="2535" y="3367"/>
                  </a:cubicBezTo>
                  <a:cubicBezTo>
                    <a:pt x="3437" y="3041"/>
                    <a:pt x="3898" y="2042"/>
                    <a:pt x="3591" y="1159"/>
                  </a:cubicBezTo>
                  <a:cubicBezTo>
                    <a:pt x="3334" y="449"/>
                    <a:pt x="2661" y="0"/>
                    <a:pt x="1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5"/>
            <p:cNvSpPr/>
            <p:nvPr/>
          </p:nvSpPr>
          <p:spPr>
            <a:xfrm>
              <a:off x="1823692" y="1207252"/>
              <a:ext cx="28357" cy="91059"/>
            </a:xfrm>
            <a:custGeom>
              <a:avLst/>
              <a:gdLst/>
              <a:ahLst/>
              <a:cxnLst/>
              <a:rect l="l" t="t" r="r" b="b"/>
              <a:pathLst>
                <a:path w="999" h="3208" extrusionOk="0">
                  <a:moveTo>
                    <a:pt x="845" y="1"/>
                  </a:moveTo>
                  <a:lnTo>
                    <a:pt x="0" y="3169"/>
                  </a:lnTo>
                  <a:lnTo>
                    <a:pt x="134" y="3207"/>
                  </a:lnTo>
                  <a:lnTo>
                    <a:pt x="999" y="39"/>
                  </a:lnTo>
                  <a:lnTo>
                    <a:pt x="8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5"/>
            <p:cNvSpPr/>
            <p:nvPr/>
          </p:nvSpPr>
          <p:spPr>
            <a:xfrm>
              <a:off x="1840041" y="1199078"/>
              <a:ext cx="19642" cy="17457"/>
            </a:xfrm>
            <a:custGeom>
              <a:avLst/>
              <a:gdLst/>
              <a:ahLst/>
              <a:cxnLst/>
              <a:rect l="l" t="t" r="r" b="b"/>
              <a:pathLst>
                <a:path w="692" h="615" extrusionOk="0">
                  <a:moveTo>
                    <a:pt x="353" y="1"/>
                  </a:moveTo>
                  <a:cubicBezTo>
                    <a:pt x="319" y="1"/>
                    <a:pt x="284" y="7"/>
                    <a:pt x="250" y="20"/>
                  </a:cubicBezTo>
                  <a:cubicBezTo>
                    <a:pt x="77" y="77"/>
                    <a:pt x="0" y="250"/>
                    <a:pt x="58" y="423"/>
                  </a:cubicBezTo>
                  <a:cubicBezTo>
                    <a:pt x="102" y="542"/>
                    <a:pt x="216" y="615"/>
                    <a:pt x="337" y="615"/>
                  </a:cubicBezTo>
                  <a:cubicBezTo>
                    <a:pt x="372" y="615"/>
                    <a:pt x="407" y="609"/>
                    <a:pt x="442" y="596"/>
                  </a:cubicBezTo>
                  <a:cubicBezTo>
                    <a:pt x="615" y="538"/>
                    <a:pt x="691" y="365"/>
                    <a:pt x="634" y="212"/>
                  </a:cubicBezTo>
                  <a:cubicBezTo>
                    <a:pt x="589" y="77"/>
                    <a:pt x="474" y="1"/>
                    <a:pt x="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5"/>
            <p:cNvSpPr/>
            <p:nvPr/>
          </p:nvSpPr>
          <p:spPr>
            <a:xfrm>
              <a:off x="1859656" y="1252498"/>
              <a:ext cx="68152" cy="69231"/>
            </a:xfrm>
            <a:custGeom>
              <a:avLst/>
              <a:gdLst/>
              <a:ahLst/>
              <a:cxnLst/>
              <a:rect l="l" t="t" r="r" b="b"/>
              <a:pathLst>
                <a:path w="2401" h="2439" extrusionOk="0">
                  <a:moveTo>
                    <a:pt x="2285" y="0"/>
                  </a:moveTo>
                  <a:lnTo>
                    <a:pt x="0" y="2343"/>
                  </a:lnTo>
                  <a:lnTo>
                    <a:pt x="96" y="2439"/>
                  </a:lnTo>
                  <a:lnTo>
                    <a:pt x="2401" y="96"/>
                  </a:lnTo>
                  <a:lnTo>
                    <a:pt x="22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5"/>
            <p:cNvSpPr/>
            <p:nvPr/>
          </p:nvSpPr>
          <p:spPr>
            <a:xfrm>
              <a:off x="1916880" y="1245203"/>
              <a:ext cx="19103" cy="17741"/>
            </a:xfrm>
            <a:custGeom>
              <a:avLst/>
              <a:gdLst/>
              <a:ahLst/>
              <a:cxnLst/>
              <a:rect l="l" t="t" r="r" b="b"/>
              <a:pathLst>
                <a:path w="673" h="625" extrusionOk="0">
                  <a:moveTo>
                    <a:pt x="318" y="0"/>
                  </a:moveTo>
                  <a:cubicBezTo>
                    <a:pt x="174" y="0"/>
                    <a:pt x="53" y="107"/>
                    <a:pt x="20" y="257"/>
                  </a:cubicBezTo>
                  <a:cubicBezTo>
                    <a:pt x="1" y="430"/>
                    <a:pt x="116" y="584"/>
                    <a:pt x="269" y="622"/>
                  </a:cubicBezTo>
                  <a:cubicBezTo>
                    <a:pt x="282" y="624"/>
                    <a:pt x="295" y="624"/>
                    <a:pt x="307" y="624"/>
                  </a:cubicBezTo>
                  <a:cubicBezTo>
                    <a:pt x="467" y="624"/>
                    <a:pt x="617" y="514"/>
                    <a:pt x="634" y="353"/>
                  </a:cubicBezTo>
                  <a:cubicBezTo>
                    <a:pt x="673" y="200"/>
                    <a:pt x="558" y="27"/>
                    <a:pt x="385" y="8"/>
                  </a:cubicBezTo>
                  <a:cubicBezTo>
                    <a:pt x="362" y="3"/>
                    <a:pt x="340" y="0"/>
                    <a:pt x="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5"/>
            <p:cNvSpPr/>
            <p:nvPr/>
          </p:nvSpPr>
          <p:spPr>
            <a:xfrm>
              <a:off x="1395249" y="1287099"/>
              <a:ext cx="435000" cy="205252"/>
            </a:xfrm>
            <a:custGeom>
              <a:avLst/>
              <a:gdLst/>
              <a:ahLst/>
              <a:cxnLst/>
              <a:rect l="l" t="t" r="r" b="b"/>
              <a:pathLst>
                <a:path w="15325" h="7231" extrusionOk="0">
                  <a:moveTo>
                    <a:pt x="8315" y="0"/>
                  </a:moveTo>
                  <a:cubicBezTo>
                    <a:pt x="1419" y="0"/>
                    <a:pt x="1" y="6558"/>
                    <a:pt x="1" y="6558"/>
                  </a:cubicBezTo>
                  <a:cubicBezTo>
                    <a:pt x="1504" y="7032"/>
                    <a:pt x="2919" y="7230"/>
                    <a:pt x="4235" y="7230"/>
                  </a:cubicBezTo>
                  <a:cubicBezTo>
                    <a:pt x="11139" y="7230"/>
                    <a:pt x="15324" y="1758"/>
                    <a:pt x="15324" y="1758"/>
                  </a:cubicBezTo>
                  <a:cubicBezTo>
                    <a:pt x="12518" y="495"/>
                    <a:pt x="10210" y="0"/>
                    <a:pt x="8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5"/>
            <p:cNvSpPr/>
            <p:nvPr/>
          </p:nvSpPr>
          <p:spPr>
            <a:xfrm>
              <a:off x="1588211" y="1381167"/>
              <a:ext cx="69799" cy="68720"/>
            </a:xfrm>
            <a:custGeom>
              <a:avLst/>
              <a:gdLst/>
              <a:ahLst/>
              <a:cxnLst/>
              <a:rect l="l" t="t" r="r" b="b"/>
              <a:pathLst>
                <a:path w="2459" h="2421" extrusionOk="0">
                  <a:moveTo>
                    <a:pt x="1233" y="0"/>
                  </a:moveTo>
                  <a:cubicBezTo>
                    <a:pt x="577" y="0"/>
                    <a:pt x="39" y="530"/>
                    <a:pt x="20" y="1172"/>
                  </a:cubicBezTo>
                  <a:cubicBezTo>
                    <a:pt x="1" y="1844"/>
                    <a:pt x="539" y="2401"/>
                    <a:pt x="1191" y="2420"/>
                  </a:cubicBezTo>
                  <a:cubicBezTo>
                    <a:pt x="1204" y="2420"/>
                    <a:pt x="1216" y="2421"/>
                    <a:pt x="1228" y="2421"/>
                  </a:cubicBezTo>
                  <a:cubicBezTo>
                    <a:pt x="1883" y="2421"/>
                    <a:pt x="2421" y="1909"/>
                    <a:pt x="2440" y="1249"/>
                  </a:cubicBezTo>
                  <a:cubicBezTo>
                    <a:pt x="2459" y="577"/>
                    <a:pt x="1940" y="20"/>
                    <a:pt x="1268" y="1"/>
                  </a:cubicBezTo>
                  <a:cubicBezTo>
                    <a:pt x="1257" y="0"/>
                    <a:pt x="1245" y="0"/>
                    <a:pt x="12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5"/>
            <p:cNvSpPr/>
            <p:nvPr/>
          </p:nvSpPr>
          <p:spPr>
            <a:xfrm>
              <a:off x="1642984" y="1307752"/>
              <a:ext cx="73091" cy="72041"/>
            </a:xfrm>
            <a:custGeom>
              <a:avLst/>
              <a:gdLst/>
              <a:ahLst/>
              <a:cxnLst/>
              <a:rect l="l" t="t" r="r" b="b"/>
              <a:pathLst>
                <a:path w="2575" h="2538" extrusionOk="0">
                  <a:moveTo>
                    <a:pt x="1257" y="0"/>
                  </a:moveTo>
                  <a:cubicBezTo>
                    <a:pt x="578" y="0"/>
                    <a:pt x="39" y="544"/>
                    <a:pt x="20" y="1231"/>
                  </a:cubicBezTo>
                  <a:cubicBezTo>
                    <a:pt x="1" y="1922"/>
                    <a:pt x="539" y="2518"/>
                    <a:pt x="1249" y="2537"/>
                  </a:cubicBezTo>
                  <a:cubicBezTo>
                    <a:pt x="1261" y="2537"/>
                    <a:pt x="1272" y="2537"/>
                    <a:pt x="1284" y="2537"/>
                  </a:cubicBezTo>
                  <a:cubicBezTo>
                    <a:pt x="1960" y="2537"/>
                    <a:pt x="2536" y="1988"/>
                    <a:pt x="2555" y="1308"/>
                  </a:cubicBezTo>
                  <a:cubicBezTo>
                    <a:pt x="2574" y="597"/>
                    <a:pt x="2017" y="21"/>
                    <a:pt x="1326" y="2"/>
                  </a:cubicBezTo>
                  <a:cubicBezTo>
                    <a:pt x="1303" y="1"/>
                    <a:pt x="1280" y="0"/>
                    <a:pt x="12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5"/>
            <p:cNvSpPr/>
            <p:nvPr/>
          </p:nvSpPr>
          <p:spPr>
            <a:xfrm>
              <a:off x="1743636" y="1314336"/>
              <a:ext cx="47431" cy="46381"/>
            </a:xfrm>
            <a:custGeom>
              <a:avLst/>
              <a:gdLst/>
              <a:ahLst/>
              <a:cxnLst/>
              <a:rect l="l" t="t" r="r" b="b"/>
              <a:pathLst>
                <a:path w="1671" h="1634" extrusionOk="0">
                  <a:moveTo>
                    <a:pt x="830" y="0"/>
                  </a:moveTo>
                  <a:cubicBezTo>
                    <a:pt x="384" y="0"/>
                    <a:pt x="19" y="358"/>
                    <a:pt x="19" y="788"/>
                  </a:cubicBezTo>
                  <a:cubicBezTo>
                    <a:pt x="0" y="1249"/>
                    <a:pt x="346" y="1633"/>
                    <a:pt x="807" y="1633"/>
                  </a:cubicBezTo>
                  <a:cubicBezTo>
                    <a:pt x="818" y="1634"/>
                    <a:pt x="830" y="1634"/>
                    <a:pt x="841" y="1634"/>
                  </a:cubicBezTo>
                  <a:cubicBezTo>
                    <a:pt x="1286" y="1634"/>
                    <a:pt x="1633" y="1276"/>
                    <a:pt x="1652" y="846"/>
                  </a:cubicBezTo>
                  <a:cubicBezTo>
                    <a:pt x="1671" y="385"/>
                    <a:pt x="1306" y="20"/>
                    <a:pt x="864" y="1"/>
                  </a:cubicBezTo>
                  <a:cubicBezTo>
                    <a:pt x="853" y="1"/>
                    <a:pt x="841" y="0"/>
                    <a:pt x="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5"/>
            <p:cNvSpPr/>
            <p:nvPr/>
          </p:nvSpPr>
          <p:spPr>
            <a:xfrm>
              <a:off x="1505096" y="1313734"/>
              <a:ext cx="88873" cy="87284"/>
            </a:xfrm>
            <a:custGeom>
              <a:avLst/>
              <a:gdLst/>
              <a:ahLst/>
              <a:cxnLst/>
              <a:rect l="l" t="t" r="r" b="b"/>
              <a:pathLst>
                <a:path w="3131" h="3075" extrusionOk="0">
                  <a:moveTo>
                    <a:pt x="1543" y="0"/>
                  </a:moveTo>
                  <a:cubicBezTo>
                    <a:pt x="712" y="0"/>
                    <a:pt x="57" y="658"/>
                    <a:pt x="19" y="1480"/>
                  </a:cubicBezTo>
                  <a:cubicBezTo>
                    <a:pt x="0" y="2344"/>
                    <a:pt x="672" y="3055"/>
                    <a:pt x="1517" y="3074"/>
                  </a:cubicBezTo>
                  <a:cubicBezTo>
                    <a:pt x="1529" y="3074"/>
                    <a:pt x="1541" y="3074"/>
                    <a:pt x="1553" y="3074"/>
                  </a:cubicBezTo>
                  <a:cubicBezTo>
                    <a:pt x="2382" y="3074"/>
                    <a:pt x="3073" y="2428"/>
                    <a:pt x="3111" y="1576"/>
                  </a:cubicBezTo>
                  <a:cubicBezTo>
                    <a:pt x="3130" y="731"/>
                    <a:pt x="2458" y="21"/>
                    <a:pt x="1613" y="2"/>
                  </a:cubicBezTo>
                  <a:cubicBezTo>
                    <a:pt x="1590" y="1"/>
                    <a:pt x="1566" y="0"/>
                    <a:pt x="1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5"/>
            <p:cNvSpPr/>
            <p:nvPr/>
          </p:nvSpPr>
          <p:spPr>
            <a:xfrm>
              <a:off x="1491729" y="1424171"/>
              <a:ext cx="70338" cy="69827"/>
            </a:xfrm>
            <a:custGeom>
              <a:avLst/>
              <a:gdLst/>
              <a:ahLst/>
              <a:cxnLst/>
              <a:rect l="l" t="t" r="r" b="b"/>
              <a:pathLst>
                <a:path w="2478" h="2460" extrusionOk="0">
                  <a:moveTo>
                    <a:pt x="1233" y="1"/>
                  </a:moveTo>
                  <a:cubicBezTo>
                    <a:pt x="577" y="1"/>
                    <a:pt x="39" y="531"/>
                    <a:pt x="20" y="1192"/>
                  </a:cubicBezTo>
                  <a:cubicBezTo>
                    <a:pt x="1" y="1864"/>
                    <a:pt x="519" y="2440"/>
                    <a:pt x="1211" y="2459"/>
                  </a:cubicBezTo>
                  <a:cubicBezTo>
                    <a:pt x="1222" y="2459"/>
                    <a:pt x="1234" y="2459"/>
                    <a:pt x="1245" y="2459"/>
                  </a:cubicBezTo>
                  <a:cubicBezTo>
                    <a:pt x="1902" y="2459"/>
                    <a:pt x="2440" y="1929"/>
                    <a:pt x="2459" y="1268"/>
                  </a:cubicBezTo>
                  <a:cubicBezTo>
                    <a:pt x="2478" y="596"/>
                    <a:pt x="1959" y="20"/>
                    <a:pt x="1268" y="1"/>
                  </a:cubicBezTo>
                  <a:cubicBezTo>
                    <a:pt x="1257" y="1"/>
                    <a:pt x="1245" y="1"/>
                    <a:pt x="12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5"/>
            <p:cNvSpPr/>
            <p:nvPr/>
          </p:nvSpPr>
          <p:spPr>
            <a:xfrm>
              <a:off x="1448127" y="1385858"/>
              <a:ext cx="38727" cy="38317"/>
            </a:xfrm>
            <a:custGeom>
              <a:avLst/>
              <a:gdLst/>
              <a:ahLst/>
              <a:cxnLst/>
              <a:rect l="l" t="t" r="r" b="b"/>
              <a:pathLst>
                <a:path w="3496" h="3459" extrusionOk="0">
                  <a:moveTo>
                    <a:pt x="1770" y="1"/>
                  </a:moveTo>
                  <a:cubicBezTo>
                    <a:pt x="826" y="1"/>
                    <a:pt x="39" y="743"/>
                    <a:pt x="20" y="1691"/>
                  </a:cubicBezTo>
                  <a:cubicBezTo>
                    <a:pt x="1" y="2632"/>
                    <a:pt x="750" y="3438"/>
                    <a:pt x="1691" y="3457"/>
                  </a:cubicBezTo>
                  <a:cubicBezTo>
                    <a:pt x="1714" y="3458"/>
                    <a:pt x="1738" y="3459"/>
                    <a:pt x="1761" y="3459"/>
                  </a:cubicBezTo>
                  <a:cubicBezTo>
                    <a:pt x="2690" y="3459"/>
                    <a:pt x="3458" y="2723"/>
                    <a:pt x="3477" y="1787"/>
                  </a:cubicBezTo>
                  <a:cubicBezTo>
                    <a:pt x="3496" y="827"/>
                    <a:pt x="2747" y="39"/>
                    <a:pt x="1806" y="1"/>
                  </a:cubicBezTo>
                  <a:cubicBezTo>
                    <a:pt x="1794" y="1"/>
                    <a:pt x="1782" y="1"/>
                    <a:pt x="1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45"/>
          <p:cNvGrpSpPr/>
          <p:nvPr/>
        </p:nvGrpSpPr>
        <p:grpSpPr>
          <a:xfrm>
            <a:off x="7797069" y="2889707"/>
            <a:ext cx="273760" cy="333929"/>
            <a:chOff x="7165238" y="1982873"/>
            <a:chExt cx="582716" cy="710789"/>
          </a:xfrm>
        </p:grpSpPr>
        <p:sp>
          <p:nvSpPr>
            <p:cNvPr id="4291" name="Google Shape;4291;p45"/>
            <p:cNvSpPr/>
            <p:nvPr/>
          </p:nvSpPr>
          <p:spPr>
            <a:xfrm>
              <a:off x="7165238" y="1982873"/>
              <a:ext cx="582716" cy="710789"/>
            </a:xfrm>
            <a:custGeom>
              <a:avLst/>
              <a:gdLst/>
              <a:ahLst/>
              <a:cxnLst/>
              <a:rect l="l" t="t" r="r" b="b"/>
              <a:pathLst>
                <a:path w="20529" h="25041" extrusionOk="0">
                  <a:moveTo>
                    <a:pt x="14384" y="0"/>
                  </a:moveTo>
                  <a:lnTo>
                    <a:pt x="14384" y="0"/>
                  </a:lnTo>
                  <a:cubicBezTo>
                    <a:pt x="7797" y="5742"/>
                    <a:pt x="8815" y="10830"/>
                    <a:pt x="8815" y="10830"/>
                  </a:cubicBezTo>
                  <a:cubicBezTo>
                    <a:pt x="5561" y="5853"/>
                    <a:pt x="1438" y="5644"/>
                    <a:pt x="767" y="5644"/>
                  </a:cubicBezTo>
                  <a:cubicBezTo>
                    <a:pt x="706" y="5644"/>
                    <a:pt x="673" y="5646"/>
                    <a:pt x="673" y="5646"/>
                  </a:cubicBezTo>
                  <a:cubicBezTo>
                    <a:pt x="1211" y="12674"/>
                    <a:pt x="7317" y="14172"/>
                    <a:pt x="7317" y="14172"/>
                  </a:cubicBezTo>
                  <a:cubicBezTo>
                    <a:pt x="6857" y="14086"/>
                    <a:pt x="6417" y="14048"/>
                    <a:pt x="5999" y="14048"/>
                  </a:cubicBezTo>
                  <a:cubicBezTo>
                    <a:pt x="2085" y="14048"/>
                    <a:pt x="1" y="17417"/>
                    <a:pt x="1" y="17417"/>
                  </a:cubicBezTo>
                  <a:cubicBezTo>
                    <a:pt x="961" y="17755"/>
                    <a:pt x="1835" y="17892"/>
                    <a:pt x="2620" y="17892"/>
                  </a:cubicBezTo>
                  <a:cubicBezTo>
                    <a:pt x="5658" y="17892"/>
                    <a:pt x="7372" y="15839"/>
                    <a:pt x="7673" y="15446"/>
                  </a:cubicBezTo>
                  <a:lnTo>
                    <a:pt x="7673" y="15446"/>
                  </a:lnTo>
                  <a:cubicBezTo>
                    <a:pt x="3429" y="21209"/>
                    <a:pt x="4763" y="25040"/>
                    <a:pt x="4763" y="25040"/>
                  </a:cubicBezTo>
                  <a:cubicBezTo>
                    <a:pt x="8911" y="23005"/>
                    <a:pt x="9737" y="16322"/>
                    <a:pt x="9737" y="16322"/>
                  </a:cubicBezTo>
                  <a:cubicBezTo>
                    <a:pt x="9890" y="24541"/>
                    <a:pt x="14095" y="24810"/>
                    <a:pt x="14095" y="24810"/>
                  </a:cubicBezTo>
                  <a:cubicBezTo>
                    <a:pt x="15035" y="19115"/>
                    <a:pt x="11149" y="15909"/>
                    <a:pt x="11138" y="15900"/>
                  </a:cubicBezTo>
                  <a:lnTo>
                    <a:pt x="11138" y="15900"/>
                  </a:lnTo>
                  <a:cubicBezTo>
                    <a:pt x="14226" y="18439"/>
                    <a:pt x="16398" y="19160"/>
                    <a:pt x="17870" y="19160"/>
                  </a:cubicBezTo>
                  <a:cubicBezTo>
                    <a:pt x="19804" y="19160"/>
                    <a:pt x="20528" y="17916"/>
                    <a:pt x="20528" y="17916"/>
                  </a:cubicBezTo>
                  <a:cubicBezTo>
                    <a:pt x="17283" y="15286"/>
                    <a:pt x="12080" y="14172"/>
                    <a:pt x="12079" y="14172"/>
                  </a:cubicBezTo>
                  <a:lnTo>
                    <a:pt x="12079" y="14172"/>
                  </a:lnTo>
                  <a:cubicBezTo>
                    <a:pt x="12558" y="14254"/>
                    <a:pt x="13012" y="14292"/>
                    <a:pt x="13442" y="14292"/>
                  </a:cubicBezTo>
                  <a:cubicBezTo>
                    <a:pt x="18837" y="14292"/>
                    <a:pt x="20451" y="8296"/>
                    <a:pt x="20451" y="8296"/>
                  </a:cubicBezTo>
                  <a:cubicBezTo>
                    <a:pt x="20237" y="8285"/>
                    <a:pt x="20026" y="8280"/>
                    <a:pt x="19820" y="8280"/>
                  </a:cubicBezTo>
                  <a:cubicBezTo>
                    <a:pt x="15294" y="8280"/>
                    <a:pt x="12770" y="10721"/>
                    <a:pt x="11869" y="11812"/>
                  </a:cubicBezTo>
                  <a:lnTo>
                    <a:pt x="11869" y="11812"/>
                  </a:lnTo>
                  <a:cubicBezTo>
                    <a:pt x="17415" y="4189"/>
                    <a:pt x="14384" y="1"/>
                    <a:pt x="14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5"/>
            <p:cNvSpPr/>
            <p:nvPr/>
          </p:nvSpPr>
          <p:spPr>
            <a:xfrm>
              <a:off x="7235576" y="2054261"/>
              <a:ext cx="451321" cy="556005"/>
            </a:xfrm>
            <a:custGeom>
              <a:avLst/>
              <a:gdLst/>
              <a:ahLst/>
              <a:cxnLst/>
              <a:rect l="l" t="t" r="r" b="b"/>
              <a:pathLst>
                <a:path w="15900" h="19588" extrusionOk="0">
                  <a:moveTo>
                    <a:pt x="10945" y="1"/>
                  </a:moveTo>
                  <a:cubicBezTo>
                    <a:pt x="8526" y="2708"/>
                    <a:pt x="6510" y="11004"/>
                    <a:pt x="6510" y="11004"/>
                  </a:cubicBezTo>
                  <a:cubicBezTo>
                    <a:pt x="5780" y="9237"/>
                    <a:pt x="1" y="4648"/>
                    <a:pt x="0" y="4648"/>
                  </a:cubicBezTo>
                  <a:lnTo>
                    <a:pt x="0" y="4648"/>
                  </a:lnTo>
                  <a:cubicBezTo>
                    <a:pt x="1171" y="7931"/>
                    <a:pt x="6145" y="11599"/>
                    <a:pt x="6145" y="11599"/>
                  </a:cubicBezTo>
                  <a:cubicBezTo>
                    <a:pt x="4186" y="12329"/>
                    <a:pt x="96" y="14153"/>
                    <a:pt x="96" y="14153"/>
                  </a:cubicBezTo>
                  <a:cubicBezTo>
                    <a:pt x="157" y="14155"/>
                    <a:pt x="218" y="14156"/>
                    <a:pt x="279" y="14156"/>
                  </a:cubicBezTo>
                  <a:cubicBezTo>
                    <a:pt x="3134" y="14156"/>
                    <a:pt x="6336" y="12003"/>
                    <a:pt x="6337" y="12002"/>
                  </a:cubicBezTo>
                  <a:lnTo>
                    <a:pt x="6337" y="12002"/>
                  </a:lnTo>
                  <a:cubicBezTo>
                    <a:pt x="5396" y="13250"/>
                    <a:pt x="3745" y="19357"/>
                    <a:pt x="3745" y="19357"/>
                  </a:cubicBezTo>
                  <a:cubicBezTo>
                    <a:pt x="5646" y="16419"/>
                    <a:pt x="7067" y="12117"/>
                    <a:pt x="7067" y="12117"/>
                  </a:cubicBezTo>
                  <a:cubicBezTo>
                    <a:pt x="7585" y="15036"/>
                    <a:pt x="10427" y="19587"/>
                    <a:pt x="10427" y="19587"/>
                  </a:cubicBezTo>
                  <a:cubicBezTo>
                    <a:pt x="10254" y="16092"/>
                    <a:pt x="7412" y="11907"/>
                    <a:pt x="7412" y="11906"/>
                  </a:cubicBezTo>
                  <a:lnTo>
                    <a:pt x="7412" y="11906"/>
                  </a:lnTo>
                  <a:cubicBezTo>
                    <a:pt x="12002" y="14307"/>
                    <a:pt x="15900" y="15286"/>
                    <a:pt x="15900" y="15286"/>
                  </a:cubicBezTo>
                  <a:cubicBezTo>
                    <a:pt x="13576" y="13538"/>
                    <a:pt x="7374" y="11311"/>
                    <a:pt x="7374" y="11311"/>
                  </a:cubicBezTo>
                  <a:cubicBezTo>
                    <a:pt x="11387" y="11100"/>
                    <a:pt x="15477" y="7336"/>
                    <a:pt x="15477" y="7336"/>
                  </a:cubicBezTo>
                  <a:lnTo>
                    <a:pt x="15477" y="7336"/>
                  </a:lnTo>
                  <a:cubicBezTo>
                    <a:pt x="13557" y="7413"/>
                    <a:pt x="7623" y="10639"/>
                    <a:pt x="7623" y="10639"/>
                  </a:cubicBezTo>
                  <a:cubicBezTo>
                    <a:pt x="9524" y="6683"/>
                    <a:pt x="10945" y="1"/>
                    <a:pt x="10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5"/>
            <p:cNvSpPr/>
            <p:nvPr/>
          </p:nvSpPr>
          <p:spPr>
            <a:xfrm>
              <a:off x="7396462" y="2309385"/>
              <a:ext cx="119189" cy="115243"/>
            </a:xfrm>
            <a:custGeom>
              <a:avLst/>
              <a:gdLst/>
              <a:ahLst/>
              <a:cxnLst/>
              <a:rect l="l" t="t" r="r" b="b"/>
              <a:pathLst>
                <a:path w="4199" h="4060" extrusionOk="0">
                  <a:moveTo>
                    <a:pt x="1722" y="0"/>
                  </a:moveTo>
                  <a:cubicBezTo>
                    <a:pt x="837" y="0"/>
                    <a:pt x="0" y="677"/>
                    <a:pt x="35" y="2169"/>
                  </a:cubicBezTo>
                  <a:cubicBezTo>
                    <a:pt x="35" y="2169"/>
                    <a:pt x="170" y="3744"/>
                    <a:pt x="1610" y="4032"/>
                  </a:cubicBezTo>
                  <a:cubicBezTo>
                    <a:pt x="1701" y="4050"/>
                    <a:pt x="1792" y="4059"/>
                    <a:pt x="1881" y="4059"/>
                  </a:cubicBezTo>
                  <a:cubicBezTo>
                    <a:pt x="3195" y="4059"/>
                    <a:pt x="4199" y="2157"/>
                    <a:pt x="3300" y="844"/>
                  </a:cubicBezTo>
                  <a:cubicBezTo>
                    <a:pt x="2910" y="295"/>
                    <a:pt x="2305" y="0"/>
                    <a:pt x="1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45"/>
          <p:cNvGrpSpPr/>
          <p:nvPr/>
        </p:nvGrpSpPr>
        <p:grpSpPr>
          <a:xfrm>
            <a:off x="7299582" y="3946770"/>
            <a:ext cx="771249" cy="760888"/>
            <a:chOff x="1320057" y="1923520"/>
            <a:chExt cx="771249" cy="760888"/>
          </a:xfrm>
        </p:grpSpPr>
        <p:sp>
          <p:nvSpPr>
            <p:cNvPr id="4295" name="Google Shape;4295;p45"/>
            <p:cNvSpPr/>
            <p:nvPr/>
          </p:nvSpPr>
          <p:spPr>
            <a:xfrm>
              <a:off x="1833476" y="2183441"/>
              <a:ext cx="4939" cy="120494"/>
            </a:xfrm>
            <a:custGeom>
              <a:avLst/>
              <a:gdLst/>
              <a:ahLst/>
              <a:cxnLst/>
              <a:rect l="l" t="t" r="r" b="b"/>
              <a:pathLst>
                <a:path w="174" h="4245" extrusionOk="0">
                  <a:moveTo>
                    <a:pt x="1" y="1"/>
                  </a:moveTo>
                  <a:lnTo>
                    <a:pt x="1" y="4244"/>
                  </a:lnTo>
                  <a:lnTo>
                    <a:pt x="174" y="4244"/>
                  </a:lnTo>
                  <a:lnTo>
                    <a:pt x="174" y="1"/>
                  </a:lnTo>
                  <a:close/>
                </a:path>
              </a:pathLst>
            </a:cu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5"/>
            <p:cNvSpPr/>
            <p:nvPr/>
          </p:nvSpPr>
          <p:spPr>
            <a:xfrm>
              <a:off x="1823144" y="2167631"/>
              <a:ext cx="23446" cy="23474"/>
            </a:xfrm>
            <a:custGeom>
              <a:avLst/>
              <a:gdLst/>
              <a:ahLst/>
              <a:cxnLst/>
              <a:rect l="l" t="t" r="r" b="b"/>
              <a:pathLst>
                <a:path w="826" h="827" extrusionOk="0">
                  <a:moveTo>
                    <a:pt x="423" y="1"/>
                  </a:moveTo>
                  <a:cubicBezTo>
                    <a:pt x="192" y="1"/>
                    <a:pt x="0" y="193"/>
                    <a:pt x="0" y="423"/>
                  </a:cubicBezTo>
                  <a:cubicBezTo>
                    <a:pt x="0" y="635"/>
                    <a:pt x="192" y="827"/>
                    <a:pt x="423" y="827"/>
                  </a:cubicBezTo>
                  <a:cubicBezTo>
                    <a:pt x="653" y="827"/>
                    <a:pt x="826" y="635"/>
                    <a:pt x="826" y="423"/>
                  </a:cubicBezTo>
                  <a:cubicBezTo>
                    <a:pt x="826" y="193"/>
                    <a:pt x="653" y="1"/>
                    <a:pt x="4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5"/>
            <p:cNvSpPr/>
            <p:nvPr/>
          </p:nvSpPr>
          <p:spPr>
            <a:xfrm>
              <a:off x="1804589" y="2183441"/>
              <a:ext cx="4939" cy="120494"/>
            </a:xfrm>
            <a:custGeom>
              <a:avLst/>
              <a:gdLst/>
              <a:ahLst/>
              <a:cxnLst/>
              <a:rect l="l" t="t" r="r" b="b"/>
              <a:pathLst>
                <a:path w="174" h="4245" extrusionOk="0">
                  <a:moveTo>
                    <a:pt x="1" y="1"/>
                  </a:moveTo>
                  <a:lnTo>
                    <a:pt x="1" y="4244"/>
                  </a:lnTo>
                  <a:lnTo>
                    <a:pt x="174" y="4244"/>
                  </a:lnTo>
                  <a:lnTo>
                    <a:pt x="174" y="1"/>
                  </a:lnTo>
                  <a:close/>
                </a:path>
              </a:pathLst>
            </a:cu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5"/>
            <p:cNvSpPr/>
            <p:nvPr/>
          </p:nvSpPr>
          <p:spPr>
            <a:xfrm>
              <a:off x="1794256" y="2167631"/>
              <a:ext cx="23446" cy="23474"/>
            </a:xfrm>
            <a:custGeom>
              <a:avLst/>
              <a:gdLst/>
              <a:ahLst/>
              <a:cxnLst/>
              <a:rect l="l" t="t" r="r" b="b"/>
              <a:pathLst>
                <a:path w="826" h="827" extrusionOk="0">
                  <a:moveTo>
                    <a:pt x="423" y="1"/>
                  </a:moveTo>
                  <a:cubicBezTo>
                    <a:pt x="192" y="1"/>
                    <a:pt x="0" y="193"/>
                    <a:pt x="0" y="423"/>
                  </a:cubicBezTo>
                  <a:cubicBezTo>
                    <a:pt x="0" y="635"/>
                    <a:pt x="192" y="827"/>
                    <a:pt x="423" y="827"/>
                  </a:cubicBezTo>
                  <a:cubicBezTo>
                    <a:pt x="653" y="827"/>
                    <a:pt x="826" y="635"/>
                    <a:pt x="826" y="423"/>
                  </a:cubicBezTo>
                  <a:cubicBezTo>
                    <a:pt x="826" y="193"/>
                    <a:pt x="653" y="1"/>
                    <a:pt x="4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5"/>
            <p:cNvSpPr/>
            <p:nvPr/>
          </p:nvSpPr>
          <p:spPr>
            <a:xfrm>
              <a:off x="1865105" y="2199251"/>
              <a:ext cx="38178" cy="117230"/>
            </a:xfrm>
            <a:custGeom>
              <a:avLst/>
              <a:gdLst/>
              <a:ahLst/>
              <a:cxnLst/>
              <a:rect l="l" t="t" r="r" b="b"/>
              <a:pathLst>
                <a:path w="1345" h="4130" extrusionOk="0">
                  <a:moveTo>
                    <a:pt x="1172" y="1"/>
                  </a:moveTo>
                  <a:lnTo>
                    <a:pt x="0" y="4091"/>
                  </a:lnTo>
                  <a:lnTo>
                    <a:pt x="173" y="4129"/>
                  </a:lnTo>
                  <a:lnTo>
                    <a:pt x="1345" y="39"/>
                  </a:lnTo>
                  <a:lnTo>
                    <a:pt x="1172" y="1"/>
                  </a:lnTo>
                  <a:close/>
                </a:path>
              </a:pathLst>
            </a:cu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5"/>
            <p:cNvSpPr/>
            <p:nvPr/>
          </p:nvSpPr>
          <p:spPr>
            <a:xfrm>
              <a:off x="1887984" y="2184122"/>
              <a:ext cx="26199" cy="23219"/>
            </a:xfrm>
            <a:custGeom>
              <a:avLst/>
              <a:gdLst/>
              <a:ahLst/>
              <a:cxnLst/>
              <a:rect l="l" t="t" r="r" b="b"/>
              <a:pathLst>
                <a:path w="923" h="818" extrusionOk="0">
                  <a:moveTo>
                    <a:pt x="459" y="0"/>
                  </a:moveTo>
                  <a:cubicBezTo>
                    <a:pt x="273" y="0"/>
                    <a:pt x="106" y="112"/>
                    <a:pt x="59" y="303"/>
                  </a:cubicBezTo>
                  <a:cubicBezTo>
                    <a:pt x="1" y="514"/>
                    <a:pt x="116" y="745"/>
                    <a:pt x="347" y="802"/>
                  </a:cubicBezTo>
                  <a:cubicBezTo>
                    <a:pt x="383" y="812"/>
                    <a:pt x="420" y="817"/>
                    <a:pt x="456" y="817"/>
                  </a:cubicBezTo>
                  <a:cubicBezTo>
                    <a:pt x="632" y="817"/>
                    <a:pt x="798" y="705"/>
                    <a:pt x="846" y="514"/>
                  </a:cubicBezTo>
                  <a:cubicBezTo>
                    <a:pt x="923" y="303"/>
                    <a:pt x="788" y="73"/>
                    <a:pt x="577" y="15"/>
                  </a:cubicBezTo>
                  <a:cubicBezTo>
                    <a:pt x="537" y="5"/>
                    <a:pt x="498" y="0"/>
                    <a:pt x="459" y="0"/>
                  </a:cubicBezTo>
                  <a:close/>
                </a:path>
              </a:pathLst>
            </a:custGeom>
            <a:solidFill>
              <a:srgbClr val="4D2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5"/>
            <p:cNvSpPr/>
            <p:nvPr/>
          </p:nvSpPr>
          <p:spPr>
            <a:xfrm>
              <a:off x="1320057" y="2000840"/>
              <a:ext cx="461682" cy="552855"/>
            </a:xfrm>
            <a:custGeom>
              <a:avLst/>
              <a:gdLst/>
              <a:ahLst/>
              <a:cxnLst/>
              <a:rect l="l" t="t" r="r" b="b"/>
              <a:pathLst>
                <a:path w="16265" h="19477" extrusionOk="0">
                  <a:moveTo>
                    <a:pt x="4919" y="1"/>
                  </a:moveTo>
                  <a:cubicBezTo>
                    <a:pt x="4444" y="1"/>
                    <a:pt x="3934" y="129"/>
                    <a:pt x="3360" y="385"/>
                  </a:cubicBezTo>
                  <a:cubicBezTo>
                    <a:pt x="0" y="1902"/>
                    <a:pt x="4666" y="11503"/>
                    <a:pt x="4666" y="11503"/>
                  </a:cubicBezTo>
                  <a:cubicBezTo>
                    <a:pt x="4666" y="11503"/>
                    <a:pt x="1440" y="14057"/>
                    <a:pt x="1440" y="16803"/>
                  </a:cubicBezTo>
                  <a:cubicBezTo>
                    <a:pt x="1440" y="18822"/>
                    <a:pt x="3018" y="19477"/>
                    <a:pt x="5008" y="19477"/>
                  </a:cubicBezTo>
                  <a:cubicBezTo>
                    <a:pt x="8224" y="19477"/>
                    <a:pt x="12518" y="17768"/>
                    <a:pt x="12981" y="17341"/>
                  </a:cubicBezTo>
                  <a:cubicBezTo>
                    <a:pt x="13730" y="16649"/>
                    <a:pt x="16264" y="11561"/>
                    <a:pt x="16264" y="11561"/>
                  </a:cubicBezTo>
                  <a:lnTo>
                    <a:pt x="16264" y="11561"/>
                  </a:lnTo>
                  <a:cubicBezTo>
                    <a:pt x="16264" y="11561"/>
                    <a:pt x="16208" y="11574"/>
                    <a:pt x="16100" y="11574"/>
                  </a:cubicBezTo>
                  <a:cubicBezTo>
                    <a:pt x="15556" y="11574"/>
                    <a:pt x="13706" y="11239"/>
                    <a:pt x="11253" y="7183"/>
                  </a:cubicBezTo>
                  <a:cubicBezTo>
                    <a:pt x="8352" y="2395"/>
                    <a:pt x="6971" y="1"/>
                    <a:pt x="4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5"/>
            <p:cNvSpPr/>
            <p:nvPr/>
          </p:nvSpPr>
          <p:spPr>
            <a:xfrm>
              <a:off x="1352274" y="1923520"/>
              <a:ext cx="501421" cy="450896"/>
            </a:xfrm>
            <a:custGeom>
              <a:avLst/>
              <a:gdLst/>
              <a:ahLst/>
              <a:cxnLst/>
              <a:rect l="l" t="t" r="r" b="b"/>
              <a:pathLst>
                <a:path w="17665" h="15885" extrusionOk="0">
                  <a:moveTo>
                    <a:pt x="4348" y="1"/>
                  </a:moveTo>
                  <a:cubicBezTo>
                    <a:pt x="4278" y="1"/>
                    <a:pt x="4210" y="6"/>
                    <a:pt x="4146" y="17"/>
                  </a:cubicBezTo>
                  <a:cubicBezTo>
                    <a:pt x="1410" y="490"/>
                    <a:pt x="0" y="4413"/>
                    <a:pt x="723" y="4413"/>
                  </a:cubicBezTo>
                  <a:cubicBezTo>
                    <a:pt x="853" y="4413"/>
                    <a:pt x="1051" y="4287"/>
                    <a:pt x="1323" y="3992"/>
                  </a:cubicBezTo>
                  <a:cubicBezTo>
                    <a:pt x="1953" y="3308"/>
                    <a:pt x="2655" y="2896"/>
                    <a:pt x="3398" y="2896"/>
                  </a:cubicBezTo>
                  <a:cubicBezTo>
                    <a:pt x="4761" y="2896"/>
                    <a:pt x="6263" y="4281"/>
                    <a:pt x="7717" y="7910"/>
                  </a:cubicBezTo>
                  <a:cubicBezTo>
                    <a:pt x="10740" y="15485"/>
                    <a:pt x="14102" y="15884"/>
                    <a:pt x="14777" y="15884"/>
                  </a:cubicBezTo>
                  <a:cubicBezTo>
                    <a:pt x="14857" y="15884"/>
                    <a:pt x="14899" y="15879"/>
                    <a:pt x="14899" y="15879"/>
                  </a:cubicBezTo>
                  <a:lnTo>
                    <a:pt x="17664" y="13075"/>
                  </a:lnTo>
                  <a:cubicBezTo>
                    <a:pt x="17664" y="13075"/>
                    <a:pt x="7780" y="1"/>
                    <a:pt x="4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5"/>
            <p:cNvSpPr/>
            <p:nvPr/>
          </p:nvSpPr>
          <p:spPr>
            <a:xfrm>
              <a:off x="1394709" y="2486508"/>
              <a:ext cx="20749" cy="20182"/>
            </a:xfrm>
            <a:custGeom>
              <a:avLst/>
              <a:gdLst/>
              <a:ahLst/>
              <a:cxnLst/>
              <a:rect l="l" t="t" r="r" b="b"/>
              <a:pathLst>
                <a:path w="731" h="711" extrusionOk="0">
                  <a:moveTo>
                    <a:pt x="366" y="0"/>
                  </a:moveTo>
                  <a:cubicBezTo>
                    <a:pt x="174" y="0"/>
                    <a:pt x="1" y="154"/>
                    <a:pt x="1" y="365"/>
                  </a:cubicBezTo>
                  <a:cubicBezTo>
                    <a:pt x="1" y="557"/>
                    <a:pt x="174" y="711"/>
                    <a:pt x="366" y="711"/>
                  </a:cubicBezTo>
                  <a:cubicBezTo>
                    <a:pt x="558" y="711"/>
                    <a:pt x="730" y="557"/>
                    <a:pt x="730" y="365"/>
                  </a:cubicBezTo>
                  <a:cubicBezTo>
                    <a:pt x="730" y="154"/>
                    <a:pt x="558" y="0"/>
                    <a:pt x="3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5"/>
            <p:cNvSpPr/>
            <p:nvPr/>
          </p:nvSpPr>
          <p:spPr>
            <a:xfrm>
              <a:off x="1439416" y="2493576"/>
              <a:ext cx="31082" cy="31110"/>
            </a:xfrm>
            <a:custGeom>
              <a:avLst/>
              <a:gdLst/>
              <a:ahLst/>
              <a:cxnLst/>
              <a:rect l="l" t="t" r="r" b="b"/>
              <a:pathLst>
                <a:path w="1095" h="1096" extrusionOk="0">
                  <a:moveTo>
                    <a:pt x="538" y="1"/>
                  </a:moveTo>
                  <a:cubicBezTo>
                    <a:pt x="250" y="1"/>
                    <a:pt x="0" y="250"/>
                    <a:pt x="0" y="539"/>
                  </a:cubicBezTo>
                  <a:cubicBezTo>
                    <a:pt x="0" y="846"/>
                    <a:pt x="250" y="1095"/>
                    <a:pt x="538" y="1095"/>
                  </a:cubicBezTo>
                  <a:cubicBezTo>
                    <a:pt x="845" y="1095"/>
                    <a:pt x="1095" y="846"/>
                    <a:pt x="1095" y="539"/>
                  </a:cubicBezTo>
                  <a:cubicBezTo>
                    <a:pt x="1095" y="250"/>
                    <a:pt x="845" y="1"/>
                    <a:pt x="5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5"/>
            <p:cNvSpPr/>
            <p:nvPr/>
          </p:nvSpPr>
          <p:spPr>
            <a:xfrm>
              <a:off x="1497179" y="2480490"/>
              <a:ext cx="44735" cy="44735"/>
            </a:xfrm>
            <a:custGeom>
              <a:avLst/>
              <a:gdLst/>
              <a:ahLst/>
              <a:cxnLst/>
              <a:rect l="l" t="t" r="r" b="b"/>
              <a:pathLst>
                <a:path w="1576" h="1576" extrusionOk="0">
                  <a:moveTo>
                    <a:pt x="788" y="1"/>
                  </a:moveTo>
                  <a:cubicBezTo>
                    <a:pt x="346" y="1"/>
                    <a:pt x="1" y="347"/>
                    <a:pt x="1" y="788"/>
                  </a:cubicBezTo>
                  <a:cubicBezTo>
                    <a:pt x="1" y="1230"/>
                    <a:pt x="346" y="1576"/>
                    <a:pt x="788" y="1576"/>
                  </a:cubicBezTo>
                  <a:cubicBezTo>
                    <a:pt x="1230" y="1576"/>
                    <a:pt x="1575" y="1230"/>
                    <a:pt x="1575" y="788"/>
                  </a:cubicBezTo>
                  <a:cubicBezTo>
                    <a:pt x="1575" y="347"/>
                    <a:pt x="1230" y="1"/>
                    <a:pt x="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5"/>
            <p:cNvSpPr/>
            <p:nvPr/>
          </p:nvSpPr>
          <p:spPr>
            <a:xfrm>
              <a:off x="1576231" y="2477765"/>
              <a:ext cx="26739" cy="26199"/>
            </a:xfrm>
            <a:custGeom>
              <a:avLst/>
              <a:gdLst/>
              <a:ahLst/>
              <a:cxnLst/>
              <a:rect l="l" t="t" r="r" b="b"/>
              <a:pathLst>
                <a:path w="942" h="923" extrusionOk="0">
                  <a:moveTo>
                    <a:pt x="480" y="1"/>
                  </a:moveTo>
                  <a:cubicBezTo>
                    <a:pt x="211" y="1"/>
                    <a:pt x="0" y="212"/>
                    <a:pt x="0" y="462"/>
                  </a:cubicBezTo>
                  <a:cubicBezTo>
                    <a:pt x="0" y="731"/>
                    <a:pt x="211" y="923"/>
                    <a:pt x="480" y="923"/>
                  </a:cubicBezTo>
                  <a:cubicBezTo>
                    <a:pt x="730" y="923"/>
                    <a:pt x="941" y="731"/>
                    <a:pt x="941" y="462"/>
                  </a:cubicBezTo>
                  <a:cubicBezTo>
                    <a:pt x="941" y="212"/>
                    <a:pt x="730" y="1"/>
                    <a:pt x="4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5"/>
            <p:cNvSpPr/>
            <p:nvPr/>
          </p:nvSpPr>
          <p:spPr>
            <a:xfrm>
              <a:off x="1628006" y="2465787"/>
              <a:ext cx="13653" cy="13653"/>
            </a:xfrm>
            <a:custGeom>
              <a:avLst/>
              <a:gdLst/>
              <a:ahLst/>
              <a:cxnLst/>
              <a:rect l="l" t="t" r="r" b="b"/>
              <a:pathLst>
                <a:path w="481" h="481" extrusionOk="0">
                  <a:moveTo>
                    <a:pt x="231" y="1"/>
                  </a:moveTo>
                  <a:cubicBezTo>
                    <a:pt x="96" y="1"/>
                    <a:pt x="0" y="116"/>
                    <a:pt x="0" y="250"/>
                  </a:cubicBezTo>
                  <a:cubicBezTo>
                    <a:pt x="0" y="365"/>
                    <a:pt x="96" y="481"/>
                    <a:pt x="231" y="481"/>
                  </a:cubicBezTo>
                  <a:cubicBezTo>
                    <a:pt x="365" y="481"/>
                    <a:pt x="480" y="365"/>
                    <a:pt x="480" y="250"/>
                  </a:cubicBezTo>
                  <a:cubicBezTo>
                    <a:pt x="480" y="116"/>
                    <a:pt x="365" y="1"/>
                    <a:pt x="2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5"/>
            <p:cNvSpPr/>
            <p:nvPr/>
          </p:nvSpPr>
          <p:spPr>
            <a:xfrm>
              <a:off x="1761529" y="2068425"/>
              <a:ext cx="329777" cy="495034"/>
            </a:xfrm>
            <a:custGeom>
              <a:avLst/>
              <a:gdLst/>
              <a:ahLst/>
              <a:cxnLst/>
              <a:rect l="l" t="t" r="r" b="b"/>
              <a:pathLst>
                <a:path w="11618" h="17440" extrusionOk="0">
                  <a:moveTo>
                    <a:pt x="7875" y="1"/>
                  </a:moveTo>
                  <a:cubicBezTo>
                    <a:pt x="7868" y="1"/>
                    <a:pt x="7862" y="1"/>
                    <a:pt x="7855" y="1"/>
                  </a:cubicBezTo>
                  <a:cubicBezTo>
                    <a:pt x="6280" y="59"/>
                    <a:pt x="6203" y="2325"/>
                    <a:pt x="5858" y="6587"/>
                  </a:cubicBezTo>
                  <a:cubicBezTo>
                    <a:pt x="5560" y="10256"/>
                    <a:pt x="3898" y="10511"/>
                    <a:pt x="3440" y="10511"/>
                  </a:cubicBezTo>
                  <a:cubicBezTo>
                    <a:pt x="3366" y="10511"/>
                    <a:pt x="3323" y="10505"/>
                    <a:pt x="3323" y="10505"/>
                  </a:cubicBezTo>
                  <a:cubicBezTo>
                    <a:pt x="3323" y="10505"/>
                    <a:pt x="1" y="14249"/>
                    <a:pt x="1057" y="15440"/>
                  </a:cubicBezTo>
                  <a:cubicBezTo>
                    <a:pt x="1864" y="16350"/>
                    <a:pt x="3199" y="17439"/>
                    <a:pt x="5009" y="17439"/>
                  </a:cubicBezTo>
                  <a:cubicBezTo>
                    <a:pt x="5567" y="17439"/>
                    <a:pt x="6171" y="17335"/>
                    <a:pt x="6818" y="17091"/>
                  </a:cubicBezTo>
                  <a:cubicBezTo>
                    <a:pt x="9564" y="16073"/>
                    <a:pt x="7106" y="12502"/>
                    <a:pt x="7106" y="12502"/>
                  </a:cubicBezTo>
                  <a:cubicBezTo>
                    <a:pt x="11618" y="8735"/>
                    <a:pt x="9448" y="1"/>
                    <a:pt x="78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5"/>
            <p:cNvSpPr/>
            <p:nvPr/>
          </p:nvSpPr>
          <p:spPr>
            <a:xfrm>
              <a:off x="1837317" y="1976883"/>
              <a:ext cx="225121" cy="416720"/>
            </a:xfrm>
            <a:custGeom>
              <a:avLst/>
              <a:gdLst/>
              <a:ahLst/>
              <a:cxnLst/>
              <a:rect l="l" t="t" r="r" b="b"/>
              <a:pathLst>
                <a:path w="7931" h="14681" extrusionOk="0">
                  <a:moveTo>
                    <a:pt x="2650" y="0"/>
                  </a:moveTo>
                  <a:lnTo>
                    <a:pt x="653" y="6452"/>
                  </a:lnTo>
                  <a:lnTo>
                    <a:pt x="0" y="14517"/>
                  </a:lnTo>
                  <a:cubicBezTo>
                    <a:pt x="0" y="14517"/>
                    <a:pt x="440" y="14680"/>
                    <a:pt x="1030" y="14680"/>
                  </a:cubicBezTo>
                  <a:cubicBezTo>
                    <a:pt x="1996" y="14680"/>
                    <a:pt x="3367" y="14244"/>
                    <a:pt x="3879" y="11944"/>
                  </a:cubicBezTo>
                  <a:cubicBezTo>
                    <a:pt x="4705" y="8238"/>
                    <a:pt x="3130" y="3764"/>
                    <a:pt x="5530" y="3226"/>
                  </a:cubicBezTo>
                  <a:cubicBezTo>
                    <a:pt x="7931" y="2669"/>
                    <a:pt x="2650" y="0"/>
                    <a:pt x="26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5"/>
            <p:cNvSpPr/>
            <p:nvPr/>
          </p:nvSpPr>
          <p:spPr>
            <a:xfrm>
              <a:off x="1828574" y="2503397"/>
              <a:ext cx="19103" cy="19103"/>
            </a:xfrm>
            <a:custGeom>
              <a:avLst/>
              <a:gdLst/>
              <a:ahLst/>
              <a:cxnLst/>
              <a:rect l="l" t="t" r="r" b="b"/>
              <a:pathLst>
                <a:path w="673" h="673" extrusionOk="0">
                  <a:moveTo>
                    <a:pt x="347" y="0"/>
                  </a:moveTo>
                  <a:cubicBezTo>
                    <a:pt x="154" y="0"/>
                    <a:pt x="1" y="154"/>
                    <a:pt x="1" y="346"/>
                  </a:cubicBezTo>
                  <a:cubicBezTo>
                    <a:pt x="1" y="519"/>
                    <a:pt x="154" y="673"/>
                    <a:pt x="347" y="673"/>
                  </a:cubicBezTo>
                  <a:cubicBezTo>
                    <a:pt x="519" y="673"/>
                    <a:pt x="673" y="519"/>
                    <a:pt x="673" y="346"/>
                  </a:cubicBezTo>
                  <a:cubicBezTo>
                    <a:pt x="673" y="154"/>
                    <a:pt x="51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5"/>
            <p:cNvSpPr/>
            <p:nvPr/>
          </p:nvSpPr>
          <p:spPr>
            <a:xfrm>
              <a:off x="1862380" y="2519747"/>
              <a:ext cx="26739" cy="27278"/>
            </a:xfrm>
            <a:custGeom>
              <a:avLst/>
              <a:gdLst/>
              <a:ahLst/>
              <a:cxnLst/>
              <a:rect l="l" t="t" r="r" b="b"/>
              <a:pathLst>
                <a:path w="942" h="961" extrusionOk="0">
                  <a:moveTo>
                    <a:pt x="461" y="1"/>
                  </a:moveTo>
                  <a:cubicBezTo>
                    <a:pt x="212" y="1"/>
                    <a:pt x="0" y="212"/>
                    <a:pt x="0" y="481"/>
                  </a:cubicBezTo>
                  <a:cubicBezTo>
                    <a:pt x="0" y="749"/>
                    <a:pt x="212" y="961"/>
                    <a:pt x="461" y="961"/>
                  </a:cubicBezTo>
                  <a:cubicBezTo>
                    <a:pt x="730" y="961"/>
                    <a:pt x="941" y="749"/>
                    <a:pt x="941" y="481"/>
                  </a:cubicBezTo>
                  <a:cubicBezTo>
                    <a:pt x="941" y="212"/>
                    <a:pt x="730" y="1"/>
                    <a:pt x="4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5"/>
            <p:cNvSpPr/>
            <p:nvPr/>
          </p:nvSpPr>
          <p:spPr>
            <a:xfrm>
              <a:off x="1908165" y="2520286"/>
              <a:ext cx="28357" cy="28385"/>
            </a:xfrm>
            <a:custGeom>
              <a:avLst/>
              <a:gdLst/>
              <a:ahLst/>
              <a:cxnLst/>
              <a:rect l="l" t="t" r="r" b="b"/>
              <a:pathLst>
                <a:path w="999" h="1000" extrusionOk="0">
                  <a:moveTo>
                    <a:pt x="500" y="1"/>
                  </a:moveTo>
                  <a:cubicBezTo>
                    <a:pt x="231" y="1"/>
                    <a:pt x="0" y="231"/>
                    <a:pt x="0" y="500"/>
                  </a:cubicBezTo>
                  <a:cubicBezTo>
                    <a:pt x="0" y="788"/>
                    <a:pt x="231" y="999"/>
                    <a:pt x="500" y="999"/>
                  </a:cubicBezTo>
                  <a:cubicBezTo>
                    <a:pt x="788" y="999"/>
                    <a:pt x="999" y="788"/>
                    <a:pt x="999" y="500"/>
                  </a:cubicBezTo>
                  <a:cubicBezTo>
                    <a:pt x="999" y="231"/>
                    <a:pt x="788" y="1"/>
                    <a:pt x="5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5"/>
            <p:cNvSpPr/>
            <p:nvPr/>
          </p:nvSpPr>
          <p:spPr>
            <a:xfrm>
              <a:off x="1953411" y="2511032"/>
              <a:ext cx="14192" cy="14192"/>
            </a:xfrm>
            <a:custGeom>
              <a:avLst/>
              <a:gdLst/>
              <a:ahLst/>
              <a:cxnLst/>
              <a:rect l="l" t="t" r="r" b="b"/>
              <a:pathLst>
                <a:path w="500" h="500" extrusionOk="0">
                  <a:moveTo>
                    <a:pt x="250" y="0"/>
                  </a:moveTo>
                  <a:cubicBezTo>
                    <a:pt x="115" y="0"/>
                    <a:pt x="0" y="116"/>
                    <a:pt x="0" y="250"/>
                  </a:cubicBezTo>
                  <a:cubicBezTo>
                    <a:pt x="0" y="384"/>
                    <a:pt x="115" y="500"/>
                    <a:pt x="250" y="500"/>
                  </a:cubicBezTo>
                  <a:cubicBezTo>
                    <a:pt x="384" y="500"/>
                    <a:pt x="499" y="384"/>
                    <a:pt x="499" y="250"/>
                  </a:cubicBezTo>
                  <a:cubicBezTo>
                    <a:pt x="499" y="116"/>
                    <a:pt x="384" y="0"/>
                    <a:pt x="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5"/>
            <p:cNvSpPr/>
            <p:nvPr/>
          </p:nvSpPr>
          <p:spPr>
            <a:xfrm>
              <a:off x="1572939" y="2288437"/>
              <a:ext cx="331423" cy="395971"/>
            </a:xfrm>
            <a:custGeom>
              <a:avLst/>
              <a:gdLst/>
              <a:ahLst/>
              <a:cxnLst/>
              <a:rect l="l" t="t" r="r" b="b"/>
              <a:pathLst>
                <a:path w="11676" h="13950" extrusionOk="0">
                  <a:moveTo>
                    <a:pt x="9047" y="0"/>
                  </a:moveTo>
                  <a:cubicBezTo>
                    <a:pt x="8052" y="0"/>
                    <a:pt x="6221" y="718"/>
                    <a:pt x="3784" y="4751"/>
                  </a:cubicBezTo>
                  <a:cubicBezTo>
                    <a:pt x="1" y="10991"/>
                    <a:pt x="903" y="13872"/>
                    <a:pt x="2075" y="13949"/>
                  </a:cubicBezTo>
                  <a:cubicBezTo>
                    <a:pt x="2082" y="13949"/>
                    <a:pt x="2089" y="13949"/>
                    <a:pt x="2096" y="13949"/>
                  </a:cubicBezTo>
                  <a:cubicBezTo>
                    <a:pt x="3285" y="13949"/>
                    <a:pt x="8115" y="9184"/>
                    <a:pt x="9890" y="5557"/>
                  </a:cubicBezTo>
                  <a:cubicBezTo>
                    <a:pt x="11676" y="1928"/>
                    <a:pt x="10946" y="411"/>
                    <a:pt x="9890" y="219"/>
                  </a:cubicBezTo>
                  <a:cubicBezTo>
                    <a:pt x="9890" y="219"/>
                    <a:pt x="9596" y="0"/>
                    <a:pt x="90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45"/>
          <p:cNvGrpSpPr/>
          <p:nvPr/>
        </p:nvGrpSpPr>
        <p:grpSpPr>
          <a:xfrm>
            <a:off x="1589857" y="715224"/>
            <a:ext cx="500130" cy="456556"/>
            <a:chOff x="7132879" y="2876092"/>
            <a:chExt cx="652145" cy="595404"/>
          </a:xfrm>
        </p:grpSpPr>
        <p:sp>
          <p:nvSpPr>
            <p:cNvPr id="4316" name="Google Shape;4316;p45"/>
            <p:cNvSpPr/>
            <p:nvPr/>
          </p:nvSpPr>
          <p:spPr>
            <a:xfrm>
              <a:off x="7132879" y="2876092"/>
              <a:ext cx="652145" cy="595404"/>
            </a:xfrm>
            <a:custGeom>
              <a:avLst/>
              <a:gdLst/>
              <a:ahLst/>
              <a:cxnLst/>
              <a:rect l="l" t="t" r="r" b="b"/>
              <a:pathLst>
                <a:path w="22975" h="20976" extrusionOk="0">
                  <a:moveTo>
                    <a:pt x="8902" y="1"/>
                  </a:moveTo>
                  <a:cubicBezTo>
                    <a:pt x="8790" y="1"/>
                    <a:pt x="8673" y="8"/>
                    <a:pt x="8553" y="24"/>
                  </a:cubicBezTo>
                  <a:cubicBezTo>
                    <a:pt x="2831" y="773"/>
                    <a:pt x="8745" y="10470"/>
                    <a:pt x="8745" y="10470"/>
                  </a:cubicBezTo>
                  <a:cubicBezTo>
                    <a:pt x="8745" y="10470"/>
                    <a:pt x="6771" y="10074"/>
                    <a:pt x="4739" y="10074"/>
                  </a:cubicBezTo>
                  <a:cubicBezTo>
                    <a:pt x="2408" y="10074"/>
                    <a:pt x="1" y="10595"/>
                    <a:pt x="411" y="12832"/>
                  </a:cubicBezTo>
                  <a:cubicBezTo>
                    <a:pt x="684" y="14325"/>
                    <a:pt x="1886" y="14806"/>
                    <a:pt x="3322" y="14806"/>
                  </a:cubicBezTo>
                  <a:cubicBezTo>
                    <a:pt x="5933" y="14806"/>
                    <a:pt x="9321" y="13216"/>
                    <a:pt x="9321" y="13216"/>
                  </a:cubicBezTo>
                  <a:lnTo>
                    <a:pt x="9321" y="13216"/>
                  </a:lnTo>
                  <a:cubicBezTo>
                    <a:pt x="9321" y="13216"/>
                    <a:pt x="2543" y="20263"/>
                    <a:pt x="7958" y="20935"/>
                  </a:cubicBezTo>
                  <a:cubicBezTo>
                    <a:pt x="8176" y="20962"/>
                    <a:pt x="8384" y="20975"/>
                    <a:pt x="8581" y="20975"/>
                  </a:cubicBezTo>
                  <a:cubicBezTo>
                    <a:pt x="13292" y="20975"/>
                    <a:pt x="12125" y="13581"/>
                    <a:pt x="12125" y="13581"/>
                  </a:cubicBezTo>
                  <a:lnTo>
                    <a:pt x="12125" y="13581"/>
                  </a:lnTo>
                  <a:cubicBezTo>
                    <a:pt x="12125" y="13581"/>
                    <a:pt x="16178" y="18870"/>
                    <a:pt x="18733" y="18870"/>
                  </a:cubicBezTo>
                  <a:cubicBezTo>
                    <a:pt x="19363" y="18870"/>
                    <a:pt x="19902" y="18549"/>
                    <a:pt x="20266" y="17748"/>
                  </a:cubicBezTo>
                  <a:cubicBezTo>
                    <a:pt x="22129" y="13677"/>
                    <a:pt x="13776" y="11449"/>
                    <a:pt x="13776" y="11449"/>
                  </a:cubicBezTo>
                  <a:cubicBezTo>
                    <a:pt x="13776" y="11449"/>
                    <a:pt x="22974" y="8838"/>
                    <a:pt x="19479" y="5631"/>
                  </a:cubicBezTo>
                  <a:cubicBezTo>
                    <a:pt x="18808" y="5016"/>
                    <a:pt x="18130" y="4768"/>
                    <a:pt x="17471" y="4768"/>
                  </a:cubicBezTo>
                  <a:cubicBezTo>
                    <a:pt x="14718" y="4768"/>
                    <a:pt x="12317" y="9107"/>
                    <a:pt x="12317" y="9107"/>
                  </a:cubicBezTo>
                  <a:cubicBezTo>
                    <a:pt x="12317" y="9107"/>
                    <a:pt x="12806" y="1"/>
                    <a:pt x="8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5"/>
            <p:cNvSpPr/>
            <p:nvPr/>
          </p:nvSpPr>
          <p:spPr>
            <a:xfrm>
              <a:off x="7179771" y="2937460"/>
              <a:ext cx="512576" cy="487257"/>
            </a:xfrm>
            <a:custGeom>
              <a:avLst/>
              <a:gdLst/>
              <a:ahLst/>
              <a:cxnLst/>
              <a:rect l="l" t="t" r="r" b="b"/>
              <a:pathLst>
                <a:path w="18058" h="17166" extrusionOk="0">
                  <a:moveTo>
                    <a:pt x="6929" y="1"/>
                  </a:moveTo>
                  <a:cubicBezTo>
                    <a:pt x="6863" y="1"/>
                    <a:pt x="6796" y="11"/>
                    <a:pt x="6728" y="32"/>
                  </a:cubicBezTo>
                  <a:cubicBezTo>
                    <a:pt x="4616" y="685"/>
                    <a:pt x="9109" y="9518"/>
                    <a:pt x="9109" y="9518"/>
                  </a:cubicBezTo>
                  <a:cubicBezTo>
                    <a:pt x="9109" y="9518"/>
                    <a:pt x="6816" y="9323"/>
                    <a:pt x="4577" y="9323"/>
                  </a:cubicBezTo>
                  <a:cubicBezTo>
                    <a:pt x="2259" y="9323"/>
                    <a:pt x="0" y="9532"/>
                    <a:pt x="411" y="10382"/>
                  </a:cubicBezTo>
                  <a:cubicBezTo>
                    <a:pt x="675" y="10930"/>
                    <a:pt x="1671" y="11115"/>
                    <a:pt x="2889" y="11115"/>
                  </a:cubicBezTo>
                  <a:cubicBezTo>
                    <a:pt x="5380" y="11115"/>
                    <a:pt x="8802" y="10344"/>
                    <a:pt x="8802" y="10343"/>
                  </a:cubicBezTo>
                  <a:lnTo>
                    <a:pt x="8802" y="10343"/>
                  </a:lnTo>
                  <a:cubicBezTo>
                    <a:pt x="8802" y="10344"/>
                    <a:pt x="4712" y="16949"/>
                    <a:pt x="6939" y="17160"/>
                  </a:cubicBezTo>
                  <a:cubicBezTo>
                    <a:pt x="6973" y="17163"/>
                    <a:pt x="7006" y="17165"/>
                    <a:pt x="7039" y="17165"/>
                  </a:cubicBezTo>
                  <a:cubicBezTo>
                    <a:pt x="9188" y="17165"/>
                    <a:pt x="9877" y="10439"/>
                    <a:pt x="9877" y="10439"/>
                  </a:cubicBezTo>
                  <a:cubicBezTo>
                    <a:pt x="9877" y="10439"/>
                    <a:pt x="15177" y="14654"/>
                    <a:pt x="16980" y="14654"/>
                  </a:cubicBezTo>
                  <a:cubicBezTo>
                    <a:pt x="17296" y="14654"/>
                    <a:pt x="17504" y="14525"/>
                    <a:pt x="17558" y="14222"/>
                  </a:cubicBezTo>
                  <a:cubicBezTo>
                    <a:pt x="17904" y="12206"/>
                    <a:pt x="10377" y="9518"/>
                    <a:pt x="10377" y="9518"/>
                  </a:cubicBezTo>
                  <a:cubicBezTo>
                    <a:pt x="10377" y="9518"/>
                    <a:pt x="18058" y="4736"/>
                    <a:pt x="15926" y="4103"/>
                  </a:cubicBezTo>
                  <a:cubicBezTo>
                    <a:pt x="15817" y="4070"/>
                    <a:pt x="15702" y="4054"/>
                    <a:pt x="15584" y="4054"/>
                  </a:cubicBezTo>
                  <a:cubicBezTo>
                    <a:pt x="13417" y="4054"/>
                    <a:pt x="9877" y="9268"/>
                    <a:pt x="9877" y="9268"/>
                  </a:cubicBezTo>
                  <a:cubicBezTo>
                    <a:pt x="9877" y="9268"/>
                    <a:pt x="8924" y="1"/>
                    <a:pt x="69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5"/>
            <p:cNvSpPr/>
            <p:nvPr/>
          </p:nvSpPr>
          <p:spPr>
            <a:xfrm>
              <a:off x="7397455" y="3147396"/>
              <a:ext cx="117202" cy="120579"/>
            </a:xfrm>
            <a:custGeom>
              <a:avLst/>
              <a:gdLst/>
              <a:ahLst/>
              <a:cxnLst/>
              <a:rect l="l" t="t" r="r" b="b"/>
              <a:pathLst>
                <a:path w="4129" h="4248" extrusionOk="0">
                  <a:moveTo>
                    <a:pt x="2073" y="1"/>
                  </a:moveTo>
                  <a:cubicBezTo>
                    <a:pt x="1095" y="1"/>
                    <a:pt x="136" y="716"/>
                    <a:pt x="19" y="1815"/>
                  </a:cubicBezTo>
                  <a:cubicBezTo>
                    <a:pt x="0" y="1911"/>
                    <a:pt x="0" y="2026"/>
                    <a:pt x="0" y="2141"/>
                  </a:cubicBezTo>
                  <a:cubicBezTo>
                    <a:pt x="0" y="3378"/>
                    <a:pt x="1124" y="4247"/>
                    <a:pt x="2158" y="4247"/>
                  </a:cubicBezTo>
                  <a:cubicBezTo>
                    <a:pt x="2746" y="4247"/>
                    <a:pt x="3304" y="3966"/>
                    <a:pt x="3610" y="3312"/>
                  </a:cubicBezTo>
                  <a:cubicBezTo>
                    <a:pt x="4129" y="2179"/>
                    <a:pt x="4052" y="1142"/>
                    <a:pt x="3418" y="547"/>
                  </a:cubicBezTo>
                  <a:cubicBezTo>
                    <a:pt x="3029" y="170"/>
                    <a:pt x="2548" y="1"/>
                    <a:pt x="2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45"/>
          <p:cNvGrpSpPr/>
          <p:nvPr/>
        </p:nvGrpSpPr>
        <p:grpSpPr>
          <a:xfrm>
            <a:off x="1338222" y="1974164"/>
            <a:ext cx="357886" cy="333874"/>
            <a:chOff x="7144801" y="3627187"/>
            <a:chExt cx="670198" cy="625350"/>
          </a:xfrm>
        </p:grpSpPr>
        <p:sp>
          <p:nvSpPr>
            <p:cNvPr id="4320" name="Google Shape;4320;p45"/>
            <p:cNvSpPr/>
            <p:nvPr/>
          </p:nvSpPr>
          <p:spPr>
            <a:xfrm>
              <a:off x="7144801" y="3627187"/>
              <a:ext cx="670198" cy="625350"/>
            </a:xfrm>
            <a:custGeom>
              <a:avLst/>
              <a:gdLst/>
              <a:ahLst/>
              <a:cxnLst/>
              <a:rect l="l" t="t" r="r" b="b"/>
              <a:pathLst>
                <a:path w="23611" h="22031" extrusionOk="0">
                  <a:moveTo>
                    <a:pt x="14536" y="0"/>
                  </a:moveTo>
                  <a:cubicBezTo>
                    <a:pt x="10422" y="0"/>
                    <a:pt x="9919" y="6591"/>
                    <a:pt x="9919" y="6591"/>
                  </a:cubicBezTo>
                  <a:cubicBezTo>
                    <a:pt x="9919" y="6591"/>
                    <a:pt x="8215" y="137"/>
                    <a:pt x="5484" y="137"/>
                  </a:cubicBezTo>
                  <a:cubicBezTo>
                    <a:pt x="5065" y="137"/>
                    <a:pt x="4623" y="289"/>
                    <a:pt x="4158" y="638"/>
                  </a:cubicBezTo>
                  <a:cubicBezTo>
                    <a:pt x="663" y="3288"/>
                    <a:pt x="6251" y="10066"/>
                    <a:pt x="6251" y="10066"/>
                  </a:cubicBezTo>
                  <a:cubicBezTo>
                    <a:pt x="6251" y="10066"/>
                    <a:pt x="3825" y="9134"/>
                    <a:pt x="2002" y="9134"/>
                  </a:cubicBezTo>
                  <a:cubicBezTo>
                    <a:pt x="889" y="9134"/>
                    <a:pt x="1" y="9482"/>
                    <a:pt x="30" y="10604"/>
                  </a:cubicBezTo>
                  <a:cubicBezTo>
                    <a:pt x="106" y="13561"/>
                    <a:pt x="5253" y="14214"/>
                    <a:pt x="5253" y="14214"/>
                  </a:cubicBezTo>
                  <a:cubicBezTo>
                    <a:pt x="3774" y="14464"/>
                    <a:pt x="1278" y="20013"/>
                    <a:pt x="4312" y="20628"/>
                  </a:cubicBezTo>
                  <a:cubicBezTo>
                    <a:pt x="4530" y="20673"/>
                    <a:pt x="4742" y="20694"/>
                    <a:pt x="4947" y="20694"/>
                  </a:cubicBezTo>
                  <a:cubicBezTo>
                    <a:pt x="7593" y="20694"/>
                    <a:pt x="9131" y="17172"/>
                    <a:pt x="9132" y="17171"/>
                  </a:cubicBezTo>
                  <a:lnTo>
                    <a:pt x="9132" y="17171"/>
                  </a:lnTo>
                  <a:cubicBezTo>
                    <a:pt x="9132" y="17172"/>
                    <a:pt x="8825" y="21953"/>
                    <a:pt x="11858" y="22030"/>
                  </a:cubicBezTo>
                  <a:cubicBezTo>
                    <a:pt x="11885" y="22030"/>
                    <a:pt x="11911" y="22030"/>
                    <a:pt x="11936" y="22030"/>
                  </a:cubicBezTo>
                  <a:cubicBezTo>
                    <a:pt x="14875" y="22030"/>
                    <a:pt x="13875" y="17709"/>
                    <a:pt x="13875" y="17709"/>
                  </a:cubicBezTo>
                  <a:lnTo>
                    <a:pt x="13875" y="17709"/>
                  </a:lnTo>
                  <a:cubicBezTo>
                    <a:pt x="13875" y="17709"/>
                    <a:pt x="17080" y="20285"/>
                    <a:pt x="19251" y="20285"/>
                  </a:cubicBezTo>
                  <a:cubicBezTo>
                    <a:pt x="20068" y="20285"/>
                    <a:pt x="20738" y="19921"/>
                    <a:pt x="21037" y="18919"/>
                  </a:cubicBezTo>
                  <a:cubicBezTo>
                    <a:pt x="22132" y="15270"/>
                    <a:pt x="16909" y="12774"/>
                    <a:pt x="16909" y="12774"/>
                  </a:cubicBezTo>
                  <a:cubicBezTo>
                    <a:pt x="16909" y="12774"/>
                    <a:pt x="23610" y="11929"/>
                    <a:pt x="21882" y="8454"/>
                  </a:cubicBezTo>
                  <a:cubicBezTo>
                    <a:pt x="21312" y="7295"/>
                    <a:pt x="20354" y="6909"/>
                    <a:pt x="19330" y="6909"/>
                  </a:cubicBezTo>
                  <a:cubicBezTo>
                    <a:pt x="17282" y="6909"/>
                    <a:pt x="14969" y="8454"/>
                    <a:pt x="14969" y="8454"/>
                  </a:cubicBezTo>
                  <a:cubicBezTo>
                    <a:pt x="14969" y="8454"/>
                    <a:pt x="19482" y="485"/>
                    <a:pt x="14969" y="24"/>
                  </a:cubicBezTo>
                  <a:cubicBezTo>
                    <a:pt x="14820" y="8"/>
                    <a:pt x="14676" y="0"/>
                    <a:pt x="14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5"/>
            <p:cNvSpPr/>
            <p:nvPr/>
          </p:nvSpPr>
          <p:spPr>
            <a:xfrm>
              <a:off x="7251528" y="3768459"/>
              <a:ext cx="439201" cy="423220"/>
            </a:xfrm>
            <a:custGeom>
              <a:avLst/>
              <a:gdLst/>
              <a:ahLst/>
              <a:cxnLst/>
              <a:rect l="l" t="t" r="r" b="b"/>
              <a:pathLst>
                <a:path w="15473" h="14910" extrusionOk="0">
                  <a:moveTo>
                    <a:pt x="8521" y="1"/>
                  </a:moveTo>
                  <a:cubicBezTo>
                    <a:pt x="6370" y="1"/>
                    <a:pt x="7081" y="6030"/>
                    <a:pt x="7081" y="6030"/>
                  </a:cubicBezTo>
                  <a:cubicBezTo>
                    <a:pt x="7081" y="6030"/>
                    <a:pt x="4240" y="763"/>
                    <a:pt x="3382" y="763"/>
                  </a:cubicBezTo>
                  <a:cubicBezTo>
                    <a:pt x="3211" y="763"/>
                    <a:pt x="3119" y="974"/>
                    <a:pt x="3144" y="1479"/>
                  </a:cubicBezTo>
                  <a:cubicBezTo>
                    <a:pt x="3279" y="4513"/>
                    <a:pt x="5832" y="6664"/>
                    <a:pt x="5832" y="6664"/>
                  </a:cubicBezTo>
                  <a:cubicBezTo>
                    <a:pt x="5832" y="6664"/>
                    <a:pt x="3352" y="6065"/>
                    <a:pt x="1667" y="6065"/>
                  </a:cubicBezTo>
                  <a:cubicBezTo>
                    <a:pt x="704" y="6065"/>
                    <a:pt x="0" y="6261"/>
                    <a:pt x="168" y="6875"/>
                  </a:cubicBezTo>
                  <a:cubicBezTo>
                    <a:pt x="648" y="8546"/>
                    <a:pt x="5352" y="8623"/>
                    <a:pt x="5352" y="8623"/>
                  </a:cubicBezTo>
                  <a:cubicBezTo>
                    <a:pt x="5352" y="8623"/>
                    <a:pt x="379" y="13135"/>
                    <a:pt x="1723" y="13596"/>
                  </a:cubicBezTo>
                  <a:cubicBezTo>
                    <a:pt x="1792" y="13621"/>
                    <a:pt x="1866" y="13632"/>
                    <a:pt x="1945" y="13632"/>
                  </a:cubicBezTo>
                  <a:cubicBezTo>
                    <a:pt x="3415" y="13632"/>
                    <a:pt x="6562" y="9622"/>
                    <a:pt x="6562" y="9621"/>
                  </a:cubicBezTo>
                  <a:lnTo>
                    <a:pt x="6562" y="9621"/>
                  </a:lnTo>
                  <a:cubicBezTo>
                    <a:pt x="6562" y="9622"/>
                    <a:pt x="6505" y="14422"/>
                    <a:pt x="8252" y="14883"/>
                  </a:cubicBezTo>
                  <a:cubicBezTo>
                    <a:pt x="8318" y="14901"/>
                    <a:pt x="8381" y="14910"/>
                    <a:pt x="8441" y="14910"/>
                  </a:cubicBezTo>
                  <a:cubicBezTo>
                    <a:pt x="9949" y="14910"/>
                    <a:pt x="9327" y="9295"/>
                    <a:pt x="9327" y="9295"/>
                  </a:cubicBezTo>
                  <a:lnTo>
                    <a:pt x="9327" y="9295"/>
                  </a:lnTo>
                  <a:cubicBezTo>
                    <a:pt x="9328" y="9295"/>
                    <a:pt x="13083" y="11815"/>
                    <a:pt x="14594" y="11815"/>
                  </a:cubicBezTo>
                  <a:cubicBezTo>
                    <a:pt x="14929" y="11815"/>
                    <a:pt x="15154" y="11691"/>
                    <a:pt x="15203" y="11388"/>
                  </a:cubicBezTo>
                  <a:cubicBezTo>
                    <a:pt x="15472" y="9698"/>
                    <a:pt x="8790" y="7202"/>
                    <a:pt x="8790" y="7202"/>
                  </a:cubicBezTo>
                  <a:cubicBezTo>
                    <a:pt x="8790" y="7202"/>
                    <a:pt x="15395" y="6606"/>
                    <a:pt x="14512" y="4571"/>
                  </a:cubicBezTo>
                  <a:cubicBezTo>
                    <a:pt x="14285" y="4040"/>
                    <a:pt x="13758" y="3845"/>
                    <a:pt x="13105" y="3845"/>
                  </a:cubicBezTo>
                  <a:cubicBezTo>
                    <a:pt x="11278" y="3845"/>
                    <a:pt x="8463" y="5378"/>
                    <a:pt x="8463" y="5378"/>
                  </a:cubicBezTo>
                  <a:cubicBezTo>
                    <a:pt x="8463" y="5378"/>
                    <a:pt x="10671" y="1"/>
                    <a:pt x="8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5"/>
            <p:cNvSpPr/>
            <p:nvPr/>
          </p:nvSpPr>
          <p:spPr>
            <a:xfrm>
              <a:off x="7368560" y="3882908"/>
              <a:ext cx="180302" cy="179564"/>
            </a:xfrm>
            <a:custGeom>
              <a:avLst/>
              <a:gdLst/>
              <a:ahLst/>
              <a:cxnLst/>
              <a:rect l="l" t="t" r="r" b="b"/>
              <a:pathLst>
                <a:path w="6352" h="6326" extrusionOk="0">
                  <a:moveTo>
                    <a:pt x="4026" y="1"/>
                  </a:moveTo>
                  <a:cubicBezTo>
                    <a:pt x="3499" y="1"/>
                    <a:pt x="2914" y="198"/>
                    <a:pt x="2382" y="443"/>
                  </a:cubicBezTo>
                  <a:cubicBezTo>
                    <a:pt x="1153" y="1019"/>
                    <a:pt x="250" y="2171"/>
                    <a:pt x="116" y="3554"/>
                  </a:cubicBezTo>
                  <a:cubicBezTo>
                    <a:pt x="0" y="4687"/>
                    <a:pt x="384" y="5916"/>
                    <a:pt x="2362" y="6261"/>
                  </a:cubicBezTo>
                  <a:cubicBezTo>
                    <a:pt x="2613" y="6305"/>
                    <a:pt x="2849" y="6325"/>
                    <a:pt x="3069" y="6325"/>
                  </a:cubicBezTo>
                  <a:cubicBezTo>
                    <a:pt x="6352" y="6325"/>
                    <a:pt x="6279" y="1758"/>
                    <a:pt x="5127" y="462"/>
                  </a:cubicBezTo>
                  <a:cubicBezTo>
                    <a:pt x="4836" y="128"/>
                    <a:pt x="4450" y="1"/>
                    <a:pt x="40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3" name="Google Shape;4323;p45"/>
          <p:cNvSpPr txBox="1"/>
          <p:nvPr/>
        </p:nvSpPr>
        <p:spPr>
          <a:xfrm>
            <a:off x="3417350" y="1758163"/>
            <a:ext cx="2488500" cy="87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Quicksand Medium"/>
                <a:ea typeface="Quicksand Medium"/>
                <a:cs typeface="Quicksand Medium"/>
                <a:sym typeface="Quicksand Medium"/>
              </a:rPr>
              <a:t>What do butterflies eat?</a:t>
            </a:r>
            <a:endParaRPr sz="2200">
              <a:solidFill>
                <a:schemeClr val="dk1"/>
              </a:solidFill>
              <a:latin typeface="Quicksand Medium"/>
              <a:ea typeface="Quicksand Medium"/>
              <a:cs typeface="Quicksand Medium"/>
              <a:sym typeface="Quicksand Medium"/>
            </a:endParaRPr>
          </a:p>
        </p:txBody>
      </p:sp>
      <p:sp>
        <p:nvSpPr>
          <p:cNvPr id="4324" name="Google Shape;4324;p45"/>
          <p:cNvSpPr/>
          <p:nvPr/>
        </p:nvSpPr>
        <p:spPr>
          <a:xfrm rot="2153968">
            <a:off x="4027869" y="1044793"/>
            <a:ext cx="1088263" cy="940443"/>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4325" name="Google Shape;4325;p45"/>
          <p:cNvSpPr/>
          <p:nvPr/>
        </p:nvSpPr>
        <p:spPr>
          <a:xfrm>
            <a:off x="2851363" y="2986188"/>
            <a:ext cx="1605900" cy="4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Grass</a:t>
            </a:r>
            <a:endParaRPr>
              <a:solidFill>
                <a:schemeClr val="dk1"/>
              </a:solidFill>
              <a:latin typeface="Quicksand Medium"/>
              <a:ea typeface="Quicksand Medium"/>
              <a:cs typeface="Quicksand Medium"/>
              <a:sym typeface="Quicksand Medium"/>
            </a:endParaRPr>
          </a:p>
        </p:txBody>
      </p:sp>
      <p:sp>
        <p:nvSpPr>
          <p:cNvPr id="4326" name="Google Shape;4326;p45"/>
          <p:cNvSpPr/>
          <p:nvPr/>
        </p:nvSpPr>
        <p:spPr>
          <a:xfrm>
            <a:off x="2851363" y="3590238"/>
            <a:ext cx="1605900" cy="4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Meat</a:t>
            </a:r>
            <a:endParaRPr>
              <a:solidFill>
                <a:schemeClr val="dk1"/>
              </a:solidFill>
              <a:latin typeface="Quicksand Medium"/>
              <a:ea typeface="Quicksand Medium"/>
              <a:cs typeface="Quicksand Medium"/>
              <a:sym typeface="Quicksand Medium"/>
            </a:endParaRPr>
          </a:p>
        </p:txBody>
      </p:sp>
      <p:sp>
        <p:nvSpPr>
          <p:cNvPr id="4327" name="Google Shape;4327;p45"/>
          <p:cNvSpPr/>
          <p:nvPr/>
        </p:nvSpPr>
        <p:spPr>
          <a:xfrm>
            <a:off x="4686738" y="2986188"/>
            <a:ext cx="1605900" cy="4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Nectar</a:t>
            </a:r>
            <a:endParaRPr>
              <a:solidFill>
                <a:schemeClr val="dk1"/>
              </a:solidFill>
              <a:latin typeface="Quicksand Medium"/>
              <a:ea typeface="Quicksand Medium"/>
              <a:cs typeface="Quicksand Medium"/>
              <a:sym typeface="Quicksand Medium"/>
            </a:endParaRPr>
          </a:p>
        </p:txBody>
      </p:sp>
      <p:sp>
        <p:nvSpPr>
          <p:cNvPr id="4328" name="Google Shape;4328;p45"/>
          <p:cNvSpPr/>
          <p:nvPr/>
        </p:nvSpPr>
        <p:spPr>
          <a:xfrm>
            <a:off x="4686738" y="3590238"/>
            <a:ext cx="1605900" cy="4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Fruit</a:t>
            </a:r>
            <a:endParaRPr>
              <a:solidFill>
                <a:schemeClr val="dk1"/>
              </a:solidFill>
              <a:latin typeface="Quicksand Medium"/>
              <a:ea typeface="Quicksand Medium"/>
              <a:cs typeface="Quicksand Medium"/>
              <a:sym typeface="Quicksand Medium"/>
            </a:endParaRPr>
          </a:p>
        </p:txBody>
      </p:sp>
      <p:sp>
        <p:nvSpPr>
          <p:cNvPr id="4329" name="Google Shape;4329;p45">
            <a:hlinkClick r:id="rId10" action="ppaction://hlinksldjump"/>
          </p:cNvPr>
          <p:cNvSpPr txBox="1"/>
          <p:nvPr/>
        </p:nvSpPr>
        <p:spPr>
          <a:xfrm>
            <a:off x="3370350" y="4252438"/>
            <a:ext cx="24033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Check the answers</a:t>
            </a:r>
            <a:endParaRPr sz="2000">
              <a:solidFill>
                <a:schemeClr val="accent1"/>
              </a:solidFill>
              <a:latin typeface="Jua"/>
              <a:ea typeface="Jua"/>
              <a:cs typeface="Jua"/>
              <a:sym typeface="Ju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33"/>
        <p:cNvGrpSpPr/>
        <p:nvPr/>
      </p:nvGrpSpPr>
      <p:grpSpPr>
        <a:xfrm>
          <a:off x="0" y="0"/>
          <a:ext cx="0" cy="0"/>
          <a:chOff x="0" y="0"/>
          <a:chExt cx="0" cy="0"/>
        </a:xfrm>
      </p:grpSpPr>
      <p:sp>
        <p:nvSpPr>
          <p:cNvPr id="4334" name="Google Shape;4334;p46"/>
          <p:cNvSpPr/>
          <p:nvPr/>
        </p:nvSpPr>
        <p:spPr>
          <a:xfrm rot="599">
            <a:off x="2851350" y="1524962"/>
            <a:ext cx="3441300" cy="1273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4335" name="Google Shape;4335;p4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Facts Quiz</a:t>
            </a:r>
            <a:endParaRPr/>
          </a:p>
        </p:txBody>
      </p:sp>
      <p:grpSp>
        <p:nvGrpSpPr>
          <p:cNvPr id="4336" name="Google Shape;4336;p46"/>
          <p:cNvGrpSpPr/>
          <p:nvPr/>
        </p:nvGrpSpPr>
        <p:grpSpPr>
          <a:xfrm>
            <a:off x="8569288" y="4423863"/>
            <a:ext cx="194021" cy="191487"/>
            <a:chOff x="6232000" y="1435050"/>
            <a:chExt cx="488225" cy="481850"/>
          </a:xfrm>
        </p:grpSpPr>
        <p:sp>
          <p:nvSpPr>
            <p:cNvPr id="4337" name="Google Shape;4337;p4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8" name="Google Shape;4338;p4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9" name="Google Shape;4339;p4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0" name="Google Shape;4340;p4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1" name="Google Shape;4341;p4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42" name="Google Shape;4342;p46">
            <a:hlinkClick r:id="rId3"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4343" name="Google Shape;4343;p46">
            <a:hlinkClick r:id="rId4"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4344" name="Google Shape;4344;p46">
            <a:hlinkClick r:id="rId5"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4345" name="Google Shape;4345;p46">
            <a:hlinkClick r:id="rId6"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4346" name="Google Shape;4346;p46">
            <a:hlinkClick r:id="rId7"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4347" name="Google Shape;4347;p46">
            <a:hlinkClick r:id="rId8"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4348" name="Google Shape;4348;p46">
            <a:hlinkClick r:id="rId9"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6">
            <a:hlinkClick r:id="rId10"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6">
            <a:hlinkClick r:id="rId11"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1" name="Google Shape;4351;p46"/>
          <p:cNvGrpSpPr/>
          <p:nvPr/>
        </p:nvGrpSpPr>
        <p:grpSpPr>
          <a:xfrm>
            <a:off x="7178308" y="1252836"/>
            <a:ext cx="813514" cy="721348"/>
            <a:chOff x="7019708" y="1127036"/>
            <a:chExt cx="813514" cy="721348"/>
          </a:xfrm>
        </p:grpSpPr>
        <p:sp>
          <p:nvSpPr>
            <p:cNvPr id="4352" name="Google Shape;4352;p46"/>
            <p:cNvSpPr/>
            <p:nvPr/>
          </p:nvSpPr>
          <p:spPr>
            <a:xfrm>
              <a:off x="7019708" y="1127036"/>
              <a:ext cx="813514" cy="721348"/>
            </a:xfrm>
            <a:custGeom>
              <a:avLst/>
              <a:gdLst/>
              <a:ahLst/>
              <a:cxnLst/>
              <a:rect l="l" t="t" r="r" b="b"/>
              <a:pathLst>
                <a:path w="28660" h="25413" extrusionOk="0">
                  <a:moveTo>
                    <a:pt x="12978" y="0"/>
                  </a:moveTo>
                  <a:cubicBezTo>
                    <a:pt x="9142" y="0"/>
                    <a:pt x="13308" y="13292"/>
                    <a:pt x="13308" y="13292"/>
                  </a:cubicBezTo>
                  <a:cubicBezTo>
                    <a:pt x="13308" y="13292"/>
                    <a:pt x="9527" y="7556"/>
                    <a:pt x="6330" y="7556"/>
                  </a:cubicBezTo>
                  <a:cubicBezTo>
                    <a:pt x="5608" y="7556"/>
                    <a:pt x="4915" y="7849"/>
                    <a:pt x="4302" y="8568"/>
                  </a:cubicBezTo>
                  <a:cubicBezTo>
                    <a:pt x="1" y="13637"/>
                    <a:pt x="12963" y="14444"/>
                    <a:pt x="12963" y="14444"/>
                  </a:cubicBezTo>
                  <a:cubicBezTo>
                    <a:pt x="12963" y="14444"/>
                    <a:pt x="3937" y="15346"/>
                    <a:pt x="3765" y="20224"/>
                  </a:cubicBezTo>
                  <a:cubicBezTo>
                    <a:pt x="3729" y="21217"/>
                    <a:pt x="4104" y="21613"/>
                    <a:pt x="4721" y="21613"/>
                  </a:cubicBezTo>
                  <a:cubicBezTo>
                    <a:pt x="7124" y="21613"/>
                    <a:pt x="13210" y="15636"/>
                    <a:pt x="13212" y="15634"/>
                  </a:cubicBezTo>
                  <a:lnTo>
                    <a:pt x="13212" y="15634"/>
                  </a:lnTo>
                  <a:cubicBezTo>
                    <a:pt x="13210" y="15636"/>
                    <a:pt x="7106" y="21952"/>
                    <a:pt x="10178" y="24948"/>
                  </a:cubicBezTo>
                  <a:cubicBezTo>
                    <a:pt x="10506" y="25269"/>
                    <a:pt x="10815" y="25413"/>
                    <a:pt x="11105" y="25413"/>
                  </a:cubicBezTo>
                  <a:cubicBezTo>
                    <a:pt x="13516" y="25413"/>
                    <a:pt x="14633" y="15502"/>
                    <a:pt x="14633" y="15500"/>
                  </a:cubicBezTo>
                  <a:lnTo>
                    <a:pt x="14633" y="15500"/>
                  </a:lnTo>
                  <a:cubicBezTo>
                    <a:pt x="14633" y="15502"/>
                    <a:pt x="14403" y="21184"/>
                    <a:pt x="19088" y="23795"/>
                  </a:cubicBezTo>
                  <a:cubicBezTo>
                    <a:pt x="19697" y="24135"/>
                    <a:pt x="20176" y="24287"/>
                    <a:pt x="20535" y="24287"/>
                  </a:cubicBezTo>
                  <a:cubicBezTo>
                    <a:pt x="22731" y="24287"/>
                    <a:pt x="20472" y="18622"/>
                    <a:pt x="16068" y="15342"/>
                  </a:cubicBezTo>
                  <a:lnTo>
                    <a:pt x="16068" y="15342"/>
                  </a:lnTo>
                  <a:cubicBezTo>
                    <a:pt x="17801" y="16403"/>
                    <a:pt x="20912" y="18045"/>
                    <a:pt x="23568" y="18045"/>
                  </a:cubicBezTo>
                  <a:cubicBezTo>
                    <a:pt x="24925" y="18045"/>
                    <a:pt x="26164" y="17616"/>
                    <a:pt x="27038" y="16460"/>
                  </a:cubicBezTo>
                  <a:cubicBezTo>
                    <a:pt x="28660" y="14337"/>
                    <a:pt x="25971" y="13779"/>
                    <a:pt x="22697" y="13779"/>
                  </a:cubicBezTo>
                  <a:cubicBezTo>
                    <a:pt x="19071" y="13779"/>
                    <a:pt x="14729" y="14463"/>
                    <a:pt x="14729" y="14463"/>
                  </a:cubicBezTo>
                  <a:cubicBezTo>
                    <a:pt x="14729" y="14463"/>
                    <a:pt x="26673" y="10738"/>
                    <a:pt x="24791" y="7320"/>
                  </a:cubicBezTo>
                  <a:cubicBezTo>
                    <a:pt x="24253" y="6350"/>
                    <a:pt x="23535" y="5956"/>
                    <a:pt x="22723" y="5956"/>
                  </a:cubicBezTo>
                  <a:cubicBezTo>
                    <a:pt x="19245" y="5956"/>
                    <a:pt x="14057" y="13177"/>
                    <a:pt x="14057" y="13177"/>
                  </a:cubicBezTo>
                  <a:cubicBezTo>
                    <a:pt x="14057" y="13177"/>
                    <a:pt x="20029" y="3115"/>
                    <a:pt x="14191" y="330"/>
                  </a:cubicBezTo>
                  <a:cubicBezTo>
                    <a:pt x="13719" y="104"/>
                    <a:pt x="13317" y="0"/>
                    <a:pt x="12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6"/>
            <p:cNvSpPr/>
            <p:nvPr/>
          </p:nvSpPr>
          <p:spPr>
            <a:xfrm>
              <a:off x="7172873" y="1201263"/>
              <a:ext cx="571731" cy="578344"/>
            </a:xfrm>
            <a:custGeom>
              <a:avLst/>
              <a:gdLst/>
              <a:ahLst/>
              <a:cxnLst/>
              <a:rect l="l" t="t" r="r" b="b"/>
              <a:pathLst>
                <a:path w="20142" h="20375" extrusionOk="0">
                  <a:moveTo>
                    <a:pt x="8251" y="0"/>
                  </a:moveTo>
                  <a:cubicBezTo>
                    <a:pt x="8247" y="0"/>
                    <a:pt x="8243" y="0"/>
                    <a:pt x="8239" y="0"/>
                  </a:cubicBezTo>
                  <a:cubicBezTo>
                    <a:pt x="6683" y="58"/>
                    <a:pt x="8392" y="11368"/>
                    <a:pt x="8392" y="11368"/>
                  </a:cubicBezTo>
                  <a:cubicBezTo>
                    <a:pt x="8392" y="11368"/>
                    <a:pt x="2769" y="7487"/>
                    <a:pt x="1279" y="7487"/>
                  </a:cubicBezTo>
                  <a:cubicBezTo>
                    <a:pt x="1069" y="7487"/>
                    <a:pt x="941" y="7564"/>
                    <a:pt x="923" y="7739"/>
                  </a:cubicBezTo>
                  <a:cubicBezTo>
                    <a:pt x="769" y="9141"/>
                    <a:pt x="7989" y="11598"/>
                    <a:pt x="7989" y="11598"/>
                  </a:cubicBezTo>
                  <a:cubicBezTo>
                    <a:pt x="7989" y="11598"/>
                    <a:pt x="1" y="16015"/>
                    <a:pt x="1326" y="16380"/>
                  </a:cubicBezTo>
                  <a:cubicBezTo>
                    <a:pt x="1376" y="16393"/>
                    <a:pt x="1432" y="16399"/>
                    <a:pt x="1495" y="16399"/>
                  </a:cubicBezTo>
                  <a:cubicBezTo>
                    <a:pt x="3071" y="16399"/>
                    <a:pt x="8488" y="12386"/>
                    <a:pt x="8488" y="12386"/>
                  </a:cubicBezTo>
                  <a:lnTo>
                    <a:pt x="8488" y="12386"/>
                  </a:lnTo>
                  <a:cubicBezTo>
                    <a:pt x="8488" y="12386"/>
                    <a:pt x="4360" y="20259"/>
                    <a:pt x="5723" y="20374"/>
                  </a:cubicBezTo>
                  <a:cubicBezTo>
                    <a:pt x="5731" y="20374"/>
                    <a:pt x="5739" y="20375"/>
                    <a:pt x="5747" y="20375"/>
                  </a:cubicBezTo>
                  <a:cubicBezTo>
                    <a:pt x="7110" y="20375"/>
                    <a:pt x="9045" y="12386"/>
                    <a:pt x="9045" y="12386"/>
                  </a:cubicBezTo>
                  <a:cubicBezTo>
                    <a:pt x="9045" y="12386"/>
                    <a:pt x="13022" y="19637"/>
                    <a:pt x="14117" y="19637"/>
                  </a:cubicBezTo>
                  <a:cubicBezTo>
                    <a:pt x="14237" y="19637"/>
                    <a:pt x="14322" y="19550"/>
                    <a:pt x="14364" y="19356"/>
                  </a:cubicBezTo>
                  <a:cubicBezTo>
                    <a:pt x="14767" y="17398"/>
                    <a:pt x="9852" y="12328"/>
                    <a:pt x="9852" y="12328"/>
                  </a:cubicBezTo>
                  <a:lnTo>
                    <a:pt x="9852" y="12328"/>
                  </a:lnTo>
                  <a:cubicBezTo>
                    <a:pt x="9852" y="12328"/>
                    <a:pt x="15775" y="13869"/>
                    <a:pt x="18554" y="13869"/>
                  </a:cubicBezTo>
                  <a:cubicBezTo>
                    <a:pt x="19550" y="13869"/>
                    <a:pt x="20141" y="13671"/>
                    <a:pt x="19914" y="13135"/>
                  </a:cubicBezTo>
                  <a:cubicBezTo>
                    <a:pt x="19418" y="11978"/>
                    <a:pt x="16084" y="11731"/>
                    <a:pt x="13331" y="11731"/>
                  </a:cubicBezTo>
                  <a:cubicBezTo>
                    <a:pt x="11287" y="11731"/>
                    <a:pt x="9564" y="11867"/>
                    <a:pt x="9564" y="11867"/>
                  </a:cubicBezTo>
                  <a:cubicBezTo>
                    <a:pt x="9564" y="11867"/>
                    <a:pt x="18896" y="5051"/>
                    <a:pt x="17341" y="4858"/>
                  </a:cubicBezTo>
                  <a:cubicBezTo>
                    <a:pt x="17314" y="4855"/>
                    <a:pt x="17287" y="4853"/>
                    <a:pt x="17257" y="4853"/>
                  </a:cubicBezTo>
                  <a:cubicBezTo>
                    <a:pt x="15543" y="4853"/>
                    <a:pt x="9045" y="10869"/>
                    <a:pt x="9045" y="10869"/>
                  </a:cubicBezTo>
                  <a:cubicBezTo>
                    <a:pt x="9045" y="10869"/>
                    <a:pt x="9809" y="0"/>
                    <a:pt x="8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6"/>
            <p:cNvSpPr/>
            <p:nvPr/>
          </p:nvSpPr>
          <p:spPr>
            <a:xfrm>
              <a:off x="7353288" y="1465811"/>
              <a:ext cx="169884" cy="129691"/>
            </a:xfrm>
            <a:custGeom>
              <a:avLst/>
              <a:gdLst/>
              <a:ahLst/>
              <a:cxnLst/>
              <a:rect l="l" t="t" r="r" b="b"/>
              <a:pathLst>
                <a:path w="5985" h="4569" extrusionOk="0">
                  <a:moveTo>
                    <a:pt x="2476" y="1"/>
                  </a:moveTo>
                  <a:cubicBezTo>
                    <a:pt x="1242" y="1"/>
                    <a:pt x="300" y="1206"/>
                    <a:pt x="481" y="2202"/>
                  </a:cubicBezTo>
                  <a:cubicBezTo>
                    <a:pt x="481" y="2202"/>
                    <a:pt x="1" y="3392"/>
                    <a:pt x="1499" y="4333"/>
                  </a:cubicBezTo>
                  <a:cubicBezTo>
                    <a:pt x="1756" y="4495"/>
                    <a:pt x="2067" y="4569"/>
                    <a:pt x="2397" y="4569"/>
                  </a:cubicBezTo>
                  <a:cubicBezTo>
                    <a:pt x="3983" y="4569"/>
                    <a:pt x="5985" y="2856"/>
                    <a:pt x="4379" y="1011"/>
                  </a:cubicBezTo>
                  <a:cubicBezTo>
                    <a:pt x="3739" y="284"/>
                    <a:pt x="3073"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6"/>
          <p:cNvGrpSpPr/>
          <p:nvPr/>
        </p:nvGrpSpPr>
        <p:grpSpPr>
          <a:xfrm>
            <a:off x="1183768" y="2945507"/>
            <a:ext cx="839600" cy="663244"/>
            <a:chOff x="1370468" y="1128882"/>
            <a:chExt cx="839600" cy="663244"/>
          </a:xfrm>
        </p:grpSpPr>
        <p:sp>
          <p:nvSpPr>
            <p:cNvPr id="4356" name="Google Shape;4356;p46"/>
            <p:cNvSpPr/>
            <p:nvPr/>
          </p:nvSpPr>
          <p:spPr>
            <a:xfrm>
              <a:off x="1454119" y="1311028"/>
              <a:ext cx="501307" cy="345445"/>
            </a:xfrm>
            <a:custGeom>
              <a:avLst/>
              <a:gdLst/>
              <a:ahLst/>
              <a:cxnLst/>
              <a:rect l="l" t="t" r="r" b="b"/>
              <a:pathLst>
                <a:path w="17661" h="12170" extrusionOk="0">
                  <a:moveTo>
                    <a:pt x="9855" y="1"/>
                  </a:moveTo>
                  <a:cubicBezTo>
                    <a:pt x="9739" y="1"/>
                    <a:pt x="9623" y="4"/>
                    <a:pt x="9506" y="12"/>
                  </a:cubicBezTo>
                  <a:cubicBezTo>
                    <a:pt x="7778" y="108"/>
                    <a:pt x="5762" y="742"/>
                    <a:pt x="4014" y="2662"/>
                  </a:cubicBezTo>
                  <a:cubicBezTo>
                    <a:pt x="1" y="7021"/>
                    <a:pt x="5570" y="11053"/>
                    <a:pt x="7317" y="11879"/>
                  </a:cubicBezTo>
                  <a:cubicBezTo>
                    <a:pt x="7697" y="12058"/>
                    <a:pt x="8346" y="12169"/>
                    <a:pt x="9119" y="12169"/>
                  </a:cubicBezTo>
                  <a:cubicBezTo>
                    <a:pt x="12323" y="12169"/>
                    <a:pt x="17660" y="10261"/>
                    <a:pt x="14844" y="3392"/>
                  </a:cubicBezTo>
                  <a:cubicBezTo>
                    <a:pt x="14006" y="1350"/>
                    <a:pt x="12025" y="1"/>
                    <a:pt x="9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6"/>
            <p:cNvSpPr/>
            <p:nvPr/>
          </p:nvSpPr>
          <p:spPr>
            <a:xfrm>
              <a:off x="1656901" y="1346793"/>
              <a:ext cx="227165" cy="385695"/>
            </a:xfrm>
            <a:custGeom>
              <a:avLst/>
              <a:gdLst/>
              <a:ahLst/>
              <a:cxnLst/>
              <a:rect l="l" t="t" r="r" b="b"/>
              <a:pathLst>
                <a:path w="8003" h="13588" extrusionOk="0">
                  <a:moveTo>
                    <a:pt x="5876" y="0"/>
                  </a:moveTo>
                  <a:lnTo>
                    <a:pt x="5876" y="0"/>
                  </a:lnTo>
                  <a:cubicBezTo>
                    <a:pt x="5876" y="0"/>
                    <a:pt x="0" y="5377"/>
                    <a:pt x="173" y="11022"/>
                  </a:cubicBezTo>
                  <a:cubicBezTo>
                    <a:pt x="231" y="12731"/>
                    <a:pt x="1061" y="13587"/>
                    <a:pt x="2104" y="13587"/>
                  </a:cubicBezTo>
                  <a:cubicBezTo>
                    <a:pt x="4495" y="13587"/>
                    <a:pt x="8002" y="9080"/>
                    <a:pt x="58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6"/>
            <p:cNvSpPr/>
            <p:nvPr/>
          </p:nvSpPr>
          <p:spPr>
            <a:xfrm>
              <a:off x="1684151" y="1346793"/>
              <a:ext cx="245956" cy="398923"/>
            </a:xfrm>
            <a:custGeom>
              <a:avLst/>
              <a:gdLst/>
              <a:ahLst/>
              <a:cxnLst/>
              <a:rect l="l" t="t" r="r" b="b"/>
              <a:pathLst>
                <a:path w="8665" h="14054" extrusionOk="0">
                  <a:moveTo>
                    <a:pt x="4916" y="0"/>
                  </a:moveTo>
                  <a:cubicBezTo>
                    <a:pt x="4916" y="0"/>
                    <a:pt x="0" y="6280"/>
                    <a:pt x="1114" y="11810"/>
                  </a:cubicBezTo>
                  <a:cubicBezTo>
                    <a:pt x="1420" y="13327"/>
                    <a:pt x="2233" y="14054"/>
                    <a:pt x="3145" y="14054"/>
                  </a:cubicBezTo>
                  <a:cubicBezTo>
                    <a:pt x="5558" y="14054"/>
                    <a:pt x="8664" y="8973"/>
                    <a:pt x="4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6"/>
            <p:cNvSpPr/>
            <p:nvPr/>
          </p:nvSpPr>
          <p:spPr>
            <a:xfrm>
              <a:off x="1787160" y="1346793"/>
              <a:ext cx="277208" cy="379564"/>
            </a:xfrm>
            <a:custGeom>
              <a:avLst/>
              <a:gdLst/>
              <a:ahLst/>
              <a:cxnLst/>
              <a:rect l="l" t="t" r="r" b="b"/>
              <a:pathLst>
                <a:path w="9766" h="13372" extrusionOk="0">
                  <a:moveTo>
                    <a:pt x="1287" y="0"/>
                  </a:moveTo>
                  <a:cubicBezTo>
                    <a:pt x="1287" y="0"/>
                    <a:pt x="1" y="7873"/>
                    <a:pt x="3649" y="12175"/>
                  </a:cubicBezTo>
                  <a:cubicBezTo>
                    <a:pt x="4347" y="13001"/>
                    <a:pt x="5075" y="13372"/>
                    <a:pt x="5723" y="13372"/>
                  </a:cubicBezTo>
                  <a:cubicBezTo>
                    <a:pt x="8462" y="13372"/>
                    <a:pt x="9765" y="6755"/>
                    <a:pt x="12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6"/>
            <p:cNvSpPr/>
            <p:nvPr/>
          </p:nvSpPr>
          <p:spPr>
            <a:xfrm>
              <a:off x="1823692" y="1346793"/>
              <a:ext cx="306927" cy="328670"/>
            </a:xfrm>
            <a:custGeom>
              <a:avLst/>
              <a:gdLst/>
              <a:ahLst/>
              <a:cxnLst/>
              <a:rect l="l" t="t" r="r" b="b"/>
              <a:pathLst>
                <a:path w="10813" h="11579" extrusionOk="0">
                  <a:moveTo>
                    <a:pt x="0" y="0"/>
                  </a:moveTo>
                  <a:lnTo>
                    <a:pt x="0" y="0"/>
                  </a:lnTo>
                  <a:cubicBezTo>
                    <a:pt x="0" y="0"/>
                    <a:pt x="1075" y="7912"/>
                    <a:pt x="5818" y="10965"/>
                  </a:cubicBezTo>
                  <a:cubicBezTo>
                    <a:pt x="6476" y="11388"/>
                    <a:pt x="7079" y="11578"/>
                    <a:pt x="7597" y="11578"/>
                  </a:cubicBezTo>
                  <a:cubicBezTo>
                    <a:pt x="10812" y="11578"/>
                    <a:pt x="10734" y="425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6"/>
            <p:cNvSpPr/>
            <p:nvPr/>
          </p:nvSpPr>
          <p:spPr>
            <a:xfrm>
              <a:off x="1823692" y="1346793"/>
              <a:ext cx="386377" cy="265116"/>
            </a:xfrm>
            <a:custGeom>
              <a:avLst/>
              <a:gdLst/>
              <a:ahLst/>
              <a:cxnLst/>
              <a:rect l="l" t="t" r="r" b="b"/>
              <a:pathLst>
                <a:path w="13612" h="9340" extrusionOk="0">
                  <a:moveTo>
                    <a:pt x="0" y="0"/>
                  </a:moveTo>
                  <a:cubicBezTo>
                    <a:pt x="0" y="0"/>
                    <a:pt x="3053" y="7374"/>
                    <a:pt x="8411" y="9121"/>
                  </a:cubicBezTo>
                  <a:cubicBezTo>
                    <a:pt x="8870" y="9271"/>
                    <a:pt x="9287" y="9340"/>
                    <a:pt x="9657" y="9340"/>
                  </a:cubicBezTo>
                  <a:cubicBezTo>
                    <a:pt x="13612" y="9340"/>
                    <a:pt x="12170" y="1458"/>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6"/>
            <p:cNvSpPr/>
            <p:nvPr/>
          </p:nvSpPr>
          <p:spPr>
            <a:xfrm>
              <a:off x="1464366" y="1346793"/>
              <a:ext cx="359354" cy="288789"/>
            </a:xfrm>
            <a:custGeom>
              <a:avLst/>
              <a:gdLst/>
              <a:ahLst/>
              <a:cxnLst/>
              <a:rect l="l" t="t" r="r" b="b"/>
              <a:pathLst>
                <a:path w="12660" h="10174" extrusionOk="0">
                  <a:moveTo>
                    <a:pt x="12659" y="0"/>
                  </a:moveTo>
                  <a:cubicBezTo>
                    <a:pt x="945" y="2491"/>
                    <a:pt x="1" y="10174"/>
                    <a:pt x="3642" y="10174"/>
                  </a:cubicBezTo>
                  <a:cubicBezTo>
                    <a:pt x="4072" y="10174"/>
                    <a:pt x="4565" y="10067"/>
                    <a:pt x="5113" y="9832"/>
                  </a:cubicBezTo>
                  <a:cubicBezTo>
                    <a:pt x="10297" y="7624"/>
                    <a:pt x="12659" y="0"/>
                    <a:pt x="12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6"/>
            <p:cNvSpPr/>
            <p:nvPr/>
          </p:nvSpPr>
          <p:spPr>
            <a:xfrm>
              <a:off x="1416708" y="1346793"/>
              <a:ext cx="407013" cy="243657"/>
            </a:xfrm>
            <a:custGeom>
              <a:avLst/>
              <a:gdLst/>
              <a:ahLst/>
              <a:cxnLst/>
              <a:rect l="l" t="t" r="r" b="b"/>
              <a:pathLst>
                <a:path w="14339" h="8584" extrusionOk="0">
                  <a:moveTo>
                    <a:pt x="14338" y="0"/>
                  </a:moveTo>
                  <a:lnTo>
                    <a:pt x="14338" y="0"/>
                  </a:lnTo>
                  <a:cubicBezTo>
                    <a:pt x="1880" y="537"/>
                    <a:pt x="0" y="8583"/>
                    <a:pt x="4251" y="8583"/>
                  </a:cubicBezTo>
                  <a:cubicBezTo>
                    <a:pt x="4560" y="8583"/>
                    <a:pt x="4902" y="8540"/>
                    <a:pt x="5275" y="8449"/>
                  </a:cubicBezTo>
                  <a:cubicBezTo>
                    <a:pt x="10747" y="7124"/>
                    <a:pt x="14338" y="0"/>
                    <a:pt x="143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6"/>
            <p:cNvSpPr/>
            <p:nvPr/>
          </p:nvSpPr>
          <p:spPr>
            <a:xfrm>
              <a:off x="1370468" y="1282558"/>
              <a:ext cx="453252" cy="158644"/>
            </a:xfrm>
            <a:custGeom>
              <a:avLst/>
              <a:gdLst/>
              <a:ahLst/>
              <a:cxnLst/>
              <a:rect l="l" t="t" r="r" b="b"/>
              <a:pathLst>
                <a:path w="15968" h="5589" extrusionOk="0">
                  <a:moveTo>
                    <a:pt x="7612" y="1"/>
                  </a:moveTo>
                  <a:cubicBezTo>
                    <a:pt x="1785" y="1"/>
                    <a:pt x="0" y="4227"/>
                    <a:pt x="3946" y="5297"/>
                  </a:cubicBezTo>
                  <a:cubicBezTo>
                    <a:pt x="4708" y="5501"/>
                    <a:pt x="5492" y="5589"/>
                    <a:pt x="6276" y="5589"/>
                  </a:cubicBezTo>
                  <a:cubicBezTo>
                    <a:pt x="11107" y="5589"/>
                    <a:pt x="15967" y="2263"/>
                    <a:pt x="15967" y="2263"/>
                  </a:cubicBezTo>
                  <a:cubicBezTo>
                    <a:pt x="12655" y="618"/>
                    <a:pt x="9838" y="1"/>
                    <a:pt x="7612" y="1"/>
                  </a:cubicBezTo>
                  <a:close/>
                </a:path>
              </a:pathLst>
            </a:cu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6"/>
            <p:cNvSpPr/>
            <p:nvPr/>
          </p:nvSpPr>
          <p:spPr>
            <a:xfrm>
              <a:off x="1391984" y="1203307"/>
              <a:ext cx="431736" cy="168976"/>
            </a:xfrm>
            <a:custGeom>
              <a:avLst/>
              <a:gdLst/>
              <a:ahLst/>
              <a:cxnLst/>
              <a:rect l="l" t="t" r="r" b="b"/>
              <a:pathLst>
                <a:path w="15210" h="5953" extrusionOk="0">
                  <a:moveTo>
                    <a:pt x="5085" y="1"/>
                  </a:moveTo>
                  <a:cubicBezTo>
                    <a:pt x="1434" y="1"/>
                    <a:pt x="1" y="2672"/>
                    <a:pt x="2824" y="4441"/>
                  </a:cubicBezTo>
                  <a:cubicBezTo>
                    <a:pt x="4670" y="5598"/>
                    <a:pt x="6937" y="5953"/>
                    <a:pt x="9025" y="5953"/>
                  </a:cubicBezTo>
                  <a:cubicBezTo>
                    <a:pt x="12344" y="5953"/>
                    <a:pt x="15209" y="5055"/>
                    <a:pt x="15209" y="5055"/>
                  </a:cubicBezTo>
                  <a:cubicBezTo>
                    <a:pt x="11221" y="1287"/>
                    <a:pt x="7619" y="1"/>
                    <a:pt x="50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6"/>
            <p:cNvSpPr/>
            <p:nvPr/>
          </p:nvSpPr>
          <p:spPr>
            <a:xfrm>
              <a:off x="1434108" y="1128882"/>
              <a:ext cx="389613" cy="218167"/>
            </a:xfrm>
            <a:custGeom>
              <a:avLst/>
              <a:gdLst/>
              <a:ahLst/>
              <a:cxnLst/>
              <a:rect l="l" t="t" r="r" b="b"/>
              <a:pathLst>
                <a:path w="13726" h="7686" extrusionOk="0">
                  <a:moveTo>
                    <a:pt x="3666" y="1"/>
                  </a:moveTo>
                  <a:cubicBezTo>
                    <a:pt x="1154" y="1"/>
                    <a:pt x="0" y="1894"/>
                    <a:pt x="1916" y="3933"/>
                  </a:cubicBezTo>
                  <a:cubicBezTo>
                    <a:pt x="5193" y="7422"/>
                    <a:pt x="11420" y="7686"/>
                    <a:pt x="13224" y="7686"/>
                  </a:cubicBezTo>
                  <a:cubicBezTo>
                    <a:pt x="13544" y="7686"/>
                    <a:pt x="13725" y="7677"/>
                    <a:pt x="13725" y="7677"/>
                  </a:cubicBezTo>
                  <a:cubicBezTo>
                    <a:pt x="10165" y="1951"/>
                    <a:pt x="6216" y="1"/>
                    <a:pt x="36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6"/>
            <p:cNvSpPr/>
            <p:nvPr/>
          </p:nvSpPr>
          <p:spPr>
            <a:xfrm>
              <a:off x="1739729" y="1294025"/>
              <a:ext cx="170651" cy="141102"/>
            </a:xfrm>
            <a:custGeom>
              <a:avLst/>
              <a:gdLst/>
              <a:ahLst/>
              <a:cxnLst/>
              <a:rect l="l" t="t" r="r" b="b"/>
              <a:pathLst>
                <a:path w="6012" h="4971" extrusionOk="0">
                  <a:moveTo>
                    <a:pt x="2691" y="1"/>
                  </a:moveTo>
                  <a:cubicBezTo>
                    <a:pt x="1337" y="1"/>
                    <a:pt x="1" y="1206"/>
                    <a:pt x="1" y="1206"/>
                  </a:cubicBezTo>
                  <a:lnTo>
                    <a:pt x="4494" y="4970"/>
                  </a:lnTo>
                  <a:cubicBezTo>
                    <a:pt x="4494" y="4970"/>
                    <a:pt x="6011" y="1802"/>
                    <a:pt x="3784" y="323"/>
                  </a:cubicBezTo>
                  <a:cubicBezTo>
                    <a:pt x="3436" y="92"/>
                    <a:pt x="3063" y="1"/>
                    <a:pt x="2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6"/>
            <p:cNvSpPr/>
            <p:nvPr/>
          </p:nvSpPr>
          <p:spPr>
            <a:xfrm>
              <a:off x="1672712" y="1336972"/>
              <a:ext cx="429522" cy="455153"/>
            </a:xfrm>
            <a:custGeom>
              <a:avLst/>
              <a:gdLst/>
              <a:ahLst/>
              <a:cxnLst/>
              <a:rect l="l" t="t" r="r" b="b"/>
              <a:pathLst>
                <a:path w="15132" h="16035" extrusionOk="0">
                  <a:moveTo>
                    <a:pt x="5549" y="1"/>
                  </a:moveTo>
                  <a:lnTo>
                    <a:pt x="5549" y="1"/>
                  </a:lnTo>
                  <a:cubicBezTo>
                    <a:pt x="5549" y="1"/>
                    <a:pt x="0" y="8027"/>
                    <a:pt x="5722" y="16035"/>
                  </a:cubicBezTo>
                  <a:cubicBezTo>
                    <a:pt x="5722" y="16035"/>
                    <a:pt x="15131" y="10562"/>
                    <a:pt x="5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6"/>
            <p:cNvSpPr/>
            <p:nvPr/>
          </p:nvSpPr>
          <p:spPr>
            <a:xfrm>
              <a:off x="1768625" y="1490565"/>
              <a:ext cx="77434" cy="69032"/>
            </a:xfrm>
            <a:custGeom>
              <a:avLst/>
              <a:gdLst/>
              <a:ahLst/>
              <a:cxnLst/>
              <a:rect l="l" t="t" r="r" b="b"/>
              <a:pathLst>
                <a:path w="2728" h="2432" extrusionOk="0">
                  <a:moveTo>
                    <a:pt x="1366" y="0"/>
                  </a:moveTo>
                  <a:cubicBezTo>
                    <a:pt x="1232" y="0"/>
                    <a:pt x="1095" y="23"/>
                    <a:pt x="961" y="72"/>
                  </a:cubicBezTo>
                  <a:cubicBezTo>
                    <a:pt x="327" y="303"/>
                    <a:pt x="0" y="994"/>
                    <a:pt x="231" y="1628"/>
                  </a:cubicBezTo>
                  <a:cubicBezTo>
                    <a:pt x="411" y="2123"/>
                    <a:pt x="874" y="2431"/>
                    <a:pt x="1370" y="2431"/>
                  </a:cubicBezTo>
                  <a:cubicBezTo>
                    <a:pt x="1508" y="2431"/>
                    <a:pt x="1648" y="2407"/>
                    <a:pt x="1786" y="2357"/>
                  </a:cubicBezTo>
                  <a:cubicBezTo>
                    <a:pt x="2401" y="2127"/>
                    <a:pt x="2727" y="1436"/>
                    <a:pt x="2516" y="802"/>
                  </a:cubicBezTo>
                  <a:cubicBezTo>
                    <a:pt x="2334" y="318"/>
                    <a:pt x="1867" y="0"/>
                    <a:pt x="13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6"/>
            <p:cNvSpPr/>
            <p:nvPr/>
          </p:nvSpPr>
          <p:spPr>
            <a:xfrm>
              <a:off x="1865112" y="1466782"/>
              <a:ext cx="38172" cy="33937"/>
            </a:xfrm>
            <a:custGeom>
              <a:avLst/>
              <a:gdLst/>
              <a:ahLst/>
              <a:cxnLst/>
              <a:rect l="l" t="t" r="r" b="b"/>
              <a:pathLst>
                <a:path w="2862" h="2544" extrusionOk="0">
                  <a:moveTo>
                    <a:pt x="1416" y="1"/>
                  </a:moveTo>
                  <a:cubicBezTo>
                    <a:pt x="1277" y="1"/>
                    <a:pt x="1136" y="24"/>
                    <a:pt x="999" y="72"/>
                  </a:cubicBezTo>
                  <a:cubicBezTo>
                    <a:pt x="346" y="322"/>
                    <a:pt x="0" y="1032"/>
                    <a:pt x="231" y="1704"/>
                  </a:cubicBezTo>
                  <a:cubicBezTo>
                    <a:pt x="413" y="2220"/>
                    <a:pt x="906" y="2544"/>
                    <a:pt x="1436" y="2544"/>
                  </a:cubicBezTo>
                  <a:cubicBezTo>
                    <a:pt x="1578" y="2544"/>
                    <a:pt x="1722" y="2521"/>
                    <a:pt x="1863" y="2472"/>
                  </a:cubicBezTo>
                  <a:cubicBezTo>
                    <a:pt x="2516" y="2223"/>
                    <a:pt x="2862" y="1512"/>
                    <a:pt x="2631" y="840"/>
                  </a:cubicBezTo>
                  <a:cubicBezTo>
                    <a:pt x="2434" y="325"/>
                    <a:pt x="1937" y="1"/>
                    <a:pt x="1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6"/>
            <p:cNvSpPr/>
            <p:nvPr/>
          </p:nvSpPr>
          <p:spPr>
            <a:xfrm>
              <a:off x="1816059" y="1408198"/>
              <a:ext cx="52342" cy="46466"/>
            </a:xfrm>
            <a:custGeom>
              <a:avLst/>
              <a:gdLst/>
              <a:ahLst/>
              <a:cxnLst/>
              <a:rect l="l" t="t" r="r" b="b"/>
              <a:pathLst>
                <a:path w="1844" h="1637" extrusionOk="0">
                  <a:moveTo>
                    <a:pt x="933" y="1"/>
                  </a:moveTo>
                  <a:cubicBezTo>
                    <a:pt x="840" y="1"/>
                    <a:pt x="746" y="17"/>
                    <a:pt x="653" y="51"/>
                  </a:cubicBezTo>
                  <a:cubicBezTo>
                    <a:pt x="211" y="204"/>
                    <a:pt x="0" y="665"/>
                    <a:pt x="154" y="1088"/>
                  </a:cubicBezTo>
                  <a:cubicBezTo>
                    <a:pt x="274" y="1432"/>
                    <a:pt x="581" y="1637"/>
                    <a:pt x="911" y="1637"/>
                  </a:cubicBezTo>
                  <a:cubicBezTo>
                    <a:pt x="1004" y="1637"/>
                    <a:pt x="1098" y="1620"/>
                    <a:pt x="1191" y="1587"/>
                  </a:cubicBezTo>
                  <a:cubicBezTo>
                    <a:pt x="1632" y="1433"/>
                    <a:pt x="1844" y="972"/>
                    <a:pt x="1690" y="550"/>
                  </a:cubicBezTo>
                  <a:cubicBezTo>
                    <a:pt x="1570" y="205"/>
                    <a:pt x="1263" y="1"/>
                    <a:pt x="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6"/>
            <p:cNvSpPr/>
            <p:nvPr/>
          </p:nvSpPr>
          <p:spPr>
            <a:xfrm>
              <a:off x="1849300" y="1530622"/>
              <a:ext cx="88873" cy="78807"/>
            </a:xfrm>
            <a:custGeom>
              <a:avLst/>
              <a:gdLst/>
              <a:ahLst/>
              <a:cxnLst/>
              <a:rect l="l" t="t" r="r" b="b"/>
              <a:pathLst>
                <a:path w="3476" h="3082" extrusionOk="0">
                  <a:moveTo>
                    <a:pt x="1731" y="1"/>
                  </a:moveTo>
                  <a:cubicBezTo>
                    <a:pt x="1558" y="1"/>
                    <a:pt x="1382" y="30"/>
                    <a:pt x="1210" y="92"/>
                  </a:cubicBezTo>
                  <a:cubicBezTo>
                    <a:pt x="423" y="380"/>
                    <a:pt x="0" y="1263"/>
                    <a:pt x="288" y="2069"/>
                  </a:cubicBezTo>
                  <a:cubicBezTo>
                    <a:pt x="515" y="2688"/>
                    <a:pt x="1109" y="3082"/>
                    <a:pt x="1735" y="3082"/>
                  </a:cubicBezTo>
                  <a:cubicBezTo>
                    <a:pt x="1906" y="3082"/>
                    <a:pt x="2079" y="3053"/>
                    <a:pt x="2247" y="2991"/>
                  </a:cubicBezTo>
                  <a:cubicBezTo>
                    <a:pt x="3053" y="2703"/>
                    <a:pt x="3476" y="1820"/>
                    <a:pt x="3188" y="1013"/>
                  </a:cubicBezTo>
                  <a:cubicBezTo>
                    <a:pt x="2961" y="394"/>
                    <a:pt x="2367" y="1"/>
                    <a:pt x="17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6"/>
            <p:cNvSpPr/>
            <p:nvPr/>
          </p:nvSpPr>
          <p:spPr>
            <a:xfrm>
              <a:off x="1781164" y="1587706"/>
              <a:ext cx="52347" cy="46417"/>
            </a:xfrm>
            <a:custGeom>
              <a:avLst/>
              <a:gdLst/>
              <a:ahLst/>
              <a:cxnLst/>
              <a:rect l="l" t="t" r="r" b="b"/>
              <a:pathLst>
                <a:path w="2766" h="2453" extrusionOk="0">
                  <a:moveTo>
                    <a:pt x="1397" y="1"/>
                  </a:moveTo>
                  <a:cubicBezTo>
                    <a:pt x="1258" y="1"/>
                    <a:pt x="1117" y="25"/>
                    <a:pt x="980" y="74"/>
                  </a:cubicBezTo>
                  <a:cubicBezTo>
                    <a:pt x="346" y="305"/>
                    <a:pt x="0" y="996"/>
                    <a:pt x="231" y="1649"/>
                  </a:cubicBezTo>
                  <a:cubicBezTo>
                    <a:pt x="411" y="2145"/>
                    <a:pt x="885" y="2453"/>
                    <a:pt x="1387" y="2453"/>
                  </a:cubicBezTo>
                  <a:cubicBezTo>
                    <a:pt x="1526" y="2453"/>
                    <a:pt x="1668" y="2429"/>
                    <a:pt x="1805" y="2379"/>
                  </a:cubicBezTo>
                  <a:cubicBezTo>
                    <a:pt x="2439" y="2148"/>
                    <a:pt x="2766" y="1457"/>
                    <a:pt x="2554" y="823"/>
                  </a:cubicBezTo>
                  <a:cubicBezTo>
                    <a:pt x="2374" y="312"/>
                    <a:pt x="1899"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6"/>
            <p:cNvSpPr/>
            <p:nvPr/>
          </p:nvSpPr>
          <p:spPr>
            <a:xfrm>
              <a:off x="1806216" y="1639959"/>
              <a:ext cx="110673" cy="98269"/>
            </a:xfrm>
            <a:custGeom>
              <a:avLst/>
              <a:gdLst/>
              <a:ahLst/>
              <a:cxnLst/>
              <a:rect l="l" t="t" r="r" b="b"/>
              <a:pathLst>
                <a:path w="3899" h="3462" extrusionOk="0">
                  <a:moveTo>
                    <a:pt x="1946" y="0"/>
                  </a:moveTo>
                  <a:cubicBezTo>
                    <a:pt x="1753" y="0"/>
                    <a:pt x="1556" y="33"/>
                    <a:pt x="1364" y="103"/>
                  </a:cubicBezTo>
                  <a:cubicBezTo>
                    <a:pt x="480" y="429"/>
                    <a:pt x="0" y="1408"/>
                    <a:pt x="327" y="2311"/>
                  </a:cubicBezTo>
                  <a:cubicBezTo>
                    <a:pt x="585" y="3024"/>
                    <a:pt x="1251" y="3462"/>
                    <a:pt x="1965" y="3462"/>
                  </a:cubicBezTo>
                  <a:cubicBezTo>
                    <a:pt x="2154" y="3462"/>
                    <a:pt x="2346" y="3431"/>
                    <a:pt x="2535" y="3367"/>
                  </a:cubicBezTo>
                  <a:cubicBezTo>
                    <a:pt x="3437" y="3041"/>
                    <a:pt x="3898" y="2042"/>
                    <a:pt x="3591" y="1159"/>
                  </a:cubicBezTo>
                  <a:cubicBezTo>
                    <a:pt x="3334" y="449"/>
                    <a:pt x="2661" y="0"/>
                    <a:pt x="1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6"/>
            <p:cNvSpPr/>
            <p:nvPr/>
          </p:nvSpPr>
          <p:spPr>
            <a:xfrm>
              <a:off x="1823692" y="1207252"/>
              <a:ext cx="28357" cy="91059"/>
            </a:xfrm>
            <a:custGeom>
              <a:avLst/>
              <a:gdLst/>
              <a:ahLst/>
              <a:cxnLst/>
              <a:rect l="l" t="t" r="r" b="b"/>
              <a:pathLst>
                <a:path w="999" h="3208" extrusionOk="0">
                  <a:moveTo>
                    <a:pt x="845" y="1"/>
                  </a:moveTo>
                  <a:lnTo>
                    <a:pt x="0" y="3169"/>
                  </a:lnTo>
                  <a:lnTo>
                    <a:pt x="134" y="3207"/>
                  </a:lnTo>
                  <a:lnTo>
                    <a:pt x="999" y="39"/>
                  </a:lnTo>
                  <a:lnTo>
                    <a:pt x="8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6"/>
            <p:cNvSpPr/>
            <p:nvPr/>
          </p:nvSpPr>
          <p:spPr>
            <a:xfrm>
              <a:off x="1840041" y="1199078"/>
              <a:ext cx="19642" cy="17457"/>
            </a:xfrm>
            <a:custGeom>
              <a:avLst/>
              <a:gdLst/>
              <a:ahLst/>
              <a:cxnLst/>
              <a:rect l="l" t="t" r="r" b="b"/>
              <a:pathLst>
                <a:path w="692" h="615" extrusionOk="0">
                  <a:moveTo>
                    <a:pt x="353" y="1"/>
                  </a:moveTo>
                  <a:cubicBezTo>
                    <a:pt x="319" y="1"/>
                    <a:pt x="284" y="7"/>
                    <a:pt x="250" y="20"/>
                  </a:cubicBezTo>
                  <a:cubicBezTo>
                    <a:pt x="77" y="77"/>
                    <a:pt x="0" y="250"/>
                    <a:pt x="58" y="423"/>
                  </a:cubicBezTo>
                  <a:cubicBezTo>
                    <a:pt x="102" y="542"/>
                    <a:pt x="216" y="615"/>
                    <a:pt x="337" y="615"/>
                  </a:cubicBezTo>
                  <a:cubicBezTo>
                    <a:pt x="372" y="615"/>
                    <a:pt x="407" y="609"/>
                    <a:pt x="442" y="596"/>
                  </a:cubicBezTo>
                  <a:cubicBezTo>
                    <a:pt x="615" y="538"/>
                    <a:pt x="691" y="365"/>
                    <a:pt x="634" y="212"/>
                  </a:cubicBezTo>
                  <a:cubicBezTo>
                    <a:pt x="589" y="77"/>
                    <a:pt x="474" y="1"/>
                    <a:pt x="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6"/>
            <p:cNvSpPr/>
            <p:nvPr/>
          </p:nvSpPr>
          <p:spPr>
            <a:xfrm>
              <a:off x="1859656" y="1252498"/>
              <a:ext cx="68152" cy="69231"/>
            </a:xfrm>
            <a:custGeom>
              <a:avLst/>
              <a:gdLst/>
              <a:ahLst/>
              <a:cxnLst/>
              <a:rect l="l" t="t" r="r" b="b"/>
              <a:pathLst>
                <a:path w="2401" h="2439" extrusionOk="0">
                  <a:moveTo>
                    <a:pt x="2285" y="0"/>
                  </a:moveTo>
                  <a:lnTo>
                    <a:pt x="0" y="2343"/>
                  </a:lnTo>
                  <a:lnTo>
                    <a:pt x="96" y="2439"/>
                  </a:lnTo>
                  <a:lnTo>
                    <a:pt x="2401" y="96"/>
                  </a:lnTo>
                  <a:lnTo>
                    <a:pt x="22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6"/>
            <p:cNvSpPr/>
            <p:nvPr/>
          </p:nvSpPr>
          <p:spPr>
            <a:xfrm>
              <a:off x="1916880" y="1245203"/>
              <a:ext cx="19103" cy="17741"/>
            </a:xfrm>
            <a:custGeom>
              <a:avLst/>
              <a:gdLst/>
              <a:ahLst/>
              <a:cxnLst/>
              <a:rect l="l" t="t" r="r" b="b"/>
              <a:pathLst>
                <a:path w="673" h="625" extrusionOk="0">
                  <a:moveTo>
                    <a:pt x="318" y="0"/>
                  </a:moveTo>
                  <a:cubicBezTo>
                    <a:pt x="174" y="0"/>
                    <a:pt x="53" y="107"/>
                    <a:pt x="20" y="257"/>
                  </a:cubicBezTo>
                  <a:cubicBezTo>
                    <a:pt x="1" y="430"/>
                    <a:pt x="116" y="584"/>
                    <a:pt x="269" y="622"/>
                  </a:cubicBezTo>
                  <a:cubicBezTo>
                    <a:pt x="282" y="624"/>
                    <a:pt x="295" y="624"/>
                    <a:pt x="307" y="624"/>
                  </a:cubicBezTo>
                  <a:cubicBezTo>
                    <a:pt x="467" y="624"/>
                    <a:pt x="617" y="514"/>
                    <a:pt x="634" y="353"/>
                  </a:cubicBezTo>
                  <a:cubicBezTo>
                    <a:pt x="673" y="200"/>
                    <a:pt x="558" y="27"/>
                    <a:pt x="385" y="8"/>
                  </a:cubicBezTo>
                  <a:cubicBezTo>
                    <a:pt x="362" y="3"/>
                    <a:pt x="340" y="0"/>
                    <a:pt x="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6"/>
            <p:cNvSpPr/>
            <p:nvPr/>
          </p:nvSpPr>
          <p:spPr>
            <a:xfrm>
              <a:off x="1395249" y="1287099"/>
              <a:ext cx="435000" cy="205252"/>
            </a:xfrm>
            <a:custGeom>
              <a:avLst/>
              <a:gdLst/>
              <a:ahLst/>
              <a:cxnLst/>
              <a:rect l="l" t="t" r="r" b="b"/>
              <a:pathLst>
                <a:path w="15325" h="7231" extrusionOk="0">
                  <a:moveTo>
                    <a:pt x="8315" y="0"/>
                  </a:moveTo>
                  <a:cubicBezTo>
                    <a:pt x="1419" y="0"/>
                    <a:pt x="1" y="6558"/>
                    <a:pt x="1" y="6558"/>
                  </a:cubicBezTo>
                  <a:cubicBezTo>
                    <a:pt x="1504" y="7032"/>
                    <a:pt x="2919" y="7230"/>
                    <a:pt x="4235" y="7230"/>
                  </a:cubicBezTo>
                  <a:cubicBezTo>
                    <a:pt x="11139" y="7230"/>
                    <a:pt x="15324" y="1758"/>
                    <a:pt x="15324" y="1758"/>
                  </a:cubicBezTo>
                  <a:cubicBezTo>
                    <a:pt x="12518" y="495"/>
                    <a:pt x="10210" y="0"/>
                    <a:pt x="8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6"/>
            <p:cNvSpPr/>
            <p:nvPr/>
          </p:nvSpPr>
          <p:spPr>
            <a:xfrm>
              <a:off x="1588211" y="1381167"/>
              <a:ext cx="69799" cy="68720"/>
            </a:xfrm>
            <a:custGeom>
              <a:avLst/>
              <a:gdLst/>
              <a:ahLst/>
              <a:cxnLst/>
              <a:rect l="l" t="t" r="r" b="b"/>
              <a:pathLst>
                <a:path w="2459" h="2421" extrusionOk="0">
                  <a:moveTo>
                    <a:pt x="1233" y="0"/>
                  </a:moveTo>
                  <a:cubicBezTo>
                    <a:pt x="577" y="0"/>
                    <a:pt x="39" y="530"/>
                    <a:pt x="20" y="1172"/>
                  </a:cubicBezTo>
                  <a:cubicBezTo>
                    <a:pt x="1" y="1844"/>
                    <a:pt x="539" y="2401"/>
                    <a:pt x="1191" y="2420"/>
                  </a:cubicBezTo>
                  <a:cubicBezTo>
                    <a:pt x="1204" y="2420"/>
                    <a:pt x="1216" y="2421"/>
                    <a:pt x="1228" y="2421"/>
                  </a:cubicBezTo>
                  <a:cubicBezTo>
                    <a:pt x="1883" y="2421"/>
                    <a:pt x="2421" y="1909"/>
                    <a:pt x="2440" y="1249"/>
                  </a:cubicBezTo>
                  <a:cubicBezTo>
                    <a:pt x="2459" y="577"/>
                    <a:pt x="1940" y="20"/>
                    <a:pt x="1268" y="1"/>
                  </a:cubicBezTo>
                  <a:cubicBezTo>
                    <a:pt x="1257" y="0"/>
                    <a:pt x="1245" y="0"/>
                    <a:pt x="12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6"/>
            <p:cNvSpPr/>
            <p:nvPr/>
          </p:nvSpPr>
          <p:spPr>
            <a:xfrm>
              <a:off x="1642984" y="1307752"/>
              <a:ext cx="73091" cy="72041"/>
            </a:xfrm>
            <a:custGeom>
              <a:avLst/>
              <a:gdLst/>
              <a:ahLst/>
              <a:cxnLst/>
              <a:rect l="l" t="t" r="r" b="b"/>
              <a:pathLst>
                <a:path w="2575" h="2538" extrusionOk="0">
                  <a:moveTo>
                    <a:pt x="1257" y="0"/>
                  </a:moveTo>
                  <a:cubicBezTo>
                    <a:pt x="578" y="0"/>
                    <a:pt x="39" y="544"/>
                    <a:pt x="20" y="1231"/>
                  </a:cubicBezTo>
                  <a:cubicBezTo>
                    <a:pt x="1" y="1922"/>
                    <a:pt x="539" y="2518"/>
                    <a:pt x="1249" y="2537"/>
                  </a:cubicBezTo>
                  <a:cubicBezTo>
                    <a:pt x="1261" y="2537"/>
                    <a:pt x="1272" y="2537"/>
                    <a:pt x="1284" y="2537"/>
                  </a:cubicBezTo>
                  <a:cubicBezTo>
                    <a:pt x="1960" y="2537"/>
                    <a:pt x="2536" y="1988"/>
                    <a:pt x="2555" y="1308"/>
                  </a:cubicBezTo>
                  <a:cubicBezTo>
                    <a:pt x="2574" y="597"/>
                    <a:pt x="2017" y="21"/>
                    <a:pt x="1326" y="2"/>
                  </a:cubicBezTo>
                  <a:cubicBezTo>
                    <a:pt x="1303" y="1"/>
                    <a:pt x="1280" y="0"/>
                    <a:pt x="12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6"/>
            <p:cNvSpPr/>
            <p:nvPr/>
          </p:nvSpPr>
          <p:spPr>
            <a:xfrm>
              <a:off x="1743636" y="1314336"/>
              <a:ext cx="47431" cy="46381"/>
            </a:xfrm>
            <a:custGeom>
              <a:avLst/>
              <a:gdLst/>
              <a:ahLst/>
              <a:cxnLst/>
              <a:rect l="l" t="t" r="r" b="b"/>
              <a:pathLst>
                <a:path w="1671" h="1634" extrusionOk="0">
                  <a:moveTo>
                    <a:pt x="830" y="0"/>
                  </a:moveTo>
                  <a:cubicBezTo>
                    <a:pt x="384" y="0"/>
                    <a:pt x="19" y="358"/>
                    <a:pt x="19" y="788"/>
                  </a:cubicBezTo>
                  <a:cubicBezTo>
                    <a:pt x="0" y="1249"/>
                    <a:pt x="346" y="1633"/>
                    <a:pt x="807" y="1633"/>
                  </a:cubicBezTo>
                  <a:cubicBezTo>
                    <a:pt x="818" y="1634"/>
                    <a:pt x="830" y="1634"/>
                    <a:pt x="841" y="1634"/>
                  </a:cubicBezTo>
                  <a:cubicBezTo>
                    <a:pt x="1286" y="1634"/>
                    <a:pt x="1633" y="1276"/>
                    <a:pt x="1652" y="846"/>
                  </a:cubicBezTo>
                  <a:cubicBezTo>
                    <a:pt x="1671" y="385"/>
                    <a:pt x="1306" y="20"/>
                    <a:pt x="864" y="1"/>
                  </a:cubicBezTo>
                  <a:cubicBezTo>
                    <a:pt x="853" y="1"/>
                    <a:pt x="841" y="0"/>
                    <a:pt x="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6"/>
            <p:cNvSpPr/>
            <p:nvPr/>
          </p:nvSpPr>
          <p:spPr>
            <a:xfrm>
              <a:off x="1505096" y="1313734"/>
              <a:ext cx="88873" cy="87284"/>
            </a:xfrm>
            <a:custGeom>
              <a:avLst/>
              <a:gdLst/>
              <a:ahLst/>
              <a:cxnLst/>
              <a:rect l="l" t="t" r="r" b="b"/>
              <a:pathLst>
                <a:path w="3131" h="3075" extrusionOk="0">
                  <a:moveTo>
                    <a:pt x="1543" y="0"/>
                  </a:moveTo>
                  <a:cubicBezTo>
                    <a:pt x="712" y="0"/>
                    <a:pt x="57" y="658"/>
                    <a:pt x="19" y="1480"/>
                  </a:cubicBezTo>
                  <a:cubicBezTo>
                    <a:pt x="0" y="2344"/>
                    <a:pt x="672" y="3055"/>
                    <a:pt x="1517" y="3074"/>
                  </a:cubicBezTo>
                  <a:cubicBezTo>
                    <a:pt x="1529" y="3074"/>
                    <a:pt x="1541" y="3074"/>
                    <a:pt x="1553" y="3074"/>
                  </a:cubicBezTo>
                  <a:cubicBezTo>
                    <a:pt x="2382" y="3074"/>
                    <a:pt x="3073" y="2428"/>
                    <a:pt x="3111" y="1576"/>
                  </a:cubicBezTo>
                  <a:cubicBezTo>
                    <a:pt x="3130" y="731"/>
                    <a:pt x="2458" y="21"/>
                    <a:pt x="1613" y="2"/>
                  </a:cubicBezTo>
                  <a:cubicBezTo>
                    <a:pt x="1590" y="1"/>
                    <a:pt x="1566" y="0"/>
                    <a:pt x="1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6"/>
            <p:cNvSpPr/>
            <p:nvPr/>
          </p:nvSpPr>
          <p:spPr>
            <a:xfrm>
              <a:off x="1491729" y="1424171"/>
              <a:ext cx="70338" cy="69827"/>
            </a:xfrm>
            <a:custGeom>
              <a:avLst/>
              <a:gdLst/>
              <a:ahLst/>
              <a:cxnLst/>
              <a:rect l="l" t="t" r="r" b="b"/>
              <a:pathLst>
                <a:path w="2478" h="2460" extrusionOk="0">
                  <a:moveTo>
                    <a:pt x="1233" y="1"/>
                  </a:moveTo>
                  <a:cubicBezTo>
                    <a:pt x="577" y="1"/>
                    <a:pt x="39" y="531"/>
                    <a:pt x="20" y="1192"/>
                  </a:cubicBezTo>
                  <a:cubicBezTo>
                    <a:pt x="1" y="1864"/>
                    <a:pt x="519" y="2440"/>
                    <a:pt x="1211" y="2459"/>
                  </a:cubicBezTo>
                  <a:cubicBezTo>
                    <a:pt x="1222" y="2459"/>
                    <a:pt x="1234" y="2459"/>
                    <a:pt x="1245" y="2459"/>
                  </a:cubicBezTo>
                  <a:cubicBezTo>
                    <a:pt x="1902" y="2459"/>
                    <a:pt x="2440" y="1929"/>
                    <a:pt x="2459" y="1268"/>
                  </a:cubicBezTo>
                  <a:cubicBezTo>
                    <a:pt x="2478" y="596"/>
                    <a:pt x="1959" y="20"/>
                    <a:pt x="1268" y="1"/>
                  </a:cubicBezTo>
                  <a:cubicBezTo>
                    <a:pt x="1257" y="1"/>
                    <a:pt x="1245" y="1"/>
                    <a:pt x="12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6"/>
            <p:cNvSpPr/>
            <p:nvPr/>
          </p:nvSpPr>
          <p:spPr>
            <a:xfrm>
              <a:off x="1448127" y="1385858"/>
              <a:ext cx="38727" cy="38317"/>
            </a:xfrm>
            <a:custGeom>
              <a:avLst/>
              <a:gdLst/>
              <a:ahLst/>
              <a:cxnLst/>
              <a:rect l="l" t="t" r="r" b="b"/>
              <a:pathLst>
                <a:path w="3496" h="3459" extrusionOk="0">
                  <a:moveTo>
                    <a:pt x="1770" y="1"/>
                  </a:moveTo>
                  <a:cubicBezTo>
                    <a:pt x="826" y="1"/>
                    <a:pt x="39" y="743"/>
                    <a:pt x="20" y="1691"/>
                  </a:cubicBezTo>
                  <a:cubicBezTo>
                    <a:pt x="1" y="2632"/>
                    <a:pt x="750" y="3438"/>
                    <a:pt x="1691" y="3457"/>
                  </a:cubicBezTo>
                  <a:cubicBezTo>
                    <a:pt x="1714" y="3458"/>
                    <a:pt x="1738" y="3459"/>
                    <a:pt x="1761" y="3459"/>
                  </a:cubicBezTo>
                  <a:cubicBezTo>
                    <a:pt x="2690" y="3459"/>
                    <a:pt x="3458" y="2723"/>
                    <a:pt x="3477" y="1787"/>
                  </a:cubicBezTo>
                  <a:cubicBezTo>
                    <a:pt x="3496" y="827"/>
                    <a:pt x="2747" y="39"/>
                    <a:pt x="1806" y="1"/>
                  </a:cubicBezTo>
                  <a:cubicBezTo>
                    <a:pt x="1794" y="1"/>
                    <a:pt x="1782" y="1"/>
                    <a:pt x="1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46"/>
          <p:cNvGrpSpPr/>
          <p:nvPr/>
        </p:nvGrpSpPr>
        <p:grpSpPr>
          <a:xfrm>
            <a:off x="7797069" y="2889707"/>
            <a:ext cx="273760" cy="333929"/>
            <a:chOff x="7165238" y="1982873"/>
            <a:chExt cx="582716" cy="710789"/>
          </a:xfrm>
        </p:grpSpPr>
        <p:sp>
          <p:nvSpPr>
            <p:cNvPr id="4387" name="Google Shape;4387;p46"/>
            <p:cNvSpPr/>
            <p:nvPr/>
          </p:nvSpPr>
          <p:spPr>
            <a:xfrm>
              <a:off x="7165238" y="1982873"/>
              <a:ext cx="582716" cy="710789"/>
            </a:xfrm>
            <a:custGeom>
              <a:avLst/>
              <a:gdLst/>
              <a:ahLst/>
              <a:cxnLst/>
              <a:rect l="l" t="t" r="r" b="b"/>
              <a:pathLst>
                <a:path w="20529" h="25041" extrusionOk="0">
                  <a:moveTo>
                    <a:pt x="14384" y="0"/>
                  </a:moveTo>
                  <a:lnTo>
                    <a:pt x="14384" y="0"/>
                  </a:lnTo>
                  <a:cubicBezTo>
                    <a:pt x="7797" y="5742"/>
                    <a:pt x="8815" y="10830"/>
                    <a:pt x="8815" y="10830"/>
                  </a:cubicBezTo>
                  <a:cubicBezTo>
                    <a:pt x="5561" y="5853"/>
                    <a:pt x="1438" y="5644"/>
                    <a:pt x="767" y="5644"/>
                  </a:cubicBezTo>
                  <a:cubicBezTo>
                    <a:pt x="706" y="5644"/>
                    <a:pt x="673" y="5646"/>
                    <a:pt x="673" y="5646"/>
                  </a:cubicBezTo>
                  <a:cubicBezTo>
                    <a:pt x="1211" y="12674"/>
                    <a:pt x="7317" y="14172"/>
                    <a:pt x="7317" y="14172"/>
                  </a:cubicBezTo>
                  <a:cubicBezTo>
                    <a:pt x="6857" y="14086"/>
                    <a:pt x="6417" y="14048"/>
                    <a:pt x="5999" y="14048"/>
                  </a:cubicBezTo>
                  <a:cubicBezTo>
                    <a:pt x="2085" y="14048"/>
                    <a:pt x="1" y="17417"/>
                    <a:pt x="1" y="17417"/>
                  </a:cubicBezTo>
                  <a:cubicBezTo>
                    <a:pt x="961" y="17755"/>
                    <a:pt x="1835" y="17892"/>
                    <a:pt x="2620" y="17892"/>
                  </a:cubicBezTo>
                  <a:cubicBezTo>
                    <a:pt x="5658" y="17892"/>
                    <a:pt x="7372" y="15839"/>
                    <a:pt x="7673" y="15446"/>
                  </a:cubicBezTo>
                  <a:lnTo>
                    <a:pt x="7673" y="15446"/>
                  </a:lnTo>
                  <a:cubicBezTo>
                    <a:pt x="3429" y="21209"/>
                    <a:pt x="4763" y="25040"/>
                    <a:pt x="4763" y="25040"/>
                  </a:cubicBezTo>
                  <a:cubicBezTo>
                    <a:pt x="8911" y="23005"/>
                    <a:pt x="9737" y="16322"/>
                    <a:pt x="9737" y="16322"/>
                  </a:cubicBezTo>
                  <a:cubicBezTo>
                    <a:pt x="9890" y="24541"/>
                    <a:pt x="14095" y="24810"/>
                    <a:pt x="14095" y="24810"/>
                  </a:cubicBezTo>
                  <a:cubicBezTo>
                    <a:pt x="15035" y="19115"/>
                    <a:pt x="11149" y="15909"/>
                    <a:pt x="11138" y="15900"/>
                  </a:cubicBezTo>
                  <a:lnTo>
                    <a:pt x="11138" y="15900"/>
                  </a:lnTo>
                  <a:cubicBezTo>
                    <a:pt x="14226" y="18439"/>
                    <a:pt x="16398" y="19160"/>
                    <a:pt x="17870" y="19160"/>
                  </a:cubicBezTo>
                  <a:cubicBezTo>
                    <a:pt x="19804" y="19160"/>
                    <a:pt x="20528" y="17916"/>
                    <a:pt x="20528" y="17916"/>
                  </a:cubicBezTo>
                  <a:cubicBezTo>
                    <a:pt x="17283" y="15286"/>
                    <a:pt x="12080" y="14172"/>
                    <a:pt x="12079" y="14172"/>
                  </a:cubicBezTo>
                  <a:lnTo>
                    <a:pt x="12079" y="14172"/>
                  </a:lnTo>
                  <a:cubicBezTo>
                    <a:pt x="12558" y="14254"/>
                    <a:pt x="13012" y="14292"/>
                    <a:pt x="13442" y="14292"/>
                  </a:cubicBezTo>
                  <a:cubicBezTo>
                    <a:pt x="18837" y="14292"/>
                    <a:pt x="20451" y="8296"/>
                    <a:pt x="20451" y="8296"/>
                  </a:cubicBezTo>
                  <a:cubicBezTo>
                    <a:pt x="20237" y="8285"/>
                    <a:pt x="20026" y="8280"/>
                    <a:pt x="19820" y="8280"/>
                  </a:cubicBezTo>
                  <a:cubicBezTo>
                    <a:pt x="15294" y="8280"/>
                    <a:pt x="12770" y="10721"/>
                    <a:pt x="11869" y="11812"/>
                  </a:cubicBezTo>
                  <a:lnTo>
                    <a:pt x="11869" y="11812"/>
                  </a:lnTo>
                  <a:cubicBezTo>
                    <a:pt x="17415" y="4189"/>
                    <a:pt x="14384" y="1"/>
                    <a:pt x="14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6"/>
            <p:cNvSpPr/>
            <p:nvPr/>
          </p:nvSpPr>
          <p:spPr>
            <a:xfrm>
              <a:off x="7235576" y="2054261"/>
              <a:ext cx="451321" cy="556005"/>
            </a:xfrm>
            <a:custGeom>
              <a:avLst/>
              <a:gdLst/>
              <a:ahLst/>
              <a:cxnLst/>
              <a:rect l="l" t="t" r="r" b="b"/>
              <a:pathLst>
                <a:path w="15900" h="19588" extrusionOk="0">
                  <a:moveTo>
                    <a:pt x="10945" y="1"/>
                  </a:moveTo>
                  <a:cubicBezTo>
                    <a:pt x="8526" y="2708"/>
                    <a:pt x="6510" y="11004"/>
                    <a:pt x="6510" y="11004"/>
                  </a:cubicBezTo>
                  <a:cubicBezTo>
                    <a:pt x="5780" y="9237"/>
                    <a:pt x="1" y="4648"/>
                    <a:pt x="0" y="4648"/>
                  </a:cubicBezTo>
                  <a:lnTo>
                    <a:pt x="0" y="4648"/>
                  </a:lnTo>
                  <a:cubicBezTo>
                    <a:pt x="1171" y="7931"/>
                    <a:pt x="6145" y="11599"/>
                    <a:pt x="6145" y="11599"/>
                  </a:cubicBezTo>
                  <a:cubicBezTo>
                    <a:pt x="4186" y="12329"/>
                    <a:pt x="96" y="14153"/>
                    <a:pt x="96" y="14153"/>
                  </a:cubicBezTo>
                  <a:cubicBezTo>
                    <a:pt x="157" y="14155"/>
                    <a:pt x="218" y="14156"/>
                    <a:pt x="279" y="14156"/>
                  </a:cubicBezTo>
                  <a:cubicBezTo>
                    <a:pt x="3134" y="14156"/>
                    <a:pt x="6336" y="12003"/>
                    <a:pt x="6337" y="12002"/>
                  </a:cubicBezTo>
                  <a:lnTo>
                    <a:pt x="6337" y="12002"/>
                  </a:lnTo>
                  <a:cubicBezTo>
                    <a:pt x="5396" y="13250"/>
                    <a:pt x="3745" y="19357"/>
                    <a:pt x="3745" y="19357"/>
                  </a:cubicBezTo>
                  <a:cubicBezTo>
                    <a:pt x="5646" y="16419"/>
                    <a:pt x="7067" y="12117"/>
                    <a:pt x="7067" y="12117"/>
                  </a:cubicBezTo>
                  <a:cubicBezTo>
                    <a:pt x="7585" y="15036"/>
                    <a:pt x="10427" y="19587"/>
                    <a:pt x="10427" y="19587"/>
                  </a:cubicBezTo>
                  <a:cubicBezTo>
                    <a:pt x="10254" y="16092"/>
                    <a:pt x="7412" y="11907"/>
                    <a:pt x="7412" y="11906"/>
                  </a:cubicBezTo>
                  <a:lnTo>
                    <a:pt x="7412" y="11906"/>
                  </a:lnTo>
                  <a:cubicBezTo>
                    <a:pt x="12002" y="14307"/>
                    <a:pt x="15900" y="15286"/>
                    <a:pt x="15900" y="15286"/>
                  </a:cubicBezTo>
                  <a:cubicBezTo>
                    <a:pt x="13576" y="13538"/>
                    <a:pt x="7374" y="11311"/>
                    <a:pt x="7374" y="11311"/>
                  </a:cubicBezTo>
                  <a:cubicBezTo>
                    <a:pt x="11387" y="11100"/>
                    <a:pt x="15477" y="7336"/>
                    <a:pt x="15477" y="7336"/>
                  </a:cubicBezTo>
                  <a:lnTo>
                    <a:pt x="15477" y="7336"/>
                  </a:lnTo>
                  <a:cubicBezTo>
                    <a:pt x="13557" y="7413"/>
                    <a:pt x="7623" y="10639"/>
                    <a:pt x="7623" y="10639"/>
                  </a:cubicBezTo>
                  <a:cubicBezTo>
                    <a:pt x="9524" y="6683"/>
                    <a:pt x="10945" y="1"/>
                    <a:pt x="10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6"/>
            <p:cNvSpPr/>
            <p:nvPr/>
          </p:nvSpPr>
          <p:spPr>
            <a:xfrm>
              <a:off x="7396462" y="2309385"/>
              <a:ext cx="119189" cy="115243"/>
            </a:xfrm>
            <a:custGeom>
              <a:avLst/>
              <a:gdLst/>
              <a:ahLst/>
              <a:cxnLst/>
              <a:rect l="l" t="t" r="r" b="b"/>
              <a:pathLst>
                <a:path w="4199" h="4060" extrusionOk="0">
                  <a:moveTo>
                    <a:pt x="1722" y="0"/>
                  </a:moveTo>
                  <a:cubicBezTo>
                    <a:pt x="837" y="0"/>
                    <a:pt x="0" y="677"/>
                    <a:pt x="35" y="2169"/>
                  </a:cubicBezTo>
                  <a:cubicBezTo>
                    <a:pt x="35" y="2169"/>
                    <a:pt x="170" y="3744"/>
                    <a:pt x="1610" y="4032"/>
                  </a:cubicBezTo>
                  <a:cubicBezTo>
                    <a:pt x="1701" y="4050"/>
                    <a:pt x="1792" y="4059"/>
                    <a:pt x="1881" y="4059"/>
                  </a:cubicBezTo>
                  <a:cubicBezTo>
                    <a:pt x="3195" y="4059"/>
                    <a:pt x="4199" y="2157"/>
                    <a:pt x="3300" y="844"/>
                  </a:cubicBezTo>
                  <a:cubicBezTo>
                    <a:pt x="2910" y="295"/>
                    <a:pt x="2305" y="0"/>
                    <a:pt x="1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46"/>
          <p:cNvGrpSpPr/>
          <p:nvPr/>
        </p:nvGrpSpPr>
        <p:grpSpPr>
          <a:xfrm>
            <a:off x="7299582" y="3946770"/>
            <a:ext cx="771249" cy="760888"/>
            <a:chOff x="1320057" y="1923520"/>
            <a:chExt cx="771249" cy="760888"/>
          </a:xfrm>
        </p:grpSpPr>
        <p:sp>
          <p:nvSpPr>
            <p:cNvPr id="4391" name="Google Shape;4391;p46"/>
            <p:cNvSpPr/>
            <p:nvPr/>
          </p:nvSpPr>
          <p:spPr>
            <a:xfrm>
              <a:off x="1833476" y="2183441"/>
              <a:ext cx="4939" cy="120494"/>
            </a:xfrm>
            <a:custGeom>
              <a:avLst/>
              <a:gdLst/>
              <a:ahLst/>
              <a:cxnLst/>
              <a:rect l="l" t="t" r="r" b="b"/>
              <a:pathLst>
                <a:path w="174" h="4245" extrusionOk="0">
                  <a:moveTo>
                    <a:pt x="1" y="1"/>
                  </a:moveTo>
                  <a:lnTo>
                    <a:pt x="1" y="4244"/>
                  </a:lnTo>
                  <a:lnTo>
                    <a:pt x="174" y="4244"/>
                  </a:lnTo>
                  <a:lnTo>
                    <a:pt x="174" y="1"/>
                  </a:lnTo>
                  <a:close/>
                </a:path>
              </a:pathLst>
            </a:cu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6"/>
            <p:cNvSpPr/>
            <p:nvPr/>
          </p:nvSpPr>
          <p:spPr>
            <a:xfrm>
              <a:off x="1823144" y="2167631"/>
              <a:ext cx="23446" cy="23474"/>
            </a:xfrm>
            <a:custGeom>
              <a:avLst/>
              <a:gdLst/>
              <a:ahLst/>
              <a:cxnLst/>
              <a:rect l="l" t="t" r="r" b="b"/>
              <a:pathLst>
                <a:path w="826" h="827" extrusionOk="0">
                  <a:moveTo>
                    <a:pt x="423" y="1"/>
                  </a:moveTo>
                  <a:cubicBezTo>
                    <a:pt x="192" y="1"/>
                    <a:pt x="0" y="193"/>
                    <a:pt x="0" y="423"/>
                  </a:cubicBezTo>
                  <a:cubicBezTo>
                    <a:pt x="0" y="635"/>
                    <a:pt x="192" y="827"/>
                    <a:pt x="423" y="827"/>
                  </a:cubicBezTo>
                  <a:cubicBezTo>
                    <a:pt x="653" y="827"/>
                    <a:pt x="826" y="635"/>
                    <a:pt x="826" y="423"/>
                  </a:cubicBezTo>
                  <a:cubicBezTo>
                    <a:pt x="826" y="193"/>
                    <a:pt x="653" y="1"/>
                    <a:pt x="4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6"/>
            <p:cNvSpPr/>
            <p:nvPr/>
          </p:nvSpPr>
          <p:spPr>
            <a:xfrm>
              <a:off x="1804589" y="2183441"/>
              <a:ext cx="4939" cy="120494"/>
            </a:xfrm>
            <a:custGeom>
              <a:avLst/>
              <a:gdLst/>
              <a:ahLst/>
              <a:cxnLst/>
              <a:rect l="l" t="t" r="r" b="b"/>
              <a:pathLst>
                <a:path w="174" h="4245" extrusionOk="0">
                  <a:moveTo>
                    <a:pt x="1" y="1"/>
                  </a:moveTo>
                  <a:lnTo>
                    <a:pt x="1" y="4244"/>
                  </a:lnTo>
                  <a:lnTo>
                    <a:pt x="174" y="4244"/>
                  </a:lnTo>
                  <a:lnTo>
                    <a:pt x="174" y="1"/>
                  </a:lnTo>
                  <a:close/>
                </a:path>
              </a:pathLst>
            </a:cu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6"/>
            <p:cNvSpPr/>
            <p:nvPr/>
          </p:nvSpPr>
          <p:spPr>
            <a:xfrm>
              <a:off x="1794256" y="2167631"/>
              <a:ext cx="23446" cy="23474"/>
            </a:xfrm>
            <a:custGeom>
              <a:avLst/>
              <a:gdLst/>
              <a:ahLst/>
              <a:cxnLst/>
              <a:rect l="l" t="t" r="r" b="b"/>
              <a:pathLst>
                <a:path w="826" h="827" extrusionOk="0">
                  <a:moveTo>
                    <a:pt x="423" y="1"/>
                  </a:moveTo>
                  <a:cubicBezTo>
                    <a:pt x="192" y="1"/>
                    <a:pt x="0" y="193"/>
                    <a:pt x="0" y="423"/>
                  </a:cubicBezTo>
                  <a:cubicBezTo>
                    <a:pt x="0" y="635"/>
                    <a:pt x="192" y="827"/>
                    <a:pt x="423" y="827"/>
                  </a:cubicBezTo>
                  <a:cubicBezTo>
                    <a:pt x="653" y="827"/>
                    <a:pt x="826" y="635"/>
                    <a:pt x="826" y="423"/>
                  </a:cubicBezTo>
                  <a:cubicBezTo>
                    <a:pt x="826" y="193"/>
                    <a:pt x="653" y="1"/>
                    <a:pt x="4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6"/>
            <p:cNvSpPr/>
            <p:nvPr/>
          </p:nvSpPr>
          <p:spPr>
            <a:xfrm>
              <a:off x="1865105" y="2199251"/>
              <a:ext cx="38178" cy="117230"/>
            </a:xfrm>
            <a:custGeom>
              <a:avLst/>
              <a:gdLst/>
              <a:ahLst/>
              <a:cxnLst/>
              <a:rect l="l" t="t" r="r" b="b"/>
              <a:pathLst>
                <a:path w="1345" h="4130" extrusionOk="0">
                  <a:moveTo>
                    <a:pt x="1172" y="1"/>
                  </a:moveTo>
                  <a:lnTo>
                    <a:pt x="0" y="4091"/>
                  </a:lnTo>
                  <a:lnTo>
                    <a:pt x="173" y="4129"/>
                  </a:lnTo>
                  <a:lnTo>
                    <a:pt x="1345" y="39"/>
                  </a:lnTo>
                  <a:lnTo>
                    <a:pt x="1172" y="1"/>
                  </a:lnTo>
                  <a:close/>
                </a:path>
              </a:pathLst>
            </a:cu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6"/>
            <p:cNvSpPr/>
            <p:nvPr/>
          </p:nvSpPr>
          <p:spPr>
            <a:xfrm>
              <a:off x="1887984" y="2184122"/>
              <a:ext cx="26199" cy="23219"/>
            </a:xfrm>
            <a:custGeom>
              <a:avLst/>
              <a:gdLst/>
              <a:ahLst/>
              <a:cxnLst/>
              <a:rect l="l" t="t" r="r" b="b"/>
              <a:pathLst>
                <a:path w="923" h="818" extrusionOk="0">
                  <a:moveTo>
                    <a:pt x="459" y="0"/>
                  </a:moveTo>
                  <a:cubicBezTo>
                    <a:pt x="273" y="0"/>
                    <a:pt x="106" y="112"/>
                    <a:pt x="59" y="303"/>
                  </a:cubicBezTo>
                  <a:cubicBezTo>
                    <a:pt x="1" y="514"/>
                    <a:pt x="116" y="745"/>
                    <a:pt x="347" y="802"/>
                  </a:cubicBezTo>
                  <a:cubicBezTo>
                    <a:pt x="383" y="812"/>
                    <a:pt x="420" y="817"/>
                    <a:pt x="456" y="817"/>
                  </a:cubicBezTo>
                  <a:cubicBezTo>
                    <a:pt x="632" y="817"/>
                    <a:pt x="798" y="705"/>
                    <a:pt x="846" y="514"/>
                  </a:cubicBezTo>
                  <a:cubicBezTo>
                    <a:pt x="923" y="303"/>
                    <a:pt x="788" y="73"/>
                    <a:pt x="577" y="15"/>
                  </a:cubicBezTo>
                  <a:cubicBezTo>
                    <a:pt x="537" y="5"/>
                    <a:pt x="498" y="0"/>
                    <a:pt x="459" y="0"/>
                  </a:cubicBezTo>
                  <a:close/>
                </a:path>
              </a:pathLst>
            </a:custGeom>
            <a:solidFill>
              <a:srgbClr val="4D2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6"/>
            <p:cNvSpPr/>
            <p:nvPr/>
          </p:nvSpPr>
          <p:spPr>
            <a:xfrm>
              <a:off x="1320057" y="2000840"/>
              <a:ext cx="461682" cy="552855"/>
            </a:xfrm>
            <a:custGeom>
              <a:avLst/>
              <a:gdLst/>
              <a:ahLst/>
              <a:cxnLst/>
              <a:rect l="l" t="t" r="r" b="b"/>
              <a:pathLst>
                <a:path w="16265" h="19477" extrusionOk="0">
                  <a:moveTo>
                    <a:pt x="4919" y="1"/>
                  </a:moveTo>
                  <a:cubicBezTo>
                    <a:pt x="4444" y="1"/>
                    <a:pt x="3934" y="129"/>
                    <a:pt x="3360" y="385"/>
                  </a:cubicBezTo>
                  <a:cubicBezTo>
                    <a:pt x="0" y="1902"/>
                    <a:pt x="4666" y="11503"/>
                    <a:pt x="4666" y="11503"/>
                  </a:cubicBezTo>
                  <a:cubicBezTo>
                    <a:pt x="4666" y="11503"/>
                    <a:pt x="1440" y="14057"/>
                    <a:pt x="1440" y="16803"/>
                  </a:cubicBezTo>
                  <a:cubicBezTo>
                    <a:pt x="1440" y="18822"/>
                    <a:pt x="3018" y="19477"/>
                    <a:pt x="5008" y="19477"/>
                  </a:cubicBezTo>
                  <a:cubicBezTo>
                    <a:pt x="8224" y="19477"/>
                    <a:pt x="12518" y="17768"/>
                    <a:pt x="12981" y="17341"/>
                  </a:cubicBezTo>
                  <a:cubicBezTo>
                    <a:pt x="13730" y="16649"/>
                    <a:pt x="16264" y="11561"/>
                    <a:pt x="16264" y="11561"/>
                  </a:cubicBezTo>
                  <a:lnTo>
                    <a:pt x="16264" y="11561"/>
                  </a:lnTo>
                  <a:cubicBezTo>
                    <a:pt x="16264" y="11561"/>
                    <a:pt x="16208" y="11574"/>
                    <a:pt x="16100" y="11574"/>
                  </a:cubicBezTo>
                  <a:cubicBezTo>
                    <a:pt x="15556" y="11574"/>
                    <a:pt x="13706" y="11239"/>
                    <a:pt x="11253" y="7183"/>
                  </a:cubicBezTo>
                  <a:cubicBezTo>
                    <a:pt x="8352" y="2395"/>
                    <a:pt x="6971" y="1"/>
                    <a:pt x="4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6"/>
            <p:cNvSpPr/>
            <p:nvPr/>
          </p:nvSpPr>
          <p:spPr>
            <a:xfrm>
              <a:off x="1352274" y="1923520"/>
              <a:ext cx="501421" cy="450896"/>
            </a:xfrm>
            <a:custGeom>
              <a:avLst/>
              <a:gdLst/>
              <a:ahLst/>
              <a:cxnLst/>
              <a:rect l="l" t="t" r="r" b="b"/>
              <a:pathLst>
                <a:path w="17665" h="15885" extrusionOk="0">
                  <a:moveTo>
                    <a:pt x="4348" y="1"/>
                  </a:moveTo>
                  <a:cubicBezTo>
                    <a:pt x="4278" y="1"/>
                    <a:pt x="4210" y="6"/>
                    <a:pt x="4146" y="17"/>
                  </a:cubicBezTo>
                  <a:cubicBezTo>
                    <a:pt x="1410" y="490"/>
                    <a:pt x="0" y="4413"/>
                    <a:pt x="723" y="4413"/>
                  </a:cubicBezTo>
                  <a:cubicBezTo>
                    <a:pt x="853" y="4413"/>
                    <a:pt x="1051" y="4287"/>
                    <a:pt x="1323" y="3992"/>
                  </a:cubicBezTo>
                  <a:cubicBezTo>
                    <a:pt x="1953" y="3308"/>
                    <a:pt x="2655" y="2896"/>
                    <a:pt x="3398" y="2896"/>
                  </a:cubicBezTo>
                  <a:cubicBezTo>
                    <a:pt x="4761" y="2896"/>
                    <a:pt x="6263" y="4281"/>
                    <a:pt x="7717" y="7910"/>
                  </a:cubicBezTo>
                  <a:cubicBezTo>
                    <a:pt x="10740" y="15485"/>
                    <a:pt x="14102" y="15884"/>
                    <a:pt x="14777" y="15884"/>
                  </a:cubicBezTo>
                  <a:cubicBezTo>
                    <a:pt x="14857" y="15884"/>
                    <a:pt x="14899" y="15879"/>
                    <a:pt x="14899" y="15879"/>
                  </a:cubicBezTo>
                  <a:lnTo>
                    <a:pt x="17664" y="13075"/>
                  </a:lnTo>
                  <a:cubicBezTo>
                    <a:pt x="17664" y="13075"/>
                    <a:pt x="7780" y="1"/>
                    <a:pt x="4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6"/>
            <p:cNvSpPr/>
            <p:nvPr/>
          </p:nvSpPr>
          <p:spPr>
            <a:xfrm>
              <a:off x="1394709" y="2486508"/>
              <a:ext cx="20749" cy="20182"/>
            </a:xfrm>
            <a:custGeom>
              <a:avLst/>
              <a:gdLst/>
              <a:ahLst/>
              <a:cxnLst/>
              <a:rect l="l" t="t" r="r" b="b"/>
              <a:pathLst>
                <a:path w="731" h="711" extrusionOk="0">
                  <a:moveTo>
                    <a:pt x="366" y="0"/>
                  </a:moveTo>
                  <a:cubicBezTo>
                    <a:pt x="174" y="0"/>
                    <a:pt x="1" y="154"/>
                    <a:pt x="1" y="365"/>
                  </a:cubicBezTo>
                  <a:cubicBezTo>
                    <a:pt x="1" y="557"/>
                    <a:pt x="174" y="711"/>
                    <a:pt x="366" y="711"/>
                  </a:cubicBezTo>
                  <a:cubicBezTo>
                    <a:pt x="558" y="711"/>
                    <a:pt x="730" y="557"/>
                    <a:pt x="730" y="365"/>
                  </a:cubicBezTo>
                  <a:cubicBezTo>
                    <a:pt x="730" y="154"/>
                    <a:pt x="558" y="0"/>
                    <a:pt x="3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6"/>
            <p:cNvSpPr/>
            <p:nvPr/>
          </p:nvSpPr>
          <p:spPr>
            <a:xfrm>
              <a:off x="1439416" y="2493576"/>
              <a:ext cx="31082" cy="31110"/>
            </a:xfrm>
            <a:custGeom>
              <a:avLst/>
              <a:gdLst/>
              <a:ahLst/>
              <a:cxnLst/>
              <a:rect l="l" t="t" r="r" b="b"/>
              <a:pathLst>
                <a:path w="1095" h="1096" extrusionOk="0">
                  <a:moveTo>
                    <a:pt x="538" y="1"/>
                  </a:moveTo>
                  <a:cubicBezTo>
                    <a:pt x="250" y="1"/>
                    <a:pt x="0" y="250"/>
                    <a:pt x="0" y="539"/>
                  </a:cubicBezTo>
                  <a:cubicBezTo>
                    <a:pt x="0" y="846"/>
                    <a:pt x="250" y="1095"/>
                    <a:pt x="538" y="1095"/>
                  </a:cubicBezTo>
                  <a:cubicBezTo>
                    <a:pt x="845" y="1095"/>
                    <a:pt x="1095" y="846"/>
                    <a:pt x="1095" y="539"/>
                  </a:cubicBezTo>
                  <a:cubicBezTo>
                    <a:pt x="1095" y="250"/>
                    <a:pt x="845" y="1"/>
                    <a:pt x="5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6"/>
            <p:cNvSpPr/>
            <p:nvPr/>
          </p:nvSpPr>
          <p:spPr>
            <a:xfrm>
              <a:off x="1497179" y="2480490"/>
              <a:ext cx="44735" cy="44735"/>
            </a:xfrm>
            <a:custGeom>
              <a:avLst/>
              <a:gdLst/>
              <a:ahLst/>
              <a:cxnLst/>
              <a:rect l="l" t="t" r="r" b="b"/>
              <a:pathLst>
                <a:path w="1576" h="1576" extrusionOk="0">
                  <a:moveTo>
                    <a:pt x="788" y="1"/>
                  </a:moveTo>
                  <a:cubicBezTo>
                    <a:pt x="346" y="1"/>
                    <a:pt x="1" y="347"/>
                    <a:pt x="1" y="788"/>
                  </a:cubicBezTo>
                  <a:cubicBezTo>
                    <a:pt x="1" y="1230"/>
                    <a:pt x="346" y="1576"/>
                    <a:pt x="788" y="1576"/>
                  </a:cubicBezTo>
                  <a:cubicBezTo>
                    <a:pt x="1230" y="1576"/>
                    <a:pt x="1575" y="1230"/>
                    <a:pt x="1575" y="788"/>
                  </a:cubicBezTo>
                  <a:cubicBezTo>
                    <a:pt x="1575" y="347"/>
                    <a:pt x="1230" y="1"/>
                    <a:pt x="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6"/>
            <p:cNvSpPr/>
            <p:nvPr/>
          </p:nvSpPr>
          <p:spPr>
            <a:xfrm>
              <a:off x="1576231" y="2477765"/>
              <a:ext cx="26739" cy="26199"/>
            </a:xfrm>
            <a:custGeom>
              <a:avLst/>
              <a:gdLst/>
              <a:ahLst/>
              <a:cxnLst/>
              <a:rect l="l" t="t" r="r" b="b"/>
              <a:pathLst>
                <a:path w="942" h="923" extrusionOk="0">
                  <a:moveTo>
                    <a:pt x="480" y="1"/>
                  </a:moveTo>
                  <a:cubicBezTo>
                    <a:pt x="211" y="1"/>
                    <a:pt x="0" y="212"/>
                    <a:pt x="0" y="462"/>
                  </a:cubicBezTo>
                  <a:cubicBezTo>
                    <a:pt x="0" y="731"/>
                    <a:pt x="211" y="923"/>
                    <a:pt x="480" y="923"/>
                  </a:cubicBezTo>
                  <a:cubicBezTo>
                    <a:pt x="730" y="923"/>
                    <a:pt x="941" y="731"/>
                    <a:pt x="941" y="462"/>
                  </a:cubicBezTo>
                  <a:cubicBezTo>
                    <a:pt x="941" y="212"/>
                    <a:pt x="730" y="1"/>
                    <a:pt x="4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6"/>
            <p:cNvSpPr/>
            <p:nvPr/>
          </p:nvSpPr>
          <p:spPr>
            <a:xfrm>
              <a:off x="1628006" y="2465787"/>
              <a:ext cx="13653" cy="13653"/>
            </a:xfrm>
            <a:custGeom>
              <a:avLst/>
              <a:gdLst/>
              <a:ahLst/>
              <a:cxnLst/>
              <a:rect l="l" t="t" r="r" b="b"/>
              <a:pathLst>
                <a:path w="481" h="481" extrusionOk="0">
                  <a:moveTo>
                    <a:pt x="231" y="1"/>
                  </a:moveTo>
                  <a:cubicBezTo>
                    <a:pt x="96" y="1"/>
                    <a:pt x="0" y="116"/>
                    <a:pt x="0" y="250"/>
                  </a:cubicBezTo>
                  <a:cubicBezTo>
                    <a:pt x="0" y="365"/>
                    <a:pt x="96" y="481"/>
                    <a:pt x="231" y="481"/>
                  </a:cubicBezTo>
                  <a:cubicBezTo>
                    <a:pt x="365" y="481"/>
                    <a:pt x="480" y="365"/>
                    <a:pt x="480" y="250"/>
                  </a:cubicBezTo>
                  <a:cubicBezTo>
                    <a:pt x="480" y="116"/>
                    <a:pt x="365" y="1"/>
                    <a:pt x="2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6"/>
            <p:cNvSpPr/>
            <p:nvPr/>
          </p:nvSpPr>
          <p:spPr>
            <a:xfrm>
              <a:off x="1761529" y="2068425"/>
              <a:ext cx="329777" cy="495034"/>
            </a:xfrm>
            <a:custGeom>
              <a:avLst/>
              <a:gdLst/>
              <a:ahLst/>
              <a:cxnLst/>
              <a:rect l="l" t="t" r="r" b="b"/>
              <a:pathLst>
                <a:path w="11618" h="17440" extrusionOk="0">
                  <a:moveTo>
                    <a:pt x="7875" y="1"/>
                  </a:moveTo>
                  <a:cubicBezTo>
                    <a:pt x="7868" y="1"/>
                    <a:pt x="7862" y="1"/>
                    <a:pt x="7855" y="1"/>
                  </a:cubicBezTo>
                  <a:cubicBezTo>
                    <a:pt x="6280" y="59"/>
                    <a:pt x="6203" y="2325"/>
                    <a:pt x="5858" y="6587"/>
                  </a:cubicBezTo>
                  <a:cubicBezTo>
                    <a:pt x="5560" y="10256"/>
                    <a:pt x="3898" y="10511"/>
                    <a:pt x="3440" y="10511"/>
                  </a:cubicBezTo>
                  <a:cubicBezTo>
                    <a:pt x="3366" y="10511"/>
                    <a:pt x="3323" y="10505"/>
                    <a:pt x="3323" y="10505"/>
                  </a:cubicBezTo>
                  <a:cubicBezTo>
                    <a:pt x="3323" y="10505"/>
                    <a:pt x="1" y="14249"/>
                    <a:pt x="1057" y="15440"/>
                  </a:cubicBezTo>
                  <a:cubicBezTo>
                    <a:pt x="1864" y="16350"/>
                    <a:pt x="3199" y="17439"/>
                    <a:pt x="5009" y="17439"/>
                  </a:cubicBezTo>
                  <a:cubicBezTo>
                    <a:pt x="5567" y="17439"/>
                    <a:pt x="6171" y="17335"/>
                    <a:pt x="6818" y="17091"/>
                  </a:cubicBezTo>
                  <a:cubicBezTo>
                    <a:pt x="9564" y="16073"/>
                    <a:pt x="7106" y="12502"/>
                    <a:pt x="7106" y="12502"/>
                  </a:cubicBezTo>
                  <a:cubicBezTo>
                    <a:pt x="11618" y="8735"/>
                    <a:pt x="9448" y="1"/>
                    <a:pt x="78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6"/>
            <p:cNvSpPr/>
            <p:nvPr/>
          </p:nvSpPr>
          <p:spPr>
            <a:xfrm>
              <a:off x="1837317" y="1976883"/>
              <a:ext cx="225121" cy="416720"/>
            </a:xfrm>
            <a:custGeom>
              <a:avLst/>
              <a:gdLst/>
              <a:ahLst/>
              <a:cxnLst/>
              <a:rect l="l" t="t" r="r" b="b"/>
              <a:pathLst>
                <a:path w="7931" h="14681" extrusionOk="0">
                  <a:moveTo>
                    <a:pt x="2650" y="0"/>
                  </a:moveTo>
                  <a:lnTo>
                    <a:pt x="653" y="6452"/>
                  </a:lnTo>
                  <a:lnTo>
                    <a:pt x="0" y="14517"/>
                  </a:lnTo>
                  <a:cubicBezTo>
                    <a:pt x="0" y="14517"/>
                    <a:pt x="440" y="14680"/>
                    <a:pt x="1030" y="14680"/>
                  </a:cubicBezTo>
                  <a:cubicBezTo>
                    <a:pt x="1996" y="14680"/>
                    <a:pt x="3367" y="14244"/>
                    <a:pt x="3879" y="11944"/>
                  </a:cubicBezTo>
                  <a:cubicBezTo>
                    <a:pt x="4705" y="8238"/>
                    <a:pt x="3130" y="3764"/>
                    <a:pt x="5530" y="3226"/>
                  </a:cubicBezTo>
                  <a:cubicBezTo>
                    <a:pt x="7931" y="2669"/>
                    <a:pt x="2650" y="0"/>
                    <a:pt x="26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6"/>
            <p:cNvSpPr/>
            <p:nvPr/>
          </p:nvSpPr>
          <p:spPr>
            <a:xfrm>
              <a:off x="1828574" y="2503397"/>
              <a:ext cx="19103" cy="19103"/>
            </a:xfrm>
            <a:custGeom>
              <a:avLst/>
              <a:gdLst/>
              <a:ahLst/>
              <a:cxnLst/>
              <a:rect l="l" t="t" r="r" b="b"/>
              <a:pathLst>
                <a:path w="673" h="673" extrusionOk="0">
                  <a:moveTo>
                    <a:pt x="347" y="0"/>
                  </a:moveTo>
                  <a:cubicBezTo>
                    <a:pt x="154" y="0"/>
                    <a:pt x="1" y="154"/>
                    <a:pt x="1" y="346"/>
                  </a:cubicBezTo>
                  <a:cubicBezTo>
                    <a:pt x="1" y="519"/>
                    <a:pt x="154" y="673"/>
                    <a:pt x="347" y="673"/>
                  </a:cubicBezTo>
                  <a:cubicBezTo>
                    <a:pt x="519" y="673"/>
                    <a:pt x="673" y="519"/>
                    <a:pt x="673" y="346"/>
                  </a:cubicBezTo>
                  <a:cubicBezTo>
                    <a:pt x="673" y="154"/>
                    <a:pt x="51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6"/>
            <p:cNvSpPr/>
            <p:nvPr/>
          </p:nvSpPr>
          <p:spPr>
            <a:xfrm>
              <a:off x="1862380" y="2519747"/>
              <a:ext cx="26739" cy="27278"/>
            </a:xfrm>
            <a:custGeom>
              <a:avLst/>
              <a:gdLst/>
              <a:ahLst/>
              <a:cxnLst/>
              <a:rect l="l" t="t" r="r" b="b"/>
              <a:pathLst>
                <a:path w="942" h="961" extrusionOk="0">
                  <a:moveTo>
                    <a:pt x="461" y="1"/>
                  </a:moveTo>
                  <a:cubicBezTo>
                    <a:pt x="212" y="1"/>
                    <a:pt x="0" y="212"/>
                    <a:pt x="0" y="481"/>
                  </a:cubicBezTo>
                  <a:cubicBezTo>
                    <a:pt x="0" y="749"/>
                    <a:pt x="212" y="961"/>
                    <a:pt x="461" y="961"/>
                  </a:cubicBezTo>
                  <a:cubicBezTo>
                    <a:pt x="730" y="961"/>
                    <a:pt x="941" y="749"/>
                    <a:pt x="941" y="481"/>
                  </a:cubicBezTo>
                  <a:cubicBezTo>
                    <a:pt x="941" y="212"/>
                    <a:pt x="730" y="1"/>
                    <a:pt x="4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6"/>
            <p:cNvSpPr/>
            <p:nvPr/>
          </p:nvSpPr>
          <p:spPr>
            <a:xfrm>
              <a:off x="1908165" y="2520286"/>
              <a:ext cx="28357" cy="28385"/>
            </a:xfrm>
            <a:custGeom>
              <a:avLst/>
              <a:gdLst/>
              <a:ahLst/>
              <a:cxnLst/>
              <a:rect l="l" t="t" r="r" b="b"/>
              <a:pathLst>
                <a:path w="999" h="1000" extrusionOk="0">
                  <a:moveTo>
                    <a:pt x="500" y="1"/>
                  </a:moveTo>
                  <a:cubicBezTo>
                    <a:pt x="231" y="1"/>
                    <a:pt x="0" y="231"/>
                    <a:pt x="0" y="500"/>
                  </a:cubicBezTo>
                  <a:cubicBezTo>
                    <a:pt x="0" y="788"/>
                    <a:pt x="231" y="999"/>
                    <a:pt x="500" y="999"/>
                  </a:cubicBezTo>
                  <a:cubicBezTo>
                    <a:pt x="788" y="999"/>
                    <a:pt x="999" y="788"/>
                    <a:pt x="999" y="500"/>
                  </a:cubicBezTo>
                  <a:cubicBezTo>
                    <a:pt x="999" y="231"/>
                    <a:pt x="788" y="1"/>
                    <a:pt x="5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6"/>
            <p:cNvSpPr/>
            <p:nvPr/>
          </p:nvSpPr>
          <p:spPr>
            <a:xfrm>
              <a:off x="1953411" y="2511032"/>
              <a:ext cx="14192" cy="14192"/>
            </a:xfrm>
            <a:custGeom>
              <a:avLst/>
              <a:gdLst/>
              <a:ahLst/>
              <a:cxnLst/>
              <a:rect l="l" t="t" r="r" b="b"/>
              <a:pathLst>
                <a:path w="500" h="500" extrusionOk="0">
                  <a:moveTo>
                    <a:pt x="250" y="0"/>
                  </a:moveTo>
                  <a:cubicBezTo>
                    <a:pt x="115" y="0"/>
                    <a:pt x="0" y="116"/>
                    <a:pt x="0" y="250"/>
                  </a:cubicBezTo>
                  <a:cubicBezTo>
                    <a:pt x="0" y="384"/>
                    <a:pt x="115" y="500"/>
                    <a:pt x="250" y="500"/>
                  </a:cubicBezTo>
                  <a:cubicBezTo>
                    <a:pt x="384" y="500"/>
                    <a:pt x="499" y="384"/>
                    <a:pt x="499" y="250"/>
                  </a:cubicBezTo>
                  <a:cubicBezTo>
                    <a:pt x="499" y="116"/>
                    <a:pt x="384" y="0"/>
                    <a:pt x="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6"/>
            <p:cNvSpPr/>
            <p:nvPr/>
          </p:nvSpPr>
          <p:spPr>
            <a:xfrm>
              <a:off x="1572939" y="2288437"/>
              <a:ext cx="331423" cy="395971"/>
            </a:xfrm>
            <a:custGeom>
              <a:avLst/>
              <a:gdLst/>
              <a:ahLst/>
              <a:cxnLst/>
              <a:rect l="l" t="t" r="r" b="b"/>
              <a:pathLst>
                <a:path w="11676" h="13950" extrusionOk="0">
                  <a:moveTo>
                    <a:pt x="9047" y="0"/>
                  </a:moveTo>
                  <a:cubicBezTo>
                    <a:pt x="8052" y="0"/>
                    <a:pt x="6221" y="718"/>
                    <a:pt x="3784" y="4751"/>
                  </a:cubicBezTo>
                  <a:cubicBezTo>
                    <a:pt x="1" y="10991"/>
                    <a:pt x="903" y="13872"/>
                    <a:pt x="2075" y="13949"/>
                  </a:cubicBezTo>
                  <a:cubicBezTo>
                    <a:pt x="2082" y="13949"/>
                    <a:pt x="2089" y="13949"/>
                    <a:pt x="2096" y="13949"/>
                  </a:cubicBezTo>
                  <a:cubicBezTo>
                    <a:pt x="3285" y="13949"/>
                    <a:pt x="8115" y="9184"/>
                    <a:pt x="9890" y="5557"/>
                  </a:cubicBezTo>
                  <a:cubicBezTo>
                    <a:pt x="11676" y="1928"/>
                    <a:pt x="10946" y="411"/>
                    <a:pt x="9890" y="219"/>
                  </a:cubicBezTo>
                  <a:cubicBezTo>
                    <a:pt x="9890" y="219"/>
                    <a:pt x="9596" y="0"/>
                    <a:pt x="90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46"/>
          <p:cNvGrpSpPr/>
          <p:nvPr/>
        </p:nvGrpSpPr>
        <p:grpSpPr>
          <a:xfrm>
            <a:off x="1589857" y="715224"/>
            <a:ext cx="500130" cy="456556"/>
            <a:chOff x="7132879" y="2876092"/>
            <a:chExt cx="652145" cy="595404"/>
          </a:xfrm>
        </p:grpSpPr>
        <p:sp>
          <p:nvSpPr>
            <p:cNvPr id="4412" name="Google Shape;4412;p46"/>
            <p:cNvSpPr/>
            <p:nvPr/>
          </p:nvSpPr>
          <p:spPr>
            <a:xfrm>
              <a:off x="7132879" y="2876092"/>
              <a:ext cx="652145" cy="595404"/>
            </a:xfrm>
            <a:custGeom>
              <a:avLst/>
              <a:gdLst/>
              <a:ahLst/>
              <a:cxnLst/>
              <a:rect l="l" t="t" r="r" b="b"/>
              <a:pathLst>
                <a:path w="22975" h="20976" extrusionOk="0">
                  <a:moveTo>
                    <a:pt x="8902" y="1"/>
                  </a:moveTo>
                  <a:cubicBezTo>
                    <a:pt x="8790" y="1"/>
                    <a:pt x="8673" y="8"/>
                    <a:pt x="8553" y="24"/>
                  </a:cubicBezTo>
                  <a:cubicBezTo>
                    <a:pt x="2831" y="773"/>
                    <a:pt x="8745" y="10470"/>
                    <a:pt x="8745" y="10470"/>
                  </a:cubicBezTo>
                  <a:cubicBezTo>
                    <a:pt x="8745" y="10470"/>
                    <a:pt x="6771" y="10074"/>
                    <a:pt x="4739" y="10074"/>
                  </a:cubicBezTo>
                  <a:cubicBezTo>
                    <a:pt x="2408" y="10074"/>
                    <a:pt x="1" y="10595"/>
                    <a:pt x="411" y="12832"/>
                  </a:cubicBezTo>
                  <a:cubicBezTo>
                    <a:pt x="684" y="14325"/>
                    <a:pt x="1886" y="14806"/>
                    <a:pt x="3322" y="14806"/>
                  </a:cubicBezTo>
                  <a:cubicBezTo>
                    <a:pt x="5933" y="14806"/>
                    <a:pt x="9321" y="13216"/>
                    <a:pt x="9321" y="13216"/>
                  </a:cubicBezTo>
                  <a:lnTo>
                    <a:pt x="9321" y="13216"/>
                  </a:lnTo>
                  <a:cubicBezTo>
                    <a:pt x="9321" y="13216"/>
                    <a:pt x="2543" y="20263"/>
                    <a:pt x="7958" y="20935"/>
                  </a:cubicBezTo>
                  <a:cubicBezTo>
                    <a:pt x="8176" y="20962"/>
                    <a:pt x="8384" y="20975"/>
                    <a:pt x="8581" y="20975"/>
                  </a:cubicBezTo>
                  <a:cubicBezTo>
                    <a:pt x="13292" y="20975"/>
                    <a:pt x="12125" y="13581"/>
                    <a:pt x="12125" y="13581"/>
                  </a:cubicBezTo>
                  <a:lnTo>
                    <a:pt x="12125" y="13581"/>
                  </a:lnTo>
                  <a:cubicBezTo>
                    <a:pt x="12125" y="13581"/>
                    <a:pt x="16178" y="18870"/>
                    <a:pt x="18733" y="18870"/>
                  </a:cubicBezTo>
                  <a:cubicBezTo>
                    <a:pt x="19363" y="18870"/>
                    <a:pt x="19902" y="18549"/>
                    <a:pt x="20266" y="17748"/>
                  </a:cubicBezTo>
                  <a:cubicBezTo>
                    <a:pt x="22129" y="13677"/>
                    <a:pt x="13776" y="11449"/>
                    <a:pt x="13776" y="11449"/>
                  </a:cubicBezTo>
                  <a:cubicBezTo>
                    <a:pt x="13776" y="11449"/>
                    <a:pt x="22974" y="8838"/>
                    <a:pt x="19479" y="5631"/>
                  </a:cubicBezTo>
                  <a:cubicBezTo>
                    <a:pt x="18808" y="5016"/>
                    <a:pt x="18130" y="4768"/>
                    <a:pt x="17471" y="4768"/>
                  </a:cubicBezTo>
                  <a:cubicBezTo>
                    <a:pt x="14718" y="4768"/>
                    <a:pt x="12317" y="9107"/>
                    <a:pt x="12317" y="9107"/>
                  </a:cubicBezTo>
                  <a:cubicBezTo>
                    <a:pt x="12317" y="9107"/>
                    <a:pt x="12806" y="1"/>
                    <a:pt x="8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6"/>
            <p:cNvSpPr/>
            <p:nvPr/>
          </p:nvSpPr>
          <p:spPr>
            <a:xfrm>
              <a:off x="7179771" y="2937460"/>
              <a:ext cx="512576" cy="487257"/>
            </a:xfrm>
            <a:custGeom>
              <a:avLst/>
              <a:gdLst/>
              <a:ahLst/>
              <a:cxnLst/>
              <a:rect l="l" t="t" r="r" b="b"/>
              <a:pathLst>
                <a:path w="18058" h="17166" extrusionOk="0">
                  <a:moveTo>
                    <a:pt x="6929" y="1"/>
                  </a:moveTo>
                  <a:cubicBezTo>
                    <a:pt x="6863" y="1"/>
                    <a:pt x="6796" y="11"/>
                    <a:pt x="6728" y="32"/>
                  </a:cubicBezTo>
                  <a:cubicBezTo>
                    <a:pt x="4616" y="685"/>
                    <a:pt x="9109" y="9518"/>
                    <a:pt x="9109" y="9518"/>
                  </a:cubicBezTo>
                  <a:cubicBezTo>
                    <a:pt x="9109" y="9518"/>
                    <a:pt x="6816" y="9323"/>
                    <a:pt x="4577" y="9323"/>
                  </a:cubicBezTo>
                  <a:cubicBezTo>
                    <a:pt x="2259" y="9323"/>
                    <a:pt x="0" y="9532"/>
                    <a:pt x="411" y="10382"/>
                  </a:cubicBezTo>
                  <a:cubicBezTo>
                    <a:pt x="675" y="10930"/>
                    <a:pt x="1671" y="11115"/>
                    <a:pt x="2889" y="11115"/>
                  </a:cubicBezTo>
                  <a:cubicBezTo>
                    <a:pt x="5380" y="11115"/>
                    <a:pt x="8802" y="10344"/>
                    <a:pt x="8802" y="10343"/>
                  </a:cubicBezTo>
                  <a:lnTo>
                    <a:pt x="8802" y="10343"/>
                  </a:lnTo>
                  <a:cubicBezTo>
                    <a:pt x="8802" y="10344"/>
                    <a:pt x="4712" y="16949"/>
                    <a:pt x="6939" y="17160"/>
                  </a:cubicBezTo>
                  <a:cubicBezTo>
                    <a:pt x="6973" y="17163"/>
                    <a:pt x="7006" y="17165"/>
                    <a:pt x="7039" y="17165"/>
                  </a:cubicBezTo>
                  <a:cubicBezTo>
                    <a:pt x="9188" y="17165"/>
                    <a:pt x="9877" y="10439"/>
                    <a:pt x="9877" y="10439"/>
                  </a:cubicBezTo>
                  <a:cubicBezTo>
                    <a:pt x="9877" y="10439"/>
                    <a:pt x="15177" y="14654"/>
                    <a:pt x="16980" y="14654"/>
                  </a:cubicBezTo>
                  <a:cubicBezTo>
                    <a:pt x="17296" y="14654"/>
                    <a:pt x="17504" y="14525"/>
                    <a:pt x="17558" y="14222"/>
                  </a:cubicBezTo>
                  <a:cubicBezTo>
                    <a:pt x="17904" y="12206"/>
                    <a:pt x="10377" y="9518"/>
                    <a:pt x="10377" y="9518"/>
                  </a:cubicBezTo>
                  <a:cubicBezTo>
                    <a:pt x="10377" y="9518"/>
                    <a:pt x="18058" y="4736"/>
                    <a:pt x="15926" y="4103"/>
                  </a:cubicBezTo>
                  <a:cubicBezTo>
                    <a:pt x="15817" y="4070"/>
                    <a:pt x="15702" y="4054"/>
                    <a:pt x="15584" y="4054"/>
                  </a:cubicBezTo>
                  <a:cubicBezTo>
                    <a:pt x="13417" y="4054"/>
                    <a:pt x="9877" y="9268"/>
                    <a:pt x="9877" y="9268"/>
                  </a:cubicBezTo>
                  <a:cubicBezTo>
                    <a:pt x="9877" y="9268"/>
                    <a:pt x="8924" y="1"/>
                    <a:pt x="69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6"/>
            <p:cNvSpPr/>
            <p:nvPr/>
          </p:nvSpPr>
          <p:spPr>
            <a:xfrm>
              <a:off x="7397455" y="3147396"/>
              <a:ext cx="117202" cy="120579"/>
            </a:xfrm>
            <a:custGeom>
              <a:avLst/>
              <a:gdLst/>
              <a:ahLst/>
              <a:cxnLst/>
              <a:rect l="l" t="t" r="r" b="b"/>
              <a:pathLst>
                <a:path w="4129" h="4248" extrusionOk="0">
                  <a:moveTo>
                    <a:pt x="2073" y="1"/>
                  </a:moveTo>
                  <a:cubicBezTo>
                    <a:pt x="1095" y="1"/>
                    <a:pt x="136" y="716"/>
                    <a:pt x="19" y="1815"/>
                  </a:cubicBezTo>
                  <a:cubicBezTo>
                    <a:pt x="0" y="1911"/>
                    <a:pt x="0" y="2026"/>
                    <a:pt x="0" y="2141"/>
                  </a:cubicBezTo>
                  <a:cubicBezTo>
                    <a:pt x="0" y="3378"/>
                    <a:pt x="1124" y="4247"/>
                    <a:pt x="2158" y="4247"/>
                  </a:cubicBezTo>
                  <a:cubicBezTo>
                    <a:pt x="2746" y="4247"/>
                    <a:pt x="3304" y="3966"/>
                    <a:pt x="3610" y="3312"/>
                  </a:cubicBezTo>
                  <a:cubicBezTo>
                    <a:pt x="4129" y="2179"/>
                    <a:pt x="4052" y="1142"/>
                    <a:pt x="3418" y="547"/>
                  </a:cubicBezTo>
                  <a:cubicBezTo>
                    <a:pt x="3029" y="170"/>
                    <a:pt x="2548" y="1"/>
                    <a:pt x="2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6"/>
          <p:cNvGrpSpPr/>
          <p:nvPr/>
        </p:nvGrpSpPr>
        <p:grpSpPr>
          <a:xfrm>
            <a:off x="1338222" y="1974164"/>
            <a:ext cx="357886" cy="333874"/>
            <a:chOff x="7144801" y="3627187"/>
            <a:chExt cx="670198" cy="625350"/>
          </a:xfrm>
        </p:grpSpPr>
        <p:sp>
          <p:nvSpPr>
            <p:cNvPr id="4416" name="Google Shape;4416;p46"/>
            <p:cNvSpPr/>
            <p:nvPr/>
          </p:nvSpPr>
          <p:spPr>
            <a:xfrm>
              <a:off x="7144801" y="3627187"/>
              <a:ext cx="670198" cy="625350"/>
            </a:xfrm>
            <a:custGeom>
              <a:avLst/>
              <a:gdLst/>
              <a:ahLst/>
              <a:cxnLst/>
              <a:rect l="l" t="t" r="r" b="b"/>
              <a:pathLst>
                <a:path w="23611" h="22031" extrusionOk="0">
                  <a:moveTo>
                    <a:pt x="14536" y="0"/>
                  </a:moveTo>
                  <a:cubicBezTo>
                    <a:pt x="10422" y="0"/>
                    <a:pt x="9919" y="6591"/>
                    <a:pt x="9919" y="6591"/>
                  </a:cubicBezTo>
                  <a:cubicBezTo>
                    <a:pt x="9919" y="6591"/>
                    <a:pt x="8215" y="137"/>
                    <a:pt x="5484" y="137"/>
                  </a:cubicBezTo>
                  <a:cubicBezTo>
                    <a:pt x="5065" y="137"/>
                    <a:pt x="4623" y="289"/>
                    <a:pt x="4158" y="638"/>
                  </a:cubicBezTo>
                  <a:cubicBezTo>
                    <a:pt x="663" y="3288"/>
                    <a:pt x="6251" y="10066"/>
                    <a:pt x="6251" y="10066"/>
                  </a:cubicBezTo>
                  <a:cubicBezTo>
                    <a:pt x="6251" y="10066"/>
                    <a:pt x="3825" y="9134"/>
                    <a:pt x="2002" y="9134"/>
                  </a:cubicBezTo>
                  <a:cubicBezTo>
                    <a:pt x="889" y="9134"/>
                    <a:pt x="1" y="9482"/>
                    <a:pt x="30" y="10604"/>
                  </a:cubicBezTo>
                  <a:cubicBezTo>
                    <a:pt x="106" y="13561"/>
                    <a:pt x="5253" y="14214"/>
                    <a:pt x="5253" y="14214"/>
                  </a:cubicBezTo>
                  <a:cubicBezTo>
                    <a:pt x="3774" y="14464"/>
                    <a:pt x="1278" y="20013"/>
                    <a:pt x="4312" y="20628"/>
                  </a:cubicBezTo>
                  <a:cubicBezTo>
                    <a:pt x="4530" y="20673"/>
                    <a:pt x="4742" y="20694"/>
                    <a:pt x="4947" y="20694"/>
                  </a:cubicBezTo>
                  <a:cubicBezTo>
                    <a:pt x="7593" y="20694"/>
                    <a:pt x="9131" y="17172"/>
                    <a:pt x="9132" y="17171"/>
                  </a:cubicBezTo>
                  <a:lnTo>
                    <a:pt x="9132" y="17171"/>
                  </a:lnTo>
                  <a:cubicBezTo>
                    <a:pt x="9132" y="17172"/>
                    <a:pt x="8825" y="21953"/>
                    <a:pt x="11858" y="22030"/>
                  </a:cubicBezTo>
                  <a:cubicBezTo>
                    <a:pt x="11885" y="22030"/>
                    <a:pt x="11911" y="22030"/>
                    <a:pt x="11936" y="22030"/>
                  </a:cubicBezTo>
                  <a:cubicBezTo>
                    <a:pt x="14875" y="22030"/>
                    <a:pt x="13875" y="17709"/>
                    <a:pt x="13875" y="17709"/>
                  </a:cubicBezTo>
                  <a:lnTo>
                    <a:pt x="13875" y="17709"/>
                  </a:lnTo>
                  <a:cubicBezTo>
                    <a:pt x="13875" y="17709"/>
                    <a:pt x="17080" y="20285"/>
                    <a:pt x="19251" y="20285"/>
                  </a:cubicBezTo>
                  <a:cubicBezTo>
                    <a:pt x="20068" y="20285"/>
                    <a:pt x="20738" y="19921"/>
                    <a:pt x="21037" y="18919"/>
                  </a:cubicBezTo>
                  <a:cubicBezTo>
                    <a:pt x="22132" y="15270"/>
                    <a:pt x="16909" y="12774"/>
                    <a:pt x="16909" y="12774"/>
                  </a:cubicBezTo>
                  <a:cubicBezTo>
                    <a:pt x="16909" y="12774"/>
                    <a:pt x="23610" y="11929"/>
                    <a:pt x="21882" y="8454"/>
                  </a:cubicBezTo>
                  <a:cubicBezTo>
                    <a:pt x="21312" y="7295"/>
                    <a:pt x="20354" y="6909"/>
                    <a:pt x="19330" y="6909"/>
                  </a:cubicBezTo>
                  <a:cubicBezTo>
                    <a:pt x="17282" y="6909"/>
                    <a:pt x="14969" y="8454"/>
                    <a:pt x="14969" y="8454"/>
                  </a:cubicBezTo>
                  <a:cubicBezTo>
                    <a:pt x="14969" y="8454"/>
                    <a:pt x="19482" y="485"/>
                    <a:pt x="14969" y="24"/>
                  </a:cubicBezTo>
                  <a:cubicBezTo>
                    <a:pt x="14820" y="8"/>
                    <a:pt x="14676" y="0"/>
                    <a:pt x="14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6"/>
            <p:cNvSpPr/>
            <p:nvPr/>
          </p:nvSpPr>
          <p:spPr>
            <a:xfrm>
              <a:off x="7251528" y="3768459"/>
              <a:ext cx="439201" cy="423220"/>
            </a:xfrm>
            <a:custGeom>
              <a:avLst/>
              <a:gdLst/>
              <a:ahLst/>
              <a:cxnLst/>
              <a:rect l="l" t="t" r="r" b="b"/>
              <a:pathLst>
                <a:path w="15473" h="14910" extrusionOk="0">
                  <a:moveTo>
                    <a:pt x="8521" y="1"/>
                  </a:moveTo>
                  <a:cubicBezTo>
                    <a:pt x="6370" y="1"/>
                    <a:pt x="7081" y="6030"/>
                    <a:pt x="7081" y="6030"/>
                  </a:cubicBezTo>
                  <a:cubicBezTo>
                    <a:pt x="7081" y="6030"/>
                    <a:pt x="4240" y="763"/>
                    <a:pt x="3382" y="763"/>
                  </a:cubicBezTo>
                  <a:cubicBezTo>
                    <a:pt x="3211" y="763"/>
                    <a:pt x="3119" y="974"/>
                    <a:pt x="3144" y="1479"/>
                  </a:cubicBezTo>
                  <a:cubicBezTo>
                    <a:pt x="3279" y="4513"/>
                    <a:pt x="5832" y="6664"/>
                    <a:pt x="5832" y="6664"/>
                  </a:cubicBezTo>
                  <a:cubicBezTo>
                    <a:pt x="5832" y="6664"/>
                    <a:pt x="3352" y="6065"/>
                    <a:pt x="1667" y="6065"/>
                  </a:cubicBezTo>
                  <a:cubicBezTo>
                    <a:pt x="704" y="6065"/>
                    <a:pt x="0" y="6261"/>
                    <a:pt x="168" y="6875"/>
                  </a:cubicBezTo>
                  <a:cubicBezTo>
                    <a:pt x="648" y="8546"/>
                    <a:pt x="5352" y="8623"/>
                    <a:pt x="5352" y="8623"/>
                  </a:cubicBezTo>
                  <a:cubicBezTo>
                    <a:pt x="5352" y="8623"/>
                    <a:pt x="379" y="13135"/>
                    <a:pt x="1723" y="13596"/>
                  </a:cubicBezTo>
                  <a:cubicBezTo>
                    <a:pt x="1792" y="13621"/>
                    <a:pt x="1866" y="13632"/>
                    <a:pt x="1945" y="13632"/>
                  </a:cubicBezTo>
                  <a:cubicBezTo>
                    <a:pt x="3415" y="13632"/>
                    <a:pt x="6562" y="9622"/>
                    <a:pt x="6562" y="9621"/>
                  </a:cubicBezTo>
                  <a:lnTo>
                    <a:pt x="6562" y="9621"/>
                  </a:lnTo>
                  <a:cubicBezTo>
                    <a:pt x="6562" y="9622"/>
                    <a:pt x="6505" y="14422"/>
                    <a:pt x="8252" y="14883"/>
                  </a:cubicBezTo>
                  <a:cubicBezTo>
                    <a:pt x="8318" y="14901"/>
                    <a:pt x="8381" y="14910"/>
                    <a:pt x="8441" y="14910"/>
                  </a:cubicBezTo>
                  <a:cubicBezTo>
                    <a:pt x="9949" y="14910"/>
                    <a:pt x="9327" y="9295"/>
                    <a:pt x="9327" y="9295"/>
                  </a:cubicBezTo>
                  <a:lnTo>
                    <a:pt x="9327" y="9295"/>
                  </a:lnTo>
                  <a:cubicBezTo>
                    <a:pt x="9328" y="9295"/>
                    <a:pt x="13083" y="11815"/>
                    <a:pt x="14594" y="11815"/>
                  </a:cubicBezTo>
                  <a:cubicBezTo>
                    <a:pt x="14929" y="11815"/>
                    <a:pt x="15154" y="11691"/>
                    <a:pt x="15203" y="11388"/>
                  </a:cubicBezTo>
                  <a:cubicBezTo>
                    <a:pt x="15472" y="9698"/>
                    <a:pt x="8790" y="7202"/>
                    <a:pt x="8790" y="7202"/>
                  </a:cubicBezTo>
                  <a:cubicBezTo>
                    <a:pt x="8790" y="7202"/>
                    <a:pt x="15395" y="6606"/>
                    <a:pt x="14512" y="4571"/>
                  </a:cubicBezTo>
                  <a:cubicBezTo>
                    <a:pt x="14285" y="4040"/>
                    <a:pt x="13758" y="3845"/>
                    <a:pt x="13105" y="3845"/>
                  </a:cubicBezTo>
                  <a:cubicBezTo>
                    <a:pt x="11278" y="3845"/>
                    <a:pt x="8463" y="5378"/>
                    <a:pt x="8463" y="5378"/>
                  </a:cubicBezTo>
                  <a:cubicBezTo>
                    <a:pt x="8463" y="5378"/>
                    <a:pt x="10671" y="1"/>
                    <a:pt x="8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6"/>
            <p:cNvSpPr/>
            <p:nvPr/>
          </p:nvSpPr>
          <p:spPr>
            <a:xfrm>
              <a:off x="7368560" y="3882908"/>
              <a:ext cx="180302" cy="179564"/>
            </a:xfrm>
            <a:custGeom>
              <a:avLst/>
              <a:gdLst/>
              <a:ahLst/>
              <a:cxnLst/>
              <a:rect l="l" t="t" r="r" b="b"/>
              <a:pathLst>
                <a:path w="6352" h="6326" extrusionOk="0">
                  <a:moveTo>
                    <a:pt x="4026" y="1"/>
                  </a:moveTo>
                  <a:cubicBezTo>
                    <a:pt x="3499" y="1"/>
                    <a:pt x="2914" y="198"/>
                    <a:pt x="2382" y="443"/>
                  </a:cubicBezTo>
                  <a:cubicBezTo>
                    <a:pt x="1153" y="1019"/>
                    <a:pt x="250" y="2171"/>
                    <a:pt x="116" y="3554"/>
                  </a:cubicBezTo>
                  <a:cubicBezTo>
                    <a:pt x="0" y="4687"/>
                    <a:pt x="384" y="5916"/>
                    <a:pt x="2362" y="6261"/>
                  </a:cubicBezTo>
                  <a:cubicBezTo>
                    <a:pt x="2613" y="6305"/>
                    <a:pt x="2849" y="6325"/>
                    <a:pt x="3069" y="6325"/>
                  </a:cubicBezTo>
                  <a:cubicBezTo>
                    <a:pt x="6352" y="6325"/>
                    <a:pt x="6279" y="1758"/>
                    <a:pt x="5127" y="462"/>
                  </a:cubicBezTo>
                  <a:cubicBezTo>
                    <a:pt x="4836" y="128"/>
                    <a:pt x="4450" y="1"/>
                    <a:pt x="40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9" name="Google Shape;4419;p46"/>
          <p:cNvSpPr txBox="1"/>
          <p:nvPr/>
        </p:nvSpPr>
        <p:spPr>
          <a:xfrm>
            <a:off x="3417350" y="1791713"/>
            <a:ext cx="2488500" cy="87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Quicksand Medium"/>
                <a:ea typeface="Quicksand Medium"/>
                <a:cs typeface="Quicksand Medium"/>
                <a:sym typeface="Quicksand Medium"/>
              </a:rPr>
              <a:t>What do butterflies eat?</a:t>
            </a:r>
            <a:endParaRPr sz="2200">
              <a:solidFill>
                <a:schemeClr val="dk1"/>
              </a:solidFill>
              <a:latin typeface="Quicksand Medium"/>
              <a:ea typeface="Quicksand Medium"/>
              <a:cs typeface="Quicksand Medium"/>
              <a:sym typeface="Quicksand Medium"/>
            </a:endParaRPr>
          </a:p>
        </p:txBody>
      </p:sp>
      <p:sp>
        <p:nvSpPr>
          <p:cNvPr id="4420" name="Google Shape;4420;p46"/>
          <p:cNvSpPr/>
          <p:nvPr/>
        </p:nvSpPr>
        <p:spPr>
          <a:xfrm rot="2153968">
            <a:off x="4027869" y="1078343"/>
            <a:ext cx="1088263" cy="940443"/>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4421" name="Google Shape;4421;p46"/>
          <p:cNvSpPr/>
          <p:nvPr/>
        </p:nvSpPr>
        <p:spPr>
          <a:xfrm>
            <a:off x="2851363" y="3019738"/>
            <a:ext cx="1605900" cy="4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Grass</a:t>
            </a:r>
            <a:endParaRPr>
              <a:solidFill>
                <a:schemeClr val="dk1"/>
              </a:solidFill>
              <a:latin typeface="Quicksand Medium"/>
              <a:ea typeface="Quicksand Medium"/>
              <a:cs typeface="Quicksand Medium"/>
              <a:sym typeface="Quicksand Medium"/>
            </a:endParaRPr>
          </a:p>
        </p:txBody>
      </p:sp>
      <p:sp>
        <p:nvSpPr>
          <p:cNvPr id="4422" name="Google Shape;4422;p46"/>
          <p:cNvSpPr/>
          <p:nvPr/>
        </p:nvSpPr>
        <p:spPr>
          <a:xfrm>
            <a:off x="2851363" y="3623788"/>
            <a:ext cx="1605900" cy="4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Meat</a:t>
            </a:r>
            <a:endParaRPr>
              <a:solidFill>
                <a:schemeClr val="dk1"/>
              </a:solidFill>
              <a:latin typeface="Quicksand Medium"/>
              <a:ea typeface="Quicksand Medium"/>
              <a:cs typeface="Quicksand Medium"/>
              <a:sym typeface="Quicksand Medium"/>
            </a:endParaRPr>
          </a:p>
        </p:txBody>
      </p:sp>
      <p:sp>
        <p:nvSpPr>
          <p:cNvPr id="4423" name="Google Shape;4423;p46"/>
          <p:cNvSpPr/>
          <p:nvPr/>
        </p:nvSpPr>
        <p:spPr>
          <a:xfrm>
            <a:off x="4686738" y="3019738"/>
            <a:ext cx="1605900" cy="456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Nectar</a:t>
            </a:r>
            <a:endParaRPr>
              <a:solidFill>
                <a:schemeClr val="dk1"/>
              </a:solidFill>
              <a:latin typeface="Quicksand Medium"/>
              <a:ea typeface="Quicksand Medium"/>
              <a:cs typeface="Quicksand Medium"/>
              <a:sym typeface="Quicksand Medium"/>
            </a:endParaRPr>
          </a:p>
        </p:txBody>
      </p:sp>
      <p:sp>
        <p:nvSpPr>
          <p:cNvPr id="4424" name="Google Shape;4424;p46"/>
          <p:cNvSpPr/>
          <p:nvPr/>
        </p:nvSpPr>
        <p:spPr>
          <a:xfrm>
            <a:off x="4686738" y="3623788"/>
            <a:ext cx="1605900" cy="4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Fruit</a:t>
            </a:r>
            <a:endParaRPr>
              <a:solidFill>
                <a:schemeClr val="dk1"/>
              </a:solidFill>
              <a:latin typeface="Quicksand Medium"/>
              <a:ea typeface="Quicksand Medium"/>
              <a:cs typeface="Quicksand Medium"/>
              <a:sym typeface="Quicksand Medium"/>
            </a:endParaRPr>
          </a:p>
        </p:txBody>
      </p:sp>
      <p:sp>
        <p:nvSpPr>
          <p:cNvPr id="4425" name="Google Shape;4425;p46"/>
          <p:cNvSpPr txBox="1"/>
          <p:nvPr/>
        </p:nvSpPr>
        <p:spPr>
          <a:xfrm>
            <a:off x="3370350" y="4252438"/>
            <a:ext cx="24033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You are right!</a:t>
            </a:r>
            <a:endParaRPr sz="2000">
              <a:solidFill>
                <a:schemeClr val="accent1"/>
              </a:solidFill>
              <a:latin typeface="Jua"/>
              <a:ea typeface="Jua"/>
              <a:cs typeface="Jua"/>
              <a:sym typeface="Ju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29"/>
        <p:cNvGrpSpPr/>
        <p:nvPr/>
      </p:nvGrpSpPr>
      <p:grpSpPr>
        <a:xfrm>
          <a:off x="0" y="0"/>
          <a:ext cx="0" cy="0"/>
          <a:chOff x="0" y="0"/>
          <a:chExt cx="0" cy="0"/>
        </a:xfrm>
      </p:grpSpPr>
      <p:sp>
        <p:nvSpPr>
          <p:cNvPr id="4430" name="Google Shape;4430;p47"/>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Nature Facts Quiz</a:t>
            </a:r>
            <a:endParaRPr/>
          </a:p>
        </p:txBody>
      </p:sp>
      <p:sp>
        <p:nvSpPr>
          <p:cNvPr id="4431" name="Google Shape;4431;p47"/>
          <p:cNvSpPr/>
          <p:nvPr/>
        </p:nvSpPr>
        <p:spPr>
          <a:xfrm>
            <a:off x="2407274" y="4232770"/>
            <a:ext cx="10874" cy="10900"/>
          </a:xfrm>
          <a:custGeom>
            <a:avLst/>
            <a:gdLst/>
            <a:ahLst/>
            <a:cxnLst/>
            <a:rect l="l" t="t" r="r" b="b"/>
            <a:pathLst>
              <a:path w="418" h="419" extrusionOk="0">
                <a:moveTo>
                  <a:pt x="278" y="1"/>
                </a:moveTo>
                <a:lnTo>
                  <a:pt x="0" y="279"/>
                </a:lnTo>
                <a:lnTo>
                  <a:pt x="139" y="418"/>
                </a:lnTo>
                <a:lnTo>
                  <a:pt x="418" y="140"/>
                </a:lnTo>
                <a:lnTo>
                  <a:pt x="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2" name="Google Shape;4432;p47"/>
          <p:cNvGrpSpPr/>
          <p:nvPr/>
        </p:nvGrpSpPr>
        <p:grpSpPr>
          <a:xfrm flipH="1">
            <a:off x="7297653" y="3590241"/>
            <a:ext cx="722905" cy="540722"/>
            <a:chOff x="1288291" y="3777091"/>
            <a:chExt cx="722905" cy="540722"/>
          </a:xfrm>
        </p:grpSpPr>
        <p:sp>
          <p:nvSpPr>
            <p:cNvPr id="4433" name="Google Shape;4433;p47"/>
            <p:cNvSpPr/>
            <p:nvPr/>
          </p:nvSpPr>
          <p:spPr>
            <a:xfrm>
              <a:off x="1338318" y="3991611"/>
              <a:ext cx="138712" cy="162204"/>
            </a:xfrm>
            <a:custGeom>
              <a:avLst/>
              <a:gdLst/>
              <a:ahLst/>
              <a:cxnLst/>
              <a:rect l="l" t="t" r="r" b="b"/>
              <a:pathLst>
                <a:path w="5332" h="6235" extrusionOk="0">
                  <a:moveTo>
                    <a:pt x="1577" y="1"/>
                  </a:moveTo>
                  <a:lnTo>
                    <a:pt x="1" y="603"/>
                  </a:lnTo>
                  <a:cubicBezTo>
                    <a:pt x="905" y="4752"/>
                    <a:pt x="5331" y="6235"/>
                    <a:pt x="5331" y="6235"/>
                  </a:cubicBezTo>
                  <a:cubicBezTo>
                    <a:pt x="1832" y="3106"/>
                    <a:pt x="1577" y="1"/>
                    <a:pt x="15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7"/>
            <p:cNvSpPr/>
            <p:nvPr/>
          </p:nvSpPr>
          <p:spPr>
            <a:xfrm>
              <a:off x="1310586" y="3978343"/>
              <a:ext cx="129060" cy="160408"/>
            </a:xfrm>
            <a:custGeom>
              <a:avLst/>
              <a:gdLst/>
              <a:ahLst/>
              <a:cxnLst/>
              <a:rect l="l" t="t" r="r" b="b"/>
              <a:pathLst>
                <a:path w="4961" h="6166" extrusionOk="0">
                  <a:moveTo>
                    <a:pt x="1785" y="1"/>
                  </a:moveTo>
                  <a:lnTo>
                    <a:pt x="1" y="210"/>
                  </a:lnTo>
                  <a:cubicBezTo>
                    <a:pt x="626" y="4381"/>
                    <a:pt x="4960" y="6166"/>
                    <a:pt x="4960" y="6166"/>
                  </a:cubicBezTo>
                  <a:cubicBezTo>
                    <a:pt x="1669" y="2828"/>
                    <a:pt x="1785" y="1"/>
                    <a:pt x="17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1288291" y="3980164"/>
              <a:ext cx="146516" cy="156168"/>
            </a:xfrm>
            <a:custGeom>
              <a:avLst/>
              <a:gdLst/>
              <a:ahLst/>
              <a:cxnLst/>
              <a:rect l="l" t="t" r="r" b="b"/>
              <a:pathLst>
                <a:path w="5632" h="6003" extrusionOk="0">
                  <a:moveTo>
                    <a:pt x="1553" y="0"/>
                  </a:moveTo>
                  <a:lnTo>
                    <a:pt x="0" y="696"/>
                  </a:lnTo>
                  <a:cubicBezTo>
                    <a:pt x="1136" y="4775"/>
                    <a:pt x="5632" y="6003"/>
                    <a:pt x="5632" y="6003"/>
                  </a:cubicBezTo>
                  <a:cubicBezTo>
                    <a:pt x="1993" y="3106"/>
                    <a:pt x="1553" y="0"/>
                    <a:pt x="1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7"/>
            <p:cNvSpPr/>
            <p:nvPr/>
          </p:nvSpPr>
          <p:spPr>
            <a:xfrm>
              <a:off x="1562593" y="4161645"/>
              <a:ext cx="97114" cy="112151"/>
            </a:xfrm>
            <a:custGeom>
              <a:avLst/>
              <a:gdLst/>
              <a:ahLst/>
              <a:cxnLst/>
              <a:rect l="l" t="t" r="r" b="b"/>
              <a:pathLst>
                <a:path w="3733" h="4311" fill="none" extrusionOk="0">
                  <a:moveTo>
                    <a:pt x="3732" y="0"/>
                  </a:moveTo>
                  <a:cubicBezTo>
                    <a:pt x="3732" y="0"/>
                    <a:pt x="2991" y="1507"/>
                    <a:pt x="1" y="4311"/>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7"/>
            <p:cNvSpPr/>
            <p:nvPr/>
          </p:nvSpPr>
          <p:spPr>
            <a:xfrm>
              <a:off x="1546932" y="4253269"/>
              <a:ext cx="27758" cy="64543"/>
            </a:xfrm>
            <a:custGeom>
              <a:avLst/>
              <a:gdLst/>
              <a:ahLst/>
              <a:cxnLst/>
              <a:rect l="l" t="t" r="r" b="b"/>
              <a:pathLst>
                <a:path w="1067" h="2481" fill="none" extrusionOk="0">
                  <a:moveTo>
                    <a:pt x="0" y="1"/>
                  </a:moveTo>
                  <a:cubicBezTo>
                    <a:pt x="0" y="1"/>
                    <a:pt x="1066" y="835"/>
                    <a:pt x="858" y="2481"/>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1547530" y="4273769"/>
              <a:ext cx="38606" cy="32597"/>
            </a:xfrm>
            <a:custGeom>
              <a:avLst/>
              <a:gdLst/>
              <a:ahLst/>
              <a:cxnLst/>
              <a:rect l="l" t="t" r="r" b="b"/>
              <a:pathLst>
                <a:path w="1484" h="1253" fill="none" extrusionOk="0">
                  <a:moveTo>
                    <a:pt x="1484" y="1229"/>
                  </a:moveTo>
                  <a:cubicBezTo>
                    <a:pt x="1484" y="1229"/>
                    <a:pt x="1113" y="186"/>
                    <a:pt x="580" y="1"/>
                  </a:cubicBezTo>
                  <a:cubicBezTo>
                    <a:pt x="580" y="1"/>
                    <a:pt x="464" y="603"/>
                    <a:pt x="1" y="1252"/>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7"/>
            <p:cNvSpPr/>
            <p:nvPr/>
          </p:nvSpPr>
          <p:spPr>
            <a:xfrm>
              <a:off x="1507129" y="3810754"/>
              <a:ext cx="227319" cy="216679"/>
            </a:xfrm>
            <a:custGeom>
              <a:avLst/>
              <a:gdLst/>
              <a:ahLst/>
              <a:cxnLst/>
              <a:rect l="l" t="t" r="r" b="b"/>
              <a:pathLst>
                <a:path w="8738" h="8329" extrusionOk="0">
                  <a:moveTo>
                    <a:pt x="372" y="0"/>
                  </a:moveTo>
                  <a:cubicBezTo>
                    <a:pt x="372" y="0"/>
                    <a:pt x="1" y="4450"/>
                    <a:pt x="2712" y="6999"/>
                  </a:cubicBezTo>
                  <a:cubicBezTo>
                    <a:pt x="3756" y="7973"/>
                    <a:pt x="4605" y="8329"/>
                    <a:pt x="5278" y="8329"/>
                  </a:cubicBezTo>
                  <a:cubicBezTo>
                    <a:pt x="5934" y="8329"/>
                    <a:pt x="6425" y="7990"/>
                    <a:pt x="6768" y="7555"/>
                  </a:cubicBezTo>
                  <a:cubicBezTo>
                    <a:pt x="8738" y="5052"/>
                    <a:pt x="7069" y="3106"/>
                    <a:pt x="3964" y="2225"/>
                  </a:cubicBezTo>
                  <a:cubicBezTo>
                    <a:pt x="1299" y="1460"/>
                    <a:pt x="372" y="0"/>
                    <a:pt x="3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7"/>
            <p:cNvSpPr/>
            <p:nvPr/>
          </p:nvSpPr>
          <p:spPr>
            <a:xfrm>
              <a:off x="1373282" y="3777091"/>
              <a:ext cx="637315" cy="473057"/>
            </a:xfrm>
            <a:custGeom>
              <a:avLst/>
              <a:gdLst/>
              <a:ahLst/>
              <a:cxnLst/>
              <a:rect l="l" t="t" r="r" b="b"/>
              <a:pathLst>
                <a:path w="24498" h="18184" extrusionOk="0">
                  <a:moveTo>
                    <a:pt x="14962" y="1"/>
                  </a:moveTo>
                  <a:cubicBezTo>
                    <a:pt x="12845" y="1"/>
                    <a:pt x="10636" y="1145"/>
                    <a:pt x="8970" y="4006"/>
                  </a:cubicBezTo>
                  <a:cubicBezTo>
                    <a:pt x="6768" y="7806"/>
                    <a:pt x="4219" y="10657"/>
                    <a:pt x="1554" y="11260"/>
                  </a:cubicBezTo>
                  <a:cubicBezTo>
                    <a:pt x="488" y="11515"/>
                    <a:pt x="1" y="12789"/>
                    <a:pt x="673" y="13647"/>
                  </a:cubicBezTo>
                  <a:cubicBezTo>
                    <a:pt x="2536" y="16018"/>
                    <a:pt x="6059" y="18183"/>
                    <a:pt x="10011" y="18183"/>
                  </a:cubicBezTo>
                  <a:cubicBezTo>
                    <a:pt x="12547" y="18183"/>
                    <a:pt x="15259" y="17292"/>
                    <a:pt x="17823" y="14991"/>
                  </a:cubicBezTo>
                  <a:cubicBezTo>
                    <a:pt x="24497" y="9012"/>
                    <a:pt x="22203" y="4238"/>
                    <a:pt x="19375" y="1758"/>
                  </a:cubicBezTo>
                  <a:cubicBezTo>
                    <a:pt x="18149" y="672"/>
                    <a:pt x="16583" y="1"/>
                    <a:pt x="149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1741654" y="3991012"/>
              <a:ext cx="45266" cy="45240"/>
            </a:xfrm>
            <a:custGeom>
              <a:avLst/>
              <a:gdLst/>
              <a:ahLst/>
              <a:cxnLst/>
              <a:rect l="l" t="t" r="r" b="b"/>
              <a:pathLst>
                <a:path w="1740" h="1739" extrusionOk="0">
                  <a:moveTo>
                    <a:pt x="882" y="1"/>
                  </a:moveTo>
                  <a:cubicBezTo>
                    <a:pt x="395" y="1"/>
                    <a:pt x="1" y="395"/>
                    <a:pt x="1" y="881"/>
                  </a:cubicBezTo>
                  <a:cubicBezTo>
                    <a:pt x="1" y="1345"/>
                    <a:pt x="395" y="1739"/>
                    <a:pt x="882" y="1739"/>
                  </a:cubicBezTo>
                  <a:cubicBezTo>
                    <a:pt x="1345" y="1739"/>
                    <a:pt x="1739" y="1345"/>
                    <a:pt x="1739" y="881"/>
                  </a:cubicBezTo>
                  <a:cubicBezTo>
                    <a:pt x="1739" y="395"/>
                    <a:pt x="1345" y="1"/>
                    <a:pt x="8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7"/>
            <p:cNvSpPr/>
            <p:nvPr/>
          </p:nvSpPr>
          <p:spPr>
            <a:xfrm>
              <a:off x="1422736" y="4148377"/>
              <a:ext cx="97088" cy="112151"/>
            </a:xfrm>
            <a:custGeom>
              <a:avLst/>
              <a:gdLst/>
              <a:ahLst/>
              <a:cxnLst/>
              <a:rect l="l" t="t" r="r" b="b"/>
              <a:pathLst>
                <a:path w="3732" h="4311" fill="none" extrusionOk="0">
                  <a:moveTo>
                    <a:pt x="3731" y="0"/>
                  </a:moveTo>
                  <a:cubicBezTo>
                    <a:pt x="3731" y="0"/>
                    <a:pt x="3013" y="1507"/>
                    <a:pt x="0" y="4311"/>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7"/>
            <p:cNvSpPr/>
            <p:nvPr/>
          </p:nvSpPr>
          <p:spPr>
            <a:xfrm>
              <a:off x="1407049" y="4240002"/>
              <a:ext cx="27758" cy="64543"/>
            </a:xfrm>
            <a:custGeom>
              <a:avLst/>
              <a:gdLst/>
              <a:ahLst/>
              <a:cxnLst/>
              <a:rect l="l" t="t" r="r" b="b"/>
              <a:pathLst>
                <a:path w="1067" h="2481" fill="none" extrusionOk="0">
                  <a:moveTo>
                    <a:pt x="1" y="1"/>
                  </a:moveTo>
                  <a:cubicBezTo>
                    <a:pt x="1" y="1"/>
                    <a:pt x="1067" y="835"/>
                    <a:pt x="858" y="2481"/>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1408272" y="4260502"/>
              <a:ext cx="38008" cy="32597"/>
            </a:xfrm>
            <a:custGeom>
              <a:avLst/>
              <a:gdLst/>
              <a:ahLst/>
              <a:cxnLst/>
              <a:rect l="l" t="t" r="r" b="b"/>
              <a:pathLst>
                <a:path w="1461" h="1253" fill="none" extrusionOk="0">
                  <a:moveTo>
                    <a:pt x="1460" y="1229"/>
                  </a:moveTo>
                  <a:cubicBezTo>
                    <a:pt x="1460" y="1229"/>
                    <a:pt x="1089" y="186"/>
                    <a:pt x="556" y="1"/>
                  </a:cubicBezTo>
                  <a:cubicBezTo>
                    <a:pt x="556" y="1"/>
                    <a:pt x="440" y="603"/>
                    <a:pt x="0" y="1252"/>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7"/>
            <p:cNvSpPr/>
            <p:nvPr/>
          </p:nvSpPr>
          <p:spPr>
            <a:xfrm>
              <a:off x="1401638" y="3896968"/>
              <a:ext cx="249744" cy="151355"/>
            </a:xfrm>
            <a:custGeom>
              <a:avLst/>
              <a:gdLst/>
              <a:ahLst/>
              <a:cxnLst/>
              <a:rect l="l" t="t" r="r" b="b"/>
              <a:pathLst>
                <a:path w="9600" h="5818" extrusionOk="0">
                  <a:moveTo>
                    <a:pt x="0" y="0"/>
                  </a:moveTo>
                  <a:cubicBezTo>
                    <a:pt x="0" y="0"/>
                    <a:pt x="1483" y="4218"/>
                    <a:pt x="5006" y="5446"/>
                  </a:cubicBezTo>
                  <a:cubicBezTo>
                    <a:pt x="5748" y="5707"/>
                    <a:pt x="6361" y="5817"/>
                    <a:pt x="6864" y="5817"/>
                  </a:cubicBezTo>
                  <a:cubicBezTo>
                    <a:pt x="8151" y="5817"/>
                    <a:pt x="8723" y="5094"/>
                    <a:pt x="8923" y="4311"/>
                  </a:cubicBezTo>
                  <a:cubicBezTo>
                    <a:pt x="9600" y="1643"/>
                    <a:pt x="7984" y="463"/>
                    <a:pt x="5487" y="463"/>
                  </a:cubicBezTo>
                  <a:cubicBezTo>
                    <a:pt x="5078" y="463"/>
                    <a:pt x="4645" y="495"/>
                    <a:pt x="4195" y="557"/>
                  </a:cubicBezTo>
                  <a:cubicBezTo>
                    <a:pt x="3712" y="630"/>
                    <a:pt x="3269" y="660"/>
                    <a:pt x="2867" y="660"/>
                  </a:cubicBezTo>
                  <a:cubicBezTo>
                    <a:pt x="990" y="660"/>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7"/>
            <p:cNvSpPr/>
            <p:nvPr/>
          </p:nvSpPr>
          <p:spPr>
            <a:xfrm>
              <a:off x="1823055" y="3990414"/>
              <a:ext cx="138088" cy="37410"/>
            </a:xfrm>
            <a:custGeom>
              <a:avLst/>
              <a:gdLst/>
              <a:ahLst/>
              <a:cxnLst/>
              <a:rect l="l" t="t" r="r" b="b"/>
              <a:pathLst>
                <a:path w="5308" h="1438" extrusionOk="0">
                  <a:moveTo>
                    <a:pt x="1" y="0"/>
                  </a:moveTo>
                  <a:lnTo>
                    <a:pt x="1762" y="1437"/>
                  </a:lnTo>
                  <a:lnTo>
                    <a:pt x="5308" y="649"/>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1755520" y="3925897"/>
              <a:ext cx="59132" cy="25963"/>
            </a:xfrm>
            <a:custGeom>
              <a:avLst/>
              <a:gdLst/>
              <a:ahLst/>
              <a:cxnLst/>
              <a:rect l="l" t="t" r="r" b="b"/>
              <a:pathLst>
                <a:path w="2273" h="998" fill="none" extrusionOk="0">
                  <a:moveTo>
                    <a:pt x="2272" y="1"/>
                  </a:moveTo>
                  <a:cubicBezTo>
                    <a:pt x="2272" y="1"/>
                    <a:pt x="1994" y="858"/>
                    <a:pt x="1113" y="928"/>
                  </a:cubicBezTo>
                  <a:cubicBezTo>
                    <a:pt x="233" y="997"/>
                    <a:pt x="1" y="140"/>
                    <a:pt x="1" y="140"/>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7"/>
            <p:cNvSpPr/>
            <p:nvPr/>
          </p:nvSpPr>
          <p:spPr>
            <a:xfrm>
              <a:off x="1876126" y="3916870"/>
              <a:ext cx="41000" cy="24740"/>
            </a:xfrm>
            <a:custGeom>
              <a:avLst/>
              <a:gdLst/>
              <a:ahLst/>
              <a:cxnLst/>
              <a:rect l="l" t="t" r="r" b="b"/>
              <a:pathLst>
                <a:path w="1576" h="951" fill="none" extrusionOk="0">
                  <a:moveTo>
                    <a:pt x="0" y="70"/>
                  </a:moveTo>
                  <a:cubicBezTo>
                    <a:pt x="0" y="70"/>
                    <a:pt x="185" y="950"/>
                    <a:pt x="881" y="811"/>
                  </a:cubicBezTo>
                  <a:cubicBezTo>
                    <a:pt x="1437" y="695"/>
                    <a:pt x="1576" y="0"/>
                    <a:pt x="1576" y="0"/>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7"/>
            <p:cNvSpPr/>
            <p:nvPr/>
          </p:nvSpPr>
          <p:spPr>
            <a:xfrm>
              <a:off x="1823055" y="3939763"/>
              <a:ext cx="188140" cy="74195"/>
            </a:xfrm>
            <a:custGeom>
              <a:avLst/>
              <a:gdLst/>
              <a:ahLst/>
              <a:cxnLst/>
              <a:rect l="l" t="t" r="r" b="b"/>
              <a:pathLst>
                <a:path w="7232" h="2852" extrusionOk="0">
                  <a:moveTo>
                    <a:pt x="1391" y="1"/>
                  </a:moveTo>
                  <a:lnTo>
                    <a:pt x="1" y="1947"/>
                  </a:lnTo>
                  <a:lnTo>
                    <a:pt x="7231" y="2851"/>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47"/>
          <p:cNvGrpSpPr/>
          <p:nvPr/>
        </p:nvGrpSpPr>
        <p:grpSpPr>
          <a:xfrm>
            <a:off x="1307781" y="1604646"/>
            <a:ext cx="1099498" cy="557632"/>
            <a:chOff x="1100281" y="1325671"/>
            <a:chExt cx="1099498" cy="557632"/>
          </a:xfrm>
        </p:grpSpPr>
        <p:sp>
          <p:nvSpPr>
            <p:cNvPr id="4451" name="Google Shape;4451;p47"/>
            <p:cNvSpPr/>
            <p:nvPr/>
          </p:nvSpPr>
          <p:spPr>
            <a:xfrm>
              <a:off x="1639780" y="1354340"/>
              <a:ext cx="559999" cy="329402"/>
            </a:xfrm>
            <a:custGeom>
              <a:avLst/>
              <a:gdLst/>
              <a:ahLst/>
              <a:cxnLst/>
              <a:rect l="l" t="t" r="r" b="b"/>
              <a:pathLst>
                <a:path w="21526" h="12662" extrusionOk="0">
                  <a:moveTo>
                    <a:pt x="17562" y="0"/>
                  </a:moveTo>
                  <a:cubicBezTo>
                    <a:pt x="16729" y="0"/>
                    <a:pt x="15699" y="92"/>
                    <a:pt x="14438" y="309"/>
                  </a:cubicBezTo>
                  <a:cubicBezTo>
                    <a:pt x="7185" y="1537"/>
                    <a:pt x="2063" y="5662"/>
                    <a:pt x="2063" y="5662"/>
                  </a:cubicBezTo>
                  <a:cubicBezTo>
                    <a:pt x="0" y="7053"/>
                    <a:pt x="441" y="9927"/>
                    <a:pt x="2712" y="11039"/>
                  </a:cubicBezTo>
                  <a:cubicBezTo>
                    <a:pt x="3236" y="11296"/>
                    <a:pt x="3717" y="11394"/>
                    <a:pt x="4147" y="11394"/>
                  </a:cubicBezTo>
                  <a:cubicBezTo>
                    <a:pt x="5579" y="11394"/>
                    <a:pt x="6443" y="10298"/>
                    <a:pt x="6443" y="10297"/>
                  </a:cubicBezTo>
                  <a:lnTo>
                    <a:pt x="6443" y="10297"/>
                  </a:lnTo>
                  <a:cubicBezTo>
                    <a:pt x="6443" y="10298"/>
                    <a:pt x="6188" y="12661"/>
                    <a:pt x="9062" y="12661"/>
                  </a:cubicBezTo>
                  <a:cubicBezTo>
                    <a:pt x="11935" y="12661"/>
                    <a:pt x="11379" y="9834"/>
                    <a:pt x="11379" y="9834"/>
                  </a:cubicBezTo>
                  <a:lnTo>
                    <a:pt x="11379" y="9834"/>
                  </a:lnTo>
                  <a:cubicBezTo>
                    <a:pt x="11379" y="9834"/>
                    <a:pt x="11924" y="11134"/>
                    <a:pt x="13365" y="11134"/>
                  </a:cubicBezTo>
                  <a:cubicBezTo>
                    <a:pt x="13579" y="11134"/>
                    <a:pt x="13813" y="11105"/>
                    <a:pt x="14068" y="11039"/>
                  </a:cubicBezTo>
                  <a:cubicBezTo>
                    <a:pt x="16038" y="10552"/>
                    <a:pt x="15064" y="8351"/>
                    <a:pt x="15064" y="8351"/>
                  </a:cubicBezTo>
                  <a:lnTo>
                    <a:pt x="15064" y="8351"/>
                  </a:lnTo>
                  <a:cubicBezTo>
                    <a:pt x="15064" y="8351"/>
                    <a:pt x="15622" y="8817"/>
                    <a:pt x="16426" y="8817"/>
                  </a:cubicBezTo>
                  <a:cubicBezTo>
                    <a:pt x="16770" y="8817"/>
                    <a:pt x="17158" y="8732"/>
                    <a:pt x="17567" y="8490"/>
                  </a:cubicBezTo>
                  <a:cubicBezTo>
                    <a:pt x="18934" y="7702"/>
                    <a:pt x="17683" y="5662"/>
                    <a:pt x="17683" y="5662"/>
                  </a:cubicBezTo>
                  <a:lnTo>
                    <a:pt x="17683" y="5662"/>
                  </a:lnTo>
                  <a:cubicBezTo>
                    <a:pt x="17683" y="5662"/>
                    <a:pt x="18046" y="5813"/>
                    <a:pt x="18520" y="5813"/>
                  </a:cubicBezTo>
                  <a:cubicBezTo>
                    <a:pt x="19011" y="5813"/>
                    <a:pt x="19622" y="5651"/>
                    <a:pt x="20070" y="4990"/>
                  </a:cubicBezTo>
                  <a:cubicBezTo>
                    <a:pt x="20951" y="3669"/>
                    <a:pt x="19699" y="2511"/>
                    <a:pt x="19699" y="2511"/>
                  </a:cubicBezTo>
                  <a:cubicBezTo>
                    <a:pt x="21040" y="2070"/>
                    <a:pt x="21526" y="0"/>
                    <a:pt x="175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7"/>
            <p:cNvSpPr/>
            <p:nvPr/>
          </p:nvSpPr>
          <p:spPr>
            <a:xfrm>
              <a:off x="1708511" y="1763894"/>
              <a:ext cx="43419" cy="85641"/>
            </a:xfrm>
            <a:custGeom>
              <a:avLst/>
              <a:gdLst/>
              <a:ahLst/>
              <a:cxnLst/>
              <a:rect l="l" t="t" r="r" b="b"/>
              <a:pathLst>
                <a:path w="1669" h="3292" fill="none" extrusionOk="0">
                  <a:moveTo>
                    <a:pt x="0" y="1"/>
                  </a:moveTo>
                  <a:cubicBezTo>
                    <a:pt x="0" y="1"/>
                    <a:pt x="1669" y="1090"/>
                    <a:pt x="348" y="3291"/>
                  </a:cubicBezTo>
                </a:path>
              </a:pathLst>
            </a:custGeom>
            <a:noFill/>
            <a:ln w="191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1689806" y="1839858"/>
              <a:ext cx="70579" cy="24142"/>
            </a:xfrm>
            <a:custGeom>
              <a:avLst/>
              <a:gdLst/>
              <a:ahLst/>
              <a:cxnLst/>
              <a:rect l="l" t="t" r="r" b="b"/>
              <a:pathLst>
                <a:path w="2713" h="928" fill="none" extrusionOk="0">
                  <a:moveTo>
                    <a:pt x="1" y="418"/>
                  </a:moveTo>
                  <a:cubicBezTo>
                    <a:pt x="1" y="418"/>
                    <a:pt x="1577" y="1"/>
                    <a:pt x="2712" y="928"/>
                  </a:cubicBezTo>
                </a:path>
              </a:pathLst>
            </a:custGeom>
            <a:noFill/>
            <a:ln w="191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7"/>
            <p:cNvSpPr/>
            <p:nvPr/>
          </p:nvSpPr>
          <p:spPr>
            <a:xfrm>
              <a:off x="1717538" y="1839260"/>
              <a:ext cx="42248" cy="35589"/>
            </a:xfrm>
            <a:custGeom>
              <a:avLst/>
              <a:gdLst/>
              <a:ahLst/>
              <a:cxnLst/>
              <a:rect l="l" t="t" r="r" b="b"/>
              <a:pathLst>
                <a:path w="1624" h="1368" fill="none" extrusionOk="0">
                  <a:moveTo>
                    <a:pt x="1021" y="1368"/>
                  </a:moveTo>
                  <a:cubicBezTo>
                    <a:pt x="488" y="603"/>
                    <a:pt x="1" y="418"/>
                    <a:pt x="1" y="418"/>
                  </a:cubicBezTo>
                  <a:cubicBezTo>
                    <a:pt x="1" y="418"/>
                    <a:pt x="812" y="0"/>
                    <a:pt x="1623" y="279"/>
                  </a:cubicBezTo>
                </a:path>
              </a:pathLst>
            </a:custGeom>
            <a:noFill/>
            <a:ln w="191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7"/>
            <p:cNvSpPr/>
            <p:nvPr/>
          </p:nvSpPr>
          <p:spPr>
            <a:xfrm>
              <a:off x="1406451" y="1325671"/>
              <a:ext cx="501647" cy="499280"/>
            </a:xfrm>
            <a:custGeom>
              <a:avLst/>
              <a:gdLst/>
              <a:ahLst/>
              <a:cxnLst/>
              <a:rect l="l" t="t" r="r" b="b"/>
              <a:pathLst>
                <a:path w="19283" h="19192" extrusionOk="0">
                  <a:moveTo>
                    <a:pt x="12523" y="0"/>
                  </a:moveTo>
                  <a:cubicBezTo>
                    <a:pt x="12134" y="0"/>
                    <a:pt x="11743" y="51"/>
                    <a:pt x="11356" y="159"/>
                  </a:cubicBezTo>
                  <a:cubicBezTo>
                    <a:pt x="10151" y="484"/>
                    <a:pt x="8807" y="1226"/>
                    <a:pt x="8066" y="3589"/>
                  </a:cubicBezTo>
                  <a:cubicBezTo>
                    <a:pt x="7078" y="6833"/>
                    <a:pt x="6722" y="9026"/>
                    <a:pt x="4438" y="9026"/>
                  </a:cubicBezTo>
                  <a:cubicBezTo>
                    <a:pt x="4094" y="9026"/>
                    <a:pt x="3707" y="8976"/>
                    <a:pt x="3268" y="8873"/>
                  </a:cubicBezTo>
                  <a:cubicBezTo>
                    <a:pt x="2272" y="8637"/>
                    <a:pt x="1607" y="8420"/>
                    <a:pt x="1157" y="8420"/>
                  </a:cubicBezTo>
                  <a:cubicBezTo>
                    <a:pt x="329" y="8420"/>
                    <a:pt x="230" y="9153"/>
                    <a:pt x="140" y="11840"/>
                  </a:cubicBezTo>
                  <a:cubicBezTo>
                    <a:pt x="1" y="15038"/>
                    <a:pt x="2318" y="17680"/>
                    <a:pt x="5864" y="18653"/>
                  </a:cubicBezTo>
                  <a:cubicBezTo>
                    <a:pt x="7133" y="19011"/>
                    <a:pt x="8372" y="19191"/>
                    <a:pt x="9550" y="19191"/>
                  </a:cubicBezTo>
                  <a:cubicBezTo>
                    <a:pt x="14095" y="19191"/>
                    <a:pt x="17742" y="16513"/>
                    <a:pt x="18772" y="11029"/>
                  </a:cubicBezTo>
                  <a:cubicBezTo>
                    <a:pt x="19282" y="8271"/>
                    <a:pt x="18494" y="4980"/>
                    <a:pt x="17683" y="3427"/>
                  </a:cubicBezTo>
                  <a:cubicBezTo>
                    <a:pt x="16666" y="1491"/>
                    <a:pt x="14625" y="0"/>
                    <a:pt x="12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7"/>
            <p:cNvSpPr/>
            <p:nvPr/>
          </p:nvSpPr>
          <p:spPr>
            <a:xfrm>
              <a:off x="1440219" y="1602055"/>
              <a:ext cx="440746" cy="222818"/>
            </a:xfrm>
            <a:custGeom>
              <a:avLst/>
              <a:gdLst/>
              <a:ahLst/>
              <a:cxnLst/>
              <a:rect l="l" t="t" r="r" b="b"/>
              <a:pathLst>
                <a:path w="16942" h="8565" extrusionOk="0">
                  <a:moveTo>
                    <a:pt x="14123" y="1"/>
                  </a:moveTo>
                  <a:cubicBezTo>
                    <a:pt x="11343" y="1"/>
                    <a:pt x="11444" y="4666"/>
                    <a:pt x="7115" y="5387"/>
                  </a:cubicBezTo>
                  <a:cubicBezTo>
                    <a:pt x="6195" y="5536"/>
                    <a:pt x="5301" y="5596"/>
                    <a:pt x="4458" y="5596"/>
                  </a:cubicBezTo>
                  <a:cubicBezTo>
                    <a:pt x="2667" y="5596"/>
                    <a:pt x="1103" y="5323"/>
                    <a:pt x="0" y="5040"/>
                  </a:cubicBezTo>
                  <a:lnTo>
                    <a:pt x="0" y="5040"/>
                  </a:lnTo>
                  <a:cubicBezTo>
                    <a:pt x="997" y="6430"/>
                    <a:pt x="2596" y="7496"/>
                    <a:pt x="4566" y="8029"/>
                  </a:cubicBezTo>
                  <a:cubicBezTo>
                    <a:pt x="5831" y="8385"/>
                    <a:pt x="7066" y="8565"/>
                    <a:pt x="8241" y="8565"/>
                  </a:cubicBezTo>
                  <a:cubicBezTo>
                    <a:pt x="12188" y="8565"/>
                    <a:pt x="15459" y="6541"/>
                    <a:pt x="16941" y="2398"/>
                  </a:cubicBezTo>
                  <a:cubicBezTo>
                    <a:pt x="16779" y="1401"/>
                    <a:pt x="16246" y="497"/>
                    <a:pt x="14972" y="127"/>
                  </a:cubicBezTo>
                  <a:cubicBezTo>
                    <a:pt x="14660" y="40"/>
                    <a:pt x="14380" y="1"/>
                    <a:pt x="14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7"/>
            <p:cNvSpPr/>
            <p:nvPr/>
          </p:nvSpPr>
          <p:spPr>
            <a:xfrm>
              <a:off x="1779038" y="1519119"/>
              <a:ext cx="91079" cy="38086"/>
            </a:xfrm>
            <a:custGeom>
              <a:avLst/>
              <a:gdLst/>
              <a:ahLst/>
              <a:cxnLst/>
              <a:rect l="l" t="t" r="r" b="b"/>
              <a:pathLst>
                <a:path w="3501" h="1464" extrusionOk="0">
                  <a:moveTo>
                    <a:pt x="1" y="0"/>
                  </a:moveTo>
                  <a:lnTo>
                    <a:pt x="1" y="0"/>
                  </a:lnTo>
                  <a:cubicBezTo>
                    <a:pt x="453" y="1177"/>
                    <a:pt x="1362" y="1464"/>
                    <a:pt x="2140" y="1464"/>
                  </a:cubicBezTo>
                  <a:cubicBezTo>
                    <a:pt x="2879" y="1464"/>
                    <a:pt x="3500" y="1206"/>
                    <a:pt x="3500" y="1206"/>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7"/>
            <p:cNvSpPr/>
            <p:nvPr/>
          </p:nvSpPr>
          <p:spPr>
            <a:xfrm>
              <a:off x="1100281" y="1354340"/>
              <a:ext cx="560025" cy="329402"/>
            </a:xfrm>
            <a:custGeom>
              <a:avLst/>
              <a:gdLst/>
              <a:ahLst/>
              <a:cxnLst/>
              <a:rect l="l" t="t" r="r" b="b"/>
              <a:pathLst>
                <a:path w="21527" h="12662" extrusionOk="0">
                  <a:moveTo>
                    <a:pt x="3951" y="0"/>
                  </a:moveTo>
                  <a:cubicBezTo>
                    <a:pt x="1" y="0"/>
                    <a:pt x="487" y="2070"/>
                    <a:pt x="1827" y="2511"/>
                  </a:cubicBezTo>
                  <a:cubicBezTo>
                    <a:pt x="1827" y="2511"/>
                    <a:pt x="576" y="3669"/>
                    <a:pt x="1457" y="4990"/>
                  </a:cubicBezTo>
                  <a:cubicBezTo>
                    <a:pt x="1905" y="5651"/>
                    <a:pt x="2509" y="5813"/>
                    <a:pt x="2995" y="5813"/>
                  </a:cubicBezTo>
                  <a:cubicBezTo>
                    <a:pt x="3463" y="5813"/>
                    <a:pt x="3820" y="5662"/>
                    <a:pt x="3820" y="5662"/>
                  </a:cubicBezTo>
                  <a:lnTo>
                    <a:pt x="3820" y="5662"/>
                  </a:lnTo>
                  <a:cubicBezTo>
                    <a:pt x="3820" y="5662"/>
                    <a:pt x="2569" y="7702"/>
                    <a:pt x="3960" y="8490"/>
                  </a:cubicBezTo>
                  <a:cubicBezTo>
                    <a:pt x="4369" y="8732"/>
                    <a:pt x="4757" y="8817"/>
                    <a:pt x="5100" y="8817"/>
                  </a:cubicBezTo>
                  <a:cubicBezTo>
                    <a:pt x="5905" y="8817"/>
                    <a:pt x="6462" y="8351"/>
                    <a:pt x="6462" y="8351"/>
                  </a:cubicBezTo>
                  <a:lnTo>
                    <a:pt x="6462" y="8351"/>
                  </a:lnTo>
                  <a:cubicBezTo>
                    <a:pt x="6462" y="8351"/>
                    <a:pt x="5489" y="10552"/>
                    <a:pt x="7459" y="11039"/>
                  </a:cubicBezTo>
                  <a:cubicBezTo>
                    <a:pt x="7714" y="11105"/>
                    <a:pt x="7948" y="11134"/>
                    <a:pt x="8162" y="11134"/>
                  </a:cubicBezTo>
                  <a:cubicBezTo>
                    <a:pt x="9603" y="11134"/>
                    <a:pt x="10147" y="9834"/>
                    <a:pt x="10147" y="9834"/>
                  </a:cubicBezTo>
                  <a:lnTo>
                    <a:pt x="10147" y="9834"/>
                  </a:lnTo>
                  <a:cubicBezTo>
                    <a:pt x="10147" y="9834"/>
                    <a:pt x="9568" y="12661"/>
                    <a:pt x="12442" y="12661"/>
                  </a:cubicBezTo>
                  <a:cubicBezTo>
                    <a:pt x="15315" y="12661"/>
                    <a:pt x="15084" y="10298"/>
                    <a:pt x="15084" y="10297"/>
                  </a:cubicBezTo>
                  <a:lnTo>
                    <a:pt x="15084" y="10297"/>
                  </a:lnTo>
                  <a:cubicBezTo>
                    <a:pt x="15084" y="10298"/>
                    <a:pt x="15934" y="11394"/>
                    <a:pt x="17360" y="11394"/>
                  </a:cubicBezTo>
                  <a:cubicBezTo>
                    <a:pt x="17788" y="11394"/>
                    <a:pt x="18268" y="11296"/>
                    <a:pt x="18792" y="11039"/>
                  </a:cubicBezTo>
                  <a:cubicBezTo>
                    <a:pt x="21086" y="9927"/>
                    <a:pt x="21526" y="7053"/>
                    <a:pt x="19441" y="5662"/>
                  </a:cubicBezTo>
                  <a:cubicBezTo>
                    <a:pt x="19441" y="5662"/>
                    <a:pt x="14319" y="1537"/>
                    <a:pt x="7065" y="309"/>
                  </a:cubicBezTo>
                  <a:cubicBezTo>
                    <a:pt x="5809" y="92"/>
                    <a:pt x="4782" y="0"/>
                    <a:pt x="3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7"/>
            <p:cNvSpPr/>
            <p:nvPr/>
          </p:nvSpPr>
          <p:spPr>
            <a:xfrm>
              <a:off x="1849591" y="1458816"/>
              <a:ext cx="22919" cy="17534"/>
            </a:xfrm>
            <a:custGeom>
              <a:avLst/>
              <a:gdLst/>
              <a:ahLst/>
              <a:cxnLst/>
              <a:rect l="l" t="t" r="r" b="b"/>
              <a:pathLst>
                <a:path w="881" h="674" fill="none" extrusionOk="0">
                  <a:moveTo>
                    <a:pt x="881" y="325"/>
                  </a:moveTo>
                  <a:cubicBezTo>
                    <a:pt x="788" y="94"/>
                    <a:pt x="533" y="1"/>
                    <a:pt x="302" y="94"/>
                  </a:cubicBezTo>
                  <a:cubicBezTo>
                    <a:pt x="93" y="186"/>
                    <a:pt x="0" y="464"/>
                    <a:pt x="93" y="673"/>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7"/>
            <p:cNvSpPr/>
            <p:nvPr/>
          </p:nvSpPr>
          <p:spPr>
            <a:xfrm>
              <a:off x="1752529" y="1462458"/>
              <a:ext cx="34990" cy="22919"/>
            </a:xfrm>
            <a:custGeom>
              <a:avLst/>
              <a:gdLst/>
              <a:ahLst/>
              <a:cxnLst/>
              <a:rect l="l" t="t" r="r" b="b"/>
              <a:pathLst>
                <a:path w="1345" h="881" fill="none" extrusionOk="0">
                  <a:moveTo>
                    <a:pt x="1252" y="881"/>
                  </a:moveTo>
                  <a:cubicBezTo>
                    <a:pt x="1344" y="533"/>
                    <a:pt x="1136" y="185"/>
                    <a:pt x="788" y="93"/>
                  </a:cubicBezTo>
                  <a:cubicBezTo>
                    <a:pt x="464" y="0"/>
                    <a:pt x="93" y="209"/>
                    <a:pt x="0" y="533"/>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7"/>
            <p:cNvSpPr/>
            <p:nvPr/>
          </p:nvSpPr>
          <p:spPr>
            <a:xfrm>
              <a:off x="1779038" y="1484753"/>
              <a:ext cx="129659" cy="66468"/>
            </a:xfrm>
            <a:custGeom>
              <a:avLst/>
              <a:gdLst/>
              <a:ahLst/>
              <a:cxnLst/>
              <a:rect l="l" t="t" r="r" b="b"/>
              <a:pathLst>
                <a:path w="4984" h="2555" extrusionOk="0">
                  <a:moveTo>
                    <a:pt x="1948" y="0"/>
                  </a:moveTo>
                  <a:cubicBezTo>
                    <a:pt x="1948" y="0"/>
                    <a:pt x="1322" y="974"/>
                    <a:pt x="1" y="1321"/>
                  </a:cubicBezTo>
                  <a:cubicBezTo>
                    <a:pt x="1" y="1321"/>
                    <a:pt x="1571" y="2555"/>
                    <a:pt x="4089" y="2555"/>
                  </a:cubicBezTo>
                  <a:cubicBezTo>
                    <a:pt x="4375" y="2555"/>
                    <a:pt x="4674" y="2539"/>
                    <a:pt x="4983" y="2503"/>
                  </a:cubicBezTo>
                  <a:cubicBezTo>
                    <a:pt x="4983" y="2503"/>
                    <a:pt x="3593" y="1600"/>
                    <a:pt x="3199" y="649"/>
                  </a:cubicBezTo>
                  <a:cubicBezTo>
                    <a:pt x="3199" y="649"/>
                    <a:pt x="2944" y="93"/>
                    <a:pt x="19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7"/>
            <p:cNvSpPr/>
            <p:nvPr/>
          </p:nvSpPr>
          <p:spPr>
            <a:xfrm>
              <a:off x="1584914" y="1766912"/>
              <a:ext cx="52472" cy="83222"/>
            </a:xfrm>
            <a:custGeom>
              <a:avLst/>
              <a:gdLst/>
              <a:ahLst/>
              <a:cxnLst/>
              <a:rect l="l" t="t" r="r" b="b"/>
              <a:pathLst>
                <a:path w="2017" h="3199" fill="none" extrusionOk="0">
                  <a:moveTo>
                    <a:pt x="858" y="0"/>
                  </a:moveTo>
                  <a:cubicBezTo>
                    <a:pt x="858" y="0"/>
                    <a:pt x="2017" y="1600"/>
                    <a:pt x="0" y="3199"/>
                  </a:cubicBezTo>
                </a:path>
              </a:pathLst>
            </a:custGeom>
            <a:noFill/>
            <a:ln w="191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7"/>
            <p:cNvSpPr/>
            <p:nvPr/>
          </p:nvSpPr>
          <p:spPr>
            <a:xfrm>
              <a:off x="1558379" y="1840456"/>
              <a:ext cx="61525" cy="38008"/>
            </a:xfrm>
            <a:custGeom>
              <a:avLst/>
              <a:gdLst/>
              <a:ahLst/>
              <a:cxnLst/>
              <a:rect l="l" t="t" r="r" b="b"/>
              <a:pathLst>
                <a:path w="2365" h="1461" fill="none" extrusionOk="0">
                  <a:moveTo>
                    <a:pt x="1" y="1"/>
                  </a:moveTo>
                  <a:cubicBezTo>
                    <a:pt x="1" y="1"/>
                    <a:pt x="1623" y="186"/>
                    <a:pt x="2365" y="1461"/>
                  </a:cubicBezTo>
                </a:path>
              </a:pathLst>
            </a:custGeom>
            <a:noFill/>
            <a:ln w="191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7"/>
            <p:cNvSpPr/>
            <p:nvPr/>
          </p:nvSpPr>
          <p:spPr>
            <a:xfrm>
              <a:off x="1584914" y="1847688"/>
              <a:ext cx="40427" cy="35615"/>
            </a:xfrm>
            <a:custGeom>
              <a:avLst/>
              <a:gdLst/>
              <a:ahLst/>
              <a:cxnLst/>
              <a:rect l="l" t="t" r="r" b="b"/>
              <a:pathLst>
                <a:path w="1554" h="1369" fill="none" extrusionOk="0">
                  <a:moveTo>
                    <a:pt x="603" y="1368"/>
                  </a:moveTo>
                  <a:cubicBezTo>
                    <a:pt x="371" y="441"/>
                    <a:pt x="0" y="94"/>
                    <a:pt x="0" y="94"/>
                  </a:cubicBezTo>
                  <a:cubicBezTo>
                    <a:pt x="0" y="94"/>
                    <a:pt x="904" y="1"/>
                    <a:pt x="1553" y="557"/>
                  </a:cubicBezTo>
                </a:path>
              </a:pathLst>
            </a:custGeom>
            <a:noFill/>
            <a:ln w="191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5" name="Google Shape;4465;p47"/>
          <p:cNvGrpSpPr/>
          <p:nvPr/>
        </p:nvGrpSpPr>
        <p:grpSpPr>
          <a:xfrm>
            <a:off x="1152186" y="3281234"/>
            <a:ext cx="658388" cy="564499"/>
            <a:chOff x="1320836" y="2091709"/>
            <a:chExt cx="658388" cy="564499"/>
          </a:xfrm>
        </p:grpSpPr>
        <p:sp>
          <p:nvSpPr>
            <p:cNvPr id="4466" name="Google Shape;4466;p47"/>
            <p:cNvSpPr/>
            <p:nvPr/>
          </p:nvSpPr>
          <p:spPr>
            <a:xfrm>
              <a:off x="1408870" y="2480139"/>
              <a:ext cx="138686" cy="108561"/>
            </a:xfrm>
            <a:custGeom>
              <a:avLst/>
              <a:gdLst/>
              <a:ahLst/>
              <a:cxnLst/>
              <a:rect l="l" t="t" r="r" b="b"/>
              <a:pathLst>
                <a:path w="5331" h="4173" extrusionOk="0">
                  <a:moveTo>
                    <a:pt x="1368" y="1"/>
                  </a:moveTo>
                  <a:lnTo>
                    <a:pt x="0" y="580"/>
                  </a:lnTo>
                  <a:cubicBezTo>
                    <a:pt x="1483" y="3755"/>
                    <a:pt x="5331" y="4172"/>
                    <a:pt x="5331" y="4172"/>
                  </a:cubicBezTo>
                  <a:cubicBezTo>
                    <a:pt x="1947" y="2272"/>
                    <a:pt x="1368" y="1"/>
                    <a:pt x="13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7"/>
            <p:cNvSpPr/>
            <p:nvPr/>
          </p:nvSpPr>
          <p:spPr>
            <a:xfrm>
              <a:off x="1394406" y="2487970"/>
              <a:ext cx="148936" cy="100132"/>
            </a:xfrm>
            <a:custGeom>
              <a:avLst/>
              <a:gdLst/>
              <a:ahLst/>
              <a:cxnLst/>
              <a:rect l="l" t="t" r="r" b="b"/>
              <a:pathLst>
                <a:path w="5725" h="3849" extrusionOk="0">
                  <a:moveTo>
                    <a:pt x="1066" y="1"/>
                  </a:moveTo>
                  <a:lnTo>
                    <a:pt x="0" y="928"/>
                  </a:lnTo>
                  <a:cubicBezTo>
                    <a:pt x="1772" y="3785"/>
                    <a:pt x="5384" y="3848"/>
                    <a:pt x="5702" y="3848"/>
                  </a:cubicBezTo>
                  <a:cubicBezTo>
                    <a:pt x="5717" y="3848"/>
                    <a:pt x="5724" y="3848"/>
                    <a:pt x="5724" y="3848"/>
                  </a:cubicBezTo>
                  <a:cubicBezTo>
                    <a:pt x="2132" y="2388"/>
                    <a:pt x="1066"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7"/>
            <p:cNvSpPr/>
            <p:nvPr/>
          </p:nvSpPr>
          <p:spPr>
            <a:xfrm>
              <a:off x="1724172" y="2285417"/>
              <a:ext cx="255051" cy="186241"/>
            </a:xfrm>
            <a:custGeom>
              <a:avLst/>
              <a:gdLst/>
              <a:ahLst/>
              <a:cxnLst/>
              <a:rect l="l" t="t" r="r" b="b"/>
              <a:pathLst>
                <a:path w="9804" h="7159" extrusionOk="0">
                  <a:moveTo>
                    <a:pt x="3222" y="0"/>
                  </a:moveTo>
                  <a:cubicBezTo>
                    <a:pt x="3222" y="0"/>
                    <a:pt x="1" y="742"/>
                    <a:pt x="1252" y="4936"/>
                  </a:cubicBezTo>
                  <a:cubicBezTo>
                    <a:pt x="1719" y="6471"/>
                    <a:pt x="2979" y="7159"/>
                    <a:pt x="4393" y="7159"/>
                  </a:cubicBezTo>
                  <a:cubicBezTo>
                    <a:pt x="6845" y="7159"/>
                    <a:pt x="9760" y="5091"/>
                    <a:pt x="9804" y="1785"/>
                  </a:cubicBezTo>
                  <a:lnTo>
                    <a:pt x="9804" y="1785"/>
                  </a:lnTo>
                  <a:cubicBezTo>
                    <a:pt x="9804" y="1785"/>
                    <a:pt x="9153" y="2120"/>
                    <a:pt x="8072" y="2120"/>
                  </a:cubicBezTo>
                  <a:cubicBezTo>
                    <a:pt x="6880" y="2120"/>
                    <a:pt x="5166" y="1713"/>
                    <a:pt x="32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7"/>
            <p:cNvSpPr/>
            <p:nvPr/>
          </p:nvSpPr>
          <p:spPr>
            <a:xfrm>
              <a:off x="1366050" y="2484354"/>
              <a:ext cx="144123" cy="101927"/>
            </a:xfrm>
            <a:custGeom>
              <a:avLst/>
              <a:gdLst/>
              <a:ahLst/>
              <a:cxnLst/>
              <a:rect l="l" t="t" r="r" b="b"/>
              <a:pathLst>
                <a:path w="5540" h="3918" extrusionOk="0">
                  <a:moveTo>
                    <a:pt x="1345" y="1"/>
                  </a:moveTo>
                  <a:lnTo>
                    <a:pt x="1" y="650"/>
                  </a:lnTo>
                  <a:cubicBezTo>
                    <a:pt x="1669" y="3732"/>
                    <a:pt x="5540" y="3918"/>
                    <a:pt x="5540" y="3918"/>
                  </a:cubicBezTo>
                  <a:cubicBezTo>
                    <a:pt x="2040" y="2226"/>
                    <a:pt x="1345" y="1"/>
                    <a:pt x="13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7"/>
            <p:cNvSpPr/>
            <p:nvPr/>
          </p:nvSpPr>
          <p:spPr>
            <a:xfrm>
              <a:off x="1353407" y="2493407"/>
              <a:ext cx="152552" cy="93056"/>
            </a:xfrm>
            <a:custGeom>
              <a:avLst/>
              <a:gdLst/>
              <a:ahLst/>
              <a:cxnLst/>
              <a:rect l="l" t="t" r="r" b="b"/>
              <a:pathLst>
                <a:path w="5864" h="3577" extrusionOk="0">
                  <a:moveTo>
                    <a:pt x="997" y="1"/>
                  </a:moveTo>
                  <a:lnTo>
                    <a:pt x="0" y="974"/>
                  </a:lnTo>
                  <a:cubicBezTo>
                    <a:pt x="1670" y="3382"/>
                    <a:pt x="4658" y="3577"/>
                    <a:pt x="5583" y="3577"/>
                  </a:cubicBezTo>
                  <a:cubicBezTo>
                    <a:pt x="5762" y="3577"/>
                    <a:pt x="5863" y="3570"/>
                    <a:pt x="5863" y="3570"/>
                  </a:cubicBezTo>
                  <a:cubicBezTo>
                    <a:pt x="2202" y="2295"/>
                    <a:pt x="997" y="1"/>
                    <a:pt x="9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7"/>
            <p:cNvSpPr/>
            <p:nvPr/>
          </p:nvSpPr>
          <p:spPr>
            <a:xfrm>
              <a:off x="1695842" y="2509094"/>
              <a:ext cx="44043" cy="85615"/>
            </a:xfrm>
            <a:custGeom>
              <a:avLst/>
              <a:gdLst/>
              <a:ahLst/>
              <a:cxnLst/>
              <a:rect l="l" t="t" r="r" b="b"/>
              <a:pathLst>
                <a:path w="1693" h="3291" fill="none" extrusionOk="0">
                  <a:moveTo>
                    <a:pt x="1" y="0"/>
                  </a:moveTo>
                  <a:cubicBezTo>
                    <a:pt x="1" y="0"/>
                    <a:pt x="1692" y="1020"/>
                    <a:pt x="487" y="3291"/>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7"/>
            <p:cNvSpPr/>
            <p:nvPr/>
          </p:nvSpPr>
          <p:spPr>
            <a:xfrm>
              <a:off x="1680181" y="2583835"/>
              <a:ext cx="71749" cy="22945"/>
            </a:xfrm>
            <a:custGeom>
              <a:avLst/>
              <a:gdLst/>
              <a:ahLst/>
              <a:cxnLst/>
              <a:rect l="l" t="t" r="r" b="b"/>
              <a:pathLst>
                <a:path w="2758" h="882" fill="none" extrusionOk="0">
                  <a:moveTo>
                    <a:pt x="0" y="487"/>
                  </a:moveTo>
                  <a:cubicBezTo>
                    <a:pt x="0" y="487"/>
                    <a:pt x="1576" y="1"/>
                    <a:pt x="2758" y="881"/>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7"/>
            <p:cNvSpPr/>
            <p:nvPr/>
          </p:nvSpPr>
          <p:spPr>
            <a:xfrm>
              <a:off x="1708511" y="2583237"/>
              <a:ext cx="41624" cy="35589"/>
            </a:xfrm>
            <a:custGeom>
              <a:avLst/>
              <a:gdLst/>
              <a:ahLst/>
              <a:cxnLst/>
              <a:rect l="l" t="t" r="r" b="b"/>
              <a:pathLst>
                <a:path w="1600" h="1368" fill="none" extrusionOk="0">
                  <a:moveTo>
                    <a:pt x="1043" y="1368"/>
                  </a:moveTo>
                  <a:cubicBezTo>
                    <a:pt x="487" y="603"/>
                    <a:pt x="0" y="441"/>
                    <a:pt x="0" y="441"/>
                  </a:cubicBezTo>
                  <a:cubicBezTo>
                    <a:pt x="0" y="441"/>
                    <a:pt x="788" y="1"/>
                    <a:pt x="1599" y="256"/>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7"/>
            <p:cNvSpPr/>
            <p:nvPr/>
          </p:nvSpPr>
          <p:spPr>
            <a:xfrm>
              <a:off x="1487852" y="2091709"/>
              <a:ext cx="330417" cy="497745"/>
            </a:xfrm>
            <a:custGeom>
              <a:avLst/>
              <a:gdLst/>
              <a:ahLst/>
              <a:cxnLst/>
              <a:rect l="l" t="t" r="r" b="b"/>
              <a:pathLst>
                <a:path w="12701" h="19133" extrusionOk="0">
                  <a:moveTo>
                    <a:pt x="6222" y="0"/>
                  </a:moveTo>
                  <a:cubicBezTo>
                    <a:pt x="5877" y="0"/>
                    <a:pt x="5518" y="19"/>
                    <a:pt x="5145" y="53"/>
                  </a:cubicBezTo>
                  <a:cubicBezTo>
                    <a:pt x="255" y="517"/>
                    <a:pt x="255" y="4966"/>
                    <a:pt x="139" y="8118"/>
                  </a:cubicBezTo>
                  <a:cubicBezTo>
                    <a:pt x="0" y="11919"/>
                    <a:pt x="765" y="14607"/>
                    <a:pt x="232" y="19080"/>
                  </a:cubicBezTo>
                  <a:cubicBezTo>
                    <a:pt x="232" y="19080"/>
                    <a:pt x="897" y="19133"/>
                    <a:pt x="1910" y="19133"/>
                  </a:cubicBezTo>
                  <a:cubicBezTo>
                    <a:pt x="4191" y="19133"/>
                    <a:pt x="8238" y="18866"/>
                    <a:pt x="10452" y="17133"/>
                  </a:cubicBezTo>
                  <a:cubicBezTo>
                    <a:pt x="11959" y="15951"/>
                    <a:pt x="12700" y="13101"/>
                    <a:pt x="12654" y="11340"/>
                  </a:cubicBezTo>
                  <a:cubicBezTo>
                    <a:pt x="12419" y="2541"/>
                    <a:pt x="10275" y="0"/>
                    <a:pt x="6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7"/>
            <p:cNvSpPr/>
            <p:nvPr/>
          </p:nvSpPr>
          <p:spPr>
            <a:xfrm>
              <a:off x="1556584" y="2354409"/>
              <a:ext cx="260462" cy="234889"/>
            </a:xfrm>
            <a:custGeom>
              <a:avLst/>
              <a:gdLst/>
              <a:ahLst/>
              <a:cxnLst/>
              <a:rect l="l" t="t" r="r" b="b"/>
              <a:pathLst>
                <a:path w="10012" h="9029" extrusionOk="0">
                  <a:moveTo>
                    <a:pt x="6146" y="1"/>
                  </a:moveTo>
                  <a:cubicBezTo>
                    <a:pt x="5789" y="1"/>
                    <a:pt x="5417" y="21"/>
                    <a:pt x="5029" y="60"/>
                  </a:cubicBezTo>
                  <a:cubicBezTo>
                    <a:pt x="139" y="500"/>
                    <a:pt x="139" y="4973"/>
                    <a:pt x="23" y="8101"/>
                  </a:cubicBezTo>
                  <a:cubicBezTo>
                    <a:pt x="23" y="8426"/>
                    <a:pt x="0" y="8727"/>
                    <a:pt x="0" y="9028"/>
                  </a:cubicBezTo>
                  <a:cubicBezTo>
                    <a:pt x="2341" y="8959"/>
                    <a:pt x="5817" y="8588"/>
                    <a:pt x="7810" y="7035"/>
                  </a:cubicBezTo>
                  <a:cubicBezTo>
                    <a:pt x="9270" y="5877"/>
                    <a:pt x="10012" y="3165"/>
                    <a:pt x="10012" y="1404"/>
                  </a:cubicBezTo>
                  <a:cubicBezTo>
                    <a:pt x="9009" y="401"/>
                    <a:pt x="7729" y="1"/>
                    <a:pt x="61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7"/>
            <p:cNvSpPr/>
            <p:nvPr/>
          </p:nvSpPr>
          <p:spPr>
            <a:xfrm>
              <a:off x="1642797" y="2285417"/>
              <a:ext cx="121802" cy="27758"/>
            </a:xfrm>
            <a:custGeom>
              <a:avLst/>
              <a:gdLst/>
              <a:ahLst/>
              <a:cxnLst/>
              <a:rect l="l" t="t" r="r" b="b"/>
              <a:pathLst>
                <a:path w="4682" h="1067" extrusionOk="0">
                  <a:moveTo>
                    <a:pt x="0" y="0"/>
                  </a:moveTo>
                  <a:lnTo>
                    <a:pt x="1020" y="1066"/>
                  </a:lnTo>
                  <a:lnTo>
                    <a:pt x="4682" y="51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7"/>
            <p:cNvSpPr/>
            <p:nvPr/>
          </p:nvSpPr>
          <p:spPr>
            <a:xfrm>
              <a:off x="1542718" y="2226311"/>
              <a:ext cx="71749" cy="35615"/>
            </a:xfrm>
            <a:custGeom>
              <a:avLst/>
              <a:gdLst/>
              <a:ahLst/>
              <a:cxnLst/>
              <a:rect l="l" t="t" r="r" b="b"/>
              <a:pathLst>
                <a:path w="2758" h="1369" fill="none" extrusionOk="0">
                  <a:moveTo>
                    <a:pt x="0" y="1368"/>
                  </a:moveTo>
                  <a:cubicBezTo>
                    <a:pt x="0" y="603"/>
                    <a:pt x="626" y="1"/>
                    <a:pt x="1391" y="1"/>
                  </a:cubicBezTo>
                  <a:cubicBezTo>
                    <a:pt x="2155" y="1"/>
                    <a:pt x="2758" y="603"/>
                    <a:pt x="2758" y="1368"/>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7"/>
            <p:cNvSpPr/>
            <p:nvPr/>
          </p:nvSpPr>
          <p:spPr>
            <a:xfrm>
              <a:off x="1713324" y="2226311"/>
              <a:ext cx="71775" cy="35615"/>
            </a:xfrm>
            <a:custGeom>
              <a:avLst/>
              <a:gdLst/>
              <a:ahLst/>
              <a:cxnLst/>
              <a:rect l="l" t="t" r="r" b="b"/>
              <a:pathLst>
                <a:path w="2759" h="1369" fill="none" extrusionOk="0">
                  <a:moveTo>
                    <a:pt x="1" y="1368"/>
                  </a:moveTo>
                  <a:cubicBezTo>
                    <a:pt x="1" y="603"/>
                    <a:pt x="626" y="1"/>
                    <a:pt x="1391" y="1"/>
                  </a:cubicBezTo>
                  <a:cubicBezTo>
                    <a:pt x="2156" y="1"/>
                    <a:pt x="2759" y="603"/>
                    <a:pt x="2759" y="1368"/>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7"/>
            <p:cNvSpPr/>
            <p:nvPr/>
          </p:nvSpPr>
          <p:spPr>
            <a:xfrm>
              <a:off x="1642797" y="2257061"/>
              <a:ext cx="174248" cy="56114"/>
            </a:xfrm>
            <a:custGeom>
              <a:avLst/>
              <a:gdLst/>
              <a:ahLst/>
              <a:cxnLst/>
              <a:rect l="l" t="t" r="r" b="b"/>
              <a:pathLst>
                <a:path w="6698" h="2157" extrusionOk="0">
                  <a:moveTo>
                    <a:pt x="1738" y="1"/>
                  </a:moveTo>
                  <a:lnTo>
                    <a:pt x="0" y="1090"/>
                  </a:lnTo>
                  <a:lnTo>
                    <a:pt x="6698" y="2156"/>
                  </a:lnTo>
                  <a:lnTo>
                    <a:pt x="17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7"/>
            <p:cNvSpPr/>
            <p:nvPr/>
          </p:nvSpPr>
          <p:spPr>
            <a:xfrm>
              <a:off x="1320836" y="2285417"/>
              <a:ext cx="255051" cy="186241"/>
            </a:xfrm>
            <a:custGeom>
              <a:avLst/>
              <a:gdLst/>
              <a:ahLst/>
              <a:cxnLst/>
              <a:rect l="l" t="t" r="r" b="b"/>
              <a:pathLst>
                <a:path w="9804" h="7159" extrusionOk="0">
                  <a:moveTo>
                    <a:pt x="6582" y="0"/>
                  </a:moveTo>
                  <a:cubicBezTo>
                    <a:pt x="4639" y="1713"/>
                    <a:pt x="2924" y="2120"/>
                    <a:pt x="1733" y="2120"/>
                  </a:cubicBezTo>
                  <a:cubicBezTo>
                    <a:pt x="651" y="2120"/>
                    <a:pt x="1" y="1785"/>
                    <a:pt x="1" y="1785"/>
                  </a:cubicBezTo>
                  <a:lnTo>
                    <a:pt x="1" y="1785"/>
                  </a:lnTo>
                  <a:cubicBezTo>
                    <a:pt x="45" y="5091"/>
                    <a:pt x="2960" y="7159"/>
                    <a:pt x="5406" y="7159"/>
                  </a:cubicBezTo>
                  <a:cubicBezTo>
                    <a:pt x="6816" y="7159"/>
                    <a:pt x="8071" y="6471"/>
                    <a:pt x="8529" y="4936"/>
                  </a:cubicBezTo>
                  <a:cubicBezTo>
                    <a:pt x="9804" y="742"/>
                    <a:pt x="6582" y="0"/>
                    <a:pt x="6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7"/>
            <p:cNvSpPr/>
            <p:nvPr/>
          </p:nvSpPr>
          <p:spPr>
            <a:xfrm>
              <a:off x="1580101" y="2539844"/>
              <a:ext cx="22321" cy="83222"/>
            </a:xfrm>
            <a:custGeom>
              <a:avLst/>
              <a:gdLst/>
              <a:ahLst/>
              <a:cxnLst/>
              <a:rect l="l" t="t" r="r" b="b"/>
              <a:pathLst>
                <a:path w="858" h="3199" fill="none" extrusionOk="0">
                  <a:moveTo>
                    <a:pt x="0" y="0"/>
                  </a:moveTo>
                  <a:cubicBezTo>
                    <a:pt x="0" y="0"/>
                    <a:pt x="93" y="1599"/>
                    <a:pt x="857" y="3198"/>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7"/>
            <p:cNvSpPr/>
            <p:nvPr/>
          </p:nvSpPr>
          <p:spPr>
            <a:xfrm>
              <a:off x="1567432" y="2613986"/>
              <a:ext cx="61525" cy="37410"/>
            </a:xfrm>
            <a:custGeom>
              <a:avLst/>
              <a:gdLst/>
              <a:ahLst/>
              <a:cxnLst/>
              <a:rect l="l" t="t" r="r" b="b"/>
              <a:pathLst>
                <a:path w="2365" h="1438" fill="none" extrusionOk="0">
                  <a:moveTo>
                    <a:pt x="2364" y="1"/>
                  </a:moveTo>
                  <a:cubicBezTo>
                    <a:pt x="2364" y="1"/>
                    <a:pt x="742" y="163"/>
                    <a:pt x="0" y="1437"/>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7"/>
            <p:cNvSpPr/>
            <p:nvPr/>
          </p:nvSpPr>
          <p:spPr>
            <a:xfrm>
              <a:off x="1561995" y="2620620"/>
              <a:ext cx="40427" cy="35589"/>
            </a:xfrm>
            <a:custGeom>
              <a:avLst/>
              <a:gdLst/>
              <a:ahLst/>
              <a:cxnLst/>
              <a:rect l="l" t="t" r="r" b="b"/>
              <a:pathLst>
                <a:path w="1554" h="1368" fill="none" extrusionOk="0">
                  <a:moveTo>
                    <a:pt x="951" y="1368"/>
                  </a:moveTo>
                  <a:cubicBezTo>
                    <a:pt x="1183" y="441"/>
                    <a:pt x="1553" y="93"/>
                    <a:pt x="1553" y="93"/>
                  </a:cubicBezTo>
                  <a:cubicBezTo>
                    <a:pt x="1553" y="93"/>
                    <a:pt x="650" y="0"/>
                    <a:pt x="1" y="557"/>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47"/>
          <p:cNvGrpSpPr/>
          <p:nvPr/>
        </p:nvGrpSpPr>
        <p:grpSpPr>
          <a:xfrm flipH="1">
            <a:off x="6990792" y="1119224"/>
            <a:ext cx="727327" cy="590593"/>
            <a:chOff x="1286080" y="2919949"/>
            <a:chExt cx="727327" cy="590593"/>
          </a:xfrm>
        </p:grpSpPr>
        <p:sp>
          <p:nvSpPr>
            <p:cNvPr id="4485" name="Google Shape;4485;p47"/>
            <p:cNvSpPr/>
            <p:nvPr/>
          </p:nvSpPr>
          <p:spPr>
            <a:xfrm>
              <a:off x="1723392" y="3090061"/>
              <a:ext cx="290015" cy="186267"/>
            </a:xfrm>
            <a:custGeom>
              <a:avLst/>
              <a:gdLst/>
              <a:ahLst/>
              <a:cxnLst/>
              <a:rect l="l" t="t" r="r" b="b"/>
              <a:pathLst>
                <a:path w="11148" h="7160" extrusionOk="0">
                  <a:moveTo>
                    <a:pt x="1781" y="1"/>
                  </a:moveTo>
                  <a:cubicBezTo>
                    <a:pt x="712" y="1"/>
                    <a:pt x="1" y="1058"/>
                    <a:pt x="309" y="2187"/>
                  </a:cubicBezTo>
                  <a:cubicBezTo>
                    <a:pt x="633" y="3323"/>
                    <a:pt x="1614" y="3394"/>
                    <a:pt x="1855" y="3394"/>
                  </a:cubicBezTo>
                  <a:cubicBezTo>
                    <a:pt x="1889" y="3394"/>
                    <a:pt x="1908" y="3393"/>
                    <a:pt x="1908" y="3393"/>
                  </a:cubicBezTo>
                  <a:lnTo>
                    <a:pt x="1908" y="3393"/>
                  </a:lnTo>
                  <a:cubicBezTo>
                    <a:pt x="1908" y="3393"/>
                    <a:pt x="888" y="4134"/>
                    <a:pt x="1908" y="5247"/>
                  </a:cubicBezTo>
                  <a:cubicBezTo>
                    <a:pt x="2230" y="5606"/>
                    <a:pt x="2541" y="5728"/>
                    <a:pt x="2816" y="5728"/>
                  </a:cubicBezTo>
                  <a:cubicBezTo>
                    <a:pt x="3409" y="5728"/>
                    <a:pt x="3832" y="5154"/>
                    <a:pt x="3832" y="5154"/>
                  </a:cubicBezTo>
                  <a:lnTo>
                    <a:pt x="3832" y="5154"/>
                  </a:lnTo>
                  <a:cubicBezTo>
                    <a:pt x="3832" y="5154"/>
                    <a:pt x="3415" y="6058"/>
                    <a:pt x="4295" y="6637"/>
                  </a:cubicBezTo>
                  <a:cubicBezTo>
                    <a:pt x="4480" y="6763"/>
                    <a:pt x="4649" y="6813"/>
                    <a:pt x="4802" y="6813"/>
                  </a:cubicBezTo>
                  <a:cubicBezTo>
                    <a:pt x="5376" y="6813"/>
                    <a:pt x="5709" y="6104"/>
                    <a:pt x="5709" y="6104"/>
                  </a:cubicBezTo>
                  <a:cubicBezTo>
                    <a:pt x="5709" y="6104"/>
                    <a:pt x="5732" y="6869"/>
                    <a:pt x="6520" y="7124"/>
                  </a:cubicBezTo>
                  <a:cubicBezTo>
                    <a:pt x="6598" y="7148"/>
                    <a:pt x="6671" y="7159"/>
                    <a:pt x="6740" y="7159"/>
                  </a:cubicBezTo>
                  <a:cubicBezTo>
                    <a:pt x="7394" y="7159"/>
                    <a:pt x="7679" y="6174"/>
                    <a:pt x="7679" y="6174"/>
                  </a:cubicBezTo>
                  <a:cubicBezTo>
                    <a:pt x="7679" y="6174"/>
                    <a:pt x="7921" y="6880"/>
                    <a:pt x="8613" y="6880"/>
                  </a:cubicBezTo>
                  <a:cubicBezTo>
                    <a:pt x="8662" y="6880"/>
                    <a:pt x="8714" y="6877"/>
                    <a:pt x="8768" y="6869"/>
                  </a:cubicBezTo>
                  <a:cubicBezTo>
                    <a:pt x="9602" y="6753"/>
                    <a:pt x="9602" y="5849"/>
                    <a:pt x="9602" y="5849"/>
                  </a:cubicBezTo>
                  <a:cubicBezTo>
                    <a:pt x="9736" y="5928"/>
                    <a:pt x="9885" y="5968"/>
                    <a:pt x="10024" y="5968"/>
                  </a:cubicBezTo>
                  <a:cubicBezTo>
                    <a:pt x="10699" y="5968"/>
                    <a:pt x="11147" y="5021"/>
                    <a:pt x="8629" y="3022"/>
                  </a:cubicBezTo>
                  <a:cubicBezTo>
                    <a:pt x="5616" y="611"/>
                    <a:pt x="2209" y="55"/>
                    <a:pt x="2209" y="55"/>
                  </a:cubicBezTo>
                  <a:cubicBezTo>
                    <a:pt x="2062" y="18"/>
                    <a:pt x="1919" y="1"/>
                    <a:pt x="17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7"/>
            <p:cNvSpPr/>
            <p:nvPr/>
          </p:nvSpPr>
          <p:spPr>
            <a:xfrm>
              <a:off x="1595762" y="3400784"/>
              <a:ext cx="66338" cy="68133"/>
            </a:xfrm>
            <a:custGeom>
              <a:avLst/>
              <a:gdLst/>
              <a:ahLst/>
              <a:cxnLst/>
              <a:rect l="l" t="t" r="r" b="b"/>
              <a:pathLst>
                <a:path w="2550" h="2619" fill="none" extrusionOk="0">
                  <a:moveTo>
                    <a:pt x="2133" y="0"/>
                  </a:moveTo>
                  <a:cubicBezTo>
                    <a:pt x="2133" y="0"/>
                    <a:pt x="2550" y="1993"/>
                    <a:pt x="1" y="2619"/>
                  </a:cubicBezTo>
                </a:path>
              </a:pathLst>
            </a:custGeom>
            <a:noFill/>
            <a:ln w="19125" cap="rnd" cmpd="sng">
              <a:solidFill>
                <a:srgbClr val="0F4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7"/>
            <p:cNvSpPr/>
            <p:nvPr/>
          </p:nvSpPr>
          <p:spPr>
            <a:xfrm>
              <a:off x="1574664" y="3449016"/>
              <a:ext cx="41624" cy="61525"/>
            </a:xfrm>
            <a:custGeom>
              <a:avLst/>
              <a:gdLst/>
              <a:ahLst/>
              <a:cxnLst/>
              <a:rect l="l" t="t" r="r" b="b"/>
              <a:pathLst>
                <a:path w="1600" h="2365" fill="none" extrusionOk="0">
                  <a:moveTo>
                    <a:pt x="0" y="0"/>
                  </a:moveTo>
                  <a:cubicBezTo>
                    <a:pt x="0" y="0"/>
                    <a:pt x="1437" y="858"/>
                    <a:pt x="1600" y="2364"/>
                  </a:cubicBezTo>
                </a:path>
              </a:pathLst>
            </a:custGeom>
            <a:noFill/>
            <a:ln w="19125" cap="rnd" cmpd="sng">
              <a:solidFill>
                <a:srgbClr val="0F4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47"/>
            <p:cNvSpPr/>
            <p:nvPr/>
          </p:nvSpPr>
          <p:spPr>
            <a:xfrm>
              <a:off x="1595762" y="3468891"/>
              <a:ext cx="31972" cy="37410"/>
            </a:xfrm>
            <a:custGeom>
              <a:avLst/>
              <a:gdLst/>
              <a:ahLst/>
              <a:cxnLst/>
              <a:rect l="l" t="t" r="r" b="b"/>
              <a:pathLst>
                <a:path w="1229" h="1438" fill="none" extrusionOk="0">
                  <a:moveTo>
                    <a:pt x="24" y="1438"/>
                  </a:moveTo>
                  <a:cubicBezTo>
                    <a:pt x="209" y="488"/>
                    <a:pt x="1" y="1"/>
                    <a:pt x="1" y="1"/>
                  </a:cubicBezTo>
                  <a:cubicBezTo>
                    <a:pt x="1" y="1"/>
                    <a:pt x="881" y="302"/>
                    <a:pt x="1229" y="1090"/>
                  </a:cubicBezTo>
                </a:path>
              </a:pathLst>
            </a:custGeom>
            <a:noFill/>
            <a:ln w="19125" cap="rnd" cmpd="sng">
              <a:solidFill>
                <a:srgbClr val="0F4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7"/>
            <p:cNvSpPr/>
            <p:nvPr/>
          </p:nvSpPr>
          <p:spPr>
            <a:xfrm>
              <a:off x="1436004" y="2919949"/>
              <a:ext cx="445559" cy="518401"/>
            </a:xfrm>
            <a:custGeom>
              <a:avLst/>
              <a:gdLst/>
              <a:ahLst/>
              <a:cxnLst/>
              <a:rect l="l" t="t" r="r" b="b"/>
              <a:pathLst>
                <a:path w="17127" h="19927" extrusionOk="0">
                  <a:moveTo>
                    <a:pt x="8190" y="1"/>
                  </a:moveTo>
                  <a:cubicBezTo>
                    <a:pt x="3577" y="1"/>
                    <a:pt x="2745" y="4414"/>
                    <a:pt x="2040" y="7568"/>
                  </a:cubicBezTo>
                  <a:cubicBezTo>
                    <a:pt x="1159" y="11531"/>
                    <a:pt x="1437" y="14543"/>
                    <a:pt x="0" y="19155"/>
                  </a:cubicBezTo>
                  <a:cubicBezTo>
                    <a:pt x="0" y="19155"/>
                    <a:pt x="2691" y="19927"/>
                    <a:pt x="5641" y="19927"/>
                  </a:cubicBezTo>
                  <a:cubicBezTo>
                    <a:pt x="7263" y="19927"/>
                    <a:pt x="8963" y="19693"/>
                    <a:pt x="10336" y="18970"/>
                  </a:cubicBezTo>
                  <a:cubicBezTo>
                    <a:pt x="12144" y="18043"/>
                    <a:pt x="13836" y="16560"/>
                    <a:pt x="14624" y="13408"/>
                  </a:cubicBezTo>
                  <a:cubicBezTo>
                    <a:pt x="17127" y="3466"/>
                    <a:pt x="14021" y="499"/>
                    <a:pt x="8923" y="36"/>
                  </a:cubicBezTo>
                  <a:cubicBezTo>
                    <a:pt x="8668" y="12"/>
                    <a:pt x="8424" y="1"/>
                    <a:pt x="8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7"/>
            <p:cNvSpPr/>
            <p:nvPr/>
          </p:nvSpPr>
          <p:spPr>
            <a:xfrm>
              <a:off x="1561396" y="3150858"/>
              <a:ext cx="273756" cy="287310"/>
            </a:xfrm>
            <a:custGeom>
              <a:avLst/>
              <a:gdLst/>
              <a:ahLst/>
              <a:cxnLst/>
              <a:rect l="l" t="t" r="r" b="b"/>
              <a:pathLst>
                <a:path w="10523" h="11044" extrusionOk="0">
                  <a:moveTo>
                    <a:pt x="6707" y="1"/>
                  </a:moveTo>
                  <a:cubicBezTo>
                    <a:pt x="2094" y="1"/>
                    <a:pt x="1263" y="4414"/>
                    <a:pt x="557" y="7568"/>
                  </a:cubicBezTo>
                  <a:cubicBezTo>
                    <a:pt x="279" y="8773"/>
                    <a:pt x="116" y="9908"/>
                    <a:pt x="1" y="11021"/>
                  </a:cubicBezTo>
                  <a:cubicBezTo>
                    <a:pt x="297" y="11036"/>
                    <a:pt x="598" y="11044"/>
                    <a:pt x="901" y="11044"/>
                  </a:cubicBezTo>
                  <a:cubicBezTo>
                    <a:pt x="2496" y="11044"/>
                    <a:pt x="4153" y="10814"/>
                    <a:pt x="5516" y="10094"/>
                  </a:cubicBezTo>
                  <a:cubicBezTo>
                    <a:pt x="7324" y="9167"/>
                    <a:pt x="9016" y="7684"/>
                    <a:pt x="9804" y="4532"/>
                  </a:cubicBezTo>
                  <a:cubicBezTo>
                    <a:pt x="10151" y="3141"/>
                    <a:pt x="10383" y="1890"/>
                    <a:pt x="10522" y="777"/>
                  </a:cubicBezTo>
                  <a:cubicBezTo>
                    <a:pt x="9618" y="360"/>
                    <a:pt x="8575" y="129"/>
                    <a:pt x="7440" y="36"/>
                  </a:cubicBezTo>
                  <a:cubicBezTo>
                    <a:pt x="7185" y="12"/>
                    <a:pt x="6941" y="1"/>
                    <a:pt x="67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7"/>
            <p:cNvSpPr/>
            <p:nvPr/>
          </p:nvSpPr>
          <p:spPr>
            <a:xfrm>
              <a:off x="1286080" y="3090061"/>
              <a:ext cx="290536" cy="186267"/>
            </a:xfrm>
            <a:custGeom>
              <a:avLst/>
              <a:gdLst/>
              <a:ahLst/>
              <a:cxnLst/>
              <a:rect l="l" t="t" r="r" b="b"/>
              <a:pathLst>
                <a:path w="11168" h="7160" extrusionOk="0">
                  <a:moveTo>
                    <a:pt x="9383" y="1"/>
                  </a:moveTo>
                  <a:cubicBezTo>
                    <a:pt x="9247" y="1"/>
                    <a:pt x="9106" y="18"/>
                    <a:pt x="8961" y="55"/>
                  </a:cubicBezTo>
                  <a:cubicBezTo>
                    <a:pt x="8961" y="55"/>
                    <a:pt x="5555" y="611"/>
                    <a:pt x="2519" y="3022"/>
                  </a:cubicBezTo>
                  <a:cubicBezTo>
                    <a:pt x="0" y="5021"/>
                    <a:pt x="464" y="5968"/>
                    <a:pt x="1132" y="5968"/>
                  </a:cubicBezTo>
                  <a:cubicBezTo>
                    <a:pt x="1269" y="5968"/>
                    <a:pt x="1415" y="5928"/>
                    <a:pt x="1545" y="5849"/>
                  </a:cubicBezTo>
                  <a:cubicBezTo>
                    <a:pt x="1545" y="5849"/>
                    <a:pt x="1568" y="6753"/>
                    <a:pt x="2380" y="6869"/>
                  </a:cubicBezTo>
                  <a:cubicBezTo>
                    <a:pt x="2435" y="6877"/>
                    <a:pt x="2488" y="6880"/>
                    <a:pt x="2539" y="6880"/>
                  </a:cubicBezTo>
                  <a:cubicBezTo>
                    <a:pt x="3250" y="6880"/>
                    <a:pt x="3492" y="6174"/>
                    <a:pt x="3492" y="6174"/>
                  </a:cubicBezTo>
                  <a:cubicBezTo>
                    <a:pt x="3492" y="6174"/>
                    <a:pt x="3776" y="7159"/>
                    <a:pt x="4431" y="7159"/>
                  </a:cubicBezTo>
                  <a:cubicBezTo>
                    <a:pt x="4500" y="7159"/>
                    <a:pt x="4573" y="7148"/>
                    <a:pt x="4651" y="7124"/>
                  </a:cubicBezTo>
                  <a:cubicBezTo>
                    <a:pt x="5439" y="6869"/>
                    <a:pt x="5462" y="6104"/>
                    <a:pt x="5462" y="6104"/>
                  </a:cubicBezTo>
                  <a:cubicBezTo>
                    <a:pt x="5462" y="6104"/>
                    <a:pt x="5780" y="6813"/>
                    <a:pt x="6360" y="6813"/>
                  </a:cubicBezTo>
                  <a:cubicBezTo>
                    <a:pt x="6514" y="6813"/>
                    <a:pt x="6686" y="6763"/>
                    <a:pt x="6876" y="6637"/>
                  </a:cubicBezTo>
                  <a:cubicBezTo>
                    <a:pt x="7756" y="6058"/>
                    <a:pt x="7339" y="5154"/>
                    <a:pt x="7339" y="5154"/>
                  </a:cubicBezTo>
                  <a:lnTo>
                    <a:pt x="7339" y="5154"/>
                  </a:lnTo>
                  <a:cubicBezTo>
                    <a:pt x="7339" y="5154"/>
                    <a:pt x="7762" y="5728"/>
                    <a:pt x="8355" y="5728"/>
                  </a:cubicBezTo>
                  <a:cubicBezTo>
                    <a:pt x="8629" y="5728"/>
                    <a:pt x="8940" y="5606"/>
                    <a:pt x="9263" y="5247"/>
                  </a:cubicBezTo>
                  <a:cubicBezTo>
                    <a:pt x="10259" y="4134"/>
                    <a:pt x="9263" y="3393"/>
                    <a:pt x="9263" y="3393"/>
                  </a:cubicBezTo>
                  <a:lnTo>
                    <a:pt x="9263" y="3393"/>
                  </a:lnTo>
                  <a:cubicBezTo>
                    <a:pt x="9263" y="3393"/>
                    <a:pt x="9282" y="3394"/>
                    <a:pt x="9316" y="3394"/>
                  </a:cubicBezTo>
                  <a:cubicBezTo>
                    <a:pt x="9556" y="3394"/>
                    <a:pt x="10534" y="3323"/>
                    <a:pt x="10838" y="2187"/>
                  </a:cubicBezTo>
                  <a:cubicBezTo>
                    <a:pt x="11167" y="1058"/>
                    <a:pt x="10440" y="1"/>
                    <a:pt x="93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7"/>
            <p:cNvSpPr/>
            <p:nvPr/>
          </p:nvSpPr>
          <p:spPr>
            <a:xfrm>
              <a:off x="1477602" y="3409811"/>
              <a:ext cx="71151" cy="52472"/>
            </a:xfrm>
            <a:custGeom>
              <a:avLst/>
              <a:gdLst/>
              <a:ahLst/>
              <a:cxnLst/>
              <a:rect l="l" t="t" r="r" b="b"/>
              <a:pathLst>
                <a:path w="2735" h="2017" fill="none" extrusionOk="0">
                  <a:moveTo>
                    <a:pt x="2735" y="1"/>
                  </a:moveTo>
                  <a:cubicBezTo>
                    <a:pt x="2735" y="1"/>
                    <a:pt x="2642" y="2017"/>
                    <a:pt x="0" y="1994"/>
                  </a:cubicBezTo>
                </a:path>
              </a:pathLst>
            </a:custGeom>
            <a:noFill/>
            <a:ln w="19125" cap="rnd" cmpd="sng">
              <a:solidFill>
                <a:srgbClr val="0F4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7"/>
            <p:cNvSpPr/>
            <p:nvPr/>
          </p:nvSpPr>
          <p:spPr>
            <a:xfrm>
              <a:off x="1462513" y="3437543"/>
              <a:ext cx="30776" cy="69356"/>
            </a:xfrm>
            <a:custGeom>
              <a:avLst/>
              <a:gdLst/>
              <a:ahLst/>
              <a:cxnLst/>
              <a:rect l="l" t="t" r="r" b="b"/>
              <a:pathLst>
                <a:path w="1183" h="2666" fill="none" extrusionOk="0">
                  <a:moveTo>
                    <a:pt x="1" y="1"/>
                  </a:moveTo>
                  <a:cubicBezTo>
                    <a:pt x="1" y="1"/>
                    <a:pt x="1183" y="1183"/>
                    <a:pt x="928" y="2666"/>
                  </a:cubicBezTo>
                </a:path>
              </a:pathLst>
            </a:custGeom>
            <a:noFill/>
            <a:ln w="19125" cap="rnd" cmpd="sng">
              <a:solidFill>
                <a:srgbClr val="0F4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7"/>
            <p:cNvSpPr/>
            <p:nvPr/>
          </p:nvSpPr>
          <p:spPr>
            <a:xfrm>
              <a:off x="1468549" y="3461659"/>
              <a:ext cx="33195" cy="36811"/>
            </a:xfrm>
            <a:custGeom>
              <a:avLst/>
              <a:gdLst/>
              <a:ahLst/>
              <a:cxnLst/>
              <a:rect l="l" t="t" r="r" b="b"/>
              <a:pathLst>
                <a:path w="1276" h="1415" fill="none" extrusionOk="0">
                  <a:moveTo>
                    <a:pt x="1" y="1415"/>
                  </a:moveTo>
                  <a:cubicBezTo>
                    <a:pt x="418" y="534"/>
                    <a:pt x="348" y="1"/>
                    <a:pt x="348" y="1"/>
                  </a:cubicBezTo>
                  <a:cubicBezTo>
                    <a:pt x="348" y="1"/>
                    <a:pt x="1113" y="511"/>
                    <a:pt x="1275" y="1368"/>
                  </a:cubicBezTo>
                </a:path>
              </a:pathLst>
            </a:custGeom>
            <a:noFill/>
            <a:ln w="19125" cap="rnd" cmpd="sng">
              <a:solidFill>
                <a:srgbClr val="0F4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7"/>
            <p:cNvSpPr/>
            <p:nvPr/>
          </p:nvSpPr>
          <p:spPr>
            <a:xfrm>
              <a:off x="1791109" y="3027573"/>
              <a:ext cx="24142" cy="17508"/>
            </a:xfrm>
            <a:custGeom>
              <a:avLst/>
              <a:gdLst/>
              <a:ahLst/>
              <a:cxnLst/>
              <a:rect l="l" t="t" r="r" b="b"/>
              <a:pathLst>
                <a:path w="928" h="673" fill="none" extrusionOk="0">
                  <a:moveTo>
                    <a:pt x="927" y="325"/>
                  </a:moveTo>
                  <a:cubicBezTo>
                    <a:pt x="811" y="93"/>
                    <a:pt x="557" y="1"/>
                    <a:pt x="325" y="93"/>
                  </a:cubicBezTo>
                  <a:cubicBezTo>
                    <a:pt x="116" y="186"/>
                    <a:pt x="0" y="464"/>
                    <a:pt x="116" y="673"/>
                  </a:cubicBezTo>
                </a:path>
              </a:pathLst>
            </a:custGeom>
            <a:noFill/>
            <a:ln w="19125" cap="rnd" cmpd="sng">
              <a:solidFill>
                <a:srgbClr val="0F4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7"/>
            <p:cNvSpPr/>
            <p:nvPr/>
          </p:nvSpPr>
          <p:spPr>
            <a:xfrm>
              <a:off x="1736842" y="3100519"/>
              <a:ext cx="98311" cy="26873"/>
            </a:xfrm>
            <a:custGeom>
              <a:avLst/>
              <a:gdLst/>
              <a:ahLst/>
              <a:cxnLst/>
              <a:rect l="l" t="t" r="r" b="b"/>
              <a:pathLst>
                <a:path w="3779" h="1033" extrusionOk="0">
                  <a:moveTo>
                    <a:pt x="3778" y="1"/>
                  </a:moveTo>
                  <a:lnTo>
                    <a:pt x="1" y="325"/>
                  </a:lnTo>
                  <a:cubicBezTo>
                    <a:pt x="537" y="848"/>
                    <a:pt x="1088" y="1032"/>
                    <a:pt x="1598" y="1032"/>
                  </a:cubicBezTo>
                  <a:cubicBezTo>
                    <a:pt x="2804" y="1032"/>
                    <a:pt x="3778" y="1"/>
                    <a:pt x="37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7"/>
            <p:cNvSpPr/>
            <p:nvPr/>
          </p:nvSpPr>
          <p:spPr>
            <a:xfrm>
              <a:off x="1736842" y="3052573"/>
              <a:ext cx="133873" cy="59548"/>
            </a:xfrm>
            <a:custGeom>
              <a:avLst/>
              <a:gdLst/>
              <a:ahLst/>
              <a:cxnLst/>
              <a:rect l="l" t="t" r="r" b="b"/>
              <a:pathLst>
                <a:path w="5146" h="2289" extrusionOk="0">
                  <a:moveTo>
                    <a:pt x="1998" y="1"/>
                  </a:moveTo>
                  <a:cubicBezTo>
                    <a:pt x="1800" y="1"/>
                    <a:pt x="1559" y="34"/>
                    <a:pt x="1275" y="129"/>
                  </a:cubicBezTo>
                  <a:cubicBezTo>
                    <a:pt x="1275" y="129"/>
                    <a:pt x="1113" y="1311"/>
                    <a:pt x="1" y="2168"/>
                  </a:cubicBezTo>
                  <a:cubicBezTo>
                    <a:pt x="1" y="2168"/>
                    <a:pt x="479" y="2289"/>
                    <a:pt x="1240" y="2289"/>
                  </a:cubicBezTo>
                  <a:cubicBezTo>
                    <a:pt x="2214" y="2289"/>
                    <a:pt x="3650" y="2092"/>
                    <a:pt x="5145" y="1195"/>
                  </a:cubicBezTo>
                  <a:cubicBezTo>
                    <a:pt x="5145" y="1195"/>
                    <a:pt x="3500" y="940"/>
                    <a:pt x="2712" y="198"/>
                  </a:cubicBezTo>
                  <a:cubicBezTo>
                    <a:pt x="2712" y="198"/>
                    <a:pt x="2479" y="1"/>
                    <a:pt x="19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7"/>
            <p:cNvSpPr/>
            <p:nvPr/>
          </p:nvSpPr>
          <p:spPr>
            <a:xfrm>
              <a:off x="1701877" y="3032412"/>
              <a:ext cx="35589" cy="23518"/>
            </a:xfrm>
            <a:custGeom>
              <a:avLst/>
              <a:gdLst/>
              <a:ahLst/>
              <a:cxnLst/>
              <a:rect l="l" t="t" r="r" b="b"/>
              <a:pathLst>
                <a:path w="1368" h="904" fill="none" extrusionOk="0">
                  <a:moveTo>
                    <a:pt x="1275" y="904"/>
                  </a:moveTo>
                  <a:cubicBezTo>
                    <a:pt x="1368" y="556"/>
                    <a:pt x="1159" y="209"/>
                    <a:pt x="788" y="93"/>
                  </a:cubicBezTo>
                  <a:cubicBezTo>
                    <a:pt x="441" y="0"/>
                    <a:pt x="93" y="209"/>
                    <a:pt x="0" y="580"/>
                  </a:cubicBezTo>
                </a:path>
              </a:pathLst>
            </a:custGeom>
            <a:noFill/>
            <a:ln w="19125" cap="rnd" cmpd="sng">
              <a:solidFill>
                <a:srgbClr val="0F4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47"/>
          <p:cNvGrpSpPr/>
          <p:nvPr/>
        </p:nvGrpSpPr>
        <p:grpSpPr>
          <a:xfrm>
            <a:off x="8569288" y="4423863"/>
            <a:ext cx="194021" cy="191487"/>
            <a:chOff x="6232000" y="1435050"/>
            <a:chExt cx="488225" cy="481850"/>
          </a:xfrm>
        </p:grpSpPr>
        <p:sp>
          <p:nvSpPr>
            <p:cNvPr id="4500" name="Google Shape;4500;p4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1" name="Google Shape;4501;p4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2" name="Google Shape;4502;p4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3" name="Google Shape;4503;p4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4" name="Google Shape;4504;p4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05" name="Google Shape;4505;p47">
            <a:hlinkClick r:id="rId3"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4506" name="Google Shape;4506;p47">
            <a:hlinkClick r:id="rId4"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4507" name="Google Shape;4507;p47">
            <a:hlinkClick r:id="rId5"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4508" name="Google Shape;4508;p47">
            <a:hlinkClick r:id="rId6"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4509" name="Google Shape;4509;p47">
            <a:hlinkClick r:id="rId7"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4510" name="Google Shape;4510;p47">
            <a:hlinkClick r:id="rId8"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4511" name="Google Shape;4511;p47">
            <a:hlinkClick r:id="rId9"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7">
            <a:hlinkClick r:id="rId10"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7">
            <a:hlinkClick r:id="rId11"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7"/>
          <p:cNvSpPr/>
          <p:nvPr/>
        </p:nvSpPr>
        <p:spPr>
          <a:xfrm rot="599">
            <a:off x="2851350" y="1528416"/>
            <a:ext cx="3441300" cy="1273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4515" name="Google Shape;4515;p47"/>
          <p:cNvSpPr txBox="1"/>
          <p:nvPr/>
        </p:nvSpPr>
        <p:spPr>
          <a:xfrm>
            <a:off x="3417350" y="1795166"/>
            <a:ext cx="2488500" cy="87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Quicksand Medium"/>
                <a:ea typeface="Quicksand Medium"/>
                <a:cs typeface="Quicksand Medium"/>
                <a:sym typeface="Quicksand Medium"/>
              </a:rPr>
              <a:t>Which bird is the largest on Earth?</a:t>
            </a:r>
            <a:endParaRPr sz="2200">
              <a:solidFill>
                <a:schemeClr val="dk1"/>
              </a:solidFill>
              <a:latin typeface="Quicksand Medium"/>
              <a:ea typeface="Quicksand Medium"/>
              <a:cs typeface="Quicksand Medium"/>
              <a:sym typeface="Quicksand Medium"/>
            </a:endParaRPr>
          </a:p>
        </p:txBody>
      </p:sp>
      <p:sp>
        <p:nvSpPr>
          <p:cNvPr id="4516" name="Google Shape;4516;p47"/>
          <p:cNvSpPr/>
          <p:nvPr/>
        </p:nvSpPr>
        <p:spPr>
          <a:xfrm rot="2153968">
            <a:off x="4027869" y="1081797"/>
            <a:ext cx="1088263" cy="940443"/>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4517" name="Google Shape;4517;p47"/>
          <p:cNvSpPr/>
          <p:nvPr/>
        </p:nvSpPr>
        <p:spPr>
          <a:xfrm>
            <a:off x="2851363" y="3023191"/>
            <a:ext cx="1605900" cy="45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Pigeon</a:t>
            </a:r>
            <a:endParaRPr>
              <a:solidFill>
                <a:schemeClr val="dk1"/>
              </a:solidFill>
              <a:latin typeface="Quicksand Medium"/>
              <a:ea typeface="Quicksand Medium"/>
              <a:cs typeface="Quicksand Medium"/>
              <a:sym typeface="Quicksand Medium"/>
            </a:endParaRPr>
          </a:p>
        </p:txBody>
      </p:sp>
      <p:sp>
        <p:nvSpPr>
          <p:cNvPr id="4518" name="Google Shape;4518;p47"/>
          <p:cNvSpPr/>
          <p:nvPr/>
        </p:nvSpPr>
        <p:spPr>
          <a:xfrm>
            <a:off x="2851363" y="3627241"/>
            <a:ext cx="1605900" cy="45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Ostrich</a:t>
            </a:r>
            <a:endParaRPr>
              <a:solidFill>
                <a:schemeClr val="dk1"/>
              </a:solidFill>
              <a:latin typeface="Quicksand Medium"/>
              <a:ea typeface="Quicksand Medium"/>
              <a:cs typeface="Quicksand Medium"/>
              <a:sym typeface="Quicksand Medium"/>
            </a:endParaRPr>
          </a:p>
        </p:txBody>
      </p:sp>
      <p:sp>
        <p:nvSpPr>
          <p:cNvPr id="4519" name="Google Shape;4519;p47"/>
          <p:cNvSpPr/>
          <p:nvPr/>
        </p:nvSpPr>
        <p:spPr>
          <a:xfrm>
            <a:off x="4686738" y="3023191"/>
            <a:ext cx="1605900" cy="45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Hummingbird</a:t>
            </a:r>
            <a:endParaRPr>
              <a:solidFill>
                <a:schemeClr val="dk1"/>
              </a:solidFill>
              <a:latin typeface="Quicksand Medium"/>
              <a:ea typeface="Quicksand Medium"/>
              <a:cs typeface="Quicksand Medium"/>
              <a:sym typeface="Quicksand Medium"/>
            </a:endParaRPr>
          </a:p>
        </p:txBody>
      </p:sp>
      <p:sp>
        <p:nvSpPr>
          <p:cNvPr id="4520" name="Google Shape;4520;p47"/>
          <p:cNvSpPr/>
          <p:nvPr/>
        </p:nvSpPr>
        <p:spPr>
          <a:xfrm>
            <a:off x="4686738" y="3627241"/>
            <a:ext cx="1605900" cy="45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Kiwi</a:t>
            </a:r>
            <a:endParaRPr>
              <a:solidFill>
                <a:schemeClr val="dk1"/>
              </a:solidFill>
              <a:latin typeface="Quicksand Medium"/>
              <a:ea typeface="Quicksand Medium"/>
              <a:cs typeface="Quicksand Medium"/>
              <a:sym typeface="Quicksand Medium"/>
            </a:endParaRPr>
          </a:p>
        </p:txBody>
      </p:sp>
      <p:sp>
        <p:nvSpPr>
          <p:cNvPr id="4521" name="Google Shape;4521;p47">
            <a:hlinkClick r:id="rId11" action="ppaction://hlinksldjump"/>
          </p:cNvPr>
          <p:cNvSpPr txBox="1"/>
          <p:nvPr/>
        </p:nvSpPr>
        <p:spPr>
          <a:xfrm>
            <a:off x="3370350" y="4252438"/>
            <a:ext cx="24033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Check the answers</a:t>
            </a:r>
            <a:endParaRPr sz="2000">
              <a:solidFill>
                <a:schemeClr val="accent1"/>
              </a:solidFill>
              <a:latin typeface="Jua"/>
              <a:ea typeface="Jua"/>
              <a:cs typeface="Jua"/>
              <a:sym typeface="Ju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25"/>
        <p:cNvGrpSpPr/>
        <p:nvPr/>
      </p:nvGrpSpPr>
      <p:grpSpPr>
        <a:xfrm>
          <a:off x="0" y="0"/>
          <a:ext cx="0" cy="0"/>
          <a:chOff x="0" y="0"/>
          <a:chExt cx="0" cy="0"/>
        </a:xfrm>
      </p:grpSpPr>
      <p:sp>
        <p:nvSpPr>
          <p:cNvPr id="4526" name="Google Shape;4526;p48"/>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Nature Facts Quiz</a:t>
            </a:r>
            <a:endParaRPr/>
          </a:p>
        </p:txBody>
      </p:sp>
      <p:sp>
        <p:nvSpPr>
          <p:cNvPr id="4527" name="Google Shape;4527;p48"/>
          <p:cNvSpPr/>
          <p:nvPr/>
        </p:nvSpPr>
        <p:spPr>
          <a:xfrm>
            <a:off x="2407274" y="4232770"/>
            <a:ext cx="10874" cy="10900"/>
          </a:xfrm>
          <a:custGeom>
            <a:avLst/>
            <a:gdLst/>
            <a:ahLst/>
            <a:cxnLst/>
            <a:rect l="l" t="t" r="r" b="b"/>
            <a:pathLst>
              <a:path w="418" h="419" extrusionOk="0">
                <a:moveTo>
                  <a:pt x="278" y="1"/>
                </a:moveTo>
                <a:lnTo>
                  <a:pt x="0" y="279"/>
                </a:lnTo>
                <a:lnTo>
                  <a:pt x="139" y="418"/>
                </a:lnTo>
                <a:lnTo>
                  <a:pt x="418" y="140"/>
                </a:lnTo>
                <a:lnTo>
                  <a:pt x="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8" name="Google Shape;4528;p48"/>
          <p:cNvGrpSpPr/>
          <p:nvPr/>
        </p:nvGrpSpPr>
        <p:grpSpPr>
          <a:xfrm flipH="1">
            <a:off x="7297653" y="3590241"/>
            <a:ext cx="722905" cy="540722"/>
            <a:chOff x="1288291" y="3777091"/>
            <a:chExt cx="722905" cy="540722"/>
          </a:xfrm>
        </p:grpSpPr>
        <p:sp>
          <p:nvSpPr>
            <p:cNvPr id="4529" name="Google Shape;4529;p48"/>
            <p:cNvSpPr/>
            <p:nvPr/>
          </p:nvSpPr>
          <p:spPr>
            <a:xfrm>
              <a:off x="1338318" y="3991611"/>
              <a:ext cx="138712" cy="162204"/>
            </a:xfrm>
            <a:custGeom>
              <a:avLst/>
              <a:gdLst/>
              <a:ahLst/>
              <a:cxnLst/>
              <a:rect l="l" t="t" r="r" b="b"/>
              <a:pathLst>
                <a:path w="5332" h="6235" extrusionOk="0">
                  <a:moveTo>
                    <a:pt x="1577" y="1"/>
                  </a:moveTo>
                  <a:lnTo>
                    <a:pt x="1" y="603"/>
                  </a:lnTo>
                  <a:cubicBezTo>
                    <a:pt x="905" y="4752"/>
                    <a:pt x="5331" y="6235"/>
                    <a:pt x="5331" y="6235"/>
                  </a:cubicBezTo>
                  <a:cubicBezTo>
                    <a:pt x="1832" y="3106"/>
                    <a:pt x="1577" y="1"/>
                    <a:pt x="15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8"/>
            <p:cNvSpPr/>
            <p:nvPr/>
          </p:nvSpPr>
          <p:spPr>
            <a:xfrm>
              <a:off x="1310586" y="3978343"/>
              <a:ext cx="129060" cy="160408"/>
            </a:xfrm>
            <a:custGeom>
              <a:avLst/>
              <a:gdLst/>
              <a:ahLst/>
              <a:cxnLst/>
              <a:rect l="l" t="t" r="r" b="b"/>
              <a:pathLst>
                <a:path w="4961" h="6166" extrusionOk="0">
                  <a:moveTo>
                    <a:pt x="1785" y="1"/>
                  </a:moveTo>
                  <a:lnTo>
                    <a:pt x="1" y="210"/>
                  </a:lnTo>
                  <a:cubicBezTo>
                    <a:pt x="626" y="4381"/>
                    <a:pt x="4960" y="6166"/>
                    <a:pt x="4960" y="6166"/>
                  </a:cubicBezTo>
                  <a:cubicBezTo>
                    <a:pt x="1669" y="2828"/>
                    <a:pt x="1785" y="1"/>
                    <a:pt x="17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8"/>
            <p:cNvSpPr/>
            <p:nvPr/>
          </p:nvSpPr>
          <p:spPr>
            <a:xfrm>
              <a:off x="1288291" y="3980164"/>
              <a:ext cx="146516" cy="156168"/>
            </a:xfrm>
            <a:custGeom>
              <a:avLst/>
              <a:gdLst/>
              <a:ahLst/>
              <a:cxnLst/>
              <a:rect l="l" t="t" r="r" b="b"/>
              <a:pathLst>
                <a:path w="5632" h="6003" extrusionOk="0">
                  <a:moveTo>
                    <a:pt x="1553" y="0"/>
                  </a:moveTo>
                  <a:lnTo>
                    <a:pt x="0" y="696"/>
                  </a:lnTo>
                  <a:cubicBezTo>
                    <a:pt x="1136" y="4775"/>
                    <a:pt x="5632" y="6003"/>
                    <a:pt x="5632" y="6003"/>
                  </a:cubicBezTo>
                  <a:cubicBezTo>
                    <a:pt x="1993" y="3106"/>
                    <a:pt x="1553" y="0"/>
                    <a:pt x="1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8"/>
            <p:cNvSpPr/>
            <p:nvPr/>
          </p:nvSpPr>
          <p:spPr>
            <a:xfrm>
              <a:off x="1562593" y="4161645"/>
              <a:ext cx="97114" cy="112151"/>
            </a:xfrm>
            <a:custGeom>
              <a:avLst/>
              <a:gdLst/>
              <a:ahLst/>
              <a:cxnLst/>
              <a:rect l="l" t="t" r="r" b="b"/>
              <a:pathLst>
                <a:path w="3733" h="4311" fill="none" extrusionOk="0">
                  <a:moveTo>
                    <a:pt x="3732" y="0"/>
                  </a:moveTo>
                  <a:cubicBezTo>
                    <a:pt x="3732" y="0"/>
                    <a:pt x="2991" y="1507"/>
                    <a:pt x="1" y="4311"/>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1546932" y="4253269"/>
              <a:ext cx="27758" cy="64543"/>
            </a:xfrm>
            <a:custGeom>
              <a:avLst/>
              <a:gdLst/>
              <a:ahLst/>
              <a:cxnLst/>
              <a:rect l="l" t="t" r="r" b="b"/>
              <a:pathLst>
                <a:path w="1067" h="2481" fill="none" extrusionOk="0">
                  <a:moveTo>
                    <a:pt x="0" y="1"/>
                  </a:moveTo>
                  <a:cubicBezTo>
                    <a:pt x="0" y="1"/>
                    <a:pt x="1066" y="835"/>
                    <a:pt x="858" y="2481"/>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8"/>
            <p:cNvSpPr/>
            <p:nvPr/>
          </p:nvSpPr>
          <p:spPr>
            <a:xfrm>
              <a:off x="1547530" y="4273769"/>
              <a:ext cx="38606" cy="32597"/>
            </a:xfrm>
            <a:custGeom>
              <a:avLst/>
              <a:gdLst/>
              <a:ahLst/>
              <a:cxnLst/>
              <a:rect l="l" t="t" r="r" b="b"/>
              <a:pathLst>
                <a:path w="1484" h="1253" fill="none" extrusionOk="0">
                  <a:moveTo>
                    <a:pt x="1484" y="1229"/>
                  </a:moveTo>
                  <a:cubicBezTo>
                    <a:pt x="1484" y="1229"/>
                    <a:pt x="1113" y="186"/>
                    <a:pt x="580" y="1"/>
                  </a:cubicBezTo>
                  <a:cubicBezTo>
                    <a:pt x="580" y="1"/>
                    <a:pt x="464" y="603"/>
                    <a:pt x="1" y="1252"/>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8"/>
            <p:cNvSpPr/>
            <p:nvPr/>
          </p:nvSpPr>
          <p:spPr>
            <a:xfrm>
              <a:off x="1507129" y="3810754"/>
              <a:ext cx="227319" cy="216679"/>
            </a:xfrm>
            <a:custGeom>
              <a:avLst/>
              <a:gdLst/>
              <a:ahLst/>
              <a:cxnLst/>
              <a:rect l="l" t="t" r="r" b="b"/>
              <a:pathLst>
                <a:path w="8738" h="8329" extrusionOk="0">
                  <a:moveTo>
                    <a:pt x="372" y="0"/>
                  </a:moveTo>
                  <a:cubicBezTo>
                    <a:pt x="372" y="0"/>
                    <a:pt x="1" y="4450"/>
                    <a:pt x="2712" y="6999"/>
                  </a:cubicBezTo>
                  <a:cubicBezTo>
                    <a:pt x="3756" y="7973"/>
                    <a:pt x="4605" y="8329"/>
                    <a:pt x="5278" y="8329"/>
                  </a:cubicBezTo>
                  <a:cubicBezTo>
                    <a:pt x="5934" y="8329"/>
                    <a:pt x="6425" y="7990"/>
                    <a:pt x="6768" y="7555"/>
                  </a:cubicBezTo>
                  <a:cubicBezTo>
                    <a:pt x="8738" y="5052"/>
                    <a:pt x="7069" y="3106"/>
                    <a:pt x="3964" y="2225"/>
                  </a:cubicBezTo>
                  <a:cubicBezTo>
                    <a:pt x="1299" y="1460"/>
                    <a:pt x="372" y="0"/>
                    <a:pt x="3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1373282" y="3777091"/>
              <a:ext cx="637315" cy="473057"/>
            </a:xfrm>
            <a:custGeom>
              <a:avLst/>
              <a:gdLst/>
              <a:ahLst/>
              <a:cxnLst/>
              <a:rect l="l" t="t" r="r" b="b"/>
              <a:pathLst>
                <a:path w="24498" h="18184" extrusionOk="0">
                  <a:moveTo>
                    <a:pt x="14962" y="1"/>
                  </a:moveTo>
                  <a:cubicBezTo>
                    <a:pt x="12845" y="1"/>
                    <a:pt x="10636" y="1145"/>
                    <a:pt x="8970" y="4006"/>
                  </a:cubicBezTo>
                  <a:cubicBezTo>
                    <a:pt x="6768" y="7806"/>
                    <a:pt x="4219" y="10657"/>
                    <a:pt x="1554" y="11260"/>
                  </a:cubicBezTo>
                  <a:cubicBezTo>
                    <a:pt x="488" y="11515"/>
                    <a:pt x="1" y="12789"/>
                    <a:pt x="673" y="13647"/>
                  </a:cubicBezTo>
                  <a:cubicBezTo>
                    <a:pt x="2536" y="16018"/>
                    <a:pt x="6059" y="18183"/>
                    <a:pt x="10011" y="18183"/>
                  </a:cubicBezTo>
                  <a:cubicBezTo>
                    <a:pt x="12547" y="18183"/>
                    <a:pt x="15259" y="17292"/>
                    <a:pt x="17823" y="14991"/>
                  </a:cubicBezTo>
                  <a:cubicBezTo>
                    <a:pt x="24497" y="9012"/>
                    <a:pt x="22203" y="4238"/>
                    <a:pt x="19375" y="1758"/>
                  </a:cubicBezTo>
                  <a:cubicBezTo>
                    <a:pt x="18149" y="672"/>
                    <a:pt x="16583" y="1"/>
                    <a:pt x="149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8"/>
            <p:cNvSpPr/>
            <p:nvPr/>
          </p:nvSpPr>
          <p:spPr>
            <a:xfrm>
              <a:off x="1741654" y="3991012"/>
              <a:ext cx="45266" cy="45240"/>
            </a:xfrm>
            <a:custGeom>
              <a:avLst/>
              <a:gdLst/>
              <a:ahLst/>
              <a:cxnLst/>
              <a:rect l="l" t="t" r="r" b="b"/>
              <a:pathLst>
                <a:path w="1740" h="1739" extrusionOk="0">
                  <a:moveTo>
                    <a:pt x="882" y="1"/>
                  </a:moveTo>
                  <a:cubicBezTo>
                    <a:pt x="395" y="1"/>
                    <a:pt x="1" y="395"/>
                    <a:pt x="1" y="881"/>
                  </a:cubicBezTo>
                  <a:cubicBezTo>
                    <a:pt x="1" y="1345"/>
                    <a:pt x="395" y="1739"/>
                    <a:pt x="882" y="1739"/>
                  </a:cubicBezTo>
                  <a:cubicBezTo>
                    <a:pt x="1345" y="1739"/>
                    <a:pt x="1739" y="1345"/>
                    <a:pt x="1739" y="881"/>
                  </a:cubicBezTo>
                  <a:cubicBezTo>
                    <a:pt x="1739" y="395"/>
                    <a:pt x="1345" y="1"/>
                    <a:pt x="8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8"/>
            <p:cNvSpPr/>
            <p:nvPr/>
          </p:nvSpPr>
          <p:spPr>
            <a:xfrm>
              <a:off x="1422736" y="4148377"/>
              <a:ext cx="97088" cy="112151"/>
            </a:xfrm>
            <a:custGeom>
              <a:avLst/>
              <a:gdLst/>
              <a:ahLst/>
              <a:cxnLst/>
              <a:rect l="l" t="t" r="r" b="b"/>
              <a:pathLst>
                <a:path w="3732" h="4311" fill="none" extrusionOk="0">
                  <a:moveTo>
                    <a:pt x="3731" y="0"/>
                  </a:moveTo>
                  <a:cubicBezTo>
                    <a:pt x="3731" y="0"/>
                    <a:pt x="3013" y="1507"/>
                    <a:pt x="0" y="4311"/>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8"/>
            <p:cNvSpPr/>
            <p:nvPr/>
          </p:nvSpPr>
          <p:spPr>
            <a:xfrm>
              <a:off x="1407049" y="4240002"/>
              <a:ext cx="27758" cy="64543"/>
            </a:xfrm>
            <a:custGeom>
              <a:avLst/>
              <a:gdLst/>
              <a:ahLst/>
              <a:cxnLst/>
              <a:rect l="l" t="t" r="r" b="b"/>
              <a:pathLst>
                <a:path w="1067" h="2481" fill="none" extrusionOk="0">
                  <a:moveTo>
                    <a:pt x="1" y="1"/>
                  </a:moveTo>
                  <a:cubicBezTo>
                    <a:pt x="1" y="1"/>
                    <a:pt x="1067" y="835"/>
                    <a:pt x="858" y="2481"/>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1408272" y="4260502"/>
              <a:ext cx="38008" cy="32597"/>
            </a:xfrm>
            <a:custGeom>
              <a:avLst/>
              <a:gdLst/>
              <a:ahLst/>
              <a:cxnLst/>
              <a:rect l="l" t="t" r="r" b="b"/>
              <a:pathLst>
                <a:path w="1461" h="1253" fill="none" extrusionOk="0">
                  <a:moveTo>
                    <a:pt x="1460" y="1229"/>
                  </a:moveTo>
                  <a:cubicBezTo>
                    <a:pt x="1460" y="1229"/>
                    <a:pt x="1089" y="186"/>
                    <a:pt x="556" y="1"/>
                  </a:cubicBezTo>
                  <a:cubicBezTo>
                    <a:pt x="556" y="1"/>
                    <a:pt x="440" y="603"/>
                    <a:pt x="0" y="1252"/>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8"/>
            <p:cNvSpPr/>
            <p:nvPr/>
          </p:nvSpPr>
          <p:spPr>
            <a:xfrm>
              <a:off x="1401638" y="3896968"/>
              <a:ext cx="249744" cy="151355"/>
            </a:xfrm>
            <a:custGeom>
              <a:avLst/>
              <a:gdLst/>
              <a:ahLst/>
              <a:cxnLst/>
              <a:rect l="l" t="t" r="r" b="b"/>
              <a:pathLst>
                <a:path w="9600" h="5818" extrusionOk="0">
                  <a:moveTo>
                    <a:pt x="0" y="0"/>
                  </a:moveTo>
                  <a:cubicBezTo>
                    <a:pt x="0" y="0"/>
                    <a:pt x="1483" y="4218"/>
                    <a:pt x="5006" y="5446"/>
                  </a:cubicBezTo>
                  <a:cubicBezTo>
                    <a:pt x="5748" y="5707"/>
                    <a:pt x="6361" y="5817"/>
                    <a:pt x="6864" y="5817"/>
                  </a:cubicBezTo>
                  <a:cubicBezTo>
                    <a:pt x="8151" y="5817"/>
                    <a:pt x="8723" y="5094"/>
                    <a:pt x="8923" y="4311"/>
                  </a:cubicBezTo>
                  <a:cubicBezTo>
                    <a:pt x="9600" y="1643"/>
                    <a:pt x="7984" y="463"/>
                    <a:pt x="5487" y="463"/>
                  </a:cubicBezTo>
                  <a:cubicBezTo>
                    <a:pt x="5078" y="463"/>
                    <a:pt x="4645" y="495"/>
                    <a:pt x="4195" y="557"/>
                  </a:cubicBezTo>
                  <a:cubicBezTo>
                    <a:pt x="3712" y="630"/>
                    <a:pt x="3269" y="660"/>
                    <a:pt x="2867" y="660"/>
                  </a:cubicBezTo>
                  <a:cubicBezTo>
                    <a:pt x="990" y="660"/>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8"/>
            <p:cNvSpPr/>
            <p:nvPr/>
          </p:nvSpPr>
          <p:spPr>
            <a:xfrm>
              <a:off x="1823055" y="3990414"/>
              <a:ext cx="138088" cy="37410"/>
            </a:xfrm>
            <a:custGeom>
              <a:avLst/>
              <a:gdLst/>
              <a:ahLst/>
              <a:cxnLst/>
              <a:rect l="l" t="t" r="r" b="b"/>
              <a:pathLst>
                <a:path w="5308" h="1438" extrusionOk="0">
                  <a:moveTo>
                    <a:pt x="1" y="0"/>
                  </a:moveTo>
                  <a:lnTo>
                    <a:pt x="1762" y="1437"/>
                  </a:lnTo>
                  <a:lnTo>
                    <a:pt x="5308" y="649"/>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8"/>
            <p:cNvSpPr/>
            <p:nvPr/>
          </p:nvSpPr>
          <p:spPr>
            <a:xfrm>
              <a:off x="1755520" y="3925897"/>
              <a:ext cx="59132" cy="25963"/>
            </a:xfrm>
            <a:custGeom>
              <a:avLst/>
              <a:gdLst/>
              <a:ahLst/>
              <a:cxnLst/>
              <a:rect l="l" t="t" r="r" b="b"/>
              <a:pathLst>
                <a:path w="2273" h="998" fill="none" extrusionOk="0">
                  <a:moveTo>
                    <a:pt x="2272" y="1"/>
                  </a:moveTo>
                  <a:cubicBezTo>
                    <a:pt x="2272" y="1"/>
                    <a:pt x="1994" y="858"/>
                    <a:pt x="1113" y="928"/>
                  </a:cubicBezTo>
                  <a:cubicBezTo>
                    <a:pt x="233" y="997"/>
                    <a:pt x="1" y="140"/>
                    <a:pt x="1" y="140"/>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8"/>
            <p:cNvSpPr/>
            <p:nvPr/>
          </p:nvSpPr>
          <p:spPr>
            <a:xfrm>
              <a:off x="1876126" y="3916870"/>
              <a:ext cx="41000" cy="24740"/>
            </a:xfrm>
            <a:custGeom>
              <a:avLst/>
              <a:gdLst/>
              <a:ahLst/>
              <a:cxnLst/>
              <a:rect l="l" t="t" r="r" b="b"/>
              <a:pathLst>
                <a:path w="1576" h="951" fill="none" extrusionOk="0">
                  <a:moveTo>
                    <a:pt x="0" y="70"/>
                  </a:moveTo>
                  <a:cubicBezTo>
                    <a:pt x="0" y="70"/>
                    <a:pt x="185" y="950"/>
                    <a:pt x="881" y="811"/>
                  </a:cubicBezTo>
                  <a:cubicBezTo>
                    <a:pt x="1437" y="695"/>
                    <a:pt x="1576" y="0"/>
                    <a:pt x="1576" y="0"/>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8"/>
            <p:cNvSpPr/>
            <p:nvPr/>
          </p:nvSpPr>
          <p:spPr>
            <a:xfrm>
              <a:off x="1823055" y="3939763"/>
              <a:ext cx="188140" cy="74195"/>
            </a:xfrm>
            <a:custGeom>
              <a:avLst/>
              <a:gdLst/>
              <a:ahLst/>
              <a:cxnLst/>
              <a:rect l="l" t="t" r="r" b="b"/>
              <a:pathLst>
                <a:path w="7232" h="2852" extrusionOk="0">
                  <a:moveTo>
                    <a:pt x="1391" y="1"/>
                  </a:moveTo>
                  <a:lnTo>
                    <a:pt x="1" y="1947"/>
                  </a:lnTo>
                  <a:lnTo>
                    <a:pt x="7231" y="2851"/>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48"/>
          <p:cNvGrpSpPr/>
          <p:nvPr/>
        </p:nvGrpSpPr>
        <p:grpSpPr>
          <a:xfrm>
            <a:off x="1307781" y="1604646"/>
            <a:ext cx="1099498" cy="557632"/>
            <a:chOff x="1100281" y="1325671"/>
            <a:chExt cx="1099498" cy="557632"/>
          </a:xfrm>
        </p:grpSpPr>
        <p:sp>
          <p:nvSpPr>
            <p:cNvPr id="4547" name="Google Shape;4547;p48"/>
            <p:cNvSpPr/>
            <p:nvPr/>
          </p:nvSpPr>
          <p:spPr>
            <a:xfrm>
              <a:off x="1639780" y="1354340"/>
              <a:ext cx="559999" cy="329402"/>
            </a:xfrm>
            <a:custGeom>
              <a:avLst/>
              <a:gdLst/>
              <a:ahLst/>
              <a:cxnLst/>
              <a:rect l="l" t="t" r="r" b="b"/>
              <a:pathLst>
                <a:path w="21526" h="12662" extrusionOk="0">
                  <a:moveTo>
                    <a:pt x="17562" y="0"/>
                  </a:moveTo>
                  <a:cubicBezTo>
                    <a:pt x="16729" y="0"/>
                    <a:pt x="15699" y="92"/>
                    <a:pt x="14438" y="309"/>
                  </a:cubicBezTo>
                  <a:cubicBezTo>
                    <a:pt x="7185" y="1537"/>
                    <a:pt x="2063" y="5662"/>
                    <a:pt x="2063" y="5662"/>
                  </a:cubicBezTo>
                  <a:cubicBezTo>
                    <a:pt x="0" y="7053"/>
                    <a:pt x="441" y="9927"/>
                    <a:pt x="2712" y="11039"/>
                  </a:cubicBezTo>
                  <a:cubicBezTo>
                    <a:pt x="3236" y="11296"/>
                    <a:pt x="3717" y="11394"/>
                    <a:pt x="4147" y="11394"/>
                  </a:cubicBezTo>
                  <a:cubicBezTo>
                    <a:pt x="5579" y="11394"/>
                    <a:pt x="6443" y="10298"/>
                    <a:pt x="6443" y="10297"/>
                  </a:cubicBezTo>
                  <a:lnTo>
                    <a:pt x="6443" y="10297"/>
                  </a:lnTo>
                  <a:cubicBezTo>
                    <a:pt x="6443" y="10298"/>
                    <a:pt x="6188" y="12661"/>
                    <a:pt x="9062" y="12661"/>
                  </a:cubicBezTo>
                  <a:cubicBezTo>
                    <a:pt x="11935" y="12661"/>
                    <a:pt x="11379" y="9834"/>
                    <a:pt x="11379" y="9834"/>
                  </a:cubicBezTo>
                  <a:lnTo>
                    <a:pt x="11379" y="9834"/>
                  </a:lnTo>
                  <a:cubicBezTo>
                    <a:pt x="11379" y="9834"/>
                    <a:pt x="11924" y="11134"/>
                    <a:pt x="13365" y="11134"/>
                  </a:cubicBezTo>
                  <a:cubicBezTo>
                    <a:pt x="13579" y="11134"/>
                    <a:pt x="13813" y="11105"/>
                    <a:pt x="14068" y="11039"/>
                  </a:cubicBezTo>
                  <a:cubicBezTo>
                    <a:pt x="16038" y="10552"/>
                    <a:pt x="15064" y="8351"/>
                    <a:pt x="15064" y="8351"/>
                  </a:cubicBezTo>
                  <a:lnTo>
                    <a:pt x="15064" y="8351"/>
                  </a:lnTo>
                  <a:cubicBezTo>
                    <a:pt x="15064" y="8351"/>
                    <a:pt x="15622" y="8817"/>
                    <a:pt x="16426" y="8817"/>
                  </a:cubicBezTo>
                  <a:cubicBezTo>
                    <a:pt x="16770" y="8817"/>
                    <a:pt x="17158" y="8732"/>
                    <a:pt x="17567" y="8490"/>
                  </a:cubicBezTo>
                  <a:cubicBezTo>
                    <a:pt x="18934" y="7702"/>
                    <a:pt x="17683" y="5662"/>
                    <a:pt x="17683" y="5662"/>
                  </a:cubicBezTo>
                  <a:lnTo>
                    <a:pt x="17683" y="5662"/>
                  </a:lnTo>
                  <a:cubicBezTo>
                    <a:pt x="17683" y="5662"/>
                    <a:pt x="18046" y="5813"/>
                    <a:pt x="18520" y="5813"/>
                  </a:cubicBezTo>
                  <a:cubicBezTo>
                    <a:pt x="19011" y="5813"/>
                    <a:pt x="19622" y="5651"/>
                    <a:pt x="20070" y="4990"/>
                  </a:cubicBezTo>
                  <a:cubicBezTo>
                    <a:pt x="20951" y="3669"/>
                    <a:pt x="19699" y="2511"/>
                    <a:pt x="19699" y="2511"/>
                  </a:cubicBezTo>
                  <a:cubicBezTo>
                    <a:pt x="21040" y="2070"/>
                    <a:pt x="21526" y="0"/>
                    <a:pt x="175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8"/>
            <p:cNvSpPr/>
            <p:nvPr/>
          </p:nvSpPr>
          <p:spPr>
            <a:xfrm>
              <a:off x="1708511" y="1763894"/>
              <a:ext cx="43419" cy="85641"/>
            </a:xfrm>
            <a:custGeom>
              <a:avLst/>
              <a:gdLst/>
              <a:ahLst/>
              <a:cxnLst/>
              <a:rect l="l" t="t" r="r" b="b"/>
              <a:pathLst>
                <a:path w="1669" h="3292" fill="none" extrusionOk="0">
                  <a:moveTo>
                    <a:pt x="0" y="1"/>
                  </a:moveTo>
                  <a:cubicBezTo>
                    <a:pt x="0" y="1"/>
                    <a:pt x="1669" y="1090"/>
                    <a:pt x="348" y="3291"/>
                  </a:cubicBezTo>
                </a:path>
              </a:pathLst>
            </a:custGeom>
            <a:noFill/>
            <a:ln w="191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8"/>
            <p:cNvSpPr/>
            <p:nvPr/>
          </p:nvSpPr>
          <p:spPr>
            <a:xfrm>
              <a:off x="1689806" y="1839858"/>
              <a:ext cx="70579" cy="24142"/>
            </a:xfrm>
            <a:custGeom>
              <a:avLst/>
              <a:gdLst/>
              <a:ahLst/>
              <a:cxnLst/>
              <a:rect l="l" t="t" r="r" b="b"/>
              <a:pathLst>
                <a:path w="2713" h="928" fill="none" extrusionOk="0">
                  <a:moveTo>
                    <a:pt x="1" y="418"/>
                  </a:moveTo>
                  <a:cubicBezTo>
                    <a:pt x="1" y="418"/>
                    <a:pt x="1577" y="1"/>
                    <a:pt x="2712" y="928"/>
                  </a:cubicBezTo>
                </a:path>
              </a:pathLst>
            </a:custGeom>
            <a:noFill/>
            <a:ln w="191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8"/>
            <p:cNvSpPr/>
            <p:nvPr/>
          </p:nvSpPr>
          <p:spPr>
            <a:xfrm>
              <a:off x="1717538" y="1839260"/>
              <a:ext cx="42248" cy="35589"/>
            </a:xfrm>
            <a:custGeom>
              <a:avLst/>
              <a:gdLst/>
              <a:ahLst/>
              <a:cxnLst/>
              <a:rect l="l" t="t" r="r" b="b"/>
              <a:pathLst>
                <a:path w="1624" h="1368" fill="none" extrusionOk="0">
                  <a:moveTo>
                    <a:pt x="1021" y="1368"/>
                  </a:moveTo>
                  <a:cubicBezTo>
                    <a:pt x="488" y="603"/>
                    <a:pt x="1" y="418"/>
                    <a:pt x="1" y="418"/>
                  </a:cubicBezTo>
                  <a:cubicBezTo>
                    <a:pt x="1" y="418"/>
                    <a:pt x="812" y="0"/>
                    <a:pt x="1623" y="279"/>
                  </a:cubicBezTo>
                </a:path>
              </a:pathLst>
            </a:custGeom>
            <a:noFill/>
            <a:ln w="191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8"/>
            <p:cNvSpPr/>
            <p:nvPr/>
          </p:nvSpPr>
          <p:spPr>
            <a:xfrm>
              <a:off x="1406451" y="1325671"/>
              <a:ext cx="501647" cy="499280"/>
            </a:xfrm>
            <a:custGeom>
              <a:avLst/>
              <a:gdLst/>
              <a:ahLst/>
              <a:cxnLst/>
              <a:rect l="l" t="t" r="r" b="b"/>
              <a:pathLst>
                <a:path w="19283" h="19192" extrusionOk="0">
                  <a:moveTo>
                    <a:pt x="12523" y="0"/>
                  </a:moveTo>
                  <a:cubicBezTo>
                    <a:pt x="12134" y="0"/>
                    <a:pt x="11743" y="51"/>
                    <a:pt x="11356" y="159"/>
                  </a:cubicBezTo>
                  <a:cubicBezTo>
                    <a:pt x="10151" y="484"/>
                    <a:pt x="8807" y="1226"/>
                    <a:pt x="8066" y="3589"/>
                  </a:cubicBezTo>
                  <a:cubicBezTo>
                    <a:pt x="7078" y="6833"/>
                    <a:pt x="6722" y="9026"/>
                    <a:pt x="4438" y="9026"/>
                  </a:cubicBezTo>
                  <a:cubicBezTo>
                    <a:pt x="4094" y="9026"/>
                    <a:pt x="3707" y="8976"/>
                    <a:pt x="3268" y="8873"/>
                  </a:cubicBezTo>
                  <a:cubicBezTo>
                    <a:pt x="2272" y="8637"/>
                    <a:pt x="1607" y="8420"/>
                    <a:pt x="1157" y="8420"/>
                  </a:cubicBezTo>
                  <a:cubicBezTo>
                    <a:pt x="329" y="8420"/>
                    <a:pt x="230" y="9153"/>
                    <a:pt x="140" y="11840"/>
                  </a:cubicBezTo>
                  <a:cubicBezTo>
                    <a:pt x="1" y="15038"/>
                    <a:pt x="2318" y="17680"/>
                    <a:pt x="5864" y="18653"/>
                  </a:cubicBezTo>
                  <a:cubicBezTo>
                    <a:pt x="7133" y="19011"/>
                    <a:pt x="8372" y="19191"/>
                    <a:pt x="9550" y="19191"/>
                  </a:cubicBezTo>
                  <a:cubicBezTo>
                    <a:pt x="14095" y="19191"/>
                    <a:pt x="17742" y="16513"/>
                    <a:pt x="18772" y="11029"/>
                  </a:cubicBezTo>
                  <a:cubicBezTo>
                    <a:pt x="19282" y="8271"/>
                    <a:pt x="18494" y="4980"/>
                    <a:pt x="17683" y="3427"/>
                  </a:cubicBezTo>
                  <a:cubicBezTo>
                    <a:pt x="16666" y="1491"/>
                    <a:pt x="14625" y="0"/>
                    <a:pt x="12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8"/>
            <p:cNvSpPr/>
            <p:nvPr/>
          </p:nvSpPr>
          <p:spPr>
            <a:xfrm>
              <a:off x="1440219" y="1602055"/>
              <a:ext cx="440746" cy="222818"/>
            </a:xfrm>
            <a:custGeom>
              <a:avLst/>
              <a:gdLst/>
              <a:ahLst/>
              <a:cxnLst/>
              <a:rect l="l" t="t" r="r" b="b"/>
              <a:pathLst>
                <a:path w="16942" h="8565" extrusionOk="0">
                  <a:moveTo>
                    <a:pt x="14123" y="1"/>
                  </a:moveTo>
                  <a:cubicBezTo>
                    <a:pt x="11343" y="1"/>
                    <a:pt x="11444" y="4666"/>
                    <a:pt x="7115" y="5387"/>
                  </a:cubicBezTo>
                  <a:cubicBezTo>
                    <a:pt x="6195" y="5536"/>
                    <a:pt x="5301" y="5596"/>
                    <a:pt x="4458" y="5596"/>
                  </a:cubicBezTo>
                  <a:cubicBezTo>
                    <a:pt x="2667" y="5596"/>
                    <a:pt x="1103" y="5323"/>
                    <a:pt x="0" y="5040"/>
                  </a:cubicBezTo>
                  <a:lnTo>
                    <a:pt x="0" y="5040"/>
                  </a:lnTo>
                  <a:cubicBezTo>
                    <a:pt x="997" y="6430"/>
                    <a:pt x="2596" y="7496"/>
                    <a:pt x="4566" y="8029"/>
                  </a:cubicBezTo>
                  <a:cubicBezTo>
                    <a:pt x="5831" y="8385"/>
                    <a:pt x="7066" y="8565"/>
                    <a:pt x="8241" y="8565"/>
                  </a:cubicBezTo>
                  <a:cubicBezTo>
                    <a:pt x="12188" y="8565"/>
                    <a:pt x="15459" y="6541"/>
                    <a:pt x="16941" y="2398"/>
                  </a:cubicBezTo>
                  <a:cubicBezTo>
                    <a:pt x="16779" y="1401"/>
                    <a:pt x="16246" y="497"/>
                    <a:pt x="14972" y="127"/>
                  </a:cubicBezTo>
                  <a:cubicBezTo>
                    <a:pt x="14660" y="40"/>
                    <a:pt x="14380" y="1"/>
                    <a:pt x="14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779038" y="1519119"/>
              <a:ext cx="91079" cy="38086"/>
            </a:xfrm>
            <a:custGeom>
              <a:avLst/>
              <a:gdLst/>
              <a:ahLst/>
              <a:cxnLst/>
              <a:rect l="l" t="t" r="r" b="b"/>
              <a:pathLst>
                <a:path w="3501" h="1464" extrusionOk="0">
                  <a:moveTo>
                    <a:pt x="1" y="0"/>
                  </a:moveTo>
                  <a:lnTo>
                    <a:pt x="1" y="0"/>
                  </a:lnTo>
                  <a:cubicBezTo>
                    <a:pt x="453" y="1177"/>
                    <a:pt x="1362" y="1464"/>
                    <a:pt x="2140" y="1464"/>
                  </a:cubicBezTo>
                  <a:cubicBezTo>
                    <a:pt x="2879" y="1464"/>
                    <a:pt x="3500" y="1206"/>
                    <a:pt x="3500" y="1206"/>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100281" y="1354340"/>
              <a:ext cx="560025" cy="329402"/>
            </a:xfrm>
            <a:custGeom>
              <a:avLst/>
              <a:gdLst/>
              <a:ahLst/>
              <a:cxnLst/>
              <a:rect l="l" t="t" r="r" b="b"/>
              <a:pathLst>
                <a:path w="21527" h="12662" extrusionOk="0">
                  <a:moveTo>
                    <a:pt x="3951" y="0"/>
                  </a:moveTo>
                  <a:cubicBezTo>
                    <a:pt x="1" y="0"/>
                    <a:pt x="487" y="2070"/>
                    <a:pt x="1827" y="2511"/>
                  </a:cubicBezTo>
                  <a:cubicBezTo>
                    <a:pt x="1827" y="2511"/>
                    <a:pt x="576" y="3669"/>
                    <a:pt x="1457" y="4990"/>
                  </a:cubicBezTo>
                  <a:cubicBezTo>
                    <a:pt x="1905" y="5651"/>
                    <a:pt x="2509" y="5813"/>
                    <a:pt x="2995" y="5813"/>
                  </a:cubicBezTo>
                  <a:cubicBezTo>
                    <a:pt x="3463" y="5813"/>
                    <a:pt x="3820" y="5662"/>
                    <a:pt x="3820" y="5662"/>
                  </a:cubicBezTo>
                  <a:lnTo>
                    <a:pt x="3820" y="5662"/>
                  </a:lnTo>
                  <a:cubicBezTo>
                    <a:pt x="3820" y="5662"/>
                    <a:pt x="2569" y="7702"/>
                    <a:pt x="3960" y="8490"/>
                  </a:cubicBezTo>
                  <a:cubicBezTo>
                    <a:pt x="4369" y="8732"/>
                    <a:pt x="4757" y="8817"/>
                    <a:pt x="5100" y="8817"/>
                  </a:cubicBezTo>
                  <a:cubicBezTo>
                    <a:pt x="5905" y="8817"/>
                    <a:pt x="6462" y="8351"/>
                    <a:pt x="6462" y="8351"/>
                  </a:cubicBezTo>
                  <a:lnTo>
                    <a:pt x="6462" y="8351"/>
                  </a:lnTo>
                  <a:cubicBezTo>
                    <a:pt x="6462" y="8351"/>
                    <a:pt x="5489" y="10552"/>
                    <a:pt x="7459" y="11039"/>
                  </a:cubicBezTo>
                  <a:cubicBezTo>
                    <a:pt x="7714" y="11105"/>
                    <a:pt x="7948" y="11134"/>
                    <a:pt x="8162" y="11134"/>
                  </a:cubicBezTo>
                  <a:cubicBezTo>
                    <a:pt x="9603" y="11134"/>
                    <a:pt x="10147" y="9834"/>
                    <a:pt x="10147" y="9834"/>
                  </a:cubicBezTo>
                  <a:lnTo>
                    <a:pt x="10147" y="9834"/>
                  </a:lnTo>
                  <a:cubicBezTo>
                    <a:pt x="10147" y="9834"/>
                    <a:pt x="9568" y="12661"/>
                    <a:pt x="12442" y="12661"/>
                  </a:cubicBezTo>
                  <a:cubicBezTo>
                    <a:pt x="15315" y="12661"/>
                    <a:pt x="15084" y="10298"/>
                    <a:pt x="15084" y="10297"/>
                  </a:cubicBezTo>
                  <a:lnTo>
                    <a:pt x="15084" y="10297"/>
                  </a:lnTo>
                  <a:cubicBezTo>
                    <a:pt x="15084" y="10298"/>
                    <a:pt x="15934" y="11394"/>
                    <a:pt x="17360" y="11394"/>
                  </a:cubicBezTo>
                  <a:cubicBezTo>
                    <a:pt x="17788" y="11394"/>
                    <a:pt x="18268" y="11296"/>
                    <a:pt x="18792" y="11039"/>
                  </a:cubicBezTo>
                  <a:cubicBezTo>
                    <a:pt x="21086" y="9927"/>
                    <a:pt x="21526" y="7053"/>
                    <a:pt x="19441" y="5662"/>
                  </a:cubicBezTo>
                  <a:cubicBezTo>
                    <a:pt x="19441" y="5662"/>
                    <a:pt x="14319" y="1537"/>
                    <a:pt x="7065" y="309"/>
                  </a:cubicBezTo>
                  <a:cubicBezTo>
                    <a:pt x="5809" y="92"/>
                    <a:pt x="4782" y="0"/>
                    <a:pt x="3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849591" y="1458816"/>
              <a:ext cx="22919" cy="17534"/>
            </a:xfrm>
            <a:custGeom>
              <a:avLst/>
              <a:gdLst/>
              <a:ahLst/>
              <a:cxnLst/>
              <a:rect l="l" t="t" r="r" b="b"/>
              <a:pathLst>
                <a:path w="881" h="674" fill="none" extrusionOk="0">
                  <a:moveTo>
                    <a:pt x="881" y="325"/>
                  </a:moveTo>
                  <a:cubicBezTo>
                    <a:pt x="788" y="94"/>
                    <a:pt x="533" y="1"/>
                    <a:pt x="302" y="94"/>
                  </a:cubicBezTo>
                  <a:cubicBezTo>
                    <a:pt x="93" y="186"/>
                    <a:pt x="0" y="464"/>
                    <a:pt x="93" y="673"/>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752529" y="1462458"/>
              <a:ext cx="34990" cy="22919"/>
            </a:xfrm>
            <a:custGeom>
              <a:avLst/>
              <a:gdLst/>
              <a:ahLst/>
              <a:cxnLst/>
              <a:rect l="l" t="t" r="r" b="b"/>
              <a:pathLst>
                <a:path w="1345" h="881" fill="none" extrusionOk="0">
                  <a:moveTo>
                    <a:pt x="1252" y="881"/>
                  </a:moveTo>
                  <a:cubicBezTo>
                    <a:pt x="1344" y="533"/>
                    <a:pt x="1136" y="185"/>
                    <a:pt x="788" y="93"/>
                  </a:cubicBezTo>
                  <a:cubicBezTo>
                    <a:pt x="464" y="0"/>
                    <a:pt x="93" y="209"/>
                    <a:pt x="0" y="533"/>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8"/>
            <p:cNvSpPr/>
            <p:nvPr/>
          </p:nvSpPr>
          <p:spPr>
            <a:xfrm>
              <a:off x="1779038" y="1484753"/>
              <a:ext cx="129659" cy="66468"/>
            </a:xfrm>
            <a:custGeom>
              <a:avLst/>
              <a:gdLst/>
              <a:ahLst/>
              <a:cxnLst/>
              <a:rect l="l" t="t" r="r" b="b"/>
              <a:pathLst>
                <a:path w="4984" h="2555" extrusionOk="0">
                  <a:moveTo>
                    <a:pt x="1948" y="0"/>
                  </a:moveTo>
                  <a:cubicBezTo>
                    <a:pt x="1948" y="0"/>
                    <a:pt x="1322" y="974"/>
                    <a:pt x="1" y="1321"/>
                  </a:cubicBezTo>
                  <a:cubicBezTo>
                    <a:pt x="1" y="1321"/>
                    <a:pt x="1571" y="2555"/>
                    <a:pt x="4089" y="2555"/>
                  </a:cubicBezTo>
                  <a:cubicBezTo>
                    <a:pt x="4375" y="2555"/>
                    <a:pt x="4674" y="2539"/>
                    <a:pt x="4983" y="2503"/>
                  </a:cubicBezTo>
                  <a:cubicBezTo>
                    <a:pt x="4983" y="2503"/>
                    <a:pt x="3593" y="1600"/>
                    <a:pt x="3199" y="649"/>
                  </a:cubicBezTo>
                  <a:cubicBezTo>
                    <a:pt x="3199" y="649"/>
                    <a:pt x="2944" y="93"/>
                    <a:pt x="19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8"/>
            <p:cNvSpPr/>
            <p:nvPr/>
          </p:nvSpPr>
          <p:spPr>
            <a:xfrm>
              <a:off x="1584914" y="1766912"/>
              <a:ext cx="52472" cy="83222"/>
            </a:xfrm>
            <a:custGeom>
              <a:avLst/>
              <a:gdLst/>
              <a:ahLst/>
              <a:cxnLst/>
              <a:rect l="l" t="t" r="r" b="b"/>
              <a:pathLst>
                <a:path w="2017" h="3199" fill="none" extrusionOk="0">
                  <a:moveTo>
                    <a:pt x="858" y="0"/>
                  </a:moveTo>
                  <a:cubicBezTo>
                    <a:pt x="858" y="0"/>
                    <a:pt x="2017" y="1600"/>
                    <a:pt x="0" y="3199"/>
                  </a:cubicBezTo>
                </a:path>
              </a:pathLst>
            </a:custGeom>
            <a:noFill/>
            <a:ln w="191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48"/>
            <p:cNvSpPr/>
            <p:nvPr/>
          </p:nvSpPr>
          <p:spPr>
            <a:xfrm>
              <a:off x="1558379" y="1840456"/>
              <a:ext cx="61525" cy="38008"/>
            </a:xfrm>
            <a:custGeom>
              <a:avLst/>
              <a:gdLst/>
              <a:ahLst/>
              <a:cxnLst/>
              <a:rect l="l" t="t" r="r" b="b"/>
              <a:pathLst>
                <a:path w="2365" h="1461" fill="none" extrusionOk="0">
                  <a:moveTo>
                    <a:pt x="1" y="1"/>
                  </a:moveTo>
                  <a:cubicBezTo>
                    <a:pt x="1" y="1"/>
                    <a:pt x="1623" y="186"/>
                    <a:pt x="2365" y="1461"/>
                  </a:cubicBezTo>
                </a:path>
              </a:pathLst>
            </a:custGeom>
            <a:noFill/>
            <a:ln w="191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1584914" y="1847688"/>
              <a:ext cx="40427" cy="35615"/>
            </a:xfrm>
            <a:custGeom>
              <a:avLst/>
              <a:gdLst/>
              <a:ahLst/>
              <a:cxnLst/>
              <a:rect l="l" t="t" r="r" b="b"/>
              <a:pathLst>
                <a:path w="1554" h="1369" fill="none" extrusionOk="0">
                  <a:moveTo>
                    <a:pt x="603" y="1368"/>
                  </a:moveTo>
                  <a:cubicBezTo>
                    <a:pt x="371" y="441"/>
                    <a:pt x="0" y="94"/>
                    <a:pt x="0" y="94"/>
                  </a:cubicBezTo>
                  <a:cubicBezTo>
                    <a:pt x="0" y="94"/>
                    <a:pt x="904" y="1"/>
                    <a:pt x="1553" y="557"/>
                  </a:cubicBezTo>
                </a:path>
              </a:pathLst>
            </a:custGeom>
            <a:noFill/>
            <a:ln w="191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48"/>
          <p:cNvGrpSpPr/>
          <p:nvPr/>
        </p:nvGrpSpPr>
        <p:grpSpPr>
          <a:xfrm>
            <a:off x="1152186" y="3281234"/>
            <a:ext cx="658388" cy="564499"/>
            <a:chOff x="1320836" y="2091709"/>
            <a:chExt cx="658388" cy="564499"/>
          </a:xfrm>
        </p:grpSpPr>
        <p:sp>
          <p:nvSpPr>
            <p:cNvPr id="4562" name="Google Shape;4562;p48"/>
            <p:cNvSpPr/>
            <p:nvPr/>
          </p:nvSpPr>
          <p:spPr>
            <a:xfrm>
              <a:off x="1408870" y="2480139"/>
              <a:ext cx="138686" cy="108561"/>
            </a:xfrm>
            <a:custGeom>
              <a:avLst/>
              <a:gdLst/>
              <a:ahLst/>
              <a:cxnLst/>
              <a:rect l="l" t="t" r="r" b="b"/>
              <a:pathLst>
                <a:path w="5331" h="4173" extrusionOk="0">
                  <a:moveTo>
                    <a:pt x="1368" y="1"/>
                  </a:moveTo>
                  <a:lnTo>
                    <a:pt x="0" y="580"/>
                  </a:lnTo>
                  <a:cubicBezTo>
                    <a:pt x="1483" y="3755"/>
                    <a:pt x="5331" y="4172"/>
                    <a:pt x="5331" y="4172"/>
                  </a:cubicBezTo>
                  <a:cubicBezTo>
                    <a:pt x="1947" y="2272"/>
                    <a:pt x="1368" y="1"/>
                    <a:pt x="13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8"/>
            <p:cNvSpPr/>
            <p:nvPr/>
          </p:nvSpPr>
          <p:spPr>
            <a:xfrm>
              <a:off x="1394406" y="2487970"/>
              <a:ext cx="148936" cy="100132"/>
            </a:xfrm>
            <a:custGeom>
              <a:avLst/>
              <a:gdLst/>
              <a:ahLst/>
              <a:cxnLst/>
              <a:rect l="l" t="t" r="r" b="b"/>
              <a:pathLst>
                <a:path w="5725" h="3849" extrusionOk="0">
                  <a:moveTo>
                    <a:pt x="1066" y="1"/>
                  </a:moveTo>
                  <a:lnTo>
                    <a:pt x="0" y="928"/>
                  </a:lnTo>
                  <a:cubicBezTo>
                    <a:pt x="1772" y="3785"/>
                    <a:pt x="5384" y="3848"/>
                    <a:pt x="5702" y="3848"/>
                  </a:cubicBezTo>
                  <a:cubicBezTo>
                    <a:pt x="5717" y="3848"/>
                    <a:pt x="5724" y="3848"/>
                    <a:pt x="5724" y="3848"/>
                  </a:cubicBezTo>
                  <a:cubicBezTo>
                    <a:pt x="2132" y="2388"/>
                    <a:pt x="1066"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1724172" y="2285417"/>
              <a:ext cx="255051" cy="186241"/>
            </a:xfrm>
            <a:custGeom>
              <a:avLst/>
              <a:gdLst/>
              <a:ahLst/>
              <a:cxnLst/>
              <a:rect l="l" t="t" r="r" b="b"/>
              <a:pathLst>
                <a:path w="9804" h="7159" extrusionOk="0">
                  <a:moveTo>
                    <a:pt x="3222" y="0"/>
                  </a:moveTo>
                  <a:cubicBezTo>
                    <a:pt x="3222" y="0"/>
                    <a:pt x="1" y="742"/>
                    <a:pt x="1252" y="4936"/>
                  </a:cubicBezTo>
                  <a:cubicBezTo>
                    <a:pt x="1719" y="6471"/>
                    <a:pt x="2979" y="7159"/>
                    <a:pt x="4393" y="7159"/>
                  </a:cubicBezTo>
                  <a:cubicBezTo>
                    <a:pt x="6845" y="7159"/>
                    <a:pt x="9760" y="5091"/>
                    <a:pt x="9804" y="1785"/>
                  </a:cubicBezTo>
                  <a:lnTo>
                    <a:pt x="9804" y="1785"/>
                  </a:lnTo>
                  <a:cubicBezTo>
                    <a:pt x="9804" y="1785"/>
                    <a:pt x="9153" y="2120"/>
                    <a:pt x="8072" y="2120"/>
                  </a:cubicBezTo>
                  <a:cubicBezTo>
                    <a:pt x="6880" y="2120"/>
                    <a:pt x="5166" y="1713"/>
                    <a:pt x="32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1366050" y="2484354"/>
              <a:ext cx="144123" cy="101927"/>
            </a:xfrm>
            <a:custGeom>
              <a:avLst/>
              <a:gdLst/>
              <a:ahLst/>
              <a:cxnLst/>
              <a:rect l="l" t="t" r="r" b="b"/>
              <a:pathLst>
                <a:path w="5540" h="3918" extrusionOk="0">
                  <a:moveTo>
                    <a:pt x="1345" y="1"/>
                  </a:moveTo>
                  <a:lnTo>
                    <a:pt x="1" y="650"/>
                  </a:lnTo>
                  <a:cubicBezTo>
                    <a:pt x="1669" y="3732"/>
                    <a:pt x="5540" y="3918"/>
                    <a:pt x="5540" y="3918"/>
                  </a:cubicBezTo>
                  <a:cubicBezTo>
                    <a:pt x="2040" y="2226"/>
                    <a:pt x="1345" y="1"/>
                    <a:pt x="13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8"/>
            <p:cNvSpPr/>
            <p:nvPr/>
          </p:nvSpPr>
          <p:spPr>
            <a:xfrm>
              <a:off x="1353407" y="2493407"/>
              <a:ext cx="152552" cy="93056"/>
            </a:xfrm>
            <a:custGeom>
              <a:avLst/>
              <a:gdLst/>
              <a:ahLst/>
              <a:cxnLst/>
              <a:rect l="l" t="t" r="r" b="b"/>
              <a:pathLst>
                <a:path w="5864" h="3577" extrusionOk="0">
                  <a:moveTo>
                    <a:pt x="997" y="1"/>
                  </a:moveTo>
                  <a:lnTo>
                    <a:pt x="0" y="974"/>
                  </a:lnTo>
                  <a:cubicBezTo>
                    <a:pt x="1670" y="3382"/>
                    <a:pt x="4658" y="3577"/>
                    <a:pt x="5583" y="3577"/>
                  </a:cubicBezTo>
                  <a:cubicBezTo>
                    <a:pt x="5762" y="3577"/>
                    <a:pt x="5863" y="3570"/>
                    <a:pt x="5863" y="3570"/>
                  </a:cubicBezTo>
                  <a:cubicBezTo>
                    <a:pt x="2202" y="2295"/>
                    <a:pt x="997" y="1"/>
                    <a:pt x="9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8"/>
            <p:cNvSpPr/>
            <p:nvPr/>
          </p:nvSpPr>
          <p:spPr>
            <a:xfrm>
              <a:off x="1695842" y="2509094"/>
              <a:ext cx="44043" cy="85615"/>
            </a:xfrm>
            <a:custGeom>
              <a:avLst/>
              <a:gdLst/>
              <a:ahLst/>
              <a:cxnLst/>
              <a:rect l="l" t="t" r="r" b="b"/>
              <a:pathLst>
                <a:path w="1693" h="3291" fill="none" extrusionOk="0">
                  <a:moveTo>
                    <a:pt x="1" y="0"/>
                  </a:moveTo>
                  <a:cubicBezTo>
                    <a:pt x="1" y="0"/>
                    <a:pt x="1692" y="1020"/>
                    <a:pt x="487" y="3291"/>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680181" y="2583835"/>
              <a:ext cx="71749" cy="22945"/>
            </a:xfrm>
            <a:custGeom>
              <a:avLst/>
              <a:gdLst/>
              <a:ahLst/>
              <a:cxnLst/>
              <a:rect l="l" t="t" r="r" b="b"/>
              <a:pathLst>
                <a:path w="2758" h="882" fill="none" extrusionOk="0">
                  <a:moveTo>
                    <a:pt x="0" y="487"/>
                  </a:moveTo>
                  <a:cubicBezTo>
                    <a:pt x="0" y="487"/>
                    <a:pt x="1576" y="1"/>
                    <a:pt x="2758" y="881"/>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708511" y="2583237"/>
              <a:ext cx="41624" cy="35589"/>
            </a:xfrm>
            <a:custGeom>
              <a:avLst/>
              <a:gdLst/>
              <a:ahLst/>
              <a:cxnLst/>
              <a:rect l="l" t="t" r="r" b="b"/>
              <a:pathLst>
                <a:path w="1600" h="1368" fill="none" extrusionOk="0">
                  <a:moveTo>
                    <a:pt x="1043" y="1368"/>
                  </a:moveTo>
                  <a:cubicBezTo>
                    <a:pt x="487" y="603"/>
                    <a:pt x="0" y="441"/>
                    <a:pt x="0" y="441"/>
                  </a:cubicBezTo>
                  <a:cubicBezTo>
                    <a:pt x="0" y="441"/>
                    <a:pt x="788" y="1"/>
                    <a:pt x="1599" y="256"/>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8"/>
            <p:cNvSpPr/>
            <p:nvPr/>
          </p:nvSpPr>
          <p:spPr>
            <a:xfrm>
              <a:off x="1487852" y="2091709"/>
              <a:ext cx="330417" cy="497745"/>
            </a:xfrm>
            <a:custGeom>
              <a:avLst/>
              <a:gdLst/>
              <a:ahLst/>
              <a:cxnLst/>
              <a:rect l="l" t="t" r="r" b="b"/>
              <a:pathLst>
                <a:path w="12701" h="19133" extrusionOk="0">
                  <a:moveTo>
                    <a:pt x="6222" y="0"/>
                  </a:moveTo>
                  <a:cubicBezTo>
                    <a:pt x="5877" y="0"/>
                    <a:pt x="5518" y="19"/>
                    <a:pt x="5145" y="53"/>
                  </a:cubicBezTo>
                  <a:cubicBezTo>
                    <a:pt x="255" y="517"/>
                    <a:pt x="255" y="4966"/>
                    <a:pt x="139" y="8118"/>
                  </a:cubicBezTo>
                  <a:cubicBezTo>
                    <a:pt x="0" y="11919"/>
                    <a:pt x="765" y="14607"/>
                    <a:pt x="232" y="19080"/>
                  </a:cubicBezTo>
                  <a:cubicBezTo>
                    <a:pt x="232" y="19080"/>
                    <a:pt x="897" y="19133"/>
                    <a:pt x="1910" y="19133"/>
                  </a:cubicBezTo>
                  <a:cubicBezTo>
                    <a:pt x="4191" y="19133"/>
                    <a:pt x="8238" y="18866"/>
                    <a:pt x="10452" y="17133"/>
                  </a:cubicBezTo>
                  <a:cubicBezTo>
                    <a:pt x="11959" y="15951"/>
                    <a:pt x="12700" y="13101"/>
                    <a:pt x="12654" y="11340"/>
                  </a:cubicBezTo>
                  <a:cubicBezTo>
                    <a:pt x="12419" y="2541"/>
                    <a:pt x="10275" y="0"/>
                    <a:pt x="6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8"/>
            <p:cNvSpPr/>
            <p:nvPr/>
          </p:nvSpPr>
          <p:spPr>
            <a:xfrm>
              <a:off x="1556584" y="2354409"/>
              <a:ext cx="260462" cy="234889"/>
            </a:xfrm>
            <a:custGeom>
              <a:avLst/>
              <a:gdLst/>
              <a:ahLst/>
              <a:cxnLst/>
              <a:rect l="l" t="t" r="r" b="b"/>
              <a:pathLst>
                <a:path w="10012" h="9029" extrusionOk="0">
                  <a:moveTo>
                    <a:pt x="6146" y="1"/>
                  </a:moveTo>
                  <a:cubicBezTo>
                    <a:pt x="5789" y="1"/>
                    <a:pt x="5417" y="21"/>
                    <a:pt x="5029" y="60"/>
                  </a:cubicBezTo>
                  <a:cubicBezTo>
                    <a:pt x="139" y="500"/>
                    <a:pt x="139" y="4973"/>
                    <a:pt x="23" y="8101"/>
                  </a:cubicBezTo>
                  <a:cubicBezTo>
                    <a:pt x="23" y="8426"/>
                    <a:pt x="0" y="8727"/>
                    <a:pt x="0" y="9028"/>
                  </a:cubicBezTo>
                  <a:cubicBezTo>
                    <a:pt x="2341" y="8959"/>
                    <a:pt x="5817" y="8588"/>
                    <a:pt x="7810" y="7035"/>
                  </a:cubicBezTo>
                  <a:cubicBezTo>
                    <a:pt x="9270" y="5877"/>
                    <a:pt x="10012" y="3165"/>
                    <a:pt x="10012" y="1404"/>
                  </a:cubicBezTo>
                  <a:cubicBezTo>
                    <a:pt x="9009" y="401"/>
                    <a:pt x="7729" y="1"/>
                    <a:pt x="61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1642797" y="2285417"/>
              <a:ext cx="121802" cy="27758"/>
            </a:xfrm>
            <a:custGeom>
              <a:avLst/>
              <a:gdLst/>
              <a:ahLst/>
              <a:cxnLst/>
              <a:rect l="l" t="t" r="r" b="b"/>
              <a:pathLst>
                <a:path w="4682" h="1067" extrusionOk="0">
                  <a:moveTo>
                    <a:pt x="0" y="0"/>
                  </a:moveTo>
                  <a:lnTo>
                    <a:pt x="1020" y="1066"/>
                  </a:lnTo>
                  <a:lnTo>
                    <a:pt x="4682" y="51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1542718" y="2226311"/>
              <a:ext cx="71749" cy="35615"/>
            </a:xfrm>
            <a:custGeom>
              <a:avLst/>
              <a:gdLst/>
              <a:ahLst/>
              <a:cxnLst/>
              <a:rect l="l" t="t" r="r" b="b"/>
              <a:pathLst>
                <a:path w="2758" h="1369" fill="none" extrusionOk="0">
                  <a:moveTo>
                    <a:pt x="0" y="1368"/>
                  </a:moveTo>
                  <a:cubicBezTo>
                    <a:pt x="0" y="603"/>
                    <a:pt x="626" y="1"/>
                    <a:pt x="1391" y="1"/>
                  </a:cubicBezTo>
                  <a:cubicBezTo>
                    <a:pt x="2155" y="1"/>
                    <a:pt x="2758" y="603"/>
                    <a:pt x="2758" y="1368"/>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8"/>
            <p:cNvSpPr/>
            <p:nvPr/>
          </p:nvSpPr>
          <p:spPr>
            <a:xfrm>
              <a:off x="1713324" y="2226311"/>
              <a:ext cx="71775" cy="35615"/>
            </a:xfrm>
            <a:custGeom>
              <a:avLst/>
              <a:gdLst/>
              <a:ahLst/>
              <a:cxnLst/>
              <a:rect l="l" t="t" r="r" b="b"/>
              <a:pathLst>
                <a:path w="2759" h="1369" fill="none" extrusionOk="0">
                  <a:moveTo>
                    <a:pt x="1" y="1368"/>
                  </a:moveTo>
                  <a:cubicBezTo>
                    <a:pt x="1" y="603"/>
                    <a:pt x="626" y="1"/>
                    <a:pt x="1391" y="1"/>
                  </a:cubicBezTo>
                  <a:cubicBezTo>
                    <a:pt x="2156" y="1"/>
                    <a:pt x="2759" y="603"/>
                    <a:pt x="2759" y="1368"/>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8"/>
            <p:cNvSpPr/>
            <p:nvPr/>
          </p:nvSpPr>
          <p:spPr>
            <a:xfrm>
              <a:off x="1642797" y="2257061"/>
              <a:ext cx="174248" cy="56114"/>
            </a:xfrm>
            <a:custGeom>
              <a:avLst/>
              <a:gdLst/>
              <a:ahLst/>
              <a:cxnLst/>
              <a:rect l="l" t="t" r="r" b="b"/>
              <a:pathLst>
                <a:path w="6698" h="2157" extrusionOk="0">
                  <a:moveTo>
                    <a:pt x="1738" y="1"/>
                  </a:moveTo>
                  <a:lnTo>
                    <a:pt x="0" y="1090"/>
                  </a:lnTo>
                  <a:lnTo>
                    <a:pt x="6698" y="2156"/>
                  </a:lnTo>
                  <a:lnTo>
                    <a:pt x="17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8"/>
            <p:cNvSpPr/>
            <p:nvPr/>
          </p:nvSpPr>
          <p:spPr>
            <a:xfrm>
              <a:off x="1320836" y="2285417"/>
              <a:ext cx="255051" cy="186241"/>
            </a:xfrm>
            <a:custGeom>
              <a:avLst/>
              <a:gdLst/>
              <a:ahLst/>
              <a:cxnLst/>
              <a:rect l="l" t="t" r="r" b="b"/>
              <a:pathLst>
                <a:path w="9804" h="7159" extrusionOk="0">
                  <a:moveTo>
                    <a:pt x="6582" y="0"/>
                  </a:moveTo>
                  <a:cubicBezTo>
                    <a:pt x="4639" y="1713"/>
                    <a:pt x="2924" y="2120"/>
                    <a:pt x="1733" y="2120"/>
                  </a:cubicBezTo>
                  <a:cubicBezTo>
                    <a:pt x="651" y="2120"/>
                    <a:pt x="1" y="1785"/>
                    <a:pt x="1" y="1785"/>
                  </a:cubicBezTo>
                  <a:lnTo>
                    <a:pt x="1" y="1785"/>
                  </a:lnTo>
                  <a:cubicBezTo>
                    <a:pt x="45" y="5091"/>
                    <a:pt x="2960" y="7159"/>
                    <a:pt x="5406" y="7159"/>
                  </a:cubicBezTo>
                  <a:cubicBezTo>
                    <a:pt x="6816" y="7159"/>
                    <a:pt x="8071" y="6471"/>
                    <a:pt x="8529" y="4936"/>
                  </a:cubicBezTo>
                  <a:cubicBezTo>
                    <a:pt x="9804" y="742"/>
                    <a:pt x="6582" y="0"/>
                    <a:pt x="6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1580101" y="2539844"/>
              <a:ext cx="22321" cy="83222"/>
            </a:xfrm>
            <a:custGeom>
              <a:avLst/>
              <a:gdLst/>
              <a:ahLst/>
              <a:cxnLst/>
              <a:rect l="l" t="t" r="r" b="b"/>
              <a:pathLst>
                <a:path w="858" h="3199" fill="none" extrusionOk="0">
                  <a:moveTo>
                    <a:pt x="0" y="0"/>
                  </a:moveTo>
                  <a:cubicBezTo>
                    <a:pt x="0" y="0"/>
                    <a:pt x="93" y="1599"/>
                    <a:pt x="857" y="3198"/>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1567432" y="2613986"/>
              <a:ext cx="61525" cy="37410"/>
            </a:xfrm>
            <a:custGeom>
              <a:avLst/>
              <a:gdLst/>
              <a:ahLst/>
              <a:cxnLst/>
              <a:rect l="l" t="t" r="r" b="b"/>
              <a:pathLst>
                <a:path w="2365" h="1438" fill="none" extrusionOk="0">
                  <a:moveTo>
                    <a:pt x="2364" y="1"/>
                  </a:moveTo>
                  <a:cubicBezTo>
                    <a:pt x="2364" y="1"/>
                    <a:pt x="742" y="163"/>
                    <a:pt x="0" y="1437"/>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1561995" y="2620620"/>
              <a:ext cx="40427" cy="35589"/>
            </a:xfrm>
            <a:custGeom>
              <a:avLst/>
              <a:gdLst/>
              <a:ahLst/>
              <a:cxnLst/>
              <a:rect l="l" t="t" r="r" b="b"/>
              <a:pathLst>
                <a:path w="1554" h="1368" fill="none" extrusionOk="0">
                  <a:moveTo>
                    <a:pt x="951" y="1368"/>
                  </a:moveTo>
                  <a:cubicBezTo>
                    <a:pt x="1183" y="441"/>
                    <a:pt x="1553" y="93"/>
                    <a:pt x="1553" y="93"/>
                  </a:cubicBezTo>
                  <a:cubicBezTo>
                    <a:pt x="1553" y="93"/>
                    <a:pt x="650" y="0"/>
                    <a:pt x="1" y="557"/>
                  </a:cubicBezTo>
                </a:path>
              </a:pathLst>
            </a:custGeom>
            <a:noFill/>
            <a:ln w="191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48"/>
          <p:cNvGrpSpPr/>
          <p:nvPr/>
        </p:nvGrpSpPr>
        <p:grpSpPr>
          <a:xfrm flipH="1">
            <a:off x="6990792" y="1119224"/>
            <a:ext cx="727327" cy="590593"/>
            <a:chOff x="1286080" y="2919949"/>
            <a:chExt cx="727327" cy="590593"/>
          </a:xfrm>
        </p:grpSpPr>
        <p:sp>
          <p:nvSpPr>
            <p:cNvPr id="4581" name="Google Shape;4581;p48"/>
            <p:cNvSpPr/>
            <p:nvPr/>
          </p:nvSpPr>
          <p:spPr>
            <a:xfrm>
              <a:off x="1723392" y="3090061"/>
              <a:ext cx="290015" cy="186267"/>
            </a:xfrm>
            <a:custGeom>
              <a:avLst/>
              <a:gdLst/>
              <a:ahLst/>
              <a:cxnLst/>
              <a:rect l="l" t="t" r="r" b="b"/>
              <a:pathLst>
                <a:path w="11148" h="7160" extrusionOk="0">
                  <a:moveTo>
                    <a:pt x="1781" y="1"/>
                  </a:moveTo>
                  <a:cubicBezTo>
                    <a:pt x="712" y="1"/>
                    <a:pt x="1" y="1058"/>
                    <a:pt x="309" y="2187"/>
                  </a:cubicBezTo>
                  <a:cubicBezTo>
                    <a:pt x="633" y="3323"/>
                    <a:pt x="1614" y="3394"/>
                    <a:pt x="1855" y="3394"/>
                  </a:cubicBezTo>
                  <a:cubicBezTo>
                    <a:pt x="1889" y="3394"/>
                    <a:pt x="1908" y="3393"/>
                    <a:pt x="1908" y="3393"/>
                  </a:cubicBezTo>
                  <a:lnTo>
                    <a:pt x="1908" y="3393"/>
                  </a:lnTo>
                  <a:cubicBezTo>
                    <a:pt x="1908" y="3393"/>
                    <a:pt x="888" y="4134"/>
                    <a:pt x="1908" y="5247"/>
                  </a:cubicBezTo>
                  <a:cubicBezTo>
                    <a:pt x="2230" y="5606"/>
                    <a:pt x="2541" y="5728"/>
                    <a:pt x="2816" y="5728"/>
                  </a:cubicBezTo>
                  <a:cubicBezTo>
                    <a:pt x="3409" y="5728"/>
                    <a:pt x="3832" y="5154"/>
                    <a:pt x="3832" y="5154"/>
                  </a:cubicBezTo>
                  <a:lnTo>
                    <a:pt x="3832" y="5154"/>
                  </a:lnTo>
                  <a:cubicBezTo>
                    <a:pt x="3832" y="5154"/>
                    <a:pt x="3415" y="6058"/>
                    <a:pt x="4295" y="6637"/>
                  </a:cubicBezTo>
                  <a:cubicBezTo>
                    <a:pt x="4480" y="6763"/>
                    <a:pt x="4649" y="6813"/>
                    <a:pt x="4802" y="6813"/>
                  </a:cubicBezTo>
                  <a:cubicBezTo>
                    <a:pt x="5376" y="6813"/>
                    <a:pt x="5709" y="6104"/>
                    <a:pt x="5709" y="6104"/>
                  </a:cubicBezTo>
                  <a:cubicBezTo>
                    <a:pt x="5709" y="6104"/>
                    <a:pt x="5732" y="6869"/>
                    <a:pt x="6520" y="7124"/>
                  </a:cubicBezTo>
                  <a:cubicBezTo>
                    <a:pt x="6598" y="7148"/>
                    <a:pt x="6671" y="7159"/>
                    <a:pt x="6740" y="7159"/>
                  </a:cubicBezTo>
                  <a:cubicBezTo>
                    <a:pt x="7394" y="7159"/>
                    <a:pt x="7679" y="6174"/>
                    <a:pt x="7679" y="6174"/>
                  </a:cubicBezTo>
                  <a:cubicBezTo>
                    <a:pt x="7679" y="6174"/>
                    <a:pt x="7921" y="6880"/>
                    <a:pt x="8613" y="6880"/>
                  </a:cubicBezTo>
                  <a:cubicBezTo>
                    <a:pt x="8662" y="6880"/>
                    <a:pt x="8714" y="6877"/>
                    <a:pt x="8768" y="6869"/>
                  </a:cubicBezTo>
                  <a:cubicBezTo>
                    <a:pt x="9602" y="6753"/>
                    <a:pt x="9602" y="5849"/>
                    <a:pt x="9602" y="5849"/>
                  </a:cubicBezTo>
                  <a:cubicBezTo>
                    <a:pt x="9736" y="5928"/>
                    <a:pt x="9885" y="5968"/>
                    <a:pt x="10024" y="5968"/>
                  </a:cubicBezTo>
                  <a:cubicBezTo>
                    <a:pt x="10699" y="5968"/>
                    <a:pt x="11147" y="5021"/>
                    <a:pt x="8629" y="3022"/>
                  </a:cubicBezTo>
                  <a:cubicBezTo>
                    <a:pt x="5616" y="611"/>
                    <a:pt x="2209" y="55"/>
                    <a:pt x="2209" y="55"/>
                  </a:cubicBezTo>
                  <a:cubicBezTo>
                    <a:pt x="2062" y="18"/>
                    <a:pt x="1919" y="1"/>
                    <a:pt x="17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1595762" y="3400784"/>
              <a:ext cx="66338" cy="68133"/>
            </a:xfrm>
            <a:custGeom>
              <a:avLst/>
              <a:gdLst/>
              <a:ahLst/>
              <a:cxnLst/>
              <a:rect l="l" t="t" r="r" b="b"/>
              <a:pathLst>
                <a:path w="2550" h="2619" fill="none" extrusionOk="0">
                  <a:moveTo>
                    <a:pt x="2133" y="0"/>
                  </a:moveTo>
                  <a:cubicBezTo>
                    <a:pt x="2133" y="0"/>
                    <a:pt x="2550" y="1993"/>
                    <a:pt x="1" y="2619"/>
                  </a:cubicBezTo>
                </a:path>
              </a:pathLst>
            </a:custGeom>
            <a:noFill/>
            <a:ln w="19125" cap="rnd" cmpd="sng">
              <a:solidFill>
                <a:srgbClr val="0F4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1574664" y="3449016"/>
              <a:ext cx="41624" cy="61525"/>
            </a:xfrm>
            <a:custGeom>
              <a:avLst/>
              <a:gdLst/>
              <a:ahLst/>
              <a:cxnLst/>
              <a:rect l="l" t="t" r="r" b="b"/>
              <a:pathLst>
                <a:path w="1600" h="2365" fill="none" extrusionOk="0">
                  <a:moveTo>
                    <a:pt x="0" y="0"/>
                  </a:moveTo>
                  <a:cubicBezTo>
                    <a:pt x="0" y="0"/>
                    <a:pt x="1437" y="858"/>
                    <a:pt x="1600" y="2364"/>
                  </a:cubicBezTo>
                </a:path>
              </a:pathLst>
            </a:custGeom>
            <a:noFill/>
            <a:ln w="19125" cap="rnd" cmpd="sng">
              <a:solidFill>
                <a:srgbClr val="0F4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1595762" y="3468891"/>
              <a:ext cx="31972" cy="37410"/>
            </a:xfrm>
            <a:custGeom>
              <a:avLst/>
              <a:gdLst/>
              <a:ahLst/>
              <a:cxnLst/>
              <a:rect l="l" t="t" r="r" b="b"/>
              <a:pathLst>
                <a:path w="1229" h="1438" fill="none" extrusionOk="0">
                  <a:moveTo>
                    <a:pt x="24" y="1438"/>
                  </a:moveTo>
                  <a:cubicBezTo>
                    <a:pt x="209" y="488"/>
                    <a:pt x="1" y="1"/>
                    <a:pt x="1" y="1"/>
                  </a:cubicBezTo>
                  <a:cubicBezTo>
                    <a:pt x="1" y="1"/>
                    <a:pt x="881" y="302"/>
                    <a:pt x="1229" y="1090"/>
                  </a:cubicBezTo>
                </a:path>
              </a:pathLst>
            </a:custGeom>
            <a:noFill/>
            <a:ln w="19125" cap="rnd" cmpd="sng">
              <a:solidFill>
                <a:srgbClr val="0F4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1436004" y="2919949"/>
              <a:ext cx="445559" cy="518401"/>
            </a:xfrm>
            <a:custGeom>
              <a:avLst/>
              <a:gdLst/>
              <a:ahLst/>
              <a:cxnLst/>
              <a:rect l="l" t="t" r="r" b="b"/>
              <a:pathLst>
                <a:path w="17127" h="19927" extrusionOk="0">
                  <a:moveTo>
                    <a:pt x="8190" y="1"/>
                  </a:moveTo>
                  <a:cubicBezTo>
                    <a:pt x="3577" y="1"/>
                    <a:pt x="2745" y="4414"/>
                    <a:pt x="2040" y="7568"/>
                  </a:cubicBezTo>
                  <a:cubicBezTo>
                    <a:pt x="1159" y="11531"/>
                    <a:pt x="1437" y="14543"/>
                    <a:pt x="0" y="19155"/>
                  </a:cubicBezTo>
                  <a:cubicBezTo>
                    <a:pt x="0" y="19155"/>
                    <a:pt x="2691" y="19927"/>
                    <a:pt x="5641" y="19927"/>
                  </a:cubicBezTo>
                  <a:cubicBezTo>
                    <a:pt x="7263" y="19927"/>
                    <a:pt x="8963" y="19693"/>
                    <a:pt x="10336" y="18970"/>
                  </a:cubicBezTo>
                  <a:cubicBezTo>
                    <a:pt x="12144" y="18043"/>
                    <a:pt x="13836" y="16560"/>
                    <a:pt x="14624" y="13408"/>
                  </a:cubicBezTo>
                  <a:cubicBezTo>
                    <a:pt x="17127" y="3466"/>
                    <a:pt x="14021" y="499"/>
                    <a:pt x="8923" y="36"/>
                  </a:cubicBezTo>
                  <a:cubicBezTo>
                    <a:pt x="8668" y="12"/>
                    <a:pt x="8424" y="1"/>
                    <a:pt x="8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8"/>
            <p:cNvSpPr/>
            <p:nvPr/>
          </p:nvSpPr>
          <p:spPr>
            <a:xfrm>
              <a:off x="1561396" y="3150858"/>
              <a:ext cx="273756" cy="287310"/>
            </a:xfrm>
            <a:custGeom>
              <a:avLst/>
              <a:gdLst/>
              <a:ahLst/>
              <a:cxnLst/>
              <a:rect l="l" t="t" r="r" b="b"/>
              <a:pathLst>
                <a:path w="10523" h="11044" extrusionOk="0">
                  <a:moveTo>
                    <a:pt x="6707" y="1"/>
                  </a:moveTo>
                  <a:cubicBezTo>
                    <a:pt x="2094" y="1"/>
                    <a:pt x="1263" y="4414"/>
                    <a:pt x="557" y="7568"/>
                  </a:cubicBezTo>
                  <a:cubicBezTo>
                    <a:pt x="279" y="8773"/>
                    <a:pt x="116" y="9908"/>
                    <a:pt x="1" y="11021"/>
                  </a:cubicBezTo>
                  <a:cubicBezTo>
                    <a:pt x="297" y="11036"/>
                    <a:pt x="598" y="11044"/>
                    <a:pt x="901" y="11044"/>
                  </a:cubicBezTo>
                  <a:cubicBezTo>
                    <a:pt x="2496" y="11044"/>
                    <a:pt x="4153" y="10814"/>
                    <a:pt x="5516" y="10094"/>
                  </a:cubicBezTo>
                  <a:cubicBezTo>
                    <a:pt x="7324" y="9167"/>
                    <a:pt x="9016" y="7684"/>
                    <a:pt x="9804" y="4532"/>
                  </a:cubicBezTo>
                  <a:cubicBezTo>
                    <a:pt x="10151" y="3141"/>
                    <a:pt x="10383" y="1890"/>
                    <a:pt x="10522" y="777"/>
                  </a:cubicBezTo>
                  <a:cubicBezTo>
                    <a:pt x="9618" y="360"/>
                    <a:pt x="8575" y="129"/>
                    <a:pt x="7440" y="36"/>
                  </a:cubicBezTo>
                  <a:cubicBezTo>
                    <a:pt x="7185" y="12"/>
                    <a:pt x="6941" y="1"/>
                    <a:pt x="67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8"/>
            <p:cNvSpPr/>
            <p:nvPr/>
          </p:nvSpPr>
          <p:spPr>
            <a:xfrm>
              <a:off x="1286080" y="3090061"/>
              <a:ext cx="290536" cy="186267"/>
            </a:xfrm>
            <a:custGeom>
              <a:avLst/>
              <a:gdLst/>
              <a:ahLst/>
              <a:cxnLst/>
              <a:rect l="l" t="t" r="r" b="b"/>
              <a:pathLst>
                <a:path w="11168" h="7160" extrusionOk="0">
                  <a:moveTo>
                    <a:pt x="9383" y="1"/>
                  </a:moveTo>
                  <a:cubicBezTo>
                    <a:pt x="9247" y="1"/>
                    <a:pt x="9106" y="18"/>
                    <a:pt x="8961" y="55"/>
                  </a:cubicBezTo>
                  <a:cubicBezTo>
                    <a:pt x="8961" y="55"/>
                    <a:pt x="5555" y="611"/>
                    <a:pt x="2519" y="3022"/>
                  </a:cubicBezTo>
                  <a:cubicBezTo>
                    <a:pt x="0" y="5021"/>
                    <a:pt x="464" y="5968"/>
                    <a:pt x="1132" y="5968"/>
                  </a:cubicBezTo>
                  <a:cubicBezTo>
                    <a:pt x="1269" y="5968"/>
                    <a:pt x="1415" y="5928"/>
                    <a:pt x="1545" y="5849"/>
                  </a:cubicBezTo>
                  <a:cubicBezTo>
                    <a:pt x="1545" y="5849"/>
                    <a:pt x="1568" y="6753"/>
                    <a:pt x="2380" y="6869"/>
                  </a:cubicBezTo>
                  <a:cubicBezTo>
                    <a:pt x="2435" y="6877"/>
                    <a:pt x="2488" y="6880"/>
                    <a:pt x="2539" y="6880"/>
                  </a:cubicBezTo>
                  <a:cubicBezTo>
                    <a:pt x="3250" y="6880"/>
                    <a:pt x="3492" y="6174"/>
                    <a:pt x="3492" y="6174"/>
                  </a:cubicBezTo>
                  <a:cubicBezTo>
                    <a:pt x="3492" y="6174"/>
                    <a:pt x="3776" y="7159"/>
                    <a:pt x="4431" y="7159"/>
                  </a:cubicBezTo>
                  <a:cubicBezTo>
                    <a:pt x="4500" y="7159"/>
                    <a:pt x="4573" y="7148"/>
                    <a:pt x="4651" y="7124"/>
                  </a:cubicBezTo>
                  <a:cubicBezTo>
                    <a:pt x="5439" y="6869"/>
                    <a:pt x="5462" y="6104"/>
                    <a:pt x="5462" y="6104"/>
                  </a:cubicBezTo>
                  <a:cubicBezTo>
                    <a:pt x="5462" y="6104"/>
                    <a:pt x="5780" y="6813"/>
                    <a:pt x="6360" y="6813"/>
                  </a:cubicBezTo>
                  <a:cubicBezTo>
                    <a:pt x="6514" y="6813"/>
                    <a:pt x="6686" y="6763"/>
                    <a:pt x="6876" y="6637"/>
                  </a:cubicBezTo>
                  <a:cubicBezTo>
                    <a:pt x="7756" y="6058"/>
                    <a:pt x="7339" y="5154"/>
                    <a:pt x="7339" y="5154"/>
                  </a:cubicBezTo>
                  <a:lnTo>
                    <a:pt x="7339" y="5154"/>
                  </a:lnTo>
                  <a:cubicBezTo>
                    <a:pt x="7339" y="5154"/>
                    <a:pt x="7762" y="5728"/>
                    <a:pt x="8355" y="5728"/>
                  </a:cubicBezTo>
                  <a:cubicBezTo>
                    <a:pt x="8629" y="5728"/>
                    <a:pt x="8940" y="5606"/>
                    <a:pt x="9263" y="5247"/>
                  </a:cubicBezTo>
                  <a:cubicBezTo>
                    <a:pt x="10259" y="4134"/>
                    <a:pt x="9263" y="3393"/>
                    <a:pt x="9263" y="3393"/>
                  </a:cubicBezTo>
                  <a:lnTo>
                    <a:pt x="9263" y="3393"/>
                  </a:lnTo>
                  <a:cubicBezTo>
                    <a:pt x="9263" y="3393"/>
                    <a:pt x="9282" y="3394"/>
                    <a:pt x="9316" y="3394"/>
                  </a:cubicBezTo>
                  <a:cubicBezTo>
                    <a:pt x="9556" y="3394"/>
                    <a:pt x="10534" y="3323"/>
                    <a:pt x="10838" y="2187"/>
                  </a:cubicBezTo>
                  <a:cubicBezTo>
                    <a:pt x="11167" y="1058"/>
                    <a:pt x="10440" y="1"/>
                    <a:pt x="93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1477602" y="3409811"/>
              <a:ext cx="71151" cy="52472"/>
            </a:xfrm>
            <a:custGeom>
              <a:avLst/>
              <a:gdLst/>
              <a:ahLst/>
              <a:cxnLst/>
              <a:rect l="l" t="t" r="r" b="b"/>
              <a:pathLst>
                <a:path w="2735" h="2017" fill="none" extrusionOk="0">
                  <a:moveTo>
                    <a:pt x="2735" y="1"/>
                  </a:moveTo>
                  <a:cubicBezTo>
                    <a:pt x="2735" y="1"/>
                    <a:pt x="2642" y="2017"/>
                    <a:pt x="0" y="1994"/>
                  </a:cubicBezTo>
                </a:path>
              </a:pathLst>
            </a:custGeom>
            <a:noFill/>
            <a:ln w="19125" cap="rnd" cmpd="sng">
              <a:solidFill>
                <a:srgbClr val="0F4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1462513" y="3437543"/>
              <a:ext cx="30776" cy="69356"/>
            </a:xfrm>
            <a:custGeom>
              <a:avLst/>
              <a:gdLst/>
              <a:ahLst/>
              <a:cxnLst/>
              <a:rect l="l" t="t" r="r" b="b"/>
              <a:pathLst>
                <a:path w="1183" h="2666" fill="none" extrusionOk="0">
                  <a:moveTo>
                    <a:pt x="1" y="1"/>
                  </a:moveTo>
                  <a:cubicBezTo>
                    <a:pt x="1" y="1"/>
                    <a:pt x="1183" y="1183"/>
                    <a:pt x="928" y="2666"/>
                  </a:cubicBezTo>
                </a:path>
              </a:pathLst>
            </a:custGeom>
            <a:noFill/>
            <a:ln w="19125" cap="rnd" cmpd="sng">
              <a:solidFill>
                <a:srgbClr val="0F4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468549" y="3461659"/>
              <a:ext cx="33195" cy="36811"/>
            </a:xfrm>
            <a:custGeom>
              <a:avLst/>
              <a:gdLst/>
              <a:ahLst/>
              <a:cxnLst/>
              <a:rect l="l" t="t" r="r" b="b"/>
              <a:pathLst>
                <a:path w="1276" h="1415" fill="none" extrusionOk="0">
                  <a:moveTo>
                    <a:pt x="1" y="1415"/>
                  </a:moveTo>
                  <a:cubicBezTo>
                    <a:pt x="418" y="534"/>
                    <a:pt x="348" y="1"/>
                    <a:pt x="348" y="1"/>
                  </a:cubicBezTo>
                  <a:cubicBezTo>
                    <a:pt x="348" y="1"/>
                    <a:pt x="1113" y="511"/>
                    <a:pt x="1275" y="1368"/>
                  </a:cubicBezTo>
                </a:path>
              </a:pathLst>
            </a:custGeom>
            <a:noFill/>
            <a:ln w="19125" cap="rnd" cmpd="sng">
              <a:solidFill>
                <a:srgbClr val="0F4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1791109" y="3027573"/>
              <a:ext cx="24142" cy="17508"/>
            </a:xfrm>
            <a:custGeom>
              <a:avLst/>
              <a:gdLst/>
              <a:ahLst/>
              <a:cxnLst/>
              <a:rect l="l" t="t" r="r" b="b"/>
              <a:pathLst>
                <a:path w="928" h="673" fill="none" extrusionOk="0">
                  <a:moveTo>
                    <a:pt x="927" y="325"/>
                  </a:moveTo>
                  <a:cubicBezTo>
                    <a:pt x="811" y="93"/>
                    <a:pt x="557" y="1"/>
                    <a:pt x="325" y="93"/>
                  </a:cubicBezTo>
                  <a:cubicBezTo>
                    <a:pt x="116" y="186"/>
                    <a:pt x="0" y="464"/>
                    <a:pt x="116" y="673"/>
                  </a:cubicBezTo>
                </a:path>
              </a:pathLst>
            </a:custGeom>
            <a:noFill/>
            <a:ln w="19125" cap="rnd" cmpd="sng">
              <a:solidFill>
                <a:srgbClr val="0F4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1736842" y="3100519"/>
              <a:ext cx="98311" cy="26873"/>
            </a:xfrm>
            <a:custGeom>
              <a:avLst/>
              <a:gdLst/>
              <a:ahLst/>
              <a:cxnLst/>
              <a:rect l="l" t="t" r="r" b="b"/>
              <a:pathLst>
                <a:path w="3779" h="1033" extrusionOk="0">
                  <a:moveTo>
                    <a:pt x="3778" y="1"/>
                  </a:moveTo>
                  <a:lnTo>
                    <a:pt x="1" y="325"/>
                  </a:lnTo>
                  <a:cubicBezTo>
                    <a:pt x="537" y="848"/>
                    <a:pt x="1088" y="1032"/>
                    <a:pt x="1598" y="1032"/>
                  </a:cubicBezTo>
                  <a:cubicBezTo>
                    <a:pt x="2804" y="1032"/>
                    <a:pt x="3778" y="1"/>
                    <a:pt x="37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1736842" y="3052573"/>
              <a:ext cx="133873" cy="59548"/>
            </a:xfrm>
            <a:custGeom>
              <a:avLst/>
              <a:gdLst/>
              <a:ahLst/>
              <a:cxnLst/>
              <a:rect l="l" t="t" r="r" b="b"/>
              <a:pathLst>
                <a:path w="5146" h="2289" extrusionOk="0">
                  <a:moveTo>
                    <a:pt x="1998" y="1"/>
                  </a:moveTo>
                  <a:cubicBezTo>
                    <a:pt x="1800" y="1"/>
                    <a:pt x="1559" y="34"/>
                    <a:pt x="1275" y="129"/>
                  </a:cubicBezTo>
                  <a:cubicBezTo>
                    <a:pt x="1275" y="129"/>
                    <a:pt x="1113" y="1311"/>
                    <a:pt x="1" y="2168"/>
                  </a:cubicBezTo>
                  <a:cubicBezTo>
                    <a:pt x="1" y="2168"/>
                    <a:pt x="479" y="2289"/>
                    <a:pt x="1240" y="2289"/>
                  </a:cubicBezTo>
                  <a:cubicBezTo>
                    <a:pt x="2214" y="2289"/>
                    <a:pt x="3650" y="2092"/>
                    <a:pt x="5145" y="1195"/>
                  </a:cubicBezTo>
                  <a:cubicBezTo>
                    <a:pt x="5145" y="1195"/>
                    <a:pt x="3500" y="940"/>
                    <a:pt x="2712" y="198"/>
                  </a:cubicBezTo>
                  <a:cubicBezTo>
                    <a:pt x="2712" y="198"/>
                    <a:pt x="2479" y="1"/>
                    <a:pt x="19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1701877" y="3032412"/>
              <a:ext cx="35589" cy="23518"/>
            </a:xfrm>
            <a:custGeom>
              <a:avLst/>
              <a:gdLst/>
              <a:ahLst/>
              <a:cxnLst/>
              <a:rect l="l" t="t" r="r" b="b"/>
              <a:pathLst>
                <a:path w="1368" h="904" fill="none" extrusionOk="0">
                  <a:moveTo>
                    <a:pt x="1275" y="904"/>
                  </a:moveTo>
                  <a:cubicBezTo>
                    <a:pt x="1368" y="556"/>
                    <a:pt x="1159" y="209"/>
                    <a:pt x="788" y="93"/>
                  </a:cubicBezTo>
                  <a:cubicBezTo>
                    <a:pt x="441" y="0"/>
                    <a:pt x="93" y="209"/>
                    <a:pt x="0" y="580"/>
                  </a:cubicBezTo>
                </a:path>
              </a:pathLst>
            </a:custGeom>
            <a:noFill/>
            <a:ln w="19125" cap="rnd" cmpd="sng">
              <a:solidFill>
                <a:srgbClr val="0F4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48"/>
          <p:cNvGrpSpPr/>
          <p:nvPr/>
        </p:nvGrpSpPr>
        <p:grpSpPr>
          <a:xfrm>
            <a:off x="8569288" y="4423863"/>
            <a:ext cx="194021" cy="191487"/>
            <a:chOff x="6232000" y="1435050"/>
            <a:chExt cx="488225" cy="481850"/>
          </a:xfrm>
        </p:grpSpPr>
        <p:sp>
          <p:nvSpPr>
            <p:cNvPr id="4596" name="Google Shape;4596;p4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7" name="Google Shape;4597;p4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8" name="Google Shape;4598;p4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9" name="Google Shape;4599;p4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0" name="Google Shape;4600;p4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01" name="Google Shape;4601;p48">
            <a:hlinkClick r:id="rId3"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4602" name="Google Shape;4602;p48">
            <a:hlinkClick r:id="rId4"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4603" name="Google Shape;4603;p48">
            <a:hlinkClick r:id="rId5"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4604" name="Google Shape;4604;p48">
            <a:hlinkClick r:id="rId6"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4605" name="Google Shape;4605;p48">
            <a:hlinkClick r:id="rId7"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4606" name="Google Shape;4606;p48">
            <a:hlinkClick r:id="rId8"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4607" name="Google Shape;4607;p48">
            <a:hlinkClick r:id="rId9"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a:hlinkClick r:id="rId10"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a:hlinkClick r:id="rId8"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599">
            <a:off x="2851350" y="1528416"/>
            <a:ext cx="3441300" cy="1273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4611" name="Google Shape;4611;p48"/>
          <p:cNvSpPr txBox="1"/>
          <p:nvPr/>
        </p:nvSpPr>
        <p:spPr>
          <a:xfrm>
            <a:off x="3417350" y="1795166"/>
            <a:ext cx="2488500" cy="87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Quicksand Medium"/>
                <a:ea typeface="Quicksand Medium"/>
                <a:cs typeface="Quicksand Medium"/>
                <a:sym typeface="Quicksand Medium"/>
              </a:rPr>
              <a:t>Which bird is the largest on Earth?</a:t>
            </a:r>
            <a:endParaRPr sz="2200">
              <a:solidFill>
                <a:schemeClr val="dk1"/>
              </a:solidFill>
              <a:latin typeface="Quicksand Medium"/>
              <a:ea typeface="Quicksand Medium"/>
              <a:cs typeface="Quicksand Medium"/>
              <a:sym typeface="Quicksand Medium"/>
            </a:endParaRPr>
          </a:p>
        </p:txBody>
      </p:sp>
      <p:sp>
        <p:nvSpPr>
          <p:cNvPr id="4612" name="Google Shape;4612;p48"/>
          <p:cNvSpPr/>
          <p:nvPr/>
        </p:nvSpPr>
        <p:spPr>
          <a:xfrm rot="2153968">
            <a:off x="4027869" y="1081797"/>
            <a:ext cx="1088263" cy="940443"/>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4613" name="Google Shape;4613;p48"/>
          <p:cNvSpPr/>
          <p:nvPr/>
        </p:nvSpPr>
        <p:spPr>
          <a:xfrm>
            <a:off x="2851363" y="3023191"/>
            <a:ext cx="1605900" cy="45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Pigeon</a:t>
            </a:r>
            <a:endParaRPr>
              <a:solidFill>
                <a:schemeClr val="dk1"/>
              </a:solidFill>
              <a:latin typeface="Quicksand Medium"/>
              <a:ea typeface="Quicksand Medium"/>
              <a:cs typeface="Quicksand Medium"/>
              <a:sym typeface="Quicksand Medium"/>
            </a:endParaRPr>
          </a:p>
        </p:txBody>
      </p:sp>
      <p:sp>
        <p:nvSpPr>
          <p:cNvPr id="4614" name="Google Shape;4614;p48"/>
          <p:cNvSpPr/>
          <p:nvPr/>
        </p:nvSpPr>
        <p:spPr>
          <a:xfrm>
            <a:off x="2851363" y="3627241"/>
            <a:ext cx="1605900" cy="4566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Ostrich</a:t>
            </a:r>
            <a:endParaRPr>
              <a:solidFill>
                <a:schemeClr val="dk1"/>
              </a:solidFill>
              <a:latin typeface="Quicksand Medium"/>
              <a:ea typeface="Quicksand Medium"/>
              <a:cs typeface="Quicksand Medium"/>
              <a:sym typeface="Quicksand Medium"/>
            </a:endParaRPr>
          </a:p>
        </p:txBody>
      </p:sp>
      <p:sp>
        <p:nvSpPr>
          <p:cNvPr id="4615" name="Google Shape;4615;p48"/>
          <p:cNvSpPr/>
          <p:nvPr/>
        </p:nvSpPr>
        <p:spPr>
          <a:xfrm>
            <a:off x="4686738" y="3023191"/>
            <a:ext cx="1605900" cy="45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Hummingbird</a:t>
            </a:r>
            <a:endParaRPr>
              <a:solidFill>
                <a:schemeClr val="dk1"/>
              </a:solidFill>
              <a:latin typeface="Quicksand Medium"/>
              <a:ea typeface="Quicksand Medium"/>
              <a:cs typeface="Quicksand Medium"/>
              <a:sym typeface="Quicksand Medium"/>
            </a:endParaRPr>
          </a:p>
        </p:txBody>
      </p:sp>
      <p:sp>
        <p:nvSpPr>
          <p:cNvPr id="4616" name="Google Shape;4616;p48"/>
          <p:cNvSpPr/>
          <p:nvPr/>
        </p:nvSpPr>
        <p:spPr>
          <a:xfrm>
            <a:off x="4686738" y="3627241"/>
            <a:ext cx="1605900" cy="45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Kiwi</a:t>
            </a:r>
            <a:endParaRPr>
              <a:solidFill>
                <a:schemeClr val="dk1"/>
              </a:solidFill>
              <a:latin typeface="Quicksand Medium"/>
              <a:ea typeface="Quicksand Medium"/>
              <a:cs typeface="Quicksand Medium"/>
              <a:sym typeface="Quicksand Medium"/>
            </a:endParaRPr>
          </a:p>
        </p:txBody>
      </p:sp>
      <p:sp>
        <p:nvSpPr>
          <p:cNvPr id="4617" name="Google Shape;4617;p48"/>
          <p:cNvSpPr txBox="1"/>
          <p:nvPr/>
        </p:nvSpPr>
        <p:spPr>
          <a:xfrm>
            <a:off x="3370350" y="4252438"/>
            <a:ext cx="24033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Good job!</a:t>
            </a:r>
            <a:endParaRPr sz="2000">
              <a:solidFill>
                <a:schemeClr val="accent1"/>
              </a:solidFill>
              <a:latin typeface="Jua"/>
              <a:ea typeface="Jua"/>
              <a:cs typeface="Jua"/>
              <a:sym typeface="Ju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21"/>
        <p:cNvGrpSpPr/>
        <p:nvPr/>
      </p:nvGrpSpPr>
      <p:grpSpPr>
        <a:xfrm>
          <a:off x="0" y="0"/>
          <a:ext cx="0" cy="0"/>
          <a:chOff x="0" y="0"/>
          <a:chExt cx="0" cy="0"/>
        </a:xfrm>
      </p:grpSpPr>
      <p:sp>
        <p:nvSpPr>
          <p:cNvPr id="4622" name="Google Shape;4622;p49"/>
          <p:cNvSpPr/>
          <p:nvPr/>
        </p:nvSpPr>
        <p:spPr>
          <a:xfrm rot="-148040">
            <a:off x="2139161" y="1013562"/>
            <a:ext cx="4703861" cy="3327991"/>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4623" name="Google Shape;4623;p49"/>
          <p:cNvSpPr/>
          <p:nvPr/>
        </p:nvSpPr>
        <p:spPr>
          <a:xfrm rot="-410702">
            <a:off x="1806862" y="889784"/>
            <a:ext cx="1088265" cy="940452"/>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4624" name="Google Shape;4624;p49"/>
          <p:cNvSpPr/>
          <p:nvPr/>
        </p:nvSpPr>
        <p:spPr>
          <a:xfrm rot="4554861">
            <a:off x="5911484" y="714957"/>
            <a:ext cx="1088304" cy="940372"/>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4625" name="Google Shape;4625;p49"/>
          <p:cNvSpPr txBox="1">
            <a:spLocks noGrp="1"/>
          </p:cNvSpPr>
          <p:nvPr>
            <p:ph type="title"/>
          </p:nvPr>
        </p:nvSpPr>
        <p:spPr>
          <a:xfrm>
            <a:off x="2497874" y="2156593"/>
            <a:ext cx="3968100" cy="6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Composing Words</a:t>
            </a:r>
            <a:endParaRPr/>
          </a:p>
        </p:txBody>
      </p:sp>
      <p:sp>
        <p:nvSpPr>
          <p:cNvPr id="4626" name="Google Shape;4626;p49"/>
          <p:cNvSpPr txBox="1">
            <a:spLocks noGrp="1"/>
          </p:cNvSpPr>
          <p:nvPr>
            <p:ph type="title" idx="2"/>
          </p:nvPr>
        </p:nvSpPr>
        <p:spPr>
          <a:xfrm>
            <a:off x="3965650" y="1122450"/>
            <a:ext cx="1032600" cy="6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4627" name="Google Shape;4627;p49"/>
          <p:cNvSpPr txBox="1">
            <a:spLocks noGrp="1"/>
          </p:cNvSpPr>
          <p:nvPr>
            <p:ph type="subTitle" idx="1"/>
          </p:nvPr>
        </p:nvSpPr>
        <p:spPr>
          <a:xfrm>
            <a:off x="2233575" y="3144850"/>
            <a:ext cx="4496700" cy="65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Put the letters in the correct order to compose the word shown in the picture</a:t>
            </a:r>
            <a:endParaRPr/>
          </a:p>
        </p:txBody>
      </p:sp>
      <p:sp>
        <p:nvSpPr>
          <p:cNvPr id="4628" name="Google Shape;4628;p49">
            <a:hlinkClick r:id="rId3" action="ppaction://hlinksldjump"/>
          </p:cNvPr>
          <p:cNvSpPr txBox="1"/>
          <p:nvPr/>
        </p:nvSpPr>
        <p:spPr>
          <a:xfrm>
            <a:off x="3280400" y="3752588"/>
            <a:ext cx="24033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Let's Get Started</a:t>
            </a:r>
            <a:endParaRPr sz="2000">
              <a:solidFill>
                <a:schemeClr val="accent1"/>
              </a:solidFill>
              <a:latin typeface="Jua"/>
              <a:ea typeface="Jua"/>
              <a:cs typeface="Jua"/>
              <a:sym typeface="Jua"/>
            </a:endParaRPr>
          </a:p>
        </p:txBody>
      </p:sp>
      <p:grpSp>
        <p:nvGrpSpPr>
          <p:cNvPr id="4629" name="Google Shape;4629;p49"/>
          <p:cNvGrpSpPr/>
          <p:nvPr/>
        </p:nvGrpSpPr>
        <p:grpSpPr>
          <a:xfrm>
            <a:off x="8569288" y="4423863"/>
            <a:ext cx="194021" cy="191487"/>
            <a:chOff x="6232000" y="1435050"/>
            <a:chExt cx="488225" cy="481850"/>
          </a:xfrm>
        </p:grpSpPr>
        <p:sp>
          <p:nvSpPr>
            <p:cNvPr id="4630" name="Google Shape;4630;p4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1" name="Google Shape;4631;p4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2" name="Google Shape;4632;p4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3" name="Google Shape;4633;p4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4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35" name="Google Shape;4635;p49">
            <a:hlinkClick r:id="rId4"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4636" name="Google Shape;4636;p49">
            <a:hlinkClick r:id="rId5"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4637" name="Google Shape;4637;p49">
            <a:hlinkClick r:id="rId6"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4638" name="Google Shape;4638;p49">
            <a:hlinkClick r:id="rId7"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4639" name="Google Shape;4639;p49">
            <a:hlinkClick r:id="rId8"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4640" name="Google Shape;4640;p49">
            <a:hlinkClick r:id="rId4"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4641" name="Google Shape;4641;p49">
            <a:hlinkClick r:id="rId9"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9">
            <a:hlinkClick r:id="rId10"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9">
            <a:hlinkClick r:id="rId3"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47"/>
        <p:cNvGrpSpPr/>
        <p:nvPr/>
      </p:nvGrpSpPr>
      <p:grpSpPr>
        <a:xfrm>
          <a:off x="0" y="0"/>
          <a:ext cx="0" cy="0"/>
          <a:chOff x="0" y="0"/>
          <a:chExt cx="0" cy="0"/>
        </a:xfrm>
      </p:grpSpPr>
      <p:sp>
        <p:nvSpPr>
          <p:cNvPr id="4648" name="Google Shape;4648;p50"/>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Compose word</a:t>
            </a:r>
            <a:endParaRPr/>
          </a:p>
        </p:txBody>
      </p:sp>
      <p:grpSp>
        <p:nvGrpSpPr>
          <p:cNvPr id="4649" name="Google Shape;4649;p50"/>
          <p:cNvGrpSpPr/>
          <p:nvPr/>
        </p:nvGrpSpPr>
        <p:grpSpPr>
          <a:xfrm>
            <a:off x="812142" y="1103939"/>
            <a:ext cx="3315940" cy="3074622"/>
            <a:chOff x="1248037" y="989000"/>
            <a:chExt cx="3563994" cy="3304623"/>
          </a:xfrm>
        </p:grpSpPr>
        <p:sp>
          <p:nvSpPr>
            <p:cNvPr id="4650" name="Google Shape;4650;p50"/>
            <p:cNvSpPr/>
            <p:nvPr/>
          </p:nvSpPr>
          <p:spPr>
            <a:xfrm>
              <a:off x="1535375" y="1334424"/>
              <a:ext cx="2959200" cy="295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0"/>
            <p:cNvSpPr/>
            <p:nvPr/>
          </p:nvSpPr>
          <p:spPr>
            <a:xfrm>
              <a:off x="1837580" y="1637413"/>
              <a:ext cx="1746622" cy="2034343"/>
            </a:xfrm>
            <a:custGeom>
              <a:avLst/>
              <a:gdLst/>
              <a:ahLst/>
              <a:cxnLst/>
              <a:rect l="l" t="t" r="r" b="b"/>
              <a:pathLst>
                <a:path w="32447" h="37792" extrusionOk="0">
                  <a:moveTo>
                    <a:pt x="16960" y="37791"/>
                  </a:moveTo>
                  <a:cubicBezTo>
                    <a:pt x="15848" y="37650"/>
                    <a:pt x="14735" y="37540"/>
                    <a:pt x="13637" y="37368"/>
                  </a:cubicBezTo>
                  <a:cubicBezTo>
                    <a:pt x="11976" y="37101"/>
                    <a:pt x="10299" y="36835"/>
                    <a:pt x="8653" y="36459"/>
                  </a:cubicBezTo>
                  <a:cubicBezTo>
                    <a:pt x="6772" y="36036"/>
                    <a:pt x="4813" y="35832"/>
                    <a:pt x="3057" y="34891"/>
                  </a:cubicBezTo>
                  <a:cubicBezTo>
                    <a:pt x="2336" y="34500"/>
                    <a:pt x="1506" y="34311"/>
                    <a:pt x="785" y="33935"/>
                  </a:cubicBezTo>
                  <a:cubicBezTo>
                    <a:pt x="142" y="33590"/>
                    <a:pt x="1" y="33104"/>
                    <a:pt x="252" y="32509"/>
                  </a:cubicBezTo>
                  <a:cubicBezTo>
                    <a:pt x="910" y="30957"/>
                    <a:pt x="1521" y="29390"/>
                    <a:pt x="2274" y="27885"/>
                  </a:cubicBezTo>
                  <a:cubicBezTo>
                    <a:pt x="3418" y="25565"/>
                    <a:pt x="4656" y="23292"/>
                    <a:pt x="5847" y="21004"/>
                  </a:cubicBezTo>
                  <a:cubicBezTo>
                    <a:pt x="6803" y="19139"/>
                    <a:pt x="7744" y="17258"/>
                    <a:pt x="8700" y="15393"/>
                  </a:cubicBezTo>
                  <a:cubicBezTo>
                    <a:pt x="10142" y="12587"/>
                    <a:pt x="11333" y="9671"/>
                    <a:pt x="13042" y="7007"/>
                  </a:cubicBezTo>
                  <a:cubicBezTo>
                    <a:pt x="13512" y="6286"/>
                    <a:pt x="13810" y="5455"/>
                    <a:pt x="14233" y="4718"/>
                  </a:cubicBezTo>
                  <a:cubicBezTo>
                    <a:pt x="14703" y="3903"/>
                    <a:pt x="15252" y="3151"/>
                    <a:pt x="15753" y="2351"/>
                  </a:cubicBezTo>
                  <a:cubicBezTo>
                    <a:pt x="16804" y="690"/>
                    <a:pt x="19123" y="0"/>
                    <a:pt x="20722" y="2398"/>
                  </a:cubicBezTo>
                  <a:cubicBezTo>
                    <a:pt x="22102" y="4452"/>
                    <a:pt x="23293" y="6631"/>
                    <a:pt x="24139" y="8966"/>
                  </a:cubicBezTo>
                  <a:cubicBezTo>
                    <a:pt x="24641" y="10345"/>
                    <a:pt x="25283" y="11662"/>
                    <a:pt x="25848" y="13010"/>
                  </a:cubicBezTo>
                  <a:cubicBezTo>
                    <a:pt x="26287" y="14076"/>
                    <a:pt x="26710" y="15157"/>
                    <a:pt x="27102" y="16255"/>
                  </a:cubicBezTo>
                  <a:cubicBezTo>
                    <a:pt x="27838" y="18386"/>
                    <a:pt x="28559" y="20518"/>
                    <a:pt x="29265" y="22650"/>
                  </a:cubicBezTo>
                  <a:cubicBezTo>
                    <a:pt x="30048" y="24985"/>
                    <a:pt x="30817" y="27336"/>
                    <a:pt x="31600" y="29687"/>
                  </a:cubicBezTo>
                  <a:cubicBezTo>
                    <a:pt x="31757" y="30189"/>
                    <a:pt x="31945" y="30675"/>
                    <a:pt x="32133" y="31161"/>
                  </a:cubicBezTo>
                  <a:cubicBezTo>
                    <a:pt x="32447" y="31960"/>
                    <a:pt x="32290" y="32478"/>
                    <a:pt x="31726" y="33089"/>
                  </a:cubicBezTo>
                  <a:cubicBezTo>
                    <a:pt x="30143" y="34813"/>
                    <a:pt x="28121" y="35691"/>
                    <a:pt x="25957" y="36427"/>
                  </a:cubicBezTo>
                  <a:cubicBezTo>
                    <a:pt x="23042" y="37415"/>
                    <a:pt x="20017" y="37572"/>
                    <a:pt x="16960" y="377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0"/>
            <p:cNvSpPr/>
            <p:nvPr/>
          </p:nvSpPr>
          <p:spPr>
            <a:xfrm>
              <a:off x="2600341" y="1682792"/>
              <a:ext cx="983851" cy="1961942"/>
            </a:xfrm>
            <a:custGeom>
              <a:avLst/>
              <a:gdLst/>
              <a:ahLst/>
              <a:cxnLst/>
              <a:rect l="l" t="t" r="r" b="b"/>
              <a:pathLst>
                <a:path w="18277" h="36447" extrusionOk="0">
                  <a:moveTo>
                    <a:pt x="4075" y="0"/>
                  </a:moveTo>
                  <a:cubicBezTo>
                    <a:pt x="3084" y="0"/>
                    <a:pt x="2149" y="613"/>
                    <a:pt x="1583" y="1508"/>
                  </a:cubicBezTo>
                  <a:cubicBezTo>
                    <a:pt x="1192" y="2135"/>
                    <a:pt x="768" y="2747"/>
                    <a:pt x="377" y="3374"/>
                  </a:cubicBezTo>
                  <a:cubicBezTo>
                    <a:pt x="126" y="5208"/>
                    <a:pt x="0" y="7089"/>
                    <a:pt x="110" y="8922"/>
                  </a:cubicBezTo>
                  <a:cubicBezTo>
                    <a:pt x="267" y="11227"/>
                    <a:pt x="643" y="13358"/>
                    <a:pt x="2900" y="14455"/>
                  </a:cubicBezTo>
                  <a:cubicBezTo>
                    <a:pt x="5518" y="15725"/>
                    <a:pt x="10048" y="15960"/>
                    <a:pt x="10596" y="19550"/>
                  </a:cubicBezTo>
                  <a:cubicBezTo>
                    <a:pt x="11176" y="23280"/>
                    <a:pt x="6850" y="25490"/>
                    <a:pt x="6051" y="28829"/>
                  </a:cubicBezTo>
                  <a:cubicBezTo>
                    <a:pt x="5361" y="31666"/>
                    <a:pt x="6396" y="34236"/>
                    <a:pt x="8104" y="36447"/>
                  </a:cubicBezTo>
                  <a:cubicBezTo>
                    <a:pt x="9342" y="36258"/>
                    <a:pt x="10581" y="35992"/>
                    <a:pt x="11787" y="35584"/>
                  </a:cubicBezTo>
                  <a:cubicBezTo>
                    <a:pt x="13951" y="34848"/>
                    <a:pt x="15973" y="33970"/>
                    <a:pt x="17556" y="32246"/>
                  </a:cubicBezTo>
                  <a:cubicBezTo>
                    <a:pt x="18120" y="31635"/>
                    <a:pt x="18277" y="31117"/>
                    <a:pt x="17963" y="30318"/>
                  </a:cubicBezTo>
                  <a:cubicBezTo>
                    <a:pt x="17775" y="29832"/>
                    <a:pt x="17587" y="29346"/>
                    <a:pt x="17430" y="28844"/>
                  </a:cubicBezTo>
                  <a:cubicBezTo>
                    <a:pt x="16647" y="26493"/>
                    <a:pt x="15878" y="24142"/>
                    <a:pt x="15095" y="21807"/>
                  </a:cubicBezTo>
                  <a:cubicBezTo>
                    <a:pt x="14389" y="19675"/>
                    <a:pt x="13668" y="17543"/>
                    <a:pt x="12932" y="15412"/>
                  </a:cubicBezTo>
                  <a:cubicBezTo>
                    <a:pt x="12540" y="14314"/>
                    <a:pt x="12117" y="13233"/>
                    <a:pt x="11678" y="12167"/>
                  </a:cubicBezTo>
                  <a:cubicBezTo>
                    <a:pt x="11113" y="10819"/>
                    <a:pt x="10471" y="9502"/>
                    <a:pt x="9969" y="8123"/>
                  </a:cubicBezTo>
                  <a:cubicBezTo>
                    <a:pt x="9123" y="5788"/>
                    <a:pt x="7932" y="3609"/>
                    <a:pt x="6552" y="1555"/>
                  </a:cubicBezTo>
                  <a:cubicBezTo>
                    <a:pt x="5815" y="449"/>
                    <a:pt x="4924" y="0"/>
                    <a:pt x="4075" y="0"/>
                  </a:cubicBezTo>
                  <a:close/>
                </a:path>
              </a:pathLst>
            </a:cu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0"/>
            <p:cNvSpPr/>
            <p:nvPr/>
          </p:nvSpPr>
          <p:spPr>
            <a:xfrm>
              <a:off x="2382655" y="1682792"/>
              <a:ext cx="936588" cy="897884"/>
            </a:xfrm>
            <a:custGeom>
              <a:avLst/>
              <a:gdLst/>
              <a:ahLst/>
              <a:cxnLst/>
              <a:rect l="l" t="t" r="r" b="b"/>
              <a:pathLst>
                <a:path w="17399" h="16680" extrusionOk="0">
                  <a:moveTo>
                    <a:pt x="8119" y="0"/>
                  </a:moveTo>
                  <a:cubicBezTo>
                    <a:pt x="7128" y="0"/>
                    <a:pt x="6193" y="613"/>
                    <a:pt x="5627" y="1508"/>
                  </a:cubicBezTo>
                  <a:cubicBezTo>
                    <a:pt x="5126" y="2308"/>
                    <a:pt x="4577" y="3060"/>
                    <a:pt x="4107" y="3875"/>
                  </a:cubicBezTo>
                  <a:cubicBezTo>
                    <a:pt x="3684" y="4612"/>
                    <a:pt x="3386" y="5443"/>
                    <a:pt x="2916" y="6164"/>
                  </a:cubicBezTo>
                  <a:cubicBezTo>
                    <a:pt x="1787" y="7919"/>
                    <a:pt x="894" y="9785"/>
                    <a:pt x="0" y="11650"/>
                  </a:cubicBezTo>
                  <a:cubicBezTo>
                    <a:pt x="283" y="12057"/>
                    <a:pt x="659" y="12402"/>
                    <a:pt x="1145" y="12622"/>
                  </a:cubicBezTo>
                  <a:cubicBezTo>
                    <a:pt x="1476" y="12770"/>
                    <a:pt x="1789" y="12837"/>
                    <a:pt x="2085" y="12837"/>
                  </a:cubicBezTo>
                  <a:cubicBezTo>
                    <a:pt x="3720" y="12837"/>
                    <a:pt x="4810" y="10800"/>
                    <a:pt x="5314" y="9393"/>
                  </a:cubicBezTo>
                  <a:cubicBezTo>
                    <a:pt x="5394" y="9175"/>
                    <a:pt x="5604" y="9065"/>
                    <a:pt x="5804" y="9065"/>
                  </a:cubicBezTo>
                  <a:cubicBezTo>
                    <a:pt x="6037" y="9065"/>
                    <a:pt x="6256" y="9215"/>
                    <a:pt x="6239" y="9518"/>
                  </a:cubicBezTo>
                  <a:cubicBezTo>
                    <a:pt x="6176" y="10678"/>
                    <a:pt x="6474" y="12042"/>
                    <a:pt x="7367" y="12872"/>
                  </a:cubicBezTo>
                  <a:cubicBezTo>
                    <a:pt x="7711" y="13195"/>
                    <a:pt x="8012" y="13329"/>
                    <a:pt x="8273" y="13329"/>
                  </a:cubicBezTo>
                  <a:cubicBezTo>
                    <a:pt x="8951" y="13329"/>
                    <a:pt x="9362" y="12419"/>
                    <a:pt x="9577" y="11524"/>
                  </a:cubicBezTo>
                  <a:cubicBezTo>
                    <a:pt x="9628" y="11295"/>
                    <a:pt x="9813" y="11185"/>
                    <a:pt x="10006" y="11185"/>
                  </a:cubicBezTo>
                  <a:cubicBezTo>
                    <a:pt x="10169" y="11185"/>
                    <a:pt x="10339" y="11264"/>
                    <a:pt x="10440" y="11415"/>
                  </a:cubicBezTo>
                  <a:cubicBezTo>
                    <a:pt x="11584" y="13170"/>
                    <a:pt x="13167" y="14957"/>
                    <a:pt x="15032" y="15992"/>
                  </a:cubicBezTo>
                  <a:cubicBezTo>
                    <a:pt x="15625" y="16316"/>
                    <a:pt x="16409" y="16679"/>
                    <a:pt x="17155" y="16679"/>
                  </a:cubicBezTo>
                  <a:cubicBezTo>
                    <a:pt x="17237" y="16679"/>
                    <a:pt x="17318" y="16675"/>
                    <a:pt x="17399" y="16666"/>
                  </a:cubicBezTo>
                  <a:cubicBezTo>
                    <a:pt x="17258" y="16258"/>
                    <a:pt x="17117" y="15835"/>
                    <a:pt x="16976" y="15412"/>
                  </a:cubicBezTo>
                  <a:cubicBezTo>
                    <a:pt x="16584" y="14314"/>
                    <a:pt x="16161" y="13233"/>
                    <a:pt x="15722" y="12167"/>
                  </a:cubicBezTo>
                  <a:cubicBezTo>
                    <a:pt x="15157" y="10819"/>
                    <a:pt x="14515" y="9502"/>
                    <a:pt x="14013" y="8123"/>
                  </a:cubicBezTo>
                  <a:cubicBezTo>
                    <a:pt x="13167" y="5788"/>
                    <a:pt x="11976" y="3609"/>
                    <a:pt x="10596" y="1555"/>
                  </a:cubicBezTo>
                  <a:cubicBezTo>
                    <a:pt x="9859" y="449"/>
                    <a:pt x="8968" y="0"/>
                    <a:pt x="8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0"/>
            <p:cNvSpPr/>
            <p:nvPr/>
          </p:nvSpPr>
          <p:spPr>
            <a:xfrm>
              <a:off x="2382655" y="1637413"/>
              <a:ext cx="936588" cy="947569"/>
            </a:xfrm>
            <a:custGeom>
              <a:avLst/>
              <a:gdLst/>
              <a:ahLst/>
              <a:cxnLst/>
              <a:rect l="l" t="t" r="r" b="b"/>
              <a:pathLst>
                <a:path w="17399" h="17603" fill="none" extrusionOk="0">
                  <a:moveTo>
                    <a:pt x="1145" y="13465"/>
                  </a:moveTo>
                  <a:cubicBezTo>
                    <a:pt x="3308" y="14436"/>
                    <a:pt x="4718" y="11897"/>
                    <a:pt x="5314" y="10236"/>
                  </a:cubicBezTo>
                  <a:cubicBezTo>
                    <a:pt x="5486" y="9765"/>
                    <a:pt x="6270" y="9797"/>
                    <a:pt x="6239" y="10361"/>
                  </a:cubicBezTo>
                  <a:cubicBezTo>
                    <a:pt x="6176" y="11521"/>
                    <a:pt x="6474" y="12885"/>
                    <a:pt x="7367" y="13715"/>
                  </a:cubicBezTo>
                  <a:cubicBezTo>
                    <a:pt x="8606" y="14875"/>
                    <a:pt x="9280" y="13606"/>
                    <a:pt x="9577" y="12367"/>
                  </a:cubicBezTo>
                  <a:cubicBezTo>
                    <a:pt x="9671" y="11944"/>
                    <a:pt x="10220" y="11928"/>
                    <a:pt x="10440" y="12258"/>
                  </a:cubicBezTo>
                  <a:cubicBezTo>
                    <a:pt x="11584" y="14013"/>
                    <a:pt x="13167" y="15800"/>
                    <a:pt x="15032" y="16835"/>
                  </a:cubicBezTo>
                  <a:cubicBezTo>
                    <a:pt x="15690" y="17195"/>
                    <a:pt x="16584" y="17603"/>
                    <a:pt x="17399" y="17509"/>
                  </a:cubicBezTo>
                  <a:cubicBezTo>
                    <a:pt x="17258" y="17101"/>
                    <a:pt x="17117" y="16678"/>
                    <a:pt x="16976" y="16255"/>
                  </a:cubicBezTo>
                  <a:cubicBezTo>
                    <a:pt x="16584" y="15157"/>
                    <a:pt x="16161" y="14076"/>
                    <a:pt x="15722" y="13010"/>
                  </a:cubicBezTo>
                  <a:cubicBezTo>
                    <a:pt x="15157" y="11662"/>
                    <a:pt x="14515" y="10345"/>
                    <a:pt x="14013" y="8966"/>
                  </a:cubicBezTo>
                  <a:cubicBezTo>
                    <a:pt x="13167" y="6631"/>
                    <a:pt x="11976" y="4452"/>
                    <a:pt x="10596" y="2398"/>
                  </a:cubicBezTo>
                  <a:cubicBezTo>
                    <a:pt x="8997" y="0"/>
                    <a:pt x="6678" y="690"/>
                    <a:pt x="5627" y="2351"/>
                  </a:cubicBezTo>
                  <a:cubicBezTo>
                    <a:pt x="5126" y="3151"/>
                    <a:pt x="4577" y="3903"/>
                    <a:pt x="4107" y="4718"/>
                  </a:cubicBezTo>
                  <a:cubicBezTo>
                    <a:pt x="3684" y="5455"/>
                    <a:pt x="3386" y="6286"/>
                    <a:pt x="2916" y="7007"/>
                  </a:cubicBezTo>
                  <a:cubicBezTo>
                    <a:pt x="1787" y="8762"/>
                    <a:pt x="894" y="10628"/>
                    <a:pt x="0" y="12493"/>
                  </a:cubicBezTo>
                  <a:cubicBezTo>
                    <a:pt x="283" y="12900"/>
                    <a:pt x="659" y="13245"/>
                    <a:pt x="1145" y="13465"/>
                  </a:cubicBezTo>
                  <a:close/>
                </a:path>
              </a:pathLst>
            </a:custGeom>
            <a:noFill/>
            <a:ln w="7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0"/>
            <p:cNvSpPr/>
            <p:nvPr/>
          </p:nvSpPr>
          <p:spPr>
            <a:xfrm>
              <a:off x="2553078" y="2666740"/>
              <a:ext cx="141788" cy="109759"/>
            </a:xfrm>
            <a:custGeom>
              <a:avLst/>
              <a:gdLst/>
              <a:ahLst/>
              <a:cxnLst/>
              <a:rect l="l" t="t" r="r" b="b"/>
              <a:pathLst>
                <a:path w="2634" h="2039" extrusionOk="0">
                  <a:moveTo>
                    <a:pt x="1317" y="1"/>
                  </a:moveTo>
                  <a:cubicBezTo>
                    <a:pt x="1" y="1"/>
                    <a:pt x="1" y="2039"/>
                    <a:pt x="1317" y="2039"/>
                  </a:cubicBezTo>
                  <a:cubicBezTo>
                    <a:pt x="2634" y="2039"/>
                    <a:pt x="2634" y="1"/>
                    <a:pt x="1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0"/>
            <p:cNvSpPr/>
            <p:nvPr/>
          </p:nvSpPr>
          <p:spPr>
            <a:xfrm>
              <a:off x="2845856" y="2654952"/>
              <a:ext cx="141788" cy="110567"/>
            </a:xfrm>
            <a:custGeom>
              <a:avLst/>
              <a:gdLst/>
              <a:ahLst/>
              <a:cxnLst/>
              <a:rect l="l" t="t" r="r" b="b"/>
              <a:pathLst>
                <a:path w="2634" h="2054" extrusionOk="0">
                  <a:moveTo>
                    <a:pt x="1317" y="1"/>
                  </a:moveTo>
                  <a:cubicBezTo>
                    <a:pt x="1" y="1"/>
                    <a:pt x="1" y="2054"/>
                    <a:pt x="1317" y="2054"/>
                  </a:cubicBezTo>
                  <a:cubicBezTo>
                    <a:pt x="2634" y="2054"/>
                    <a:pt x="2634" y="1"/>
                    <a:pt x="1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0"/>
            <p:cNvSpPr/>
            <p:nvPr/>
          </p:nvSpPr>
          <p:spPr>
            <a:xfrm>
              <a:off x="2683453" y="2779836"/>
              <a:ext cx="202132" cy="135059"/>
            </a:xfrm>
            <a:custGeom>
              <a:avLst/>
              <a:gdLst/>
              <a:ahLst/>
              <a:cxnLst/>
              <a:rect l="l" t="t" r="r" b="b"/>
              <a:pathLst>
                <a:path w="3755" h="2509" extrusionOk="0">
                  <a:moveTo>
                    <a:pt x="3335" y="0"/>
                  </a:moveTo>
                  <a:cubicBezTo>
                    <a:pt x="3139" y="0"/>
                    <a:pt x="2947" y="126"/>
                    <a:pt x="2955" y="377"/>
                  </a:cubicBezTo>
                  <a:cubicBezTo>
                    <a:pt x="2955" y="1035"/>
                    <a:pt x="2673" y="1678"/>
                    <a:pt x="1952" y="1725"/>
                  </a:cubicBezTo>
                  <a:cubicBezTo>
                    <a:pt x="1920" y="1727"/>
                    <a:pt x="1888" y="1729"/>
                    <a:pt x="1857" y="1729"/>
                  </a:cubicBezTo>
                  <a:cubicBezTo>
                    <a:pt x="1225" y="1729"/>
                    <a:pt x="852" y="1131"/>
                    <a:pt x="808" y="533"/>
                  </a:cubicBezTo>
                  <a:cubicBezTo>
                    <a:pt x="792" y="282"/>
                    <a:pt x="584" y="157"/>
                    <a:pt x="386" y="157"/>
                  </a:cubicBezTo>
                  <a:cubicBezTo>
                    <a:pt x="188" y="157"/>
                    <a:pt x="0" y="282"/>
                    <a:pt x="24" y="533"/>
                  </a:cubicBezTo>
                  <a:cubicBezTo>
                    <a:pt x="102" y="1606"/>
                    <a:pt x="796" y="2508"/>
                    <a:pt x="1923" y="2508"/>
                  </a:cubicBezTo>
                  <a:cubicBezTo>
                    <a:pt x="1932" y="2508"/>
                    <a:pt x="1942" y="2508"/>
                    <a:pt x="1952" y="2508"/>
                  </a:cubicBezTo>
                  <a:cubicBezTo>
                    <a:pt x="3112" y="2493"/>
                    <a:pt x="3754" y="1427"/>
                    <a:pt x="3739" y="377"/>
                  </a:cubicBezTo>
                  <a:cubicBezTo>
                    <a:pt x="3731" y="126"/>
                    <a:pt x="3531" y="0"/>
                    <a:pt x="3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0"/>
            <p:cNvSpPr/>
            <p:nvPr/>
          </p:nvSpPr>
          <p:spPr>
            <a:xfrm>
              <a:off x="2444236" y="2829628"/>
              <a:ext cx="162890" cy="103838"/>
            </a:xfrm>
            <a:custGeom>
              <a:avLst/>
              <a:gdLst/>
              <a:ahLst/>
              <a:cxnLst/>
              <a:rect l="l" t="t" r="r" b="b"/>
              <a:pathLst>
                <a:path w="3026" h="1929" extrusionOk="0">
                  <a:moveTo>
                    <a:pt x="3026" y="972"/>
                  </a:moveTo>
                  <a:cubicBezTo>
                    <a:pt x="3026" y="1505"/>
                    <a:pt x="2352" y="1928"/>
                    <a:pt x="1521" y="1928"/>
                  </a:cubicBezTo>
                  <a:cubicBezTo>
                    <a:pt x="675" y="1928"/>
                    <a:pt x="1" y="1505"/>
                    <a:pt x="1" y="972"/>
                  </a:cubicBezTo>
                  <a:cubicBezTo>
                    <a:pt x="1" y="439"/>
                    <a:pt x="675" y="0"/>
                    <a:pt x="1521" y="0"/>
                  </a:cubicBezTo>
                  <a:cubicBezTo>
                    <a:pt x="2352" y="0"/>
                    <a:pt x="3026" y="439"/>
                    <a:pt x="3026" y="972"/>
                  </a:cubicBezTo>
                  <a:close/>
                </a:path>
              </a:pathLst>
            </a:custGeom>
            <a:solidFill>
              <a:srgbClr val="FF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0"/>
            <p:cNvSpPr/>
            <p:nvPr/>
          </p:nvSpPr>
          <p:spPr>
            <a:xfrm>
              <a:off x="2933598" y="2829628"/>
              <a:ext cx="162890" cy="103838"/>
            </a:xfrm>
            <a:custGeom>
              <a:avLst/>
              <a:gdLst/>
              <a:ahLst/>
              <a:cxnLst/>
              <a:rect l="l" t="t" r="r" b="b"/>
              <a:pathLst>
                <a:path w="3026" h="1929" extrusionOk="0">
                  <a:moveTo>
                    <a:pt x="3026" y="972"/>
                  </a:moveTo>
                  <a:cubicBezTo>
                    <a:pt x="3026" y="1505"/>
                    <a:pt x="2352" y="1928"/>
                    <a:pt x="1521" y="1928"/>
                  </a:cubicBezTo>
                  <a:cubicBezTo>
                    <a:pt x="675" y="1928"/>
                    <a:pt x="1" y="1505"/>
                    <a:pt x="1" y="972"/>
                  </a:cubicBezTo>
                  <a:cubicBezTo>
                    <a:pt x="1" y="439"/>
                    <a:pt x="675" y="0"/>
                    <a:pt x="1521" y="0"/>
                  </a:cubicBezTo>
                  <a:cubicBezTo>
                    <a:pt x="2352" y="0"/>
                    <a:pt x="3026" y="439"/>
                    <a:pt x="3026" y="972"/>
                  </a:cubicBezTo>
                  <a:close/>
                </a:path>
              </a:pathLst>
            </a:custGeom>
            <a:solidFill>
              <a:srgbClr val="FF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0"/>
            <p:cNvSpPr/>
            <p:nvPr/>
          </p:nvSpPr>
          <p:spPr>
            <a:xfrm>
              <a:off x="2899847" y="2522477"/>
              <a:ext cx="1340798" cy="1468159"/>
            </a:xfrm>
            <a:custGeom>
              <a:avLst/>
              <a:gdLst/>
              <a:ahLst/>
              <a:cxnLst/>
              <a:rect l="l" t="t" r="r" b="b"/>
              <a:pathLst>
                <a:path w="24908" h="27274" extrusionOk="0">
                  <a:moveTo>
                    <a:pt x="11694" y="27055"/>
                  </a:moveTo>
                  <a:cubicBezTo>
                    <a:pt x="8120" y="27274"/>
                    <a:pt x="5079" y="26459"/>
                    <a:pt x="2054" y="25424"/>
                  </a:cubicBezTo>
                  <a:cubicBezTo>
                    <a:pt x="612" y="24939"/>
                    <a:pt x="1" y="23559"/>
                    <a:pt x="628" y="22196"/>
                  </a:cubicBezTo>
                  <a:cubicBezTo>
                    <a:pt x="1725" y="19813"/>
                    <a:pt x="2587" y="17321"/>
                    <a:pt x="3622" y="14891"/>
                  </a:cubicBezTo>
                  <a:cubicBezTo>
                    <a:pt x="4358" y="13151"/>
                    <a:pt x="5220" y="11459"/>
                    <a:pt x="6035" y="9734"/>
                  </a:cubicBezTo>
                  <a:cubicBezTo>
                    <a:pt x="6835" y="8010"/>
                    <a:pt x="7618" y="6286"/>
                    <a:pt x="8465" y="4578"/>
                  </a:cubicBezTo>
                  <a:cubicBezTo>
                    <a:pt x="8904" y="3684"/>
                    <a:pt x="9405" y="2806"/>
                    <a:pt x="9938" y="1976"/>
                  </a:cubicBezTo>
                  <a:cubicBezTo>
                    <a:pt x="10926" y="408"/>
                    <a:pt x="13199" y="1"/>
                    <a:pt x="14594" y="1552"/>
                  </a:cubicBezTo>
                  <a:cubicBezTo>
                    <a:pt x="15800" y="2916"/>
                    <a:pt x="16882" y="4358"/>
                    <a:pt x="17603" y="6051"/>
                  </a:cubicBezTo>
                  <a:cubicBezTo>
                    <a:pt x="19061" y="9421"/>
                    <a:pt x="20440" y="12822"/>
                    <a:pt x="21913" y="16177"/>
                  </a:cubicBezTo>
                  <a:cubicBezTo>
                    <a:pt x="22650" y="17838"/>
                    <a:pt x="23512" y="19437"/>
                    <a:pt x="24312" y="21067"/>
                  </a:cubicBezTo>
                  <a:cubicBezTo>
                    <a:pt x="24735" y="21913"/>
                    <a:pt x="24907" y="22760"/>
                    <a:pt x="24500" y="23669"/>
                  </a:cubicBezTo>
                  <a:cubicBezTo>
                    <a:pt x="24233" y="24218"/>
                    <a:pt x="23857" y="24578"/>
                    <a:pt x="23293" y="24860"/>
                  </a:cubicBezTo>
                  <a:cubicBezTo>
                    <a:pt x="20174" y="26412"/>
                    <a:pt x="16804" y="26819"/>
                    <a:pt x="13402" y="27039"/>
                  </a:cubicBezTo>
                  <a:cubicBezTo>
                    <a:pt x="12713" y="27086"/>
                    <a:pt x="12039" y="27055"/>
                    <a:pt x="11694" y="270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0"/>
            <p:cNvSpPr/>
            <p:nvPr/>
          </p:nvSpPr>
          <p:spPr>
            <a:xfrm>
              <a:off x="3482872" y="2553699"/>
              <a:ext cx="757765" cy="1404909"/>
            </a:xfrm>
            <a:custGeom>
              <a:avLst/>
              <a:gdLst/>
              <a:ahLst/>
              <a:cxnLst/>
              <a:rect l="l" t="t" r="r" b="b"/>
              <a:pathLst>
                <a:path w="14077" h="26099" extrusionOk="0">
                  <a:moveTo>
                    <a:pt x="1638" y="0"/>
                  </a:moveTo>
                  <a:cubicBezTo>
                    <a:pt x="1391" y="0"/>
                    <a:pt x="1146" y="33"/>
                    <a:pt x="910" y="95"/>
                  </a:cubicBezTo>
                  <a:cubicBezTo>
                    <a:pt x="628" y="2352"/>
                    <a:pt x="95" y="4593"/>
                    <a:pt x="48" y="6882"/>
                  </a:cubicBezTo>
                  <a:cubicBezTo>
                    <a:pt x="16" y="8543"/>
                    <a:pt x="1" y="11756"/>
                    <a:pt x="2258" y="11850"/>
                  </a:cubicBezTo>
                  <a:cubicBezTo>
                    <a:pt x="4734" y="11944"/>
                    <a:pt x="7775" y="12791"/>
                    <a:pt x="8700" y="15440"/>
                  </a:cubicBezTo>
                  <a:cubicBezTo>
                    <a:pt x="9499" y="17744"/>
                    <a:pt x="8151" y="20142"/>
                    <a:pt x="7274" y="22211"/>
                  </a:cubicBezTo>
                  <a:cubicBezTo>
                    <a:pt x="6694" y="23543"/>
                    <a:pt x="6286" y="24860"/>
                    <a:pt x="6239" y="26098"/>
                  </a:cubicBezTo>
                  <a:cubicBezTo>
                    <a:pt x="8371" y="25801"/>
                    <a:pt x="10471" y="25268"/>
                    <a:pt x="12462" y="24280"/>
                  </a:cubicBezTo>
                  <a:cubicBezTo>
                    <a:pt x="13026" y="23998"/>
                    <a:pt x="13402" y="23638"/>
                    <a:pt x="13669" y="23089"/>
                  </a:cubicBezTo>
                  <a:cubicBezTo>
                    <a:pt x="14076" y="22180"/>
                    <a:pt x="13904" y="21333"/>
                    <a:pt x="13481" y="20487"/>
                  </a:cubicBezTo>
                  <a:cubicBezTo>
                    <a:pt x="12681" y="18857"/>
                    <a:pt x="11819" y="17258"/>
                    <a:pt x="11082" y="15597"/>
                  </a:cubicBezTo>
                  <a:cubicBezTo>
                    <a:pt x="9609" y="12242"/>
                    <a:pt x="8230" y="8841"/>
                    <a:pt x="6772" y="5471"/>
                  </a:cubicBezTo>
                  <a:cubicBezTo>
                    <a:pt x="6051" y="3778"/>
                    <a:pt x="4969" y="2336"/>
                    <a:pt x="3763" y="972"/>
                  </a:cubicBezTo>
                  <a:cubicBezTo>
                    <a:pt x="3161" y="300"/>
                    <a:pt x="2390" y="0"/>
                    <a:pt x="1638" y="0"/>
                  </a:cubicBezTo>
                  <a:close/>
                </a:path>
              </a:pathLst>
            </a:cu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0"/>
            <p:cNvSpPr/>
            <p:nvPr/>
          </p:nvSpPr>
          <p:spPr>
            <a:xfrm>
              <a:off x="3233965" y="2553322"/>
              <a:ext cx="718953" cy="567422"/>
            </a:xfrm>
            <a:custGeom>
              <a:avLst/>
              <a:gdLst/>
              <a:ahLst/>
              <a:cxnLst/>
              <a:rect l="l" t="t" r="r" b="b"/>
              <a:pathLst>
                <a:path w="13356" h="10541" extrusionOk="0">
                  <a:moveTo>
                    <a:pt x="6248" y="1"/>
                  </a:moveTo>
                  <a:cubicBezTo>
                    <a:pt x="5259" y="1"/>
                    <a:pt x="4290" y="516"/>
                    <a:pt x="3731" y="1403"/>
                  </a:cubicBezTo>
                  <a:cubicBezTo>
                    <a:pt x="3198" y="2233"/>
                    <a:pt x="2697" y="3111"/>
                    <a:pt x="2258" y="4005"/>
                  </a:cubicBezTo>
                  <a:cubicBezTo>
                    <a:pt x="1474" y="5572"/>
                    <a:pt x="753" y="7171"/>
                    <a:pt x="1" y="8770"/>
                  </a:cubicBezTo>
                  <a:cubicBezTo>
                    <a:pt x="226" y="9219"/>
                    <a:pt x="608" y="9540"/>
                    <a:pt x="1257" y="9540"/>
                  </a:cubicBezTo>
                  <a:cubicBezTo>
                    <a:pt x="1287" y="9540"/>
                    <a:pt x="1318" y="9539"/>
                    <a:pt x="1349" y="9538"/>
                  </a:cubicBezTo>
                  <a:cubicBezTo>
                    <a:pt x="2885" y="9475"/>
                    <a:pt x="3841" y="8221"/>
                    <a:pt x="4437" y="6920"/>
                  </a:cubicBezTo>
                  <a:cubicBezTo>
                    <a:pt x="4523" y="6727"/>
                    <a:pt x="4703" y="6642"/>
                    <a:pt x="4889" y="6642"/>
                  </a:cubicBezTo>
                  <a:cubicBezTo>
                    <a:pt x="5142" y="6642"/>
                    <a:pt x="5408" y="6799"/>
                    <a:pt x="5471" y="7061"/>
                  </a:cubicBezTo>
                  <a:cubicBezTo>
                    <a:pt x="5659" y="7829"/>
                    <a:pt x="5816" y="8770"/>
                    <a:pt x="6271" y="9428"/>
                  </a:cubicBezTo>
                  <a:cubicBezTo>
                    <a:pt x="6410" y="9628"/>
                    <a:pt x="6549" y="9708"/>
                    <a:pt x="6685" y="9708"/>
                  </a:cubicBezTo>
                  <a:cubicBezTo>
                    <a:pt x="7175" y="9708"/>
                    <a:pt x="7609" y="8651"/>
                    <a:pt x="7744" y="8393"/>
                  </a:cubicBezTo>
                  <a:cubicBezTo>
                    <a:pt x="7847" y="8211"/>
                    <a:pt x="8050" y="8117"/>
                    <a:pt x="8250" y="8117"/>
                  </a:cubicBezTo>
                  <a:cubicBezTo>
                    <a:pt x="8446" y="8117"/>
                    <a:pt x="8638" y="8207"/>
                    <a:pt x="8731" y="8393"/>
                  </a:cubicBezTo>
                  <a:cubicBezTo>
                    <a:pt x="9482" y="9884"/>
                    <a:pt x="10618" y="10540"/>
                    <a:pt x="11754" y="10540"/>
                  </a:cubicBezTo>
                  <a:cubicBezTo>
                    <a:pt x="12302" y="10540"/>
                    <a:pt x="12850" y="10388"/>
                    <a:pt x="13355" y="10102"/>
                  </a:cubicBezTo>
                  <a:cubicBezTo>
                    <a:pt x="12713" y="8566"/>
                    <a:pt x="12054" y="7014"/>
                    <a:pt x="11396" y="5478"/>
                  </a:cubicBezTo>
                  <a:cubicBezTo>
                    <a:pt x="10675" y="3785"/>
                    <a:pt x="9593" y="2343"/>
                    <a:pt x="8387" y="979"/>
                  </a:cubicBezTo>
                  <a:cubicBezTo>
                    <a:pt x="7780" y="305"/>
                    <a:pt x="7009" y="1"/>
                    <a:pt x="6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0"/>
            <p:cNvSpPr/>
            <p:nvPr/>
          </p:nvSpPr>
          <p:spPr>
            <a:xfrm>
              <a:off x="3233965" y="2522477"/>
              <a:ext cx="718953" cy="621898"/>
            </a:xfrm>
            <a:custGeom>
              <a:avLst/>
              <a:gdLst/>
              <a:ahLst/>
              <a:cxnLst/>
              <a:rect l="l" t="t" r="r" b="b"/>
              <a:pathLst>
                <a:path w="13356" h="11553" fill="none" extrusionOk="0">
                  <a:moveTo>
                    <a:pt x="1349" y="10111"/>
                  </a:moveTo>
                  <a:cubicBezTo>
                    <a:pt x="2885" y="10048"/>
                    <a:pt x="3841" y="8794"/>
                    <a:pt x="4437" y="7493"/>
                  </a:cubicBezTo>
                  <a:cubicBezTo>
                    <a:pt x="4640" y="7038"/>
                    <a:pt x="5361" y="7180"/>
                    <a:pt x="5471" y="7634"/>
                  </a:cubicBezTo>
                  <a:cubicBezTo>
                    <a:pt x="5659" y="8402"/>
                    <a:pt x="5816" y="9343"/>
                    <a:pt x="6271" y="10001"/>
                  </a:cubicBezTo>
                  <a:cubicBezTo>
                    <a:pt x="6913" y="10926"/>
                    <a:pt x="7571" y="9296"/>
                    <a:pt x="7744" y="8966"/>
                  </a:cubicBezTo>
                  <a:cubicBezTo>
                    <a:pt x="7948" y="8606"/>
                    <a:pt x="8543" y="8590"/>
                    <a:pt x="8731" y="8966"/>
                  </a:cubicBezTo>
                  <a:cubicBezTo>
                    <a:pt x="9844" y="11176"/>
                    <a:pt x="11804" y="11553"/>
                    <a:pt x="13355" y="10675"/>
                  </a:cubicBezTo>
                  <a:cubicBezTo>
                    <a:pt x="12713" y="9139"/>
                    <a:pt x="12054" y="7587"/>
                    <a:pt x="11396" y="6051"/>
                  </a:cubicBezTo>
                  <a:cubicBezTo>
                    <a:pt x="10675" y="4358"/>
                    <a:pt x="9593" y="2916"/>
                    <a:pt x="8387" y="1552"/>
                  </a:cubicBezTo>
                  <a:cubicBezTo>
                    <a:pt x="6992" y="1"/>
                    <a:pt x="4719" y="408"/>
                    <a:pt x="3731" y="1976"/>
                  </a:cubicBezTo>
                  <a:cubicBezTo>
                    <a:pt x="3198" y="2806"/>
                    <a:pt x="2697" y="3684"/>
                    <a:pt x="2258" y="4578"/>
                  </a:cubicBezTo>
                  <a:cubicBezTo>
                    <a:pt x="1474" y="6145"/>
                    <a:pt x="753" y="7744"/>
                    <a:pt x="1" y="9343"/>
                  </a:cubicBezTo>
                  <a:cubicBezTo>
                    <a:pt x="236" y="9813"/>
                    <a:pt x="643" y="10142"/>
                    <a:pt x="1349" y="10111"/>
                  </a:cubicBezTo>
                  <a:close/>
                </a:path>
              </a:pathLst>
            </a:custGeom>
            <a:noFill/>
            <a:ln w="94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0"/>
            <p:cNvSpPr/>
            <p:nvPr/>
          </p:nvSpPr>
          <p:spPr>
            <a:xfrm>
              <a:off x="3338609" y="3291970"/>
              <a:ext cx="141788" cy="109759"/>
            </a:xfrm>
            <a:custGeom>
              <a:avLst/>
              <a:gdLst/>
              <a:ahLst/>
              <a:cxnLst/>
              <a:rect l="l" t="t" r="r" b="b"/>
              <a:pathLst>
                <a:path w="2634" h="2039" extrusionOk="0">
                  <a:moveTo>
                    <a:pt x="1317" y="1"/>
                  </a:moveTo>
                  <a:cubicBezTo>
                    <a:pt x="0" y="1"/>
                    <a:pt x="0" y="2038"/>
                    <a:pt x="1317" y="2038"/>
                  </a:cubicBezTo>
                  <a:cubicBezTo>
                    <a:pt x="2634" y="2038"/>
                    <a:pt x="2634" y="1"/>
                    <a:pt x="1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0"/>
            <p:cNvSpPr/>
            <p:nvPr/>
          </p:nvSpPr>
          <p:spPr>
            <a:xfrm>
              <a:off x="3631387" y="3280988"/>
              <a:ext cx="141788" cy="109759"/>
            </a:xfrm>
            <a:custGeom>
              <a:avLst/>
              <a:gdLst/>
              <a:ahLst/>
              <a:cxnLst/>
              <a:rect l="l" t="t" r="r" b="b"/>
              <a:pathLst>
                <a:path w="2634" h="2039" extrusionOk="0">
                  <a:moveTo>
                    <a:pt x="1317" y="1"/>
                  </a:moveTo>
                  <a:cubicBezTo>
                    <a:pt x="0" y="1"/>
                    <a:pt x="0" y="2039"/>
                    <a:pt x="1317" y="2039"/>
                  </a:cubicBezTo>
                  <a:cubicBezTo>
                    <a:pt x="2634" y="2039"/>
                    <a:pt x="2634" y="1"/>
                    <a:pt x="1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0"/>
            <p:cNvSpPr/>
            <p:nvPr/>
          </p:nvSpPr>
          <p:spPr>
            <a:xfrm>
              <a:off x="3468984" y="3405227"/>
              <a:ext cx="202132" cy="135705"/>
            </a:xfrm>
            <a:custGeom>
              <a:avLst/>
              <a:gdLst/>
              <a:ahLst/>
              <a:cxnLst/>
              <a:rect l="l" t="t" r="r" b="b"/>
              <a:pathLst>
                <a:path w="3755" h="2521" extrusionOk="0">
                  <a:moveTo>
                    <a:pt x="3335" y="1"/>
                  </a:moveTo>
                  <a:cubicBezTo>
                    <a:pt x="3139" y="1"/>
                    <a:pt x="2947" y="130"/>
                    <a:pt x="2955" y="389"/>
                  </a:cubicBezTo>
                  <a:cubicBezTo>
                    <a:pt x="2955" y="1032"/>
                    <a:pt x="2673" y="1674"/>
                    <a:pt x="1952" y="1737"/>
                  </a:cubicBezTo>
                  <a:cubicBezTo>
                    <a:pt x="1926" y="1739"/>
                    <a:pt x="1902" y="1739"/>
                    <a:pt x="1877" y="1739"/>
                  </a:cubicBezTo>
                  <a:cubicBezTo>
                    <a:pt x="1233" y="1739"/>
                    <a:pt x="853" y="1150"/>
                    <a:pt x="807" y="546"/>
                  </a:cubicBezTo>
                  <a:cubicBezTo>
                    <a:pt x="784" y="293"/>
                    <a:pt x="573" y="164"/>
                    <a:pt x="376" y="164"/>
                  </a:cubicBezTo>
                  <a:cubicBezTo>
                    <a:pt x="181" y="164"/>
                    <a:pt x="0" y="289"/>
                    <a:pt x="24" y="546"/>
                  </a:cubicBezTo>
                  <a:cubicBezTo>
                    <a:pt x="101" y="1618"/>
                    <a:pt x="795" y="2521"/>
                    <a:pt x="1922" y="2521"/>
                  </a:cubicBezTo>
                  <a:cubicBezTo>
                    <a:pt x="1932" y="2521"/>
                    <a:pt x="1942" y="2521"/>
                    <a:pt x="1952" y="2521"/>
                  </a:cubicBezTo>
                  <a:cubicBezTo>
                    <a:pt x="3111" y="2505"/>
                    <a:pt x="3754" y="1439"/>
                    <a:pt x="3738" y="389"/>
                  </a:cubicBezTo>
                  <a:cubicBezTo>
                    <a:pt x="3731" y="130"/>
                    <a:pt x="3531" y="1"/>
                    <a:pt x="3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0"/>
            <p:cNvSpPr/>
            <p:nvPr/>
          </p:nvSpPr>
          <p:spPr>
            <a:xfrm>
              <a:off x="3241555" y="3421053"/>
              <a:ext cx="162890" cy="103838"/>
            </a:xfrm>
            <a:custGeom>
              <a:avLst/>
              <a:gdLst/>
              <a:ahLst/>
              <a:cxnLst/>
              <a:rect l="l" t="t" r="r" b="b"/>
              <a:pathLst>
                <a:path w="3026" h="1929" extrusionOk="0">
                  <a:moveTo>
                    <a:pt x="3026" y="957"/>
                  </a:moveTo>
                  <a:cubicBezTo>
                    <a:pt x="3026" y="1490"/>
                    <a:pt x="2352" y="1929"/>
                    <a:pt x="1521" y="1929"/>
                  </a:cubicBezTo>
                  <a:cubicBezTo>
                    <a:pt x="675" y="1929"/>
                    <a:pt x="1" y="1490"/>
                    <a:pt x="1" y="957"/>
                  </a:cubicBezTo>
                  <a:cubicBezTo>
                    <a:pt x="1" y="424"/>
                    <a:pt x="675" y="1"/>
                    <a:pt x="1521" y="1"/>
                  </a:cubicBezTo>
                  <a:cubicBezTo>
                    <a:pt x="2352" y="1"/>
                    <a:pt x="3026" y="424"/>
                    <a:pt x="3026" y="957"/>
                  </a:cubicBezTo>
                  <a:close/>
                </a:path>
              </a:pathLst>
            </a:custGeom>
            <a:solidFill>
              <a:srgbClr val="FF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0"/>
            <p:cNvSpPr/>
            <p:nvPr/>
          </p:nvSpPr>
          <p:spPr>
            <a:xfrm>
              <a:off x="3730917" y="3421053"/>
              <a:ext cx="162943" cy="103838"/>
            </a:xfrm>
            <a:custGeom>
              <a:avLst/>
              <a:gdLst/>
              <a:ahLst/>
              <a:cxnLst/>
              <a:rect l="l" t="t" r="r" b="b"/>
              <a:pathLst>
                <a:path w="3027" h="1929" extrusionOk="0">
                  <a:moveTo>
                    <a:pt x="3026" y="957"/>
                  </a:moveTo>
                  <a:cubicBezTo>
                    <a:pt x="3026" y="1490"/>
                    <a:pt x="2352" y="1929"/>
                    <a:pt x="1521" y="1929"/>
                  </a:cubicBezTo>
                  <a:cubicBezTo>
                    <a:pt x="675" y="1929"/>
                    <a:pt x="1" y="1490"/>
                    <a:pt x="1" y="957"/>
                  </a:cubicBezTo>
                  <a:cubicBezTo>
                    <a:pt x="1" y="424"/>
                    <a:pt x="675" y="1"/>
                    <a:pt x="1521" y="1"/>
                  </a:cubicBezTo>
                  <a:cubicBezTo>
                    <a:pt x="2352" y="1"/>
                    <a:pt x="3026" y="424"/>
                    <a:pt x="3026" y="957"/>
                  </a:cubicBezTo>
                  <a:close/>
                </a:path>
              </a:pathLst>
            </a:custGeom>
            <a:solidFill>
              <a:srgbClr val="FF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0"/>
            <p:cNvSpPr/>
            <p:nvPr/>
          </p:nvSpPr>
          <p:spPr>
            <a:xfrm rot="-426035">
              <a:off x="1301990" y="1162407"/>
              <a:ext cx="1088284" cy="940434"/>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4670" name="Google Shape;4670;p50"/>
            <p:cNvSpPr/>
            <p:nvPr/>
          </p:nvSpPr>
          <p:spPr>
            <a:xfrm rot="4539555">
              <a:off x="3677555" y="1162426"/>
              <a:ext cx="1088288" cy="940397"/>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sp>
        <p:nvSpPr>
          <p:cNvPr id="4671" name="Google Shape;4671;p50"/>
          <p:cNvSpPr/>
          <p:nvPr/>
        </p:nvSpPr>
        <p:spPr>
          <a:xfrm>
            <a:off x="4342175" y="2399775"/>
            <a:ext cx="328200" cy="8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0"/>
          <p:cNvSpPr/>
          <p:nvPr/>
        </p:nvSpPr>
        <p:spPr>
          <a:xfrm>
            <a:off x="4760363" y="2399775"/>
            <a:ext cx="328200" cy="8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0"/>
          <p:cNvSpPr/>
          <p:nvPr/>
        </p:nvSpPr>
        <p:spPr>
          <a:xfrm>
            <a:off x="5178550" y="2399775"/>
            <a:ext cx="328200" cy="8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0"/>
          <p:cNvSpPr/>
          <p:nvPr/>
        </p:nvSpPr>
        <p:spPr>
          <a:xfrm>
            <a:off x="5596738" y="2399775"/>
            <a:ext cx="328200" cy="8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0"/>
          <p:cNvSpPr/>
          <p:nvPr/>
        </p:nvSpPr>
        <p:spPr>
          <a:xfrm>
            <a:off x="6014925" y="2399775"/>
            <a:ext cx="328200" cy="8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0"/>
          <p:cNvSpPr/>
          <p:nvPr/>
        </p:nvSpPr>
        <p:spPr>
          <a:xfrm>
            <a:off x="6433113" y="2399775"/>
            <a:ext cx="328200" cy="8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0"/>
          <p:cNvSpPr/>
          <p:nvPr/>
        </p:nvSpPr>
        <p:spPr>
          <a:xfrm>
            <a:off x="6851300" y="2399775"/>
            <a:ext cx="328200" cy="8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0"/>
          <p:cNvSpPr/>
          <p:nvPr/>
        </p:nvSpPr>
        <p:spPr>
          <a:xfrm>
            <a:off x="7269488" y="2399775"/>
            <a:ext cx="328200" cy="8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0"/>
          <p:cNvSpPr/>
          <p:nvPr/>
        </p:nvSpPr>
        <p:spPr>
          <a:xfrm>
            <a:off x="7687675" y="2399775"/>
            <a:ext cx="328200" cy="8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0"/>
          <p:cNvSpPr/>
          <p:nvPr/>
        </p:nvSpPr>
        <p:spPr>
          <a:xfrm>
            <a:off x="6438425" y="2954900"/>
            <a:ext cx="328200" cy="328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M</a:t>
            </a:r>
            <a:endParaRPr>
              <a:solidFill>
                <a:schemeClr val="dk1"/>
              </a:solidFill>
              <a:latin typeface="Quicksand Medium"/>
              <a:ea typeface="Quicksand Medium"/>
              <a:cs typeface="Quicksand Medium"/>
              <a:sym typeface="Quicksand Medium"/>
            </a:endParaRPr>
          </a:p>
        </p:txBody>
      </p:sp>
      <p:sp>
        <p:nvSpPr>
          <p:cNvPr id="4681" name="Google Shape;4681;p50"/>
          <p:cNvSpPr/>
          <p:nvPr/>
        </p:nvSpPr>
        <p:spPr>
          <a:xfrm>
            <a:off x="6857675" y="2954900"/>
            <a:ext cx="328200" cy="328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O</a:t>
            </a:r>
            <a:endParaRPr>
              <a:solidFill>
                <a:schemeClr val="dk1"/>
              </a:solidFill>
              <a:latin typeface="Quicksand Medium"/>
              <a:ea typeface="Quicksand Medium"/>
              <a:cs typeface="Quicksand Medium"/>
              <a:sym typeface="Quicksand Medium"/>
            </a:endParaRPr>
          </a:p>
        </p:txBody>
      </p:sp>
      <p:sp>
        <p:nvSpPr>
          <p:cNvPr id="4682" name="Google Shape;4682;p50"/>
          <p:cNvSpPr/>
          <p:nvPr/>
        </p:nvSpPr>
        <p:spPr>
          <a:xfrm>
            <a:off x="5180675" y="2954900"/>
            <a:ext cx="328200" cy="328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U</a:t>
            </a:r>
            <a:endParaRPr>
              <a:solidFill>
                <a:schemeClr val="dk1"/>
              </a:solidFill>
              <a:latin typeface="Quicksand Medium"/>
              <a:ea typeface="Quicksand Medium"/>
              <a:cs typeface="Quicksand Medium"/>
              <a:sym typeface="Quicksand Medium"/>
            </a:endParaRPr>
          </a:p>
        </p:txBody>
      </p:sp>
      <p:sp>
        <p:nvSpPr>
          <p:cNvPr id="4683" name="Google Shape;4683;p50"/>
          <p:cNvSpPr/>
          <p:nvPr/>
        </p:nvSpPr>
        <p:spPr>
          <a:xfrm>
            <a:off x="7696175" y="2954900"/>
            <a:ext cx="328200" cy="328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N</a:t>
            </a:r>
            <a:endParaRPr>
              <a:solidFill>
                <a:schemeClr val="dk1"/>
              </a:solidFill>
              <a:latin typeface="Quicksand Medium"/>
              <a:ea typeface="Quicksand Medium"/>
              <a:cs typeface="Quicksand Medium"/>
              <a:sym typeface="Quicksand Medium"/>
            </a:endParaRPr>
          </a:p>
        </p:txBody>
      </p:sp>
      <p:sp>
        <p:nvSpPr>
          <p:cNvPr id="4684" name="Google Shape;4684;p50"/>
          <p:cNvSpPr/>
          <p:nvPr/>
        </p:nvSpPr>
        <p:spPr>
          <a:xfrm>
            <a:off x="5599925" y="2954900"/>
            <a:ext cx="328200" cy="328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T</a:t>
            </a:r>
            <a:endParaRPr>
              <a:solidFill>
                <a:schemeClr val="dk1"/>
              </a:solidFill>
              <a:latin typeface="Quicksand Medium"/>
              <a:ea typeface="Quicksand Medium"/>
              <a:cs typeface="Quicksand Medium"/>
              <a:sym typeface="Quicksand Medium"/>
            </a:endParaRPr>
          </a:p>
        </p:txBody>
      </p:sp>
      <p:sp>
        <p:nvSpPr>
          <p:cNvPr id="4685" name="Google Shape;4685;p50"/>
          <p:cNvSpPr/>
          <p:nvPr/>
        </p:nvSpPr>
        <p:spPr>
          <a:xfrm>
            <a:off x="4342175" y="2954900"/>
            <a:ext cx="328200" cy="328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A</a:t>
            </a:r>
            <a:endParaRPr>
              <a:solidFill>
                <a:schemeClr val="dk1"/>
              </a:solidFill>
              <a:latin typeface="Quicksand Medium"/>
              <a:ea typeface="Quicksand Medium"/>
              <a:cs typeface="Quicksand Medium"/>
              <a:sym typeface="Quicksand Medium"/>
            </a:endParaRPr>
          </a:p>
        </p:txBody>
      </p:sp>
      <p:sp>
        <p:nvSpPr>
          <p:cNvPr id="4686" name="Google Shape;4686;p50"/>
          <p:cNvSpPr/>
          <p:nvPr/>
        </p:nvSpPr>
        <p:spPr>
          <a:xfrm>
            <a:off x="4761425" y="2954900"/>
            <a:ext cx="328200" cy="328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I</a:t>
            </a:r>
            <a:endParaRPr>
              <a:solidFill>
                <a:schemeClr val="dk1"/>
              </a:solidFill>
              <a:latin typeface="Quicksand Medium"/>
              <a:ea typeface="Quicksand Medium"/>
              <a:cs typeface="Quicksand Medium"/>
              <a:sym typeface="Quicksand Medium"/>
            </a:endParaRPr>
          </a:p>
        </p:txBody>
      </p:sp>
      <p:sp>
        <p:nvSpPr>
          <p:cNvPr id="4687" name="Google Shape;4687;p50"/>
          <p:cNvSpPr/>
          <p:nvPr/>
        </p:nvSpPr>
        <p:spPr>
          <a:xfrm>
            <a:off x="7276925" y="2954900"/>
            <a:ext cx="328200" cy="328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N</a:t>
            </a:r>
            <a:endParaRPr>
              <a:solidFill>
                <a:schemeClr val="dk1"/>
              </a:solidFill>
              <a:latin typeface="Quicksand Medium"/>
              <a:ea typeface="Quicksand Medium"/>
              <a:cs typeface="Quicksand Medium"/>
              <a:sym typeface="Quicksand Medium"/>
            </a:endParaRPr>
          </a:p>
        </p:txBody>
      </p:sp>
      <p:sp>
        <p:nvSpPr>
          <p:cNvPr id="4688" name="Google Shape;4688;p50"/>
          <p:cNvSpPr/>
          <p:nvPr/>
        </p:nvSpPr>
        <p:spPr>
          <a:xfrm>
            <a:off x="6019175" y="2954900"/>
            <a:ext cx="328200" cy="328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S</a:t>
            </a:r>
            <a:endParaRPr>
              <a:solidFill>
                <a:schemeClr val="dk1"/>
              </a:solidFill>
              <a:latin typeface="Quicksand Medium"/>
              <a:ea typeface="Quicksand Medium"/>
              <a:cs typeface="Quicksand Medium"/>
              <a:sym typeface="Quicksand Medium"/>
            </a:endParaRPr>
          </a:p>
        </p:txBody>
      </p:sp>
      <p:sp>
        <p:nvSpPr>
          <p:cNvPr id="4689" name="Google Shape;4689;p50">
            <a:hlinkClick r:id="rId3" action="ppaction://hlinksldjump"/>
          </p:cNvPr>
          <p:cNvSpPr txBox="1"/>
          <p:nvPr/>
        </p:nvSpPr>
        <p:spPr>
          <a:xfrm>
            <a:off x="3370350" y="4252438"/>
            <a:ext cx="24033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Check the answers</a:t>
            </a:r>
            <a:endParaRPr sz="2000">
              <a:solidFill>
                <a:schemeClr val="accent1"/>
              </a:solidFill>
              <a:latin typeface="Jua"/>
              <a:ea typeface="Jua"/>
              <a:cs typeface="Jua"/>
              <a:sym typeface="Jua"/>
            </a:endParaRPr>
          </a:p>
        </p:txBody>
      </p:sp>
      <p:grpSp>
        <p:nvGrpSpPr>
          <p:cNvPr id="4690" name="Google Shape;4690;p50"/>
          <p:cNvGrpSpPr/>
          <p:nvPr/>
        </p:nvGrpSpPr>
        <p:grpSpPr>
          <a:xfrm>
            <a:off x="8569288" y="4423863"/>
            <a:ext cx="194021" cy="191487"/>
            <a:chOff x="6232000" y="1435050"/>
            <a:chExt cx="488225" cy="481850"/>
          </a:xfrm>
        </p:grpSpPr>
        <p:sp>
          <p:nvSpPr>
            <p:cNvPr id="4691" name="Google Shape;4691;p5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2" name="Google Shape;4692;p5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3" name="Google Shape;4693;p5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4" name="Google Shape;4694;p5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5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96" name="Google Shape;4696;p50">
            <a:hlinkClick r:id="rId4"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4697" name="Google Shape;4697;p50">
            <a:hlinkClick r:id="rId5"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4698" name="Google Shape;4698;p50">
            <a:hlinkClick r:id="rId6"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4699" name="Google Shape;4699;p50">
            <a:hlinkClick r:id="rId7"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4700" name="Google Shape;4700;p50">
            <a:hlinkClick r:id="rId8"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4701" name="Google Shape;4701;p50">
            <a:hlinkClick r:id="rId9"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4702" name="Google Shape;4702;p50">
            <a:hlinkClick r:id="rId10"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50">
            <a:hlinkClick r:id="rId9"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0">
            <a:hlinkClick r:id="rId3"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25"/>
          <p:cNvSpPr txBox="1">
            <a:spLocks noGrp="1"/>
          </p:cNvSpPr>
          <p:nvPr>
            <p:ph type="title"/>
          </p:nvPr>
        </p:nvSpPr>
        <p:spPr>
          <a:xfrm>
            <a:off x="718750" y="438312"/>
            <a:ext cx="770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t>Задачи</a:t>
            </a:r>
            <a:endParaRPr dirty="0"/>
          </a:p>
        </p:txBody>
      </p:sp>
      <p:sp>
        <p:nvSpPr>
          <p:cNvPr id="1746" name="Google Shape;1746;p25"/>
          <p:cNvSpPr txBox="1">
            <a:spLocks noGrp="1"/>
          </p:cNvSpPr>
          <p:nvPr>
            <p:ph type="subTitle" idx="4"/>
          </p:nvPr>
        </p:nvSpPr>
        <p:spPr>
          <a:xfrm>
            <a:off x="2461066" y="1683061"/>
            <a:ext cx="5477482"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Составить цель, проанализировать проект</a:t>
            </a:r>
            <a:endParaRPr dirty="0"/>
          </a:p>
        </p:txBody>
      </p:sp>
      <p:sp>
        <p:nvSpPr>
          <p:cNvPr id="1748" name="Google Shape;1748;p25"/>
          <p:cNvSpPr txBox="1">
            <a:spLocks noGrp="1"/>
          </p:cNvSpPr>
          <p:nvPr>
            <p:ph type="subTitle" idx="1"/>
          </p:nvPr>
        </p:nvSpPr>
        <p:spPr>
          <a:xfrm>
            <a:off x="2465791" y="991203"/>
            <a:ext cx="5040194"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Проанализировать приложения-аналоги</a:t>
            </a:r>
            <a:endParaRPr dirty="0"/>
          </a:p>
        </p:txBody>
      </p:sp>
      <p:sp>
        <p:nvSpPr>
          <p:cNvPr id="1750" name="Google Shape;1750;p25"/>
          <p:cNvSpPr txBox="1">
            <a:spLocks noGrp="1"/>
          </p:cNvSpPr>
          <p:nvPr>
            <p:ph type="subTitle" idx="7"/>
          </p:nvPr>
        </p:nvSpPr>
        <p:spPr>
          <a:xfrm>
            <a:off x="2461066" y="2324212"/>
            <a:ext cx="5352897" cy="4206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Изучить необходимую информацию</a:t>
            </a:r>
          </a:p>
        </p:txBody>
      </p:sp>
      <p:sp>
        <p:nvSpPr>
          <p:cNvPr id="1754" name="Google Shape;1754;p25"/>
          <p:cNvSpPr txBox="1">
            <a:spLocks noGrp="1"/>
          </p:cNvSpPr>
          <p:nvPr>
            <p:ph type="title" idx="3"/>
          </p:nvPr>
        </p:nvSpPr>
        <p:spPr>
          <a:xfrm>
            <a:off x="1395803" y="1040110"/>
            <a:ext cx="6327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755" name="Google Shape;1755;p25"/>
          <p:cNvSpPr txBox="1">
            <a:spLocks noGrp="1"/>
          </p:cNvSpPr>
          <p:nvPr>
            <p:ph type="title" idx="6"/>
          </p:nvPr>
        </p:nvSpPr>
        <p:spPr>
          <a:xfrm>
            <a:off x="1397603" y="1683061"/>
            <a:ext cx="630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756" name="Google Shape;1756;p25"/>
          <p:cNvSpPr txBox="1">
            <a:spLocks noGrp="1"/>
          </p:cNvSpPr>
          <p:nvPr>
            <p:ph type="title" idx="9"/>
          </p:nvPr>
        </p:nvSpPr>
        <p:spPr>
          <a:xfrm>
            <a:off x="1397603" y="2324212"/>
            <a:ext cx="630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2" name="Google Shape;1754;p25">
            <a:extLst>
              <a:ext uri="{FF2B5EF4-FFF2-40B4-BE49-F238E27FC236}">
                <a16:creationId xmlns:a16="http://schemas.microsoft.com/office/drawing/2014/main" id="{532DD79C-11AB-4542-B0D8-730ED9F9B8AA}"/>
              </a:ext>
            </a:extLst>
          </p:cNvPr>
          <p:cNvSpPr txBox="1">
            <a:spLocks/>
          </p:cNvSpPr>
          <p:nvPr/>
        </p:nvSpPr>
        <p:spPr>
          <a:xfrm>
            <a:off x="1395803" y="2965363"/>
            <a:ext cx="632700" cy="4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1pPr>
            <a:lvl2pPr marR="0" lvl="1"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2pPr>
            <a:lvl3pPr marR="0" lvl="2"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3pPr>
            <a:lvl4pPr marR="0" lvl="3"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4pPr>
            <a:lvl5pPr marR="0" lvl="4"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5pPr>
            <a:lvl6pPr marR="0" lvl="5"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6pPr>
            <a:lvl7pPr marR="0" lvl="6"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7pPr>
            <a:lvl8pPr marR="0" lvl="7"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8pPr>
            <a:lvl9pPr marR="0" lvl="8"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9pPr>
          </a:lstStyle>
          <a:p>
            <a:r>
              <a:rPr lang="en" dirty="0"/>
              <a:t>0</a:t>
            </a:r>
            <a:r>
              <a:rPr lang="ru-RU" dirty="0"/>
              <a:t>4</a:t>
            </a:r>
            <a:endParaRPr lang="en" dirty="0"/>
          </a:p>
        </p:txBody>
      </p:sp>
      <p:sp>
        <p:nvSpPr>
          <p:cNvPr id="43" name="Google Shape;1750;p25">
            <a:extLst>
              <a:ext uri="{FF2B5EF4-FFF2-40B4-BE49-F238E27FC236}">
                <a16:creationId xmlns:a16="http://schemas.microsoft.com/office/drawing/2014/main" id="{76911DAC-5EBE-1F49-AADE-51C9A06CAB51}"/>
              </a:ext>
            </a:extLst>
          </p:cNvPr>
          <p:cNvSpPr txBox="1">
            <a:spLocks/>
          </p:cNvSpPr>
          <p:nvPr/>
        </p:nvSpPr>
        <p:spPr>
          <a:xfrm>
            <a:off x="2461066" y="2965363"/>
            <a:ext cx="4734911" cy="42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1pPr>
            <a:lvl2pPr marL="914400" marR="0" lvl="1"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2pPr>
            <a:lvl3pPr marL="1371600" marR="0" lvl="2"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3pPr>
            <a:lvl4pPr marL="1828800" marR="0" lvl="3"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4pPr>
            <a:lvl5pPr marL="2286000" marR="0" lvl="4"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5pPr>
            <a:lvl6pPr marL="2743200" marR="0" lvl="5"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6pPr>
            <a:lvl7pPr marL="3200400" marR="0" lvl="6"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7pPr>
            <a:lvl8pPr marL="3657600" marR="0" lvl="7"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8pPr>
            <a:lvl9pPr marL="4114800" marR="0" lvl="8"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9pPr>
          </a:lstStyle>
          <a:p>
            <a:pPr marL="0" indent="0"/>
            <a:r>
              <a:rPr lang="ru-RU" dirty="0"/>
              <a:t>Написать программный код</a:t>
            </a:r>
          </a:p>
        </p:txBody>
      </p:sp>
      <p:sp>
        <p:nvSpPr>
          <p:cNvPr id="45" name="Google Shape;1754;p25">
            <a:extLst>
              <a:ext uri="{FF2B5EF4-FFF2-40B4-BE49-F238E27FC236}">
                <a16:creationId xmlns:a16="http://schemas.microsoft.com/office/drawing/2014/main" id="{6E742F54-624B-FA4B-A416-58D27D7767C9}"/>
              </a:ext>
            </a:extLst>
          </p:cNvPr>
          <p:cNvSpPr txBox="1">
            <a:spLocks/>
          </p:cNvSpPr>
          <p:nvPr/>
        </p:nvSpPr>
        <p:spPr>
          <a:xfrm>
            <a:off x="1383070" y="3606514"/>
            <a:ext cx="632700" cy="4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1pPr>
            <a:lvl2pPr marR="0" lvl="1"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2pPr>
            <a:lvl3pPr marR="0" lvl="2"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3pPr>
            <a:lvl4pPr marR="0" lvl="3"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4pPr>
            <a:lvl5pPr marR="0" lvl="4"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5pPr>
            <a:lvl6pPr marR="0" lvl="5"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6pPr>
            <a:lvl7pPr marR="0" lvl="6"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7pPr>
            <a:lvl8pPr marR="0" lvl="7"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8pPr>
            <a:lvl9pPr marR="0" lvl="8" algn="ctr" rtl="0">
              <a:lnSpc>
                <a:spcPct val="80000"/>
              </a:lnSpc>
              <a:spcBef>
                <a:spcPts val="0"/>
              </a:spcBef>
              <a:spcAft>
                <a:spcPts val="0"/>
              </a:spcAft>
              <a:buClr>
                <a:schemeClr val="accent6"/>
              </a:buClr>
              <a:buSzPts val="2400"/>
              <a:buFont typeface="Jua"/>
              <a:buNone/>
              <a:defRPr sz="2400" b="1" i="0" u="none" strike="noStrike" cap="none">
                <a:solidFill>
                  <a:schemeClr val="accent6"/>
                </a:solidFill>
                <a:latin typeface="Jua"/>
                <a:ea typeface="Jua"/>
                <a:cs typeface="Jua"/>
                <a:sym typeface="Jua"/>
              </a:defRPr>
            </a:lvl9pPr>
          </a:lstStyle>
          <a:p>
            <a:r>
              <a:rPr lang="en" dirty="0"/>
              <a:t>0</a:t>
            </a:r>
            <a:r>
              <a:rPr lang="ru-RU" dirty="0"/>
              <a:t>5</a:t>
            </a:r>
            <a:endParaRPr lang="en" dirty="0"/>
          </a:p>
        </p:txBody>
      </p:sp>
      <p:sp>
        <p:nvSpPr>
          <p:cNvPr id="46" name="Google Shape;1750;p25">
            <a:extLst>
              <a:ext uri="{FF2B5EF4-FFF2-40B4-BE49-F238E27FC236}">
                <a16:creationId xmlns:a16="http://schemas.microsoft.com/office/drawing/2014/main" id="{AEE3204F-2ABB-E546-AA31-BDC7C05F95DD}"/>
              </a:ext>
            </a:extLst>
          </p:cNvPr>
          <p:cNvSpPr txBox="1">
            <a:spLocks/>
          </p:cNvSpPr>
          <p:nvPr/>
        </p:nvSpPr>
        <p:spPr>
          <a:xfrm>
            <a:off x="2538596" y="3606513"/>
            <a:ext cx="2730000" cy="4174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1pPr>
            <a:lvl2pPr marL="914400" marR="0" lvl="1"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2pPr>
            <a:lvl3pPr marL="1371600" marR="0" lvl="2"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3pPr>
            <a:lvl4pPr marL="1828800" marR="0" lvl="3"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4pPr>
            <a:lvl5pPr marL="2286000" marR="0" lvl="4"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5pPr>
            <a:lvl6pPr marL="2743200" marR="0" lvl="5"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6pPr>
            <a:lvl7pPr marL="3200400" marR="0" lvl="6"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7pPr>
            <a:lvl8pPr marL="3657600" marR="0" lvl="7"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8pPr>
            <a:lvl9pPr marL="4114800" marR="0" lvl="8" indent="-330200" algn="l" rtl="0">
              <a:lnSpc>
                <a:spcPct val="100000"/>
              </a:lnSpc>
              <a:spcBef>
                <a:spcPts val="0"/>
              </a:spcBef>
              <a:spcAft>
                <a:spcPts val="0"/>
              </a:spcAft>
              <a:buClr>
                <a:srgbClr val="174A80"/>
              </a:buClr>
              <a:buSzPts val="1600"/>
              <a:buFont typeface="Quicksand Medium"/>
              <a:buNone/>
              <a:defRPr sz="1800" b="1" i="0" u="none" strike="noStrike" cap="none">
                <a:solidFill>
                  <a:schemeClr val="accent1"/>
                </a:solidFill>
                <a:latin typeface="Quicksand Medium"/>
                <a:ea typeface="Quicksand Medium"/>
                <a:cs typeface="Quicksand Medium"/>
                <a:sym typeface="Quicksand Medium"/>
              </a:defRPr>
            </a:lvl9pPr>
          </a:lstStyle>
          <a:p>
            <a:pPr marL="0" indent="0"/>
            <a:r>
              <a:rPr lang="ru-RU" dirty="0"/>
              <a:t>Презентация</a:t>
            </a:r>
          </a:p>
        </p:txBody>
      </p:sp>
    </p:spTree>
    <p:extLst>
      <p:ext uri="{BB962C8B-B14F-4D97-AF65-F5344CB8AC3E}">
        <p14:creationId xmlns:p14="http://schemas.microsoft.com/office/powerpoint/2010/main" val="4160573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08"/>
        <p:cNvGrpSpPr/>
        <p:nvPr/>
      </p:nvGrpSpPr>
      <p:grpSpPr>
        <a:xfrm>
          <a:off x="0" y="0"/>
          <a:ext cx="0" cy="0"/>
          <a:chOff x="0" y="0"/>
          <a:chExt cx="0" cy="0"/>
        </a:xfrm>
      </p:grpSpPr>
      <p:sp>
        <p:nvSpPr>
          <p:cNvPr id="4709" name="Google Shape;4709;p51"/>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Compose word</a:t>
            </a:r>
            <a:endParaRPr/>
          </a:p>
        </p:txBody>
      </p:sp>
      <p:grpSp>
        <p:nvGrpSpPr>
          <p:cNvPr id="4710" name="Google Shape;4710;p51"/>
          <p:cNvGrpSpPr/>
          <p:nvPr/>
        </p:nvGrpSpPr>
        <p:grpSpPr>
          <a:xfrm>
            <a:off x="812142" y="1103939"/>
            <a:ext cx="3315940" cy="3074622"/>
            <a:chOff x="1248037" y="989000"/>
            <a:chExt cx="3563994" cy="3304623"/>
          </a:xfrm>
        </p:grpSpPr>
        <p:sp>
          <p:nvSpPr>
            <p:cNvPr id="4711" name="Google Shape;4711;p51"/>
            <p:cNvSpPr/>
            <p:nvPr/>
          </p:nvSpPr>
          <p:spPr>
            <a:xfrm>
              <a:off x="1535375" y="1334424"/>
              <a:ext cx="2959200" cy="295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1"/>
            <p:cNvSpPr/>
            <p:nvPr/>
          </p:nvSpPr>
          <p:spPr>
            <a:xfrm>
              <a:off x="1837580" y="1637413"/>
              <a:ext cx="1746622" cy="2034343"/>
            </a:xfrm>
            <a:custGeom>
              <a:avLst/>
              <a:gdLst/>
              <a:ahLst/>
              <a:cxnLst/>
              <a:rect l="l" t="t" r="r" b="b"/>
              <a:pathLst>
                <a:path w="32447" h="37792" extrusionOk="0">
                  <a:moveTo>
                    <a:pt x="16960" y="37791"/>
                  </a:moveTo>
                  <a:cubicBezTo>
                    <a:pt x="15848" y="37650"/>
                    <a:pt x="14735" y="37540"/>
                    <a:pt x="13637" y="37368"/>
                  </a:cubicBezTo>
                  <a:cubicBezTo>
                    <a:pt x="11976" y="37101"/>
                    <a:pt x="10299" y="36835"/>
                    <a:pt x="8653" y="36459"/>
                  </a:cubicBezTo>
                  <a:cubicBezTo>
                    <a:pt x="6772" y="36036"/>
                    <a:pt x="4813" y="35832"/>
                    <a:pt x="3057" y="34891"/>
                  </a:cubicBezTo>
                  <a:cubicBezTo>
                    <a:pt x="2336" y="34500"/>
                    <a:pt x="1506" y="34311"/>
                    <a:pt x="785" y="33935"/>
                  </a:cubicBezTo>
                  <a:cubicBezTo>
                    <a:pt x="142" y="33590"/>
                    <a:pt x="1" y="33104"/>
                    <a:pt x="252" y="32509"/>
                  </a:cubicBezTo>
                  <a:cubicBezTo>
                    <a:pt x="910" y="30957"/>
                    <a:pt x="1521" y="29390"/>
                    <a:pt x="2274" y="27885"/>
                  </a:cubicBezTo>
                  <a:cubicBezTo>
                    <a:pt x="3418" y="25565"/>
                    <a:pt x="4656" y="23292"/>
                    <a:pt x="5847" y="21004"/>
                  </a:cubicBezTo>
                  <a:cubicBezTo>
                    <a:pt x="6803" y="19139"/>
                    <a:pt x="7744" y="17258"/>
                    <a:pt x="8700" y="15393"/>
                  </a:cubicBezTo>
                  <a:cubicBezTo>
                    <a:pt x="10142" y="12587"/>
                    <a:pt x="11333" y="9671"/>
                    <a:pt x="13042" y="7007"/>
                  </a:cubicBezTo>
                  <a:cubicBezTo>
                    <a:pt x="13512" y="6286"/>
                    <a:pt x="13810" y="5455"/>
                    <a:pt x="14233" y="4718"/>
                  </a:cubicBezTo>
                  <a:cubicBezTo>
                    <a:pt x="14703" y="3903"/>
                    <a:pt x="15252" y="3151"/>
                    <a:pt x="15753" y="2351"/>
                  </a:cubicBezTo>
                  <a:cubicBezTo>
                    <a:pt x="16804" y="690"/>
                    <a:pt x="19123" y="0"/>
                    <a:pt x="20722" y="2398"/>
                  </a:cubicBezTo>
                  <a:cubicBezTo>
                    <a:pt x="22102" y="4452"/>
                    <a:pt x="23293" y="6631"/>
                    <a:pt x="24139" y="8966"/>
                  </a:cubicBezTo>
                  <a:cubicBezTo>
                    <a:pt x="24641" y="10345"/>
                    <a:pt x="25283" y="11662"/>
                    <a:pt x="25848" y="13010"/>
                  </a:cubicBezTo>
                  <a:cubicBezTo>
                    <a:pt x="26287" y="14076"/>
                    <a:pt x="26710" y="15157"/>
                    <a:pt x="27102" y="16255"/>
                  </a:cubicBezTo>
                  <a:cubicBezTo>
                    <a:pt x="27838" y="18386"/>
                    <a:pt x="28559" y="20518"/>
                    <a:pt x="29265" y="22650"/>
                  </a:cubicBezTo>
                  <a:cubicBezTo>
                    <a:pt x="30048" y="24985"/>
                    <a:pt x="30817" y="27336"/>
                    <a:pt x="31600" y="29687"/>
                  </a:cubicBezTo>
                  <a:cubicBezTo>
                    <a:pt x="31757" y="30189"/>
                    <a:pt x="31945" y="30675"/>
                    <a:pt x="32133" y="31161"/>
                  </a:cubicBezTo>
                  <a:cubicBezTo>
                    <a:pt x="32447" y="31960"/>
                    <a:pt x="32290" y="32478"/>
                    <a:pt x="31726" y="33089"/>
                  </a:cubicBezTo>
                  <a:cubicBezTo>
                    <a:pt x="30143" y="34813"/>
                    <a:pt x="28121" y="35691"/>
                    <a:pt x="25957" y="36427"/>
                  </a:cubicBezTo>
                  <a:cubicBezTo>
                    <a:pt x="23042" y="37415"/>
                    <a:pt x="20017" y="37572"/>
                    <a:pt x="16960" y="377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1"/>
            <p:cNvSpPr/>
            <p:nvPr/>
          </p:nvSpPr>
          <p:spPr>
            <a:xfrm>
              <a:off x="2600341" y="1682792"/>
              <a:ext cx="983851" cy="1961942"/>
            </a:xfrm>
            <a:custGeom>
              <a:avLst/>
              <a:gdLst/>
              <a:ahLst/>
              <a:cxnLst/>
              <a:rect l="l" t="t" r="r" b="b"/>
              <a:pathLst>
                <a:path w="18277" h="36447" extrusionOk="0">
                  <a:moveTo>
                    <a:pt x="4075" y="0"/>
                  </a:moveTo>
                  <a:cubicBezTo>
                    <a:pt x="3084" y="0"/>
                    <a:pt x="2149" y="613"/>
                    <a:pt x="1583" y="1508"/>
                  </a:cubicBezTo>
                  <a:cubicBezTo>
                    <a:pt x="1192" y="2135"/>
                    <a:pt x="768" y="2747"/>
                    <a:pt x="377" y="3374"/>
                  </a:cubicBezTo>
                  <a:cubicBezTo>
                    <a:pt x="126" y="5208"/>
                    <a:pt x="0" y="7089"/>
                    <a:pt x="110" y="8922"/>
                  </a:cubicBezTo>
                  <a:cubicBezTo>
                    <a:pt x="267" y="11227"/>
                    <a:pt x="643" y="13358"/>
                    <a:pt x="2900" y="14455"/>
                  </a:cubicBezTo>
                  <a:cubicBezTo>
                    <a:pt x="5518" y="15725"/>
                    <a:pt x="10048" y="15960"/>
                    <a:pt x="10596" y="19550"/>
                  </a:cubicBezTo>
                  <a:cubicBezTo>
                    <a:pt x="11176" y="23280"/>
                    <a:pt x="6850" y="25490"/>
                    <a:pt x="6051" y="28829"/>
                  </a:cubicBezTo>
                  <a:cubicBezTo>
                    <a:pt x="5361" y="31666"/>
                    <a:pt x="6396" y="34236"/>
                    <a:pt x="8104" y="36447"/>
                  </a:cubicBezTo>
                  <a:cubicBezTo>
                    <a:pt x="9342" y="36258"/>
                    <a:pt x="10581" y="35992"/>
                    <a:pt x="11787" y="35584"/>
                  </a:cubicBezTo>
                  <a:cubicBezTo>
                    <a:pt x="13951" y="34848"/>
                    <a:pt x="15973" y="33970"/>
                    <a:pt x="17556" y="32246"/>
                  </a:cubicBezTo>
                  <a:cubicBezTo>
                    <a:pt x="18120" y="31635"/>
                    <a:pt x="18277" y="31117"/>
                    <a:pt x="17963" y="30318"/>
                  </a:cubicBezTo>
                  <a:cubicBezTo>
                    <a:pt x="17775" y="29832"/>
                    <a:pt x="17587" y="29346"/>
                    <a:pt x="17430" y="28844"/>
                  </a:cubicBezTo>
                  <a:cubicBezTo>
                    <a:pt x="16647" y="26493"/>
                    <a:pt x="15878" y="24142"/>
                    <a:pt x="15095" y="21807"/>
                  </a:cubicBezTo>
                  <a:cubicBezTo>
                    <a:pt x="14389" y="19675"/>
                    <a:pt x="13668" y="17543"/>
                    <a:pt x="12932" y="15412"/>
                  </a:cubicBezTo>
                  <a:cubicBezTo>
                    <a:pt x="12540" y="14314"/>
                    <a:pt x="12117" y="13233"/>
                    <a:pt x="11678" y="12167"/>
                  </a:cubicBezTo>
                  <a:cubicBezTo>
                    <a:pt x="11113" y="10819"/>
                    <a:pt x="10471" y="9502"/>
                    <a:pt x="9969" y="8123"/>
                  </a:cubicBezTo>
                  <a:cubicBezTo>
                    <a:pt x="9123" y="5788"/>
                    <a:pt x="7932" y="3609"/>
                    <a:pt x="6552" y="1555"/>
                  </a:cubicBezTo>
                  <a:cubicBezTo>
                    <a:pt x="5815" y="449"/>
                    <a:pt x="4924" y="0"/>
                    <a:pt x="4075" y="0"/>
                  </a:cubicBezTo>
                  <a:close/>
                </a:path>
              </a:pathLst>
            </a:cu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1"/>
            <p:cNvSpPr/>
            <p:nvPr/>
          </p:nvSpPr>
          <p:spPr>
            <a:xfrm>
              <a:off x="2382655" y="1682792"/>
              <a:ext cx="936588" cy="897884"/>
            </a:xfrm>
            <a:custGeom>
              <a:avLst/>
              <a:gdLst/>
              <a:ahLst/>
              <a:cxnLst/>
              <a:rect l="l" t="t" r="r" b="b"/>
              <a:pathLst>
                <a:path w="17399" h="16680" extrusionOk="0">
                  <a:moveTo>
                    <a:pt x="8119" y="0"/>
                  </a:moveTo>
                  <a:cubicBezTo>
                    <a:pt x="7128" y="0"/>
                    <a:pt x="6193" y="613"/>
                    <a:pt x="5627" y="1508"/>
                  </a:cubicBezTo>
                  <a:cubicBezTo>
                    <a:pt x="5126" y="2308"/>
                    <a:pt x="4577" y="3060"/>
                    <a:pt x="4107" y="3875"/>
                  </a:cubicBezTo>
                  <a:cubicBezTo>
                    <a:pt x="3684" y="4612"/>
                    <a:pt x="3386" y="5443"/>
                    <a:pt x="2916" y="6164"/>
                  </a:cubicBezTo>
                  <a:cubicBezTo>
                    <a:pt x="1787" y="7919"/>
                    <a:pt x="894" y="9785"/>
                    <a:pt x="0" y="11650"/>
                  </a:cubicBezTo>
                  <a:cubicBezTo>
                    <a:pt x="283" y="12057"/>
                    <a:pt x="659" y="12402"/>
                    <a:pt x="1145" y="12622"/>
                  </a:cubicBezTo>
                  <a:cubicBezTo>
                    <a:pt x="1476" y="12770"/>
                    <a:pt x="1789" y="12837"/>
                    <a:pt x="2085" y="12837"/>
                  </a:cubicBezTo>
                  <a:cubicBezTo>
                    <a:pt x="3720" y="12837"/>
                    <a:pt x="4810" y="10800"/>
                    <a:pt x="5314" y="9393"/>
                  </a:cubicBezTo>
                  <a:cubicBezTo>
                    <a:pt x="5394" y="9175"/>
                    <a:pt x="5604" y="9065"/>
                    <a:pt x="5804" y="9065"/>
                  </a:cubicBezTo>
                  <a:cubicBezTo>
                    <a:pt x="6037" y="9065"/>
                    <a:pt x="6256" y="9215"/>
                    <a:pt x="6239" y="9518"/>
                  </a:cubicBezTo>
                  <a:cubicBezTo>
                    <a:pt x="6176" y="10678"/>
                    <a:pt x="6474" y="12042"/>
                    <a:pt x="7367" y="12872"/>
                  </a:cubicBezTo>
                  <a:cubicBezTo>
                    <a:pt x="7711" y="13195"/>
                    <a:pt x="8012" y="13329"/>
                    <a:pt x="8273" y="13329"/>
                  </a:cubicBezTo>
                  <a:cubicBezTo>
                    <a:pt x="8951" y="13329"/>
                    <a:pt x="9362" y="12419"/>
                    <a:pt x="9577" y="11524"/>
                  </a:cubicBezTo>
                  <a:cubicBezTo>
                    <a:pt x="9628" y="11295"/>
                    <a:pt x="9813" y="11185"/>
                    <a:pt x="10006" y="11185"/>
                  </a:cubicBezTo>
                  <a:cubicBezTo>
                    <a:pt x="10169" y="11185"/>
                    <a:pt x="10339" y="11264"/>
                    <a:pt x="10440" y="11415"/>
                  </a:cubicBezTo>
                  <a:cubicBezTo>
                    <a:pt x="11584" y="13170"/>
                    <a:pt x="13167" y="14957"/>
                    <a:pt x="15032" y="15992"/>
                  </a:cubicBezTo>
                  <a:cubicBezTo>
                    <a:pt x="15625" y="16316"/>
                    <a:pt x="16409" y="16679"/>
                    <a:pt x="17155" y="16679"/>
                  </a:cubicBezTo>
                  <a:cubicBezTo>
                    <a:pt x="17237" y="16679"/>
                    <a:pt x="17318" y="16675"/>
                    <a:pt x="17399" y="16666"/>
                  </a:cubicBezTo>
                  <a:cubicBezTo>
                    <a:pt x="17258" y="16258"/>
                    <a:pt x="17117" y="15835"/>
                    <a:pt x="16976" y="15412"/>
                  </a:cubicBezTo>
                  <a:cubicBezTo>
                    <a:pt x="16584" y="14314"/>
                    <a:pt x="16161" y="13233"/>
                    <a:pt x="15722" y="12167"/>
                  </a:cubicBezTo>
                  <a:cubicBezTo>
                    <a:pt x="15157" y="10819"/>
                    <a:pt x="14515" y="9502"/>
                    <a:pt x="14013" y="8123"/>
                  </a:cubicBezTo>
                  <a:cubicBezTo>
                    <a:pt x="13167" y="5788"/>
                    <a:pt x="11976" y="3609"/>
                    <a:pt x="10596" y="1555"/>
                  </a:cubicBezTo>
                  <a:cubicBezTo>
                    <a:pt x="9859" y="449"/>
                    <a:pt x="8968" y="0"/>
                    <a:pt x="8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1"/>
            <p:cNvSpPr/>
            <p:nvPr/>
          </p:nvSpPr>
          <p:spPr>
            <a:xfrm>
              <a:off x="2382655" y="1637413"/>
              <a:ext cx="936588" cy="947569"/>
            </a:xfrm>
            <a:custGeom>
              <a:avLst/>
              <a:gdLst/>
              <a:ahLst/>
              <a:cxnLst/>
              <a:rect l="l" t="t" r="r" b="b"/>
              <a:pathLst>
                <a:path w="17399" h="17603" fill="none" extrusionOk="0">
                  <a:moveTo>
                    <a:pt x="1145" y="13465"/>
                  </a:moveTo>
                  <a:cubicBezTo>
                    <a:pt x="3308" y="14436"/>
                    <a:pt x="4718" y="11897"/>
                    <a:pt x="5314" y="10236"/>
                  </a:cubicBezTo>
                  <a:cubicBezTo>
                    <a:pt x="5486" y="9765"/>
                    <a:pt x="6270" y="9797"/>
                    <a:pt x="6239" y="10361"/>
                  </a:cubicBezTo>
                  <a:cubicBezTo>
                    <a:pt x="6176" y="11521"/>
                    <a:pt x="6474" y="12885"/>
                    <a:pt x="7367" y="13715"/>
                  </a:cubicBezTo>
                  <a:cubicBezTo>
                    <a:pt x="8606" y="14875"/>
                    <a:pt x="9280" y="13606"/>
                    <a:pt x="9577" y="12367"/>
                  </a:cubicBezTo>
                  <a:cubicBezTo>
                    <a:pt x="9671" y="11944"/>
                    <a:pt x="10220" y="11928"/>
                    <a:pt x="10440" y="12258"/>
                  </a:cubicBezTo>
                  <a:cubicBezTo>
                    <a:pt x="11584" y="14013"/>
                    <a:pt x="13167" y="15800"/>
                    <a:pt x="15032" y="16835"/>
                  </a:cubicBezTo>
                  <a:cubicBezTo>
                    <a:pt x="15690" y="17195"/>
                    <a:pt x="16584" y="17603"/>
                    <a:pt x="17399" y="17509"/>
                  </a:cubicBezTo>
                  <a:cubicBezTo>
                    <a:pt x="17258" y="17101"/>
                    <a:pt x="17117" y="16678"/>
                    <a:pt x="16976" y="16255"/>
                  </a:cubicBezTo>
                  <a:cubicBezTo>
                    <a:pt x="16584" y="15157"/>
                    <a:pt x="16161" y="14076"/>
                    <a:pt x="15722" y="13010"/>
                  </a:cubicBezTo>
                  <a:cubicBezTo>
                    <a:pt x="15157" y="11662"/>
                    <a:pt x="14515" y="10345"/>
                    <a:pt x="14013" y="8966"/>
                  </a:cubicBezTo>
                  <a:cubicBezTo>
                    <a:pt x="13167" y="6631"/>
                    <a:pt x="11976" y="4452"/>
                    <a:pt x="10596" y="2398"/>
                  </a:cubicBezTo>
                  <a:cubicBezTo>
                    <a:pt x="8997" y="0"/>
                    <a:pt x="6678" y="690"/>
                    <a:pt x="5627" y="2351"/>
                  </a:cubicBezTo>
                  <a:cubicBezTo>
                    <a:pt x="5126" y="3151"/>
                    <a:pt x="4577" y="3903"/>
                    <a:pt x="4107" y="4718"/>
                  </a:cubicBezTo>
                  <a:cubicBezTo>
                    <a:pt x="3684" y="5455"/>
                    <a:pt x="3386" y="6286"/>
                    <a:pt x="2916" y="7007"/>
                  </a:cubicBezTo>
                  <a:cubicBezTo>
                    <a:pt x="1787" y="8762"/>
                    <a:pt x="894" y="10628"/>
                    <a:pt x="0" y="12493"/>
                  </a:cubicBezTo>
                  <a:cubicBezTo>
                    <a:pt x="283" y="12900"/>
                    <a:pt x="659" y="13245"/>
                    <a:pt x="1145" y="13465"/>
                  </a:cubicBezTo>
                  <a:close/>
                </a:path>
              </a:pathLst>
            </a:custGeom>
            <a:noFill/>
            <a:ln w="7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1"/>
            <p:cNvSpPr/>
            <p:nvPr/>
          </p:nvSpPr>
          <p:spPr>
            <a:xfrm>
              <a:off x="2553078" y="2666740"/>
              <a:ext cx="141788" cy="109759"/>
            </a:xfrm>
            <a:custGeom>
              <a:avLst/>
              <a:gdLst/>
              <a:ahLst/>
              <a:cxnLst/>
              <a:rect l="l" t="t" r="r" b="b"/>
              <a:pathLst>
                <a:path w="2634" h="2039" extrusionOk="0">
                  <a:moveTo>
                    <a:pt x="1317" y="1"/>
                  </a:moveTo>
                  <a:cubicBezTo>
                    <a:pt x="1" y="1"/>
                    <a:pt x="1" y="2039"/>
                    <a:pt x="1317" y="2039"/>
                  </a:cubicBezTo>
                  <a:cubicBezTo>
                    <a:pt x="2634" y="2039"/>
                    <a:pt x="2634" y="1"/>
                    <a:pt x="1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1"/>
            <p:cNvSpPr/>
            <p:nvPr/>
          </p:nvSpPr>
          <p:spPr>
            <a:xfrm>
              <a:off x="2845856" y="2654952"/>
              <a:ext cx="141788" cy="110567"/>
            </a:xfrm>
            <a:custGeom>
              <a:avLst/>
              <a:gdLst/>
              <a:ahLst/>
              <a:cxnLst/>
              <a:rect l="l" t="t" r="r" b="b"/>
              <a:pathLst>
                <a:path w="2634" h="2054" extrusionOk="0">
                  <a:moveTo>
                    <a:pt x="1317" y="1"/>
                  </a:moveTo>
                  <a:cubicBezTo>
                    <a:pt x="1" y="1"/>
                    <a:pt x="1" y="2054"/>
                    <a:pt x="1317" y="2054"/>
                  </a:cubicBezTo>
                  <a:cubicBezTo>
                    <a:pt x="2634" y="2054"/>
                    <a:pt x="2634" y="1"/>
                    <a:pt x="1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1"/>
            <p:cNvSpPr/>
            <p:nvPr/>
          </p:nvSpPr>
          <p:spPr>
            <a:xfrm>
              <a:off x="2683453" y="2779836"/>
              <a:ext cx="202132" cy="135059"/>
            </a:xfrm>
            <a:custGeom>
              <a:avLst/>
              <a:gdLst/>
              <a:ahLst/>
              <a:cxnLst/>
              <a:rect l="l" t="t" r="r" b="b"/>
              <a:pathLst>
                <a:path w="3755" h="2509" extrusionOk="0">
                  <a:moveTo>
                    <a:pt x="3335" y="0"/>
                  </a:moveTo>
                  <a:cubicBezTo>
                    <a:pt x="3139" y="0"/>
                    <a:pt x="2947" y="126"/>
                    <a:pt x="2955" y="377"/>
                  </a:cubicBezTo>
                  <a:cubicBezTo>
                    <a:pt x="2955" y="1035"/>
                    <a:pt x="2673" y="1678"/>
                    <a:pt x="1952" y="1725"/>
                  </a:cubicBezTo>
                  <a:cubicBezTo>
                    <a:pt x="1920" y="1727"/>
                    <a:pt x="1888" y="1729"/>
                    <a:pt x="1857" y="1729"/>
                  </a:cubicBezTo>
                  <a:cubicBezTo>
                    <a:pt x="1225" y="1729"/>
                    <a:pt x="852" y="1131"/>
                    <a:pt x="808" y="533"/>
                  </a:cubicBezTo>
                  <a:cubicBezTo>
                    <a:pt x="792" y="282"/>
                    <a:pt x="584" y="157"/>
                    <a:pt x="386" y="157"/>
                  </a:cubicBezTo>
                  <a:cubicBezTo>
                    <a:pt x="188" y="157"/>
                    <a:pt x="0" y="282"/>
                    <a:pt x="24" y="533"/>
                  </a:cubicBezTo>
                  <a:cubicBezTo>
                    <a:pt x="102" y="1606"/>
                    <a:pt x="796" y="2508"/>
                    <a:pt x="1923" y="2508"/>
                  </a:cubicBezTo>
                  <a:cubicBezTo>
                    <a:pt x="1932" y="2508"/>
                    <a:pt x="1942" y="2508"/>
                    <a:pt x="1952" y="2508"/>
                  </a:cubicBezTo>
                  <a:cubicBezTo>
                    <a:pt x="3112" y="2493"/>
                    <a:pt x="3754" y="1427"/>
                    <a:pt x="3739" y="377"/>
                  </a:cubicBezTo>
                  <a:cubicBezTo>
                    <a:pt x="3731" y="126"/>
                    <a:pt x="3531" y="0"/>
                    <a:pt x="3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1"/>
            <p:cNvSpPr/>
            <p:nvPr/>
          </p:nvSpPr>
          <p:spPr>
            <a:xfrm>
              <a:off x="2444236" y="2829628"/>
              <a:ext cx="162890" cy="103838"/>
            </a:xfrm>
            <a:custGeom>
              <a:avLst/>
              <a:gdLst/>
              <a:ahLst/>
              <a:cxnLst/>
              <a:rect l="l" t="t" r="r" b="b"/>
              <a:pathLst>
                <a:path w="3026" h="1929" extrusionOk="0">
                  <a:moveTo>
                    <a:pt x="3026" y="972"/>
                  </a:moveTo>
                  <a:cubicBezTo>
                    <a:pt x="3026" y="1505"/>
                    <a:pt x="2352" y="1928"/>
                    <a:pt x="1521" y="1928"/>
                  </a:cubicBezTo>
                  <a:cubicBezTo>
                    <a:pt x="675" y="1928"/>
                    <a:pt x="1" y="1505"/>
                    <a:pt x="1" y="972"/>
                  </a:cubicBezTo>
                  <a:cubicBezTo>
                    <a:pt x="1" y="439"/>
                    <a:pt x="675" y="0"/>
                    <a:pt x="1521" y="0"/>
                  </a:cubicBezTo>
                  <a:cubicBezTo>
                    <a:pt x="2352" y="0"/>
                    <a:pt x="3026" y="439"/>
                    <a:pt x="3026" y="972"/>
                  </a:cubicBezTo>
                  <a:close/>
                </a:path>
              </a:pathLst>
            </a:custGeom>
            <a:solidFill>
              <a:srgbClr val="FF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1"/>
            <p:cNvSpPr/>
            <p:nvPr/>
          </p:nvSpPr>
          <p:spPr>
            <a:xfrm>
              <a:off x="2933598" y="2829628"/>
              <a:ext cx="162890" cy="103838"/>
            </a:xfrm>
            <a:custGeom>
              <a:avLst/>
              <a:gdLst/>
              <a:ahLst/>
              <a:cxnLst/>
              <a:rect l="l" t="t" r="r" b="b"/>
              <a:pathLst>
                <a:path w="3026" h="1929" extrusionOk="0">
                  <a:moveTo>
                    <a:pt x="3026" y="972"/>
                  </a:moveTo>
                  <a:cubicBezTo>
                    <a:pt x="3026" y="1505"/>
                    <a:pt x="2352" y="1928"/>
                    <a:pt x="1521" y="1928"/>
                  </a:cubicBezTo>
                  <a:cubicBezTo>
                    <a:pt x="675" y="1928"/>
                    <a:pt x="1" y="1505"/>
                    <a:pt x="1" y="972"/>
                  </a:cubicBezTo>
                  <a:cubicBezTo>
                    <a:pt x="1" y="439"/>
                    <a:pt x="675" y="0"/>
                    <a:pt x="1521" y="0"/>
                  </a:cubicBezTo>
                  <a:cubicBezTo>
                    <a:pt x="2352" y="0"/>
                    <a:pt x="3026" y="439"/>
                    <a:pt x="3026" y="972"/>
                  </a:cubicBezTo>
                  <a:close/>
                </a:path>
              </a:pathLst>
            </a:custGeom>
            <a:solidFill>
              <a:srgbClr val="FF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1"/>
            <p:cNvSpPr/>
            <p:nvPr/>
          </p:nvSpPr>
          <p:spPr>
            <a:xfrm>
              <a:off x="2899847" y="2522477"/>
              <a:ext cx="1340798" cy="1468159"/>
            </a:xfrm>
            <a:custGeom>
              <a:avLst/>
              <a:gdLst/>
              <a:ahLst/>
              <a:cxnLst/>
              <a:rect l="l" t="t" r="r" b="b"/>
              <a:pathLst>
                <a:path w="24908" h="27274" extrusionOk="0">
                  <a:moveTo>
                    <a:pt x="11694" y="27055"/>
                  </a:moveTo>
                  <a:cubicBezTo>
                    <a:pt x="8120" y="27274"/>
                    <a:pt x="5079" y="26459"/>
                    <a:pt x="2054" y="25424"/>
                  </a:cubicBezTo>
                  <a:cubicBezTo>
                    <a:pt x="612" y="24939"/>
                    <a:pt x="1" y="23559"/>
                    <a:pt x="628" y="22196"/>
                  </a:cubicBezTo>
                  <a:cubicBezTo>
                    <a:pt x="1725" y="19813"/>
                    <a:pt x="2587" y="17321"/>
                    <a:pt x="3622" y="14891"/>
                  </a:cubicBezTo>
                  <a:cubicBezTo>
                    <a:pt x="4358" y="13151"/>
                    <a:pt x="5220" y="11459"/>
                    <a:pt x="6035" y="9734"/>
                  </a:cubicBezTo>
                  <a:cubicBezTo>
                    <a:pt x="6835" y="8010"/>
                    <a:pt x="7618" y="6286"/>
                    <a:pt x="8465" y="4578"/>
                  </a:cubicBezTo>
                  <a:cubicBezTo>
                    <a:pt x="8904" y="3684"/>
                    <a:pt x="9405" y="2806"/>
                    <a:pt x="9938" y="1976"/>
                  </a:cubicBezTo>
                  <a:cubicBezTo>
                    <a:pt x="10926" y="408"/>
                    <a:pt x="13199" y="1"/>
                    <a:pt x="14594" y="1552"/>
                  </a:cubicBezTo>
                  <a:cubicBezTo>
                    <a:pt x="15800" y="2916"/>
                    <a:pt x="16882" y="4358"/>
                    <a:pt x="17603" y="6051"/>
                  </a:cubicBezTo>
                  <a:cubicBezTo>
                    <a:pt x="19061" y="9421"/>
                    <a:pt x="20440" y="12822"/>
                    <a:pt x="21913" y="16177"/>
                  </a:cubicBezTo>
                  <a:cubicBezTo>
                    <a:pt x="22650" y="17838"/>
                    <a:pt x="23512" y="19437"/>
                    <a:pt x="24312" y="21067"/>
                  </a:cubicBezTo>
                  <a:cubicBezTo>
                    <a:pt x="24735" y="21913"/>
                    <a:pt x="24907" y="22760"/>
                    <a:pt x="24500" y="23669"/>
                  </a:cubicBezTo>
                  <a:cubicBezTo>
                    <a:pt x="24233" y="24218"/>
                    <a:pt x="23857" y="24578"/>
                    <a:pt x="23293" y="24860"/>
                  </a:cubicBezTo>
                  <a:cubicBezTo>
                    <a:pt x="20174" y="26412"/>
                    <a:pt x="16804" y="26819"/>
                    <a:pt x="13402" y="27039"/>
                  </a:cubicBezTo>
                  <a:cubicBezTo>
                    <a:pt x="12713" y="27086"/>
                    <a:pt x="12039" y="27055"/>
                    <a:pt x="11694" y="270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1"/>
            <p:cNvSpPr/>
            <p:nvPr/>
          </p:nvSpPr>
          <p:spPr>
            <a:xfrm>
              <a:off x="3482872" y="2553699"/>
              <a:ext cx="757765" cy="1404909"/>
            </a:xfrm>
            <a:custGeom>
              <a:avLst/>
              <a:gdLst/>
              <a:ahLst/>
              <a:cxnLst/>
              <a:rect l="l" t="t" r="r" b="b"/>
              <a:pathLst>
                <a:path w="14077" h="26099" extrusionOk="0">
                  <a:moveTo>
                    <a:pt x="1638" y="0"/>
                  </a:moveTo>
                  <a:cubicBezTo>
                    <a:pt x="1391" y="0"/>
                    <a:pt x="1146" y="33"/>
                    <a:pt x="910" y="95"/>
                  </a:cubicBezTo>
                  <a:cubicBezTo>
                    <a:pt x="628" y="2352"/>
                    <a:pt x="95" y="4593"/>
                    <a:pt x="48" y="6882"/>
                  </a:cubicBezTo>
                  <a:cubicBezTo>
                    <a:pt x="16" y="8543"/>
                    <a:pt x="1" y="11756"/>
                    <a:pt x="2258" y="11850"/>
                  </a:cubicBezTo>
                  <a:cubicBezTo>
                    <a:pt x="4734" y="11944"/>
                    <a:pt x="7775" y="12791"/>
                    <a:pt x="8700" y="15440"/>
                  </a:cubicBezTo>
                  <a:cubicBezTo>
                    <a:pt x="9499" y="17744"/>
                    <a:pt x="8151" y="20142"/>
                    <a:pt x="7274" y="22211"/>
                  </a:cubicBezTo>
                  <a:cubicBezTo>
                    <a:pt x="6694" y="23543"/>
                    <a:pt x="6286" y="24860"/>
                    <a:pt x="6239" y="26098"/>
                  </a:cubicBezTo>
                  <a:cubicBezTo>
                    <a:pt x="8371" y="25801"/>
                    <a:pt x="10471" y="25268"/>
                    <a:pt x="12462" y="24280"/>
                  </a:cubicBezTo>
                  <a:cubicBezTo>
                    <a:pt x="13026" y="23998"/>
                    <a:pt x="13402" y="23638"/>
                    <a:pt x="13669" y="23089"/>
                  </a:cubicBezTo>
                  <a:cubicBezTo>
                    <a:pt x="14076" y="22180"/>
                    <a:pt x="13904" y="21333"/>
                    <a:pt x="13481" y="20487"/>
                  </a:cubicBezTo>
                  <a:cubicBezTo>
                    <a:pt x="12681" y="18857"/>
                    <a:pt x="11819" y="17258"/>
                    <a:pt x="11082" y="15597"/>
                  </a:cubicBezTo>
                  <a:cubicBezTo>
                    <a:pt x="9609" y="12242"/>
                    <a:pt x="8230" y="8841"/>
                    <a:pt x="6772" y="5471"/>
                  </a:cubicBezTo>
                  <a:cubicBezTo>
                    <a:pt x="6051" y="3778"/>
                    <a:pt x="4969" y="2336"/>
                    <a:pt x="3763" y="972"/>
                  </a:cubicBezTo>
                  <a:cubicBezTo>
                    <a:pt x="3161" y="300"/>
                    <a:pt x="2390" y="0"/>
                    <a:pt x="1638" y="0"/>
                  </a:cubicBezTo>
                  <a:close/>
                </a:path>
              </a:pathLst>
            </a:cu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1"/>
            <p:cNvSpPr/>
            <p:nvPr/>
          </p:nvSpPr>
          <p:spPr>
            <a:xfrm>
              <a:off x="3233965" y="2553322"/>
              <a:ext cx="718953" cy="567422"/>
            </a:xfrm>
            <a:custGeom>
              <a:avLst/>
              <a:gdLst/>
              <a:ahLst/>
              <a:cxnLst/>
              <a:rect l="l" t="t" r="r" b="b"/>
              <a:pathLst>
                <a:path w="13356" h="10541" extrusionOk="0">
                  <a:moveTo>
                    <a:pt x="6248" y="1"/>
                  </a:moveTo>
                  <a:cubicBezTo>
                    <a:pt x="5259" y="1"/>
                    <a:pt x="4290" y="516"/>
                    <a:pt x="3731" y="1403"/>
                  </a:cubicBezTo>
                  <a:cubicBezTo>
                    <a:pt x="3198" y="2233"/>
                    <a:pt x="2697" y="3111"/>
                    <a:pt x="2258" y="4005"/>
                  </a:cubicBezTo>
                  <a:cubicBezTo>
                    <a:pt x="1474" y="5572"/>
                    <a:pt x="753" y="7171"/>
                    <a:pt x="1" y="8770"/>
                  </a:cubicBezTo>
                  <a:cubicBezTo>
                    <a:pt x="226" y="9219"/>
                    <a:pt x="608" y="9540"/>
                    <a:pt x="1257" y="9540"/>
                  </a:cubicBezTo>
                  <a:cubicBezTo>
                    <a:pt x="1287" y="9540"/>
                    <a:pt x="1318" y="9539"/>
                    <a:pt x="1349" y="9538"/>
                  </a:cubicBezTo>
                  <a:cubicBezTo>
                    <a:pt x="2885" y="9475"/>
                    <a:pt x="3841" y="8221"/>
                    <a:pt x="4437" y="6920"/>
                  </a:cubicBezTo>
                  <a:cubicBezTo>
                    <a:pt x="4523" y="6727"/>
                    <a:pt x="4703" y="6642"/>
                    <a:pt x="4889" y="6642"/>
                  </a:cubicBezTo>
                  <a:cubicBezTo>
                    <a:pt x="5142" y="6642"/>
                    <a:pt x="5408" y="6799"/>
                    <a:pt x="5471" y="7061"/>
                  </a:cubicBezTo>
                  <a:cubicBezTo>
                    <a:pt x="5659" y="7829"/>
                    <a:pt x="5816" y="8770"/>
                    <a:pt x="6271" y="9428"/>
                  </a:cubicBezTo>
                  <a:cubicBezTo>
                    <a:pt x="6410" y="9628"/>
                    <a:pt x="6549" y="9708"/>
                    <a:pt x="6685" y="9708"/>
                  </a:cubicBezTo>
                  <a:cubicBezTo>
                    <a:pt x="7175" y="9708"/>
                    <a:pt x="7609" y="8651"/>
                    <a:pt x="7744" y="8393"/>
                  </a:cubicBezTo>
                  <a:cubicBezTo>
                    <a:pt x="7847" y="8211"/>
                    <a:pt x="8050" y="8117"/>
                    <a:pt x="8250" y="8117"/>
                  </a:cubicBezTo>
                  <a:cubicBezTo>
                    <a:pt x="8446" y="8117"/>
                    <a:pt x="8638" y="8207"/>
                    <a:pt x="8731" y="8393"/>
                  </a:cubicBezTo>
                  <a:cubicBezTo>
                    <a:pt x="9482" y="9884"/>
                    <a:pt x="10618" y="10540"/>
                    <a:pt x="11754" y="10540"/>
                  </a:cubicBezTo>
                  <a:cubicBezTo>
                    <a:pt x="12302" y="10540"/>
                    <a:pt x="12850" y="10388"/>
                    <a:pt x="13355" y="10102"/>
                  </a:cubicBezTo>
                  <a:cubicBezTo>
                    <a:pt x="12713" y="8566"/>
                    <a:pt x="12054" y="7014"/>
                    <a:pt x="11396" y="5478"/>
                  </a:cubicBezTo>
                  <a:cubicBezTo>
                    <a:pt x="10675" y="3785"/>
                    <a:pt x="9593" y="2343"/>
                    <a:pt x="8387" y="979"/>
                  </a:cubicBezTo>
                  <a:cubicBezTo>
                    <a:pt x="7780" y="305"/>
                    <a:pt x="7009" y="1"/>
                    <a:pt x="6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1"/>
            <p:cNvSpPr/>
            <p:nvPr/>
          </p:nvSpPr>
          <p:spPr>
            <a:xfrm>
              <a:off x="3233965" y="2522477"/>
              <a:ext cx="718953" cy="621898"/>
            </a:xfrm>
            <a:custGeom>
              <a:avLst/>
              <a:gdLst/>
              <a:ahLst/>
              <a:cxnLst/>
              <a:rect l="l" t="t" r="r" b="b"/>
              <a:pathLst>
                <a:path w="13356" h="11553" fill="none" extrusionOk="0">
                  <a:moveTo>
                    <a:pt x="1349" y="10111"/>
                  </a:moveTo>
                  <a:cubicBezTo>
                    <a:pt x="2885" y="10048"/>
                    <a:pt x="3841" y="8794"/>
                    <a:pt x="4437" y="7493"/>
                  </a:cubicBezTo>
                  <a:cubicBezTo>
                    <a:pt x="4640" y="7038"/>
                    <a:pt x="5361" y="7180"/>
                    <a:pt x="5471" y="7634"/>
                  </a:cubicBezTo>
                  <a:cubicBezTo>
                    <a:pt x="5659" y="8402"/>
                    <a:pt x="5816" y="9343"/>
                    <a:pt x="6271" y="10001"/>
                  </a:cubicBezTo>
                  <a:cubicBezTo>
                    <a:pt x="6913" y="10926"/>
                    <a:pt x="7571" y="9296"/>
                    <a:pt x="7744" y="8966"/>
                  </a:cubicBezTo>
                  <a:cubicBezTo>
                    <a:pt x="7948" y="8606"/>
                    <a:pt x="8543" y="8590"/>
                    <a:pt x="8731" y="8966"/>
                  </a:cubicBezTo>
                  <a:cubicBezTo>
                    <a:pt x="9844" y="11176"/>
                    <a:pt x="11804" y="11553"/>
                    <a:pt x="13355" y="10675"/>
                  </a:cubicBezTo>
                  <a:cubicBezTo>
                    <a:pt x="12713" y="9139"/>
                    <a:pt x="12054" y="7587"/>
                    <a:pt x="11396" y="6051"/>
                  </a:cubicBezTo>
                  <a:cubicBezTo>
                    <a:pt x="10675" y="4358"/>
                    <a:pt x="9593" y="2916"/>
                    <a:pt x="8387" y="1552"/>
                  </a:cubicBezTo>
                  <a:cubicBezTo>
                    <a:pt x="6992" y="1"/>
                    <a:pt x="4719" y="408"/>
                    <a:pt x="3731" y="1976"/>
                  </a:cubicBezTo>
                  <a:cubicBezTo>
                    <a:pt x="3198" y="2806"/>
                    <a:pt x="2697" y="3684"/>
                    <a:pt x="2258" y="4578"/>
                  </a:cubicBezTo>
                  <a:cubicBezTo>
                    <a:pt x="1474" y="6145"/>
                    <a:pt x="753" y="7744"/>
                    <a:pt x="1" y="9343"/>
                  </a:cubicBezTo>
                  <a:cubicBezTo>
                    <a:pt x="236" y="9813"/>
                    <a:pt x="643" y="10142"/>
                    <a:pt x="1349" y="10111"/>
                  </a:cubicBezTo>
                  <a:close/>
                </a:path>
              </a:pathLst>
            </a:custGeom>
            <a:noFill/>
            <a:ln w="94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1"/>
            <p:cNvSpPr/>
            <p:nvPr/>
          </p:nvSpPr>
          <p:spPr>
            <a:xfrm>
              <a:off x="3338609" y="3291970"/>
              <a:ext cx="141788" cy="109759"/>
            </a:xfrm>
            <a:custGeom>
              <a:avLst/>
              <a:gdLst/>
              <a:ahLst/>
              <a:cxnLst/>
              <a:rect l="l" t="t" r="r" b="b"/>
              <a:pathLst>
                <a:path w="2634" h="2039" extrusionOk="0">
                  <a:moveTo>
                    <a:pt x="1317" y="1"/>
                  </a:moveTo>
                  <a:cubicBezTo>
                    <a:pt x="0" y="1"/>
                    <a:pt x="0" y="2038"/>
                    <a:pt x="1317" y="2038"/>
                  </a:cubicBezTo>
                  <a:cubicBezTo>
                    <a:pt x="2634" y="2038"/>
                    <a:pt x="2634" y="1"/>
                    <a:pt x="1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1"/>
            <p:cNvSpPr/>
            <p:nvPr/>
          </p:nvSpPr>
          <p:spPr>
            <a:xfrm>
              <a:off x="3631387" y="3280988"/>
              <a:ext cx="141788" cy="109759"/>
            </a:xfrm>
            <a:custGeom>
              <a:avLst/>
              <a:gdLst/>
              <a:ahLst/>
              <a:cxnLst/>
              <a:rect l="l" t="t" r="r" b="b"/>
              <a:pathLst>
                <a:path w="2634" h="2039" extrusionOk="0">
                  <a:moveTo>
                    <a:pt x="1317" y="1"/>
                  </a:moveTo>
                  <a:cubicBezTo>
                    <a:pt x="0" y="1"/>
                    <a:pt x="0" y="2039"/>
                    <a:pt x="1317" y="2039"/>
                  </a:cubicBezTo>
                  <a:cubicBezTo>
                    <a:pt x="2634" y="2039"/>
                    <a:pt x="2634" y="1"/>
                    <a:pt x="1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1"/>
            <p:cNvSpPr/>
            <p:nvPr/>
          </p:nvSpPr>
          <p:spPr>
            <a:xfrm>
              <a:off x="3468984" y="3405227"/>
              <a:ext cx="202132" cy="135705"/>
            </a:xfrm>
            <a:custGeom>
              <a:avLst/>
              <a:gdLst/>
              <a:ahLst/>
              <a:cxnLst/>
              <a:rect l="l" t="t" r="r" b="b"/>
              <a:pathLst>
                <a:path w="3755" h="2521" extrusionOk="0">
                  <a:moveTo>
                    <a:pt x="3335" y="1"/>
                  </a:moveTo>
                  <a:cubicBezTo>
                    <a:pt x="3139" y="1"/>
                    <a:pt x="2947" y="130"/>
                    <a:pt x="2955" y="389"/>
                  </a:cubicBezTo>
                  <a:cubicBezTo>
                    <a:pt x="2955" y="1032"/>
                    <a:pt x="2673" y="1674"/>
                    <a:pt x="1952" y="1737"/>
                  </a:cubicBezTo>
                  <a:cubicBezTo>
                    <a:pt x="1926" y="1739"/>
                    <a:pt x="1902" y="1739"/>
                    <a:pt x="1877" y="1739"/>
                  </a:cubicBezTo>
                  <a:cubicBezTo>
                    <a:pt x="1233" y="1739"/>
                    <a:pt x="853" y="1150"/>
                    <a:pt x="807" y="546"/>
                  </a:cubicBezTo>
                  <a:cubicBezTo>
                    <a:pt x="784" y="293"/>
                    <a:pt x="573" y="164"/>
                    <a:pt x="376" y="164"/>
                  </a:cubicBezTo>
                  <a:cubicBezTo>
                    <a:pt x="181" y="164"/>
                    <a:pt x="0" y="289"/>
                    <a:pt x="24" y="546"/>
                  </a:cubicBezTo>
                  <a:cubicBezTo>
                    <a:pt x="101" y="1618"/>
                    <a:pt x="795" y="2521"/>
                    <a:pt x="1922" y="2521"/>
                  </a:cubicBezTo>
                  <a:cubicBezTo>
                    <a:pt x="1932" y="2521"/>
                    <a:pt x="1942" y="2521"/>
                    <a:pt x="1952" y="2521"/>
                  </a:cubicBezTo>
                  <a:cubicBezTo>
                    <a:pt x="3111" y="2505"/>
                    <a:pt x="3754" y="1439"/>
                    <a:pt x="3738" y="389"/>
                  </a:cubicBezTo>
                  <a:cubicBezTo>
                    <a:pt x="3731" y="130"/>
                    <a:pt x="3531" y="1"/>
                    <a:pt x="3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1"/>
            <p:cNvSpPr/>
            <p:nvPr/>
          </p:nvSpPr>
          <p:spPr>
            <a:xfrm>
              <a:off x="3241555" y="3421053"/>
              <a:ext cx="162890" cy="103838"/>
            </a:xfrm>
            <a:custGeom>
              <a:avLst/>
              <a:gdLst/>
              <a:ahLst/>
              <a:cxnLst/>
              <a:rect l="l" t="t" r="r" b="b"/>
              <a:pathLst>
                <a:path w="3026" h="1929" extrusionOk="0">
                  <a:moveTo>
                    <a:pt x="3026" y="957"/>
                  </a:moveTo>
                  <a:cubicBezTo>
                    <a:pt x="3026" y="1490"/>
                    <a:pt x="2352" y="1929"/>
                    <a:pt x="1521" y="1929"/>
                  </a:cubicBezTo>
                  <a:cubicBezTo>
                    <a:pt x="675" y="1929"/>
                    <a:pt x="1" y="1490"/>
                    <a:pt x="1" y="957"/>
                  </a:cubicBezTo>
                  <a:cubicBezTo>
                    <a:pt x="1" y="424"/>
                    <a:pt x="675" y="1"/>
                    <a:pt x="1521" y="1"/>
                  </a:cubicBezTo>
                  <a:cubicBezTo>
                    <a:pt x="2352" y="1"/>
                    <a:pt x="3026" y="424"/>
                    <a:pt x="3026" y="957"/>
                  </a:cubicBezTo>
                  <a:close/>
                </a:path>
              </a:pathLst>
            </a:custGeom>
            <a:solidFill>
              <a:srgbClr val="FF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1"/>
            <p:cNvSpPr/>
            <p:nvPr/>
          </p:nvSpPr>
          <p:spPr>
            <a:xfrm>
              <a:off x="3730917" y="3421053"/>
              <a:ext cx="162943" cy="103838"/>
            </a:xfrm>
            <a:custGeom>
              <a:avLst/>
              <a:gdLst/>
              <a:ahLst/>
              <a:cxnLst/>
              <a:rect l="l" t="t" r="r" b="b"/>
              <a:pathLst>
                <a:path w="3027" h="1929" extrusionOk="0">
                  <a:moveTo>
                    <a:pt x="3026" y="957"/>
                  </a:moveTo>
                  <a:cubicBezTo>
                    <a:pt x="3026" y="1490"/>
                    <a:pt x="2352" y="1929"/>
                    <a:pt x="1521" y="1929"/>
                  </a:cubicBezTo>
                  <a:cubicBezTo>
                    <a:pt x="675" y="1929"/>
                    <a:pt x="1" y="1490"/>
                    <a:pt x="1" y="957"/>
                  </a:cubicBezTo>
                  <a:cubicBezTo>
                    <a:pt x="1" y="424"/>
                    <a:pt x="675" y="1"/>
                    <a:pt x="1521" y="1"/>
                  </a:cubicBezTo>
                  <a:cubicBezTo>
                    <a:pt x="2352" y="1"/>
                    <a:pt x="3026" y="424"/>
                    <a:pt x="3026" y="957"/>
                  </a:cubicBezTo>
                  <a:close/>
                </a:path>
              </a:pathLst>
            </a:custGeom>
            <a:solidFill>
              <a:srgbClr val="FF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1"/>
            <p:cNvSpPr/>
            <p:nvPr/>
          </p:nvSpPr>
          <p:spPr>
            <a:xfrm rot="-426035">
              <a:off x="1301990" y="1162407"/>
              <a:ext cx="1088284" cy="940434"/>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4731" name="Google Shape;4731;p51"/>
            <p:cNvSpPr/>
            <p:nvPr/>
          </p:nvSpPr>
          <p:spPr>
            <a:xfrm rot="4539555">
              <a:off x="3677555" y="1162426"/>
              <a:ext cx="1088288" cy="940397"/>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sp>
        <p:nvSpPr>
          <p:cNvPr id="4732" name="Google Shape;4732;p51"/>
          <p:cNvSpPr/>
          <p:nvPr/>
        </p:nvSpPr>
        <p:spPr>
          <a:xfrm>
            <a:off x="4342175" y="2399775"/>
            <a:ext cx="328200" cy="8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1"/>
          <p:cNvSpPr/>
          <p:nvPr/>
        </p:nvSpPr>
        <p:spPr>
          <a:xfrm>
            <a:off x="4760363" y="2399775"/>
            <a:ext cx="328200" cy="8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1"/>
          <p:cNvSpPr/>
          <p:nvPr/>
        </p:nvSpPr>
        <p:spPr>
          <a:xfrm>
            <a:off x="5178550" y="2399775"/>
            <a:ext cx="328200" cy="8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1"/>
          <p:cNvSpPr/>
          <p:nvPr/>
        </p:nvSpPr>
        <p:spPr>
          <a:xfrm>
            <a:off x="5596738" y="2399775"/>
            <a:ext cx="328200" cy="8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1"/>
          <p:cNvSpPr/>
          <p:nvPr/>
        </p:nvSpPr>
        <p:spPr>
          <a:xfrm>
            <a:off x="6014925" y="2399775"/>
            <a:ext cx="328200" cy="8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1"/>
          <p:cNvSpPr/>
          <p:nvPr/>
        </p:nvSpPr>
        <p:spPr>
          <a:xfrm>
            <a:off x="6433113" y="2399775"/>
            <a:ext cx="328200" cy="8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1"/>
          <p:cNvSpPr/>
          <p:nvPr/>
        </p:nvSpPr>
        <p:spPr>
          <a:xfrm>
            <a:off x="6851300" y="2399775"/>
            <a:ext cx="328200" cy="8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1"/>
          <p:cNvSpPr/>
          <p:nvPr/>
        </p:nvSpPr>
        <p:spPr>
          <a:xfrm>
            <a:off x="7269488" y="2399775"/>
            <a:ext cx="328200" cy="8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1"/>
          <p:cNvSpPr/>
          <p:nvPr/>
        </p:nvSpPr>
        <p:spPr>
          <a:xfrm>
            <a:off x="7687675" y="2399775"/>
            <a:ext cx="328200" cy="8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1"/>
          <p:cNvSpPr/>
          <p:nvPr/>
        </p:nvSpPr>
        <p:spPr>
          <a:xfrm>
            <a:off x="4342175" y="1985600"/>
            <a:ext cx="328200" cy="328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M</a:t>
            </a:r>
            <a:endParaRPr>
              <a:solidFill>
                <a:schemeClr val="dk1"/>
              </a:solidFill>
              <a:latin typeface="Quicksand Medium"/>
              <a:ea typeface="Quicksand Medium"/>
              <a:cs typeface="Quicksand Medium"/>
              <a:sym typeface="Quicksand Medium"/>
            </a:endParaRPr>
          </a:p>
        </p:txBody>
      </p:sp>
      <p:sp>
        <p:nvSpPr>
          <p:cNvPr id="4742" name="Google Shape;4742;p51"/>
          <p:cNvSpPr/>
          <p:nvPr/>
        </p:nvSpPr>
        <p:spPr>
          <a:xfrm>
            <a:off x="4761425" y="1985600"/>
            <a:ext cx="328200" cy="328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O</a:t>
            </a:r>
            <a:endParaRPr>
              <a:solidFill>
                <a:schemeClr val="dk1"/>
              </a:solidFill>
              <a:latin typeface="Quicksand Medium"/>
              <a:ea typeface="Quicksand Medium"/>
              <a:cs typeface="Quicksand Medium"/>
              <a:sym typeface="Quicksand Medium"/>
            </a:endParaRPr>
          </a:p>
        </p:txBody>
      </p:sp>
      <p:sp>
        <p:nvSpPr>
          <p:cNvPr id="4743" name="Google Shape;4743;p51"/>
          <p:cNvSpPr/>
          <p:nvPr/>
        </p:nvSpPr>
        <p:spPr>
          <a:xfrm>
            <a:off x="5180675" y="1985600"/>
            <a:ext cx="328200" cy="328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U</a:t>
            </a:r>
            <a:endParaRPr>
              <a:solidFill>
                <a:schemeClr val="dk1"/>
              </a:solidFill>
              <a:latin typeface="Quicksand Medium"/>
              <a:ea typeface="Quicksand Medium"/>
              <a:cs typeface="Quicksand Medium"/>
              <a:sym typeface="Quicksand Medium"/>
            </a:endParaRPr>
          </a:p>
        </p:txBody>
      </p:sp>
      <p:sp>
        <p:nvSpPr>
          <p:cNvPr id="4744" name="Google Shape;4744;p51"/>
          <p:cNvSpPr/>
          <p:nvPr/>
        </p:nvSpPr>
        <p:spPr>
          <a:xfrm>
            <a:off x="7276925" y="1985600"/>
            <a:ext cx="328200" cy="328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N</a:t>
            </a:r>
            <a:endParaRPr>
              <a:solidFill>
                <a:schemeClr val="dk1"/>
              </a:solidFill>
              <a:latin typeface="Quicksand Medium"/>
              <a:ea typeface="Quicksand Medium"/>
              <a:cs typeface="Quicksand Medium"/>
              <a:sym typeface="Quicksand Medium"/>
            </a:endParaRPr>
          </a:p>
        </p:txBody>
      </p:sp>
      <p:sp>
        <p:nvSpPr>
          <p:cNvPr id="4745" name="Google Shape;4745;p51"/>
          <p:cNvSpPr/>
          <p:nvPr/>
        </p:nvSpPr>
        <p:spPr>
          <a:xfrm>
            <a:off x="6019175" y="1985600"/>
            <a:ext cx="328200" cy="328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T</a:t>
            </a:r>
            <a:endParaRPr>
              <a:solidFill>
                <a:schemeClr val="dk1"/>
              </a:solidFill>
              <a:latin typeface="Quicksand Medium"/>
              <a:ea typeface="Quicksand Medium"/>
              <a:cs typeface="Quicksand Medium"/>
              <a:sym typeface="Quicksand Medium"/>
            </a:endParaRPr>
          </a:p>
        </p:txBody>
      </p:sp>
      <p:sp>
        <p:nvSpPr>
          <p:cNvPr id="4746" name="Google Shape;4746;p51"/>
          <p:cNvSpPr/>
          <p:nvPr/>
        </p:nvSpPr>
        <p:spPr>
          <a:xfrm>
            <a:off x="6438425" y="1985600"/>
            <a:ext cx="328200" cy="328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A</a:t>
            </a:r>
            <a:endParaRPr>
              <a:solidFill>
                <a:schemeClr val="dk1"/>
              </a:solidFill>
              <a:latin typeface="Quicksand Medium"/>
              <a:ea typeface="Quicksand Medium"/>
              <a:cs typeface="Quicksand Medium"/>
              <a:sym typeface="Quicksand Medium"/>
            </a:endParaRPr>
          </a:p>
        </p:txBody>
      </p:sp>
      <p:sp>
        <p:nvSpPr>
          <p:cNvPr id="4747" name="Google Shape;4747;p51"/>
          <p:cNvSpPr/>
          <p:nvPr/>
        </p:nvSpPr>
        <p:spPr>
          <a:xfrm>
            <a:off x="6857675" y="1985600"/>
            <a:ext cx="328200" cy="328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I</a:t>
            </a:r>
            <a:endParaRPr>
              <a:solidFill>
                <a:schemeClr val="dk1"/>
              </a:solidFill>
              <a:latin typeface="Quicksand Medium"/>
              <a:ea typeface="Quicksand Medium"/>
              <a:cs typeface="Quicksand Medium"/>
              <a:sym typeface="Quicksand Medium"/>
            </a:endParaRPr>
          </a:p>
        </p:txBody>
      </p:sp>
      <p:sp>
        <p:nvSpPr>
          <p:cNvPr id="4748" name="Google Shape;4748;p51"/>
          <p:cNvSpPr/>
          <p:nvPr/>
        </p:nvSpPr>
        <p:spPr>
          <a:xfrm>
            <a:off x="5599925" y="1985600"/>
            <a:ext cx="328200" cy="328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N</a:t>
            </a:r>
            <a:endParaRPr>
              <a:solidFill>
                <a:schemeClr val="dk1"/>
              </a:solidFill>
              <a:latin typeface="Quicksand Medium"/>
              <a:ea typeface="Quicksand Medium"/>
              <a:cs typeface="Quicksand Medium"/>
              <a:sym typeface="Quicksand Medium"/>
            </a:endParaRPr>
          </a:p>
        </p:txBody>
      </p:sp>
      <p:sp>
        <p:nvSpPr>
          <p:cNvPr id="4749" name="Google Shape;4749;p51"/>
          <p:cNvSpPr/>
          <p:nvPr/>
        </p:nvSpPr>
        <p:spPr>
          <a:xfrm>
            <a:off x="7696175" y="1985600"/>
            <a:ext cx="328200" cy="328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S</a:t>
            </a:r>
            <a:endParaRPr>
              <a:solidFill>
                <a:schemeClr val="dk1"/>
              </a:solidFill>
              <a:latin typeface="Quicksand Medium"/>
              <a:ea typeface="Quicksand Medium"/>
              <a:cs typeface="Quicksand Medium"/>
              <a:sym typeface="Quicksand Medium"/>
            </a:endParaRPr>
          </a:p>
        </p:txBody>
      </p:sp>
      <p:sp>
        <p:nvSpPr>
          <p:cNvPr id="4750" name="Google Shape;4750;p51"/>
          <p:cNvSpPr txBox="1"/>
          <p:nvPr/>
        </p:nvSpPr>
        <p:spPr>
          <a:xfrm>
            <a:off x="3370350" y="4252438"/>
            <a:ext cx="24033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You are right!</a:t>
            </a:r>
            <a:endParaRPr sz="2000">
              <a:solidFill>
                <a:schemeClr val="accent1"/>
              </a:solidFill>
              <a:latin typeface="Jua"/>
              <a:ea typeface="Jua"/>
              <a:cs typeface="Jua"/>
              <a:sym typeface="Jua"/>
            </a:endParaRPr>
          </a:p>
        </p:txBody>
      </p:sp>
      <p:grpSp>
        <p:nvGrpSpPr>
          <p:cNvPr id="4751" name="Google Shape;4751;p51"/>
          <p:cNvGrpSpPr/>
          <p:nvPr/>
        </p:nvGrpSpPr>
        <p:grpSpPr>
          <a:xfrm>
            <a:off x="8569288" y="4423863"/>
            <a:ext cx="194021" cy="191487"/>
            <a:chOff x="6232000" y="1435050"/>
            <a:chExt cx="488225" cy="481850"/>
          </a:xfrm>
        </p:grpSpPr>
        <p:sp>
          <p:nvSpPr>
            <p:cNvPr id="4752" name="Google Shape;4752;p5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5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5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5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5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57" name="Google Shape;4757;p51">
            <a:hlinkClick r:id="rId3"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4758" name="Google Shape;4758;p51">
            <a:hlinkClick r:id="rId4"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4759" name="Google Shape;4759;p51">
            <a:hlinkClick r:id="rId5"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4760" name="Google Shape;4760;p51">
            <a:hlinkClick r:id="rId6"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4761" name="Google Shape;4761;p51">
            <a:hlinkClick r:id="rId7"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4762" name="Google Shape;4762;p51">
            <a:hlinkClick r:id="rId8"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4763" name="Google Shape;4763;p51">
            <a:hlinkClick r:id="rId9"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1">
            <a:hlinkClick r:id="rId10"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1">
            <a:hlinkClick r:id="rId11"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69"/>
        <p:cNvGrpSpPr/>
        <p:nvPr/>
      </p:nvGrpSpPr>
      <p:grpSpPr>
        <a:xfrm>
          <a:off x="0" y="0"/>
          <a:ext cx="0" cy="0"/>
          <a:chOff x="0" y="0"/>
          <a:chExt cx="0" cy="0"/>
        </a:xfrm>
      </p:grpSpPr>
      <p:sp>
        <p:nvSpPr>
          <p:cNvPr id="4770" name="Google Shape;4770;p52"/>
          <p:cNvSpPr/>
          <p:nvPr/>
        </p:nvSpPr>
        <p:spPr>
          <a:xfrm>
            <a:off x="4744109" y="1425321"/>
            <a:ext cx="2753100" cy="275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2"/>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Compose word</a:t>
            </a:r>
            <a:endParaRPr/>
          </a:p>
        </p:txBody>
      </p:sp>
      <p:grpSp>
        <p:nvGrpSpPr>
          <p:cNvPr id="4772" name="Google Shape;4772;p52"/>
          <p:cNvGrpSpPr/>
          <p:nvPr/>
        </p:nvGrpSpPr>
        <p:grpSpPr>
          <a:xfrm>
            <a:off x="5314165" y="1622413"/>
            <a:ext cx="1612981" cy="2358931"/>
            <a:chOff x="5797400" y="1777550"/>
            <a:chExt cx="1612981" cy="2358931"/>
          </a:xfrm>
        </p:grpSpPr>
        <p:sp>
          <p:nvSpPr>
            <p:cNvPr id="4773" name="Google Shape;4773;p52"/>
            <p:cNvSpPr/>
            <p:nvPr/>
          </p:nvSpPr>
          <p:spPr>
            <a:xfrm>
              <a:off x="5850207" y="3860889"/>
              <a:ext cx="1223071" cy="275592"/>
            </a:xfrm>
            <a:custGeom>
              <a:avLst/>
              <a:gdLst/>
              <a:ahLst/>
              <a:cxnLst/>
              <a:rect l="l" t="t" r="r" b="b"/>
              <a:pathLst>
                <a:path w="20752" h="4676" extrusionOk="0">
                  <a:moveTo>
                    <a:pt x="10947" y="1"/>
                  </a:moveTo>
                  <a:cubicBezTo>
                    <a:pt x="6142" y="1"/>
                    <a:pt x="0" y="481"/>
                    <a:pt x="5374" y="3839"/>
                  </a:cubicBezTo>
                  <a:cubicBezTo>
                    <a:pt x="6308" y="4434"/>
                    <a:pt x="7502" y="4675"/>
                    <a:pt x="8771" y="4675"/>
                  </a:cubicBezTo>
                  <a:cubicBezTo>
                    <a:pt x="14099" y="4675"/>
                    <a:pt x="20752" y="416"/>
                    <a:pt x="15025" y="78"/>
                  </a:cubicBezTo>
                  <a:lnTo>
                    <a:pt x="15249" y="78"/>
                  </a:lnTo>
                  <a:cubicBezTo>
                    <a:pt x="15171" y="78"/>
                    <a:pt x="15079" y="77"/>
                    <a:pt x="14974" y="75"/>
                  </a:cubicBezTo>
                  <a:lnTo>
                    <a:pt x="14974" y="75"/>
                  </a:lnTo>
                  <a:cubicBezTo>
                    <a:pt x="14751" y="63"/>
                    <a:pt x="14510" y="56"/>
                    <a:pt x="14250" y="56"/>
                  </a:cubicBezTo>
                  <a:cubicBezTo>
                    <a:pt x="14238" y="56"/>
                    <a:pt x="14226" y="56"/>
                    <a:pt x="14214" y="56"/>
                  </a:cubicBezTo>
                  <a:lnTo>
                    <a:pt x="14214" y="56"/>
                  </a:lnTo>
                  <a:cubicBezTo>
                    <a:pt x="13370" y="34"/>
                    <a:pt x="12204" y="1"/>
                    <a:pt x="10947" y="1"/>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2"/>
            <p:cNvSpPr/>
            <p:nvPr/>
          </p:nvSpPr>
          <p:spPr>
            <a:xfrm>
              <a:off x="6000613" y="2197059"/>
              <a:ext cx="983962" cy="1783920"/>
            </a:xfrm>
            <a:custGeom>
              <a:avLst/>
              <a:gdLst/>
              <a:ahLst/>
              <a:cxnLst/>
              <a:rect l="l" t="t" r="r" b="b"/>
              <a:pathLst>
                <a:path w="16695" h="30268" extrusionOk="0">
                  <a:moveTo>
                    <a:pt x="7979" y="21694"/>
                  </a:moveTo>
                  <a:cubicBezTo>
                    <a:pt x="8888" y="18920"/>
                    <a:pt x="10518" y="16710"/>
                    <a:pt x="12478" y="14641"/>
                  </a:cubicBezTo>
                  <a:cubicBezTo>
                    <a:pt x="12305" y="14358"/>
                    <a:pt x="12149" y="14123"/>
                    <a:pt x="12008" y="13873"/>
                  </a:cubicBezTo>
                  <a:cubicBezTo>
                    <a:pt x="11819" y="13512"/>
                    <a:pt x="11616" y="13152"/>
                    <a:pt x="11475" y="12760"/>
                  </a:cubicBezTo>
                  <a:cubicBezTo>
                    <a:pt x="11349" y="12415"/>
                    <a:pt x="11208" y="11945"/>
                    <a:pt x="11647" y="11772"/>
                  </a:cubicBezTo>
                  <a:cubicBezTo>
                    <a:pt x="11866" y="11694"/>
                    <a:pt x="12305" y="11882"/>
                    <a:pt x="12525" y="12070"/>
                  </a:cubicBezTo>
                  <a:cubicBezTo>
                    <a:pt x="12964" y="12509"/>
                    <a:pt x="13324" y="13026"/>
                    <a:pt x="13794" y="13606"/>
                  </a:cubicBezTo>
                  <a:cubicBezTo>
                    <a:pt x="14703" y="13246"/>
                    <a:pt x="15409" y="12242"/>
                    <a:pt x="16694" y="12274"/>
                  </a:cubicBezTo>
                  <a:cubicBezTo>
                    <a:pt x="16459" y="12509"/>
                    <a:pt x="16271" y="12791"/>
                    <a:pt x="16004" y="12979"/>
                  </a:cubicBezTo>
                  <a:cubicBezTo>
                    <a:pt x="15017" y="13716"/>
                    <a:pt x="13998" y="14421"/>
                    <a:pt x="13011" y="15173"/>
                  </a:cubicBezTo>
                  <a:cubicBezTo>
                    <a:pt x="11866" y="16067"/>
                    <a:pt x="11083" y="17258"/>
                    <a:pt x="10362" y="18496"/>
                  </a:cubicBezTo>
                  <a:cubicBezTo>
                    <a:pt x="9437" y="20111"/>
                    <a:pt x="8888" y="21866"/>
                    <a:pt x="8418" y="23638"/>
                  </a:cubicBezTo>
                  <a:cubicBezTo>
                    <a:pt x="8324" y="23951"/>
                    <a:pt x="8308" y="24296"/>
                    <a:pt x="8261" y="24609"/>
                  </a:cubicBezTo>
                  <a:cubicBezTo>
                    <a:pt x="9076" y="23246"/>
                    <a:pt x="9891" y="21882"/>
                    <a:pt x="10691" y="20518"/>
                  </a:cubicBezTo>
                  <a:cubicBezTo>
                    <a:pt x="11537" y="19061"/>
                    <a:pt x="12713" y="18026"/>
                    <a:pt x="14359" y="17556"/>
                  </a:cubicBezTo>
                  <a:cubicBezTo>
                    <a:pt x="14829" y="17415"/>
                    <a:pt x="15268" y="17305"/>
                    <a:pt x="15597" y="17713"/>
                  </a:cubicBezTo>
                  <a:cubicBezTo>
                    <a:pt x="15973" y="18152"/>
                    <a:pt x="15801" y="18622"/>
                    <a:pt x="15487" y="19045"/>
                  </a:cubicBezTo>
                  <a:cubicBezTo>
                    <a:pt x="14735" y="20064"/>
                    <a:pt x="14029" y="21161"/>
                    <a:pt x="13183" y="22086"/>
                  </a:cubicBezTo>
                  <a:cubicBezTo>
                    <a:pt x="11224" y="24218"/>
                    <a:pt x="9907" y="26757"/>
                    <a:pt x="8449" y="29202"/>
                  </a:cubicBezTo>
                  <a:cubicBezTo>
                    <a:pt x="8261" y="29500"/>
                    <a:pt x="8011" y="29766"/>
                    <a:pt x="7728" y="29986"/>
                  </a:cubicBezTo>
                  <a:cubicBezTo>
                    <a:pt x="7337" y="30268"/>
                    <a:pt x="6976" y="30189"/>
                    <a:pt x="6647" y="29813"/>
                  </a:cubicBezTo>
                  <a:cubicBezTo>
                    <a:pt x="5675" y="28716"/>
                    <a:pt x="4703" y="27635"/>
                    <a:pt x="3700" y="26569"/>
                  </a:cubicBezTo>
                  <a:cubicBezTo>
                    <a:pt x="3136" y="25973"/>
                    <a:pt x="2493" y="25440"/>
                    <a:pt x="1929" y="24829"/>
                  </a:cubicBezTo>
                  <a:cubicBezTo>
                    <a:pt x="1145" y="23982"/>
                    <a:pt x="252" y="23199"/>
                    <a:pt x="48" y="21960"/>
                  </a:cubicBezTo>
                  <a:cubicBezTo>
                    <a:pt x="1" y="21663"/>
                    <a:pt x="17" y="21130"/>
                    <a:pt x="158" y="21067"/>
                  </a:cubicBezTo>
                  <a:cubicBezTo>
                    <a:pt x="471" y="20848"/>
                    <a:pt x="910" y="20942"/>
                    <a:pt x="1177" y="21098"/>
                  </a:cubicBezTo>
                  <a:cubicBezTo>
                    <a:pt x="2948" y="22164"/>
                    <a:pt x="4343" y="23622"/>
                    <a:pt x="5424" y="25377"/>
                  </a:cubicBezTo>
                  <a:cubicBezTo>
                    <a:pt x="5706" y="25848"/>
                    <a:pt x="5957" y="26349"/>
                    <a:pt x="6380" y="26788"/>
                  </a:cubicBezTo>
                  <a:cubicBezTo>
                    <a:pt x="6318" y="26584"/>
                    <a:pt x="6255" y="26365"/>
                    <a:pt x="6161" y="26177"/>
                  </a:cubicBezTo>
                  <a:cubicBezTo>
                    <a:pt x="5393" y="24562"/>
                    <a:pt x="4641" y="22917"/>
                    <a:pt x="3810" y="21318"/>
                  </a:cubicBezTo>
                  <a:cubicBezTo>
                    <a:pt x="3387" y="20487"/>
                    <a:pt x="2791" y="19750"/>
                    <a:pt x="2321" y="18935"/>
                  </a:cubicBezTo>
                  <a:cubicBezTo>
                    <a:pt x="2086" y="18512"/>
                    <a:pt x="1913" y="18042"/>
                    <a:pt x="1819" y="17572"/>
                  </a:cubicBezTo>
                  <a:cubicBezTo>
                    <a:pt x="1678" y="16851"/>
                    <a:pt x="2180" y="16365"/>
                    <a:pt x="2869" y="16616"/>
                  </a:cubicBezTo>
                  <a:cubicBezTo>
                    <a:pt x="3402" y="16819"/>
                    <a:pt x="3967" y="17148"/>
                    <a:pt x="4311" y="17587"/>
                  </a:cubicBezTo>
                  <a:cubicBezTo>
                    <a:pt x="4829" y="18261"/>
                    <a:pt x="5221" y="19061"/>
                    <a:pt x="5550" y="19844"/>
                  </a:cubicBezTo>
                  <a:cubicBezTo>
                    <a:pt x="6083" y="21067"/>
                    <a:pt x="6521" y="22337"/>
                    <a:pt x="6976" y="23528"/>
                  </a:cubicBezTo>
                  <a:cubicBezTo>
                    <a:pt x="7791" y="20644"/>
                    <a:pt x="6427" y="14029"/>
                    <a:pt x="4123" y="9907"/>
                  </a:cubicBezTo>
                  <a:cubicBezTo>
                    <a:pt x="3622" y="9985"/>
                    <a:pt x="3120" y="10095"/>
                    <a:pt x="2603" y="10126"/>
                  </a:cubicBezTo>
                  <a:cubicBezTo>
                    <a:pt x="2086" y="10158"/>
                    <a:pt x="1412" y="10299"/>
                    <a:pt x="1035" y="10126"/>
                  </a:cubicBezTo>
                  <a:cubicBezTo>
                    <a:pt x="471" y="9515"/>
                    <a:pt x="1192" y="9311"/>
                    <a:pt x="3590" y="8637"/>
                  </a:cubicBezTo>
                  <a:cubicBezTo>
                    <a:pt x="3261" y="8230"/>
                    <a:pt x="2979" y="7854"/>
                    <a:pt x="2650" y="7524"/>
                  </a:cubicBezTo>
                  <a:cubicBezTo>
                    <a:pt x="2336" y="7180"/>
                    <a:pt x="1804" y="6992"/>
                    <a:pt x="1898" y="6396"/>
                  </a:cubicBezTo>
                  <a:cubicBezTo>
                    <a:pt x="2321" y="6129"/>
                    <a:pt x="2634" y="6302"/>
                    <a:pt x="2885" y="6615"/>
                  </a:cubicBezTo>
                  <a:cubicBezTo>
                    <a:pt x="3371" y="7242"/>
                    <a:pt x="3935" y="7822"/>
                    <a:pt x="4280" y="8512"/>
                  </a:cubicBezTo>
                  <a:cubicBezTo>
                    <a:pt x="5456" y="10847"/>
                    <a:pt x="6631" y="13199"/>
                    <a:pt x="7274" y="16020"/>
                  </a:cubicBezTo>
                  <a:cubicBezTo>
                    <a:pt x="7822" y="13120"/>
                    <a:pt x="8277" y="10456"/>
                    <a:pt x="8841" y="7822"/>
                  </a:cubicBezTo>
                  <a:cubicBezTo>
                    <a:pt x="9406" y="5205"/>
                    <a:pt x="9923" y="2587"/>
                    <a:pt x="10754" y="1"/>
                  </a:cubicBezTo>
                  <a:cubicBezTo>
                    <a:pt x="11224" y="252"/>
                    <a:pt x="11114" y="596"/>
                    <a:pt x="11051" y="926"/>
                  </a:cubicBezTo>
                  <a:cubicBezTo>
                    <a:pt x="10816" y="2148"/>
                    <a:pt x="10581" y="3355"/>
                    <a:pt x="10362" y="4578"/>
                  </a:cubicBezTo>
                  <a:cubicBezTo>
                    <a:pt x="10315" y="4813"/>
                    <a:pt x="10315" y="5079"/>
                    <a:pt x="10283" y="5377"/>
                  </a:cubicBezTo>
                  <a:cubicBezTo>
                    <a:pt x="11177" y="5173"/>
                    <a:pt x="12729" y="4452"/>
                    <a:pt x="12885" y="5393"/>
                  </a:cubicBezTo>
                  <a:cubicBezTo>
                    <a:pt x="13011" y="6082"/>
                    <a:pt x="11741" y="6302"/>
                    <a:pt x="11083" y="6365"/>
                  </a:cubicBezTo>
                  <a:cubicBezTo>
                    <a:pt x="10080" y="6474"/>
                    <a:pt x="9750" y="7007"/>
                    <a:pt x="9515" y="7916"/>
                  </a:cubicBezTo>
                  <a:cubicBezTo>
                    <a:pt x="8591" y="11835"/>
                    <a:pt x="8042" y="15800"/>
                    <a:pt x="7854" y="19813"/>
                  </a:cubicBezTo>
                  <a:cubicBezTo>
                    <a:pt x="7822" y="20440"/>
                    <a:pt x="7932" y="21067"/>
                    <a:pt x="7979" y="21694"/>
                  </a:cubicBez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2"/>
            <p:cNvSpPr/>
            <p:nvPr/>
          </p:nvSpPr>
          <p:spPr>
            <a:xfrm>
              <a:off x="5895353" y="3126425"/>
              <a:ext cx="269757" cy="334470"/>
            </a:xfrm>
            <a:custGeom>
              <a:avLst/>
              <a:gdLst/>
              <a:ahLst/>
              <a:cxnLst/>
              <a:rect l="l" t="t" r="r" b="b"/>
              <a:pathLst>
                <a:path w="4577" h="5675" extrusionOk="0">
                  <a:moveTo>
                    <a:pt x="4577" y="5674"/>
                  </a:moveTo>
                  <a:cubicBezTo>
                    <a:pt x="3950" y="4969"/>
                    <a:pt x="2994" y="3887"/>
                    <a:pt x="2367" y="3182"/>
                  </a:cubicBezTo>
                  <a:cubicBezTo>
                    <a:pt x="1787" y="2539"/>
                    <a:pt x="1191" y="1897"/>
                    <a:pt x="643" y="1238"/>
                  </a:cubicBezTo>
                  <a:cubicBezTo>
                    <a:pt x="376" y="941"/>
                    <a:pt x="0" y="658"/>
                    <a:pt x="204" y="126"/>
                  </a:cubicBezTo>
                  <a:cubicBezTo>
                    <a:pt x="596" y="0"/>
                    <a:pt x="894" y="251"/>
                    <a:pt x="1176" y="439"/>
                  </a:cubicBezTo>
                  <a:cubicBezTo>
                    <a:pt x="1379" y="580"/>
                    <a:pt x="1536" y="752"/>
                    <a:pt x="1693" y="941"/>
                  </a:cubicBezTo>
                  <a:cubicBezTo>
                    <a:pt x="2665" y="2179"/>
                    <a:pt x="3527" y="3495"/>
                    <a:pt x="4279" y="4875"/>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2"/>
            <p:cNvSpPr/>
            <p:nvPr/>
          </p:nvSpPr>
          <p:spPr>
            <a:xfrm>
              <a:off x="6639898" y="3496839"/>
              <a:ext cx="340953" cy="314137"/>
            </a:xfrm>
            <a:custGeom>
              <a:avLst/>
              <a:gdLst/>
              <a:ahLst/>
              <a:cxnLst/>
              <a:rect l="l" t="t" r="r" b="b"/>
              <a:pathLst>
                <a:path w="5785" h="5330" extrusionOk="0">
                  <a:moveTo>
                    <a:pt x="1" y="5330"/>
                  </a:moveTo>
                  <a:cubicBezTo>
                    <a:pt x="847" y="4327"/>
                    <a:pt x="1913" y="3606"/>
                    <a:pt x="2963" y="2869"/>
                  </a:cubicBezTo>
                  <a:cubicBezTo>
                    <a:pt x="3731" y="2336"/>
                    <a:pt x="4468" y="1740"/>
                    <a:pt x="5220" y="1192"/>
                  </a:cubicBezTo>
                  <a:cubicBezTo>
                    <a:pt x="5471" y="988"/>
                    <a:pt x="5675" y="753"/>
                    <a:pt x="5722" y="424"/>
                  </a:cubicBezTo>
                  <a:cubicBezTo>
                    <a:pt x="5784" y="126"/>
                    <a:pt x="5690" y="1"/>
                    <a:pt x="5377" y="48"/>
                  </a:cubicBezTo>
                  <a:cubicBezTo>
                    <a:pt x="5032" y="110"/>
                    <a:pt x="4687" y="173"/>
                    <a:pt x="4358" y="298"/>
                  </a:cubicBezTo>
                  <a:cubicBezTo>
                    <a:pt x="3182" y="753"/>
                    <a:pt x="2211" y="1505"/>
                    <a:pt x="1443" y="2493"/>
                  </a:cubicBezTo>
                  <a:cubicBezTo>
                    <a:pt x="800" y="3355"/>
                    <a:pt x="298" y="4280"/>
                    <a:pt x="1" y="5330"/>
                  </a:cubicBez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2"/>
            <p:cNvSpPr/>
            <p:nvPr/>
          </p:nvSpPr>
          <p:spPr>
            <a:xfrm>
              <a:off x="6582494" y="1777550"/>
              <a:ext cx="196026" cy="339539"/>
            </a:xfrm>
            <a:custGeom>
              <a:avLst/>
              <a:gdLst/>
              <a:ahLst/>
              <a:cxnLst/>
              <a:rect l="l" t="t" r="r" b="b"/>
              <a:pathLst>
                <a:path w="3326" h="5761" extrusionOk="0">
                  <a:moveTo>
                    <a:pt x="1812" y="0"/>
                  </a:moveTo>
                  <a:cubicBezTo>
                    <a:pt x="1041" y="0"/>
                    <a:pt x="469" y="595"/>
                    <a:pt x="363" y="1335"/>
                  </a:cubicBezTo>
                  <a:cubicBezTo>
                    <a:pt x="238" y="2307"/>
                    <a:pt x="113" y="3294"/>
                    <a:pt x="50" y="4282"/>
                  </a:cubicBezTo>
                  <a:cubicBezTo>
                    <a:pt x="0" y="5247"/>
                    <a:pt x="768" y="5761"/>
                    <a:pt x="1519" y="5761"/>
                  </a:cubicBezTo>
                  <a:cubicBezTo>
                    <a:pt x="2195" y="5761"/>
                    <a:pt x="2858" y="5346"/>
                    <a:pt x="2903" y="4470"/>
                  </a:cubicBezTo>
                  <a:cubicBezTo>
                    <a:pt x="2965" y="3482"/>
                    <a:pt x="3091" y="2511"/>
                    <a:pt x="3216" y="1539"/>
                  </a:cubicBezTo>
                  <a:cubicBezTo>
                    <a:pt x="3326" y="755"/>
                    <a:pt x="2636" y="50"/>
                    <a:pt x="1899" y="3"/>
                  </a:cubicBezTo>
                  <a:cubicBezTo>
                    <a:pt x="1870" y="1"/>
                    <a:pt x="1841" y="0"/>
                    <a:pt x="1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2"/>
            <p:cNvSpPr/>
            <p:nvPr/>
          </p:nvSpPr>
          <p:spPr>
            <a:xfrm>
              <a:off x="6582611" y="1944634"/>
              <a:ext cx="373310" cy="175221"/>
            </a:xfrm>
            <a:custGeom>
              <a:avLst/>
              <a:gdLst/>
              <a:ahLst/>
              <a:cxnLst/>
              <a:rect l="l" t="t" r="r" b="b"/>
              <a:pathLst>
                <a:path w="6334" h="2973" extrusionOk="0">
                  <a:moveTo>
                    <a:pt x="4670" y="0"/>
                  </a:moveTo>
                  <a:cubicBezTo>
                    <a:pt x="4624" y="0"/>
                    <a:pt x="4577" y="2"/>
                    <a:pt x="4531" y="5"/>
                  </a:cubicBezTo>
                  <a:cubicBezTo>
                    <a:pt x="3645" y="58"/>
                    <a:pt x="2938" y="122"/>
                    <a:pt x="2071" y="122"/>
                  </a:cubicBezTo>
                  <a:cubicBezTo>
                    <a:pt x="1910" y="122"/>
                    <a:pt x="1743" y="119"/>
                    <a:pt x="1568" y="114"/>
                  </a:cubicBezTo>
                  <a:cubicBezTo>
                    <a:pt x="1557" y="114"/>
                    <a:pt x="1546" y="114"/>
                    <a:pt x="1535" y="114"/>
                  </a:cubicBezTo>
                  <a:cubicBezTo>
                    <a:pt x="781" y="114"/>
                    <a:pt x="110" y="643"/>
                    <a:pt x="48" y="1447"/>
                  </a:cubicBezTo>
                  <a:cubicBezTo>
                    <a:pt x="1" y="2199"/>
                    <a:pt x="596" y="2951"/>
                    <a:pt x="1380" y="2967"/>
                  </a:cubicBezTo>
                  <a:cubicBezTo>
                    <a:pt x="1527" y="2971"/>
                    <a:pt x="1674" y="2973"/>
                    <a:pt x="1821" y="2973"/>
                  </a:cubicBezTo>
                  <a:cubicBezTo>
                    <a:pt x="2899" y="2973"/>
                    <a:pt x="3988" y="2879"/>
                    <a:pt x="5064" y="2810"/>
                  </a:cubicBezTo>
                  <a:cubicBezTo>
                    <a:pt x="5847" y="2763"/>
                    <a:pt x="6333" y="1839"/>
                    <a:pt x="6208" y="1133"/>
                  </a:cubicBezTo>
                  <a:cubicBezTo>
                    <a:pt x="6046" y="352"/>
                    <a:pt x="5398" y="0"/>
                    <a:pt x="4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2"/>
            <p:cNvSpPr/>
            <p:nvPr/>
          </p:nvSpPr>
          <p:spPr>
            <a:xfrm>
              <a:off x="6397845" y="1876917"/>
              <a:ext cx="390284" cy="225082"/>
            </a:xfrm>
            <a:custGeom>
              <a:avLst/>
              <a:gdLst/>
              <a:ahLst/>
              <a:cxnLst/>
              <a:rect l="l" t="t" r="r" b="b"/>
              <a:pathLst>
                <a:path w="6622" h="3819" extrusionOk="0">
                  <a:moveTo>
                    <a:pt x="1546" y="0"/>
                  </a:moveTo>
                  <a:cubicBezTo>
                    <a:pt x="1109" y="0"/>
                    <a:pt x="693" y="188"/>
                    <a:pt x="408" y="605"/>
                  </a:cubicBezTo>
                  <a:cubicBezTo>
                    <a:pt x="1" y="1201"/>
                    <a:pt x="111" y="2220"/>
                    <a:pt x="785" y="2596"/>
                  </a:cubicBezTo>
                  <a:cubicBezTo>
                    <a:pt x="1929" y="3223"/>
                    <a:pt x="3261" y="3803"/>
                    <a:pt x="4578" y="3818"/>
                  </a:cubicBezTo>
                  <a:cubicBezTo>
                    <a:pt x="4588" y="3818"/>
                    <a:pt x="4598" y="3819"/>
                    <a:pt x="4608" y="3819"/>
                  </a:cubicBezTo>
                  <a:cubicBezTo>
                    <a:pt x="6430" y="3819"/>
                    <a:pt x="6621" y="997"/>
                    <a:pt x="4782" y="966"/>
                  </a:cubicBezTo>
                  <a:cubicBezTo>
                    <a:pt x="4296" y="950"/>
                    <a:pt x="4045" y="872"/>
                    <a:pt x="3559" y="715"/>
                  </a:cubicBezTo>
                  <a:cubicBezTo>
                    <a:pt x="3340" y="652"/>
                    <a:pt x="3120" y="558"/>
                    <a:pt x="2901" y="464"/>
                  </a:cubicBezTo>
                  <a:cubicBezTo>
                    <a:pt x="2791" y="417"/>
                    <a:pt x="2697" y="386"/>
                    <a:pt x="2587" y="339"/>
                  </a:cubicBezTo>
                  <a:cubicBezTo>
                    <a:pt x="2560" y="326"/>
                    <a:pt x="2536" y="315"/>
                    <a:pt x="2516" y="306"/>
                  </a:cubicBezTo>
                  <a:lnTo>
                    <a:pt x="2516" y="306"/>
                  </a:lnTo>
                  <a:cubicBezTo>
                    <a:pt x="2521" y="307"/>
                    <a:pt x="2525" y="308"/>
                    <a:pt x="2526" y="308"/>
                  </a:cubicBezTo>
                  <a:cubicBezTo>
                    <a:pt x="2534" y="308"/>
                    <a:pt x="2507" y="290"/>
                    <a:pt x="2399" y="229"/>
                  </a:cubicBezTo>
                  <a:cubicBezTo>
                    <a:pt x="2127" y="80"/>
                    <a:pt x="183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52"/>
            <p:cNvSpPr/>
            <p:nvPr/>
          </p:nvSpPr>
          <p:spPr>
            <a:xfrm>
              <a:off x="6442225" y="1942807"/>
              <a:ext cx="335001" cy="317319"/>
            </a:xfrm>
            <a:custGeom>
              <a:avLst/>
              <a:gdLst/>
              <a:ahLst/>
              <a:cxnLst/>
              <a:rect l="l" t="t" r="r" b="b"/>
              <a:pathLst>
                <a:path w="5684" h="5384" extrusionOk="0">
                  <a:moveTo>
                    <a:pt x="3693" y="1"/>
                  </a:moveTo>
                  <a:cubicBezTo>
                    <a:pt x="3291" y="1"/>
                    <a:pt x="2891" y="185"/>
                    <a:pt x="2602" y="631"/>
                  </a:cubicBezTo>
                  <a:cubicBezTo>
                    <a:pt x="2054" y="1446"/>
                    <a:pt x="1395" y="2152"/>
                    <a:pt x="706" y="2857"/>
                  </a:cubicBezTo>
                  <a:cubicBezTo>
                    <a:pt x="173" y="3421"/>
                    <a:pt x="0" y="4236"/>
                    <a:pt x="549" y="4879"/>
                  </a:cubicBezTo>
                  <a:cubicBezTo>
                    <a:pt x="818" y="5193"/>
                    <a:pt x="1262" y="5384"/>
                    <a:pt x="1692" y="5384"/>
                  </a:cubicBezTo>
                  <a:cubicBezTo>
                    <a:pt x="2013" y="5384"/>
                    <a:pt x="2327" y="5277"/>
                    <a:pt x="2555" y="5036"/>
                  </a:cubicBezTo>
                  <a:cubicBezTo>
                    <a:pt x="3417" y="4158"/>
                    <a:pt x="4295" y="3265"/>
                    <a:pt x="4969" y="2230"/>
                  </a:cubicBezTo>
                  <a:cubicBezTo>
                    <a:pt x="5684" y="1135"/>
                    <a:pt x="4687" y="1"/>
                    <a:pt x="36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2"/>
            <p:cNvSpPr/>
            <p:nvPr/>
          </p:nvSpPr>
          <p:spPr>
            <a:xfrm>
              <a:off x="6568349" y="1961313"/>
              <a:ext cx="303528" cy="334824"/>
            </a:xfrm>
            <a:custGeom>
              <a:avLst/>
              <a:gdLst/>
              <a:ahLst/>
              <a:cxnLst/>
              <a:rect l="l" t="t" r="r" b="b"/>
              <a:pathLst>
                <a:path w="5150" h="5681" extrusionOk="0">
                  <a:moveTo>
                    <a:pt x="1885" y="0"/>
                  </a:moveTo>
                  <a:cubicBezTo>
                    <a:pt x="965" y="0"/>
                    <a:pt x="1" y="921"/>
                    <a:pt x="478" y="2041"/>
                  </a:cubicBezTo>
                  <a:cubicBezTo>
                    <a:pt x="948" y="3123"/>
                    <a:pt x="1324" y="4236"/>
                    <a:pt x="2092" y="5176"/>
                  </a:cubicBezTo>
                  <a:cubicBezTo>
                    <a:pt x="2389" y="5533"/>
                    <a:pt x="2750" y="5681"/>
                    <a:pt x="3105" y="5681"/>
                  </a:cubicBezTo>
                  <a:cubicBezTo>
                    <a:pt x="4154" y="5681"/>
                    <a:pt x="5150" y="4381"/>
                    <a:pt x="4271" y="3327"/>
                  </a:cubicBezTo>
                  <a:cubicBezTo>
                    <a:pt x="3691" y="2621"/>
                    <a:pt x="3425" y="1650"/>
                    <a:pt x="3064" y="819"/>
                  </a:cubicBezTo>
                  <a:cubicBezTo>
                    <a:pt x="2815" y="241"/>
                    <a:pt x="2356" y="0"/>
                    <a:pt x="1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2"/>
            <p:cNvSpPr/>
            <p:nvPr/>
          </p:nvSpPr>
          <p:spPr>
            <a:xfrm>
              <a:off x="6485602" y="1788630"/>
              <a:ext cx="287674" cy="320561"/>
            </a:xfrm>
            <a:custGeom>
              <a:avLst/>
              <a:gdLst/>
              <a:ahLst/>
              <a:cxnLst/>
              <a:rect l="l" t="t" r="r" b="b"/>
              <a:pathLst>
                <a:path w="4881" h="5439" extrusionOk="0">
                  <a:moveTo>
                    <a:pt x="1591" y="1"/>
                  </a:moveTo>
                  <a:cubicBezTo>
                    <a:pt x="1335" y="1"/>
                    <a:pt x="1080" y="64"/>
                    <a:pt x="863" y="191"/>
                  </a:cubicBezTo>
                  <a:cubicBezTo>
                    <a:pt x="158" y="598"/>
                    <a:pt x="1" y="1445"/>
                    <a:pt x="362" y="2150"/>
                  </a:cubicBezTo>
                  <a:cubicBezTo>
                    <a:pt x="800" y="3028"/>
                    <a:pt x="1239" y="3906"/>
                    <a:pt x="1741" y="4752"/>
                  </a:cubicBezTo>
                  <a:cubicBezTo>
                    <a:pt x="2034" y="5237"/>
                    <a:pt x="2470" y="5438"/>
                    <a:pt x="2906" y="5438"/>
                  </a:cubicBezTo>
                  <a:cubicBezTo>
                    <a:pt x="3892" y="5438"/>
                    <a:pt x="4881" y="4408"/>
                    <a:pt x="4217" y="3310"/>
                  </a:cubicBezTo>
                  <a:cubicBezTo>
                    <a:pt x="3700" y="2464"/>
                    <a:pt x="3261" y="1586"/>
                    <a:pt x="2822" y="708"/>
                  </a:cubicBezTo>
                  <a:cubicBezTo>
                    <a:pt x="2594" y="241"/>
                    <a:pt x="2091" y="1"/>
                    <a:pt x="15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2"/>
            <p:cNvSpPr/>
            <p:nvPr/>
          </p:nvSpPr>
          <p:spPr>
            <a:xfrm>
              <a:off x="6565048" y="1826114"/>
              <a:ext cx="349264" cy="284727"/>
            </a:xfrm>
            <a:custGeom>
              <a:avLst/>
              <a:gdLst/>
              <a:ahLst/>
              <a:cxnLst/>
              <a:rect l="l" t="t" r="r" b="b"/>
              <a:pathLst>
                <a:path w="5926" h="4831" extrusionOk="0">
                  <a:moveTo>
                    <a:pt x="4371" y="0"/>
                  </a:moveTo>
                  <a:cubicBezTo>
                    <a:pt x="3997" y="0"/>
                    <a:pt x="3616" y="152"/>
                    <a:pt x="3293" y="401"/>
                  </a:cubicBezTo>
                  <a:cubicBezTo>
                    <a:pt x="2462" y="1060"/>
                    <a:pt x="1835" y="1561"/>
                    <a:pt x="910" y="2157"/>
                  </a:cubicBezTo>
                  <a:cubicBezTo>
                    <a:pt x="267" y="2580"/>
                    <a:pt x="1" y="3426"/>
                    <a:pt x="393" y="4116"/>
                  </a:cubicBezTo>
                  <a:cubicBezTo>
                    <a:pt x="659" y="4553"/>
                    <a:pt x="1165" y="4830"/>
                    <a:pt x="1668" y="4830"/>
                  </a:cubicBezTo>
                  <a:cubicBezTo>
                    <a:pt x="1905" y="4830"/>
                    <a:pt x="2141" y="4769"/>
                    <a:pt x="2352" y="4633"/>
                  </a:cubicBezTo>
                  <a:cubicBezTo>
                    <a:pt x="3387" y="3959"/>
                    <a:pt x="4343" y="3176"/>
                    <a:pt x="5315" y="2423"/>
                  </a:cubicBezTo>
                  <a:cubicBezTo>
                    <a:pt x="5926" y="1953"/>
                    <a:pt x="5816" y="903"/>
                    <a:pt x="5315" y="401"/>
                  </a:cubicBezTo>
                  <a:cubicBezTo>
                    <a:pt x="5034" y="121"/>
                    <a:pt x="4705" y="0"/>
                    <a:pt x="43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2"/>
            <p:cNvSpPr/>
            <p:nvPr/>
          </p:nvSpPr>
          <p:spPr>
            <a:xfrm>
              <a:off x="6387708" y="1922356"/>
              <a:ext cx="385098" cy="226143"/>
            </a:xfrm>
            <a:custGeom>
              <a:avLst/>
              <a:gdLst/>
              <a:ahLst/>
              <a:cxnLst/>
              <a:rect l="l" t="t" r="r" b="b"/>
              <a:pathLst>
                <a:path w="6534" h="3837" extrusionOk="0">
                  <a:moveTo>
                    <a:pt x="4555" y="1"/>
                  </a:moveTo>
                  <a:cubicBezTo>
                    <a:pt x="4318" y="1"/>
                    <a:pt x="4065" y="73"/>
                    <a:pt x="3809" y="242"/>
                  </a:cubicBezTo>
                  <a:cubicBezTo>
                    <a:pt x="3402" y="508"/>
                    <a:pt x="3151" y="586"/>
                    <a:pt x="2665" y="727"/>
                  </a:cubicBezTo>
                  <a:cubicBezTo>
                    <a:pt x="2446" y="790"/>
                    <a:pt x="2211" y="837"/>
                    <a:pt x="1975" y="884"/>
                  </a:cubicBezTo>
                  <a:cubicBezTo>
                    <a:pt x="1866" y="916"/>
                    <a:pt x="1756" y="931"/>
                    <a:pt x="1646" y="947"/>
                  </a:cubicBezTo>
                  <a:cubicBezTo>
                    <a:pt x="1600" y="956"/>
                    <a:pt x="1565" y="962"/>
                    <a:pt x="1538" y="968"/>
                  </a:cubicBezTo>
                  <a:lnTo>
                    <a:pt x="1538" y="968"/>
                  </a:lnTo>
                  <a:cubicBezTo>
                    <a:pt x="1514" y="970"/>
                    <a:pt x="1478" y="973"/>
                    <a:pt x="1427" y="978"/>
                  </a:cubicBezTo>
                  <a:cubicBezTo>
                    <a:pt x="659" y="1041"/>
                    <a:pt x="1" y="1574"/>
                    <a:pt x="1" y="2405"/>
                  </a:cubicBezTo>
                  <a:cubicBezTo>
                    <a:pt x="1" y="3092"/>
                    <a:pt x="585" y="3836"/>
                    <a:pt x="1318" y="3836"/>
                  </a:cubicBezTo>
                  <a:cubicBezTo>
                    <a:pt x="1354" y="3836"/>
                    <a:pt x="1390" y="3835"/>
                    <a:pt x="1427" y="3831"/>
                  </a:cubicBezTo>
                  <a:cubicBezTo>
                    <a:pt x="2728" y="3721"/>
                    <a:pt x="4154" y="3439"/>
                    <a:pt x="5251" y="2718"/>
                  </a:cubicBezTo>
                  <a:cubicBezTo>
                    <a:pt x="6534" y="1867"/>
                    <a:pt x="5751" y="1"/>
                    <a:pt x="45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2"/>
            <p:cNvSpPr/>
            <p:nvPr/>
          </p:nvSpPr>
          <p:spPr>
            <a:xfrm>
              <a:off x="6542888" y="1940509"/>
              <a:ext cx="195908" cy="359106"/>
            </a:xfrm>
            <a:custGeom>
              <a:avLst/>
              <a:gdLst/>
              <a:ahLst/>
              <a:cxnLst/>
              <a:rect l="l" t="t" r="r" b="b"/>
              <a:pathLst>
                <a:path w="3324" h="6093" extrusionOk="0">
                  <a:moveTo>
                    <a:pt x="1843" y="0"/>
                  </a:moveTo>
                  <a:cubicBezTo>
                    <a:pt x="1129" y="0"/>
                    <a:pt x="424" y="459"/>
                    <a:pt x="440" y="1376"/>
                  </a:cubicBezTo>
                  <a:cubicBezTo>
                    <a:pt x="455" y="2363"/>
                    <a:pt x="299" y="3319"/>
                    <a:pt x="126" y="4291"/>
                  </a:cubicBezTo>
                  <a:cubicBezTo>
                    <a:pt x="1" y="5059"/>
                    <a:pt x="330" y="5827"/>
                    <a:pt x="1129" y="6047"/>
                  </a:cubicBezTo>
                  <a:cubicBezTo>
                    <a:pt x="1242" y="6077"/>
                    <a:pt x="1361" y="6092"/>
                    <a:pt x="1481" y="6092"/>
                  </a:cubicBezTo>
                  <a:cubicBezTo>
                    <a:pt x="2104" y="6092"/>
                    <a:pt x="2780" y="5700"/>
                    <a:pt x="2885" y="5043"/>
                  </a:cubicBezTo>
                  <a:cubicBezTo>
                    <a:pt x="3104" y="3837"/>
                    <a:pt x="3324" y="2614"/>
                    <a:pt x="3292" y="1376"/>
                  </a:cubicBezTo>
                  <a:cubicBezTo>
                    <a:pt x="3277" y="459"/>
                    <a:pt x="2556" y="0"/>
                    <a:pt x="18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2"/>
            <p:cNvSpPr/>
            <p:nvPr/>
          </p:nvSpPr>
          <p:spPr>
            <a:xfrm>
              <a:off x="6550255" y="1946226"/>
              <a:ext cx="399537" cy="262095"/>
            </a:xfrm>
            <a:custGeom>
              <a:avLst/>
              <a:gdLst/>
              <a:ahLst/>
              <a:cxnLst/>
              <a:rect l="l" t="t" r="r" b="b"/>
              <a:pathLst>
                <a:path w="6779" h="4447" extrusionOk="0">
                  <a:moveTo>
                    <a:pt x="2015" y="0"/>
                  </a:moveTo>
                  <a:cubicBezTo>
                    <a:pt x="806" y="0"/>
                    <a:pt x="0" y="1877"/>
                    <a:pt x="1302" y="2705"/>
                  </a:cubicBezTo>
                  <a:cubicBezTo>
                    <a:pt x="2305" y="3332"/>
                    <a:pt x="3246" y="4037"/>
                    <a:pt x="4406" y="4382"/>
                  </a:cubicBezTo>
                  <a:cubicBezTo>
                    <a:pt x="4556" y="4426"/>
                    <a:pt x="4700" y="4446"/>
                    <a:pt x="4835" y="4446"/>
                  </a:cubicBezTo>
                  <a:cubicBezTo>
                    <a:pt x="6287" y="4446"/>
                    <a:pt x="6779" y="2097"/>
                    <a:pt x="5158" y="1623"/>
                  </a:cubicBezTo>
                  <a:cubicBezTo>
                    <a:pt x="4280" y="1373"/>
                    <a:pt x="3528" y="730"/>
                    <a:pt x="2744" y="228"/>
                  </a:cubicBezTo>
                  <a:cubicBezTo>
                    <a:pt x="2494" y="69"/>
                    <a:pt x="2247" y="0"/>
                    <a:pt x="20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2"/>
            <p:cNvSpPr/>
            <p:nvPr/>
          </p:nvSpPr>
          <p:spPr>
            <a:xfrm>
              <a:off x="6560451" y="1960606"/>
              <a:ext cx="202391" cy="143218"/>
            </a:xfrm>
            <a:custGeom>
              <a:avLst/>
              <a:gdLst/>
              <a:ahLst/>
              <a:cxnLst/>
              <a:rect l="l" t="t" r="r" b="b"/>
              <a:pathLst>
                <a:path w="3434" h="2430" extrusionOk="0">
                  <a:moveTo>
                    <a:pt x="1709" y="0"/>
                  </a:moveTo>
                  <a:cubicBezTo>
                    <a:pt x="1" y="0"/>
                    <a:pt x="1" y="2430"/>
                    <a:pt x="1709" y="2430"/>
                  </a:cubicBezTo>
                  <a:cubicBezTo>
                    <a:pt x="3433" y="2430"/>
                    <a:pt x="3433" y="0"/>
                    <a:pt x="17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2"/>
            <p:cNvSpPr/>
            <p:nvPr/>
          </p:nvSpPr>
          <p:spPr>
            <a:xfrm>
              <a:off x="7021394" y="2562581"/>
              <a:ext cx="294805" cy="318675"/>
            </a:xfrm>
            <a:custGeom>
              <a:avLst/>
              <a:gdLst/>
              <a:ahLst/>
              <a:cxnLst/>
              <a:rect l="l" t="t" r="r" b="b"/>
              <a:pathLst>
                <a:path w="5002" h="5407" extrusionOk="0">
                  <a:moveTo>
                    <a:pt x="3352" y="1"/>
                  </a:moveTo>
                  <a:cubicBezTo>
                    <a:pt x="2839" y="1"/>
                    <a:pt x="2353" y="294"/>
                    <a:pt x="2054" y="758"/>
                  </a:cubicBezTo>
                  <a:cubicBezTo>
                    <a:pt x="1537" y="1589"/>
                    <a:pt x="1020" y="2435"/>
                    <a:pt x="565" y="3313"/>
                  </a:cubicBezTo>
                  <a:cubicBezTo>
                    <a:pt x="1" y="4421"/>
                    <a:pt x="986" y="5406"/>
                    <a:pt x="1941" y="5406"/>
                  </a:cubicBezTo>
                  <a:cubicBezTo>
                    <a:pt x="2391" y="5406"/>
                    <a:pt x="2834" y="5188"/>
                    <a:pt x="3105" y="4661"/>
                  </a:cubicBezTo>
                  <a:cubicBezTo>
                    <a:pt x="3543" y="3783"/>
                    <a:pt x="4061" y="2937"/>
                    <a:pt x="4578" y="2106"/>
                  </a:cubicBezTo>
                  <a:cubicBezTo>
                    <a:pt x="5001" y="1432"/>
                    <a:pt x="4641" y="507"/>
                    <a:pt x="3998" y="163"/>
                  </a:cubicBezTo>
                  <a:cubicBezTo>
                    <a:pt x="3786" y="52"/>
                    <a:pt x="3567" y="1"/>
                    <a:pt x="3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52"/>
            <p:cNvSpPr/>
            <p:nvPr/>
          </p:nvSpPr>
          <p:spPr>
            <a:xfrm>
              <a:off x="7034360" y="2713871"/>
              <a:ext cx="370481" cy="241938"/>
            </a:xfrm>
            <a:custGeom>
              <a:avLst/>
              <a:gdLst/>
              <a:ahLst/>
              <a:cxnLst/>
              <a:rect l="l" t="t" r="r" b="b"/>
              <a:pathLst>
                <a:path w="6286" h="4105" extrusionOk="0">
                  <a:moveTo>
                    <a:pt x="1620" y="1"/>
                  </a:moveTo>
                  <a:cubicBezTo>
                    <a:pt x="1109" y="1"/>
                    <a:pt x="618" y="256"/>
                    <a:pt x="345" y="746"/>
                  </a:cubicBezTo>
                  <a:cubicBezTo>
                    <a:pt x="1" y="1404"/>
                    <a:pt x="236" y="2345"/>
                    <a:pt x="941" y="2674"/>
                  </a:cubicBezTo>
                  <a:cubicBezTo>
                    <a:pt x="2054" y="3207"/>
                    <a:pt x="3214" y="3614"/>
                    <a:pt x="4374" y="4038"/>
                  </a:cubicBezTo>
                  <a:cubicBezTo>
                    <a:pt x="4491" y="4084"/>
                    <a:pt x="4612" y="4105"/>
                    <a:pt x="4732" y="4105"/>
                  </a:cubicBezTo>
                  <a:cubicBezTo>
                    <a:pt x="5348" y="4105"/>
                    <a:pt x="5954" y="3552"/>
                    <a:pt x="6098" y="2987"/>
                  </a:cubicBezTo>
                  <a:cubicBezTo>
                    <a:pt x="6286" y="2157"/>
                    <a:pt x="5753" y="1530"/>
                    <a:pt x="5032" y="1263"/>
                  </a:cubicBezTo>
                  <a:cubicBezTo>
                    <a:pt x="4045" y="887"/>
                    <a:pt x="3276" y="621"/>
                    <a:pt x="2289" y="150"/>
                  </a:cubicBezTo>
                  <a:cubicBezTo>
                    <a:pt x="2074" y="50"/>
                    <a:pt x="1845" y="1"/>
                    <a:pt x="1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2"/>
            <p:cNvSpPr/>
            <p:nvPr/>
          </p:nvSpPr>
          <p:spPr>
            <a:xfrm>
              <a:off x="6898575" y="2624476"/>
              <a:ext cx="367652" cy="241922"/>
            </a:xfrm>
            <a:custGeom>
              <a:avLst/>
              <a:gdLst/>
              <a:ahLst/>
              <a:cxnLst/>
              <a:rect l="l" t="t" r="r" b="b"/>
              <a:pathLst>
                <a:path w="6238" h="5002" extrusionOk="0">
                  <a:moveTo>
                    <a:pt x="1653" y="1"/>
                  </a:moveTo>
                  <a:cubicBezTo>
                    <a:pt x="1413" y="1"/>
                    <a:pt x="1166" y="67"/>
                    <a:pt x="925" y="213"/>
                  </a:cubicBezTo>
                  <a:cubicBezTo>
                    <a:pt x="314" y="589"/>
                    <a:pt x="0" y="1561"/>
                    <a:pt x="471" y="2188"/>
                  </a:cubicBezTo>
                  <a:cubicBezTo>
                    <a:pt x="1254" y="3223"/>
                    <a:pt x="2242" y="4289"/>
                    <a:pt x="3433" y="4853"/>
                  </a:cubicBezTo>
                  <a:cubicBezTo>
                    <a:pt x="3652" y="4956"/>
                    <a:pt x="3866" y="5002"/>
                    <a:pt x="4068" y="5002"/>
                  </a:cubicBezTo>
                  <a:cubicBezTo>
                    <a:pt x="5401" y="5002"/>
                    <a:pt x="6237" y="3010"/>
                    <a:pt x="4781" y="2329"/>
                  </a:cubicBezTo>
                  <a:cubicBezTo>
                    <a:pt x="4327" y="2126"/>
                    <a:pt x="4138" y="1937"/>
                    <a:pt x="3762" y="1608"/>
                  </a:cubicBezTo>
                  <a:cubicBezTo>
                    <a:pt x="3590" y="1452"/>
                    <a:pt x="3417" y="1279"/>
                    <a:pt x="3261" y="1107"/>
                  </a:cubicBezTo>
                  <a:cubicBezTo>
                    <a:pt x="3182" y="1028"/>
                    <a:pt x="3104" y="934"/>
                    <a:pt x="3041" y="856"/>
                  </a:cubicBezTo>
                  <a:cubicBezTo>
                    <a:pt x="3010" y="821"/>
                    <a:pt x="2985" y="795"/>
                    <a:pt x="2966" y="775"/>
                  </a:cubicBezTo>
                  <a:lnTo>
                    <a:pt x="2966" y="775"/>
                  </a:lnTo>
                  <a:cubicBezTo>
                    <a:pt x="2952" y="755"/>
                    <a:pt x="2931" y="725"/>
                    <a:pt x="2900" y="684"/>
                  </a:cubicBezTo>
                  <a:cubicBezTo>
                    <a:pt x="2587" y="266"/>
                    <a:pt x="2134" y="1"/>
                    <a:pt x="16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2"/>
            <p:cNvSpPr/>
            <p:nvPr/>
          </p:nvSpPr>
          <p:spPr>
            <a:xfrm>
              <a:off x="6857904" y="2702260"/>
              <a:ext cx="391463" cy="255258"/>
            </a:xfrm>
            <a:custGeom>
              <a:avLst/>
              <a:gdLst/>
              <a:ahLst/>
              <a:cxnLst/>
              <a:rect l="l" t="t" r="r" b="b"/>
              <a:pathLst>
                <a:path w="6642" h="4331" extrusionOk="0">
                  <a:moveTo>
                    <a:pt x="4591" y="1"/>
                  </a:moveTo>
                  <a:cubicBezTo>
                    <a:pt x="4351" y="1"/>
                    <a:pt x="4097" y="72"/>
                    <a:pt x="3841" y="238"/>
                  </a:cubicBezTo>
                  <a:cubicBezTo>
                    <a:pt x="3010" y="771"/>
                    <a:pt x="2117" y="1147"/>
                    <a:pt x="1208" y="1507"/>
                  </a:cubicBezTo>
                  <a:cubicBezTo>
                    <a:pt x="487" y="1789"/>
                    <a:pt x="1" y="2479"/>
                    <a:pt x="236" y="3279"/>
                  </a:cubicBezTo>
                  <a:cubicBezTo>
                    <a:pt x="402" y="3841"/>
                    <a:pt x="996" y="4330"/>
                    <a:pt x="1600" y="4330"/>
                  </a:cubicBezTo>
                  <a:cubicBezTo>
                    <a:pt x="1737" y="4330"/>
                    <a:pt x="1874" y="4305"/>
                    <a:pt x="2007" y="4250"/>
                  </a:cubicBezTo>
                  <a:cubicBezTo>
                    <a:pt x="3151" y="3796"/>
                    <a:pt x="4311" y="3341"/>
                    <a:pt x="5346" y="2667"/>
                  </a:cubicBezTo>
                  <a:cubicBezTo>
                    <a:pt x="6642" y="1842"/>
                    <a:pt x="5806" y="1"/>
                    <a:pt x="45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2"/>
            <p:cNvSpPr/>
            <p:nvPr/>
          </p:nvSpPr>
          <p:spPr>
            <a:xfrm>
              <a:off x="7037130" y="2726247"/>
              <a:ext cx="198148" cy="349794"/>
            </a:xfrm>
            <a:custGeom>
              <a:avLst/>
              <a:gdLst/>
              <a:ahLst/>
              <a:cxnLst/>
              <a:rect l="l" t="t" r="r" b="b"/>
              <a:pathLst>
                <a:path w="3362" h="5935" extrusionOk="0">
                  <a:moveTo>
                    <a:pt x="1611" y="1"/>
                  </a:moveTo>
                  <a:cubicBezTo>
                    <a:pt x="883" y="1"/>
                    <a:pt x="134" y="479"/>
                    <a:pt x="126" y="1414"/>
                  </a:cubicBezTo>
                  <a:cubicBezTo>
                    <a:pt x="110" y="2605"/>
                    <a:pt x="1" y="3781"/>
                    <a:pt x="314" y="4941"/>
                  </a:cubicBezTo>
                  <a:cubicBezTo>
                    <a:pt x="511" y="5636"/>
                    <a:pt x="1053" y="5935"/>
                    <a:pt x="1608" y="5935"/>
                  </a:cubicBezTo>
                  <a:cubicBezTo>
                    <a:pt x="2469" y="5935"/>
                    <a:pt x="3362" y="5217"/>
                    <a:pt x="3057" y="4141"/>
                  </a:cubicBezTo>
                  <a:cubicBezTo>
                    <a:pt x="2822" y="3263"/>
                    <a:pt x="2963" y="2260"/>
                    <a:pt x="2979" y="1351"/>
                  </a:cubicBezTo>
                  <a:cubicBezTo>
                    <a:pt x="2994" y="444"/>
                    <a:pt x="2312" y="1"/>
                    <a:pt x="16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2"/>
            <p:cNvSpPr/>
            <p:nvPr/>
          </p:nvSpPr>
          <p:spPr>
            <a:xfrm>
              <a:off x="7027877" y="2527337"/>
              <a:ext cx="189071" cy="339893"/>
            </a:xfrm>
            <a:custGeom>
              <a:avLst/>
              <a:gdLst/>
              <a:ahLst/>
              <a:cxnLst/>
              <a:rect l="l" t="t" r="r" b="b"/>
              <a:pathLst>
                <a:path w="3208" h="5767" extrusionOk="0">
                  <a:moveTo>
                    <a:pt x="1440" y="1"/>
                  </a:moveTo>
                  <a:cubicBezTo>
                    <a:pt x="1394" y="1"/>
                    <a:pt x="1348" y="3"/>
                    <a:pt x="1302" y="8"/>
                  </a:cubicBezTo>
                  <a:cubicBezTo>
                    <a:pt x="487" y="102"/>
                    <a:pt x="1" y="808"/>
                    <a:pt x="32" y="1591"/>
                  </a:cubicBezTo>
                  <a:cubicBezTo>
                    <a:pt x="64" y="2579"/>
                    <a:pt x="111" y="3566"/>
                    <a:pt x="236" y="4538"/>
                  </a:cubicBezTo>
                  <a:cubicBezTo>
                    <a:pt x="344" y="5377"/>
                    <a:pt x="996" y="5767"/>
                    <a:pt x="1651" y="5767"/>
                  </a:cubicBezTo>
                  <a:cubicBezTo>
                    <a:pt x="2427" y="5767"/>
                    <a:pt x="3208" y="5219"/>
                    <a:pt x="3089" y="4225"/>
                  </a:cubicBezTo>
                  <a:cubicBezTo>
                    <a:pt x="2963" y="3253"/>
                    <a:pt x="2916" y="2265"/>
                    <a:pt x="2869" y="1278"/>
                  </a:cubicBezTo>
                  <a:cubicBezTo>
                    <a:pt x="2840" y="543"/>
                    <a:pt x="2135" y="1"/>
                    <a:pt x="1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2"/>
            <p:cNvSpPr/>
            <p:nvPr/>
          </p:nvSpPr>
          <p:spPr>
            <a:xfrm>
              <a:off x="7037130" y="2661182"/>
              <a:ext cx="373251" cy="209228"/>
            </a:xfrm>
            <a:custGeom>
              <a:avLst/>
              <a:gdLst/>
              <a:ahLst/>
              <a:cxnLst/>
              <a:rect l="l" t="t" r="r" b="b"/>
              <a:pathLst>
                <a:path w="6333" h="3550" extrusionOk="0">
                  <a:moveTo>
                    <a:pt x="4727" y="0"/>
                  </a:moveTo>
                  <a:cubicBezTo>
                    <a:pt x="4565" y="0"/>
                    <a:pt x="4398" y="20"/>
                    <a:pt x="4233" y="57"/>
                  </a:cubicBezTo>
                  <a:cubicBezTo>
                    <a:pt x="3214" y="308"/>
                    <a:pt x="2430" y="527"/>
                    <a:pt x="1349" y="684"/>
                  </a:cubicBezTo>
                  <a:cubicBezTo>
                    <a:pt x="581" y="809"/>
                    <a:pt x="1" y="1468"/>
                    <a:pt x="79" y="2267"/>
                  </a:cubicBezTo>
                  <a:cubicBezTo>
                    <a:pt x="151" y="2962"/>
                    <a:pt x="785" y="3549"/>
                    <a:pt x="1486" y="3549"/>
                  </a:cubicBezTo>
                  <a:cubicBezTo>
                    <a:pt x="1544" y="3549"/>
                    <a:pt x="1603" y="3545"/>
                    <a:pt x="1662" y="3537"/>
                  </a:cubicBezTo>
                  <a:cubicBezTo>
                    <a:pt x="2869" y="3349"/>
                    <a:pt x="4060" y="3019"/>
                    <a:pt x="5251" y="2737"/>
                  </a:cubicBezTo>
                  <a:cubicBezTo>
                    <a:pt x="6020" y="2549"/>
                    <a:pt x="6333" y="1546"/>
                    <a:pt x="6082" y="888"/>
                  </a:cubicBezTo>
                  <a:cubicBezTo>
                    <a:pt x="5849" y="261"/>
                    <a:pt x="5316" y="0"/>
                    <a:pt x="4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52"/>
            <p:cNvSpPr/>
            <p:nvPr/>
          </p:nvSpPr>
          <p:spPr>
            <a:xfrm>
              <a:off x="6843111" y="2660357"/>
              <a:ext cx="394763" cy="194965"/>
            </a:xfrm>
            <a:custGeom>
              <a:avLst/>
              <a:gdLst/>
              <a:ahLst/>
              <a:cxnLst/>
              <a:rect l="l" t="t" r="r" b="b"/>
              <a:pathLst>
                <a:path w="6698" h="3308" extrusionOk="0">
                  <a:moveTo>
                    <a:pt x="1583" y="1"/>
                  </a:moveTo>
                  <a:cubicBezTo>
                    <a:pt x="1042" y="1"/>
                    <a:pt x="540" y="261"/>
                    <a:pt x="299" y="823"/>
                  </a:cubicBezTo>
                  <a:cubicBezTo>
                    <a:pt x="1" y="1482"/>
                    <a:pt x="267" y="2453"/>
                    <a:pt x="1020" y="2704"/>
                  </a:cubicBezTo>
                  <a:cubicBezTo>
                    <a:pt x="1973" y="3034"/>
                    <a:pt x="3051" y="3307"/>
                    <a:pt x="4096" y="3307"/>
                  </a:cubicBezTo>
                  <a:cubicBezTo>
                    <a:pt x="4391" y="3307"/>
                    <a:pt x="4683" y="3285"/>
                    <a:pt x="4970" y="3237"/>
                  </a:cubicBezTo>
                  <a:cubicBezTo>
                    <a:pt x="6698" y="2969"/>
                    <a:pt x="6514" y="378"/>
                    <a:pt x="4917" y="378"/>
                  </a:cubicBezTo>
                  <a:cubicBezTo>
                    <a:pt x="4834" y="378"/>
                    <a:pt x="4747" y="385"/>
                    <a:pt x="4656" y="400"/>
                  </a:cubicBezTo>
                  <a:cubicBezTo>
                    <a:pt x="4460" y="432"/>
                    <a:pt x="4302" y="446"/>
                    <a:pt x="4151" y="446"/>
                  </a:cubicBezTo>
                  <a:cubicBezTo>
                    <a:pt x="3927" y="446"/>
                    <a:pt x="3717" y="416"/>
                    <a:pt x="3418" y="369"/>
                  </a:cubicBezTo>
                  <a:cubicBezTo>
                    <a:pt x="3183" y="337"/>
                    <a:pt x="2948" y="290"/>
                    <a:pt x="2713" y="243"/>
                  </a:cubicBezTo>
                  <a:cubicBezTo>
                    <a:pt x="2603" y="212"/>
                    <a:pt x="2493" y="196"/>
                    <a:pt x="2383" y="165"/>
                  </a:cubicBezTo>
                  <a:cubicBezTo>
                    <a:pt x="2349" y="156"/>
                    <a:pt x="2321" y="149"/>
                    <a:pt x="2297" y="143"/>
                  </a:cubicBezTo>
                  <a:lnTo>
                    <a:pt x="2297" y="143"/>
                  </a:lnTo>
                  <a:cubicBezTo>
                    <a:pt x="2276" y="135"/>
                    <a:pt x="2239" y="122"/>
                    <a:pt x="2180" y="102"/>
                  </a:cubicBezTo>
                  <a:cubicBezTo>
                    <a:pt x="1983" y="35"/>
                    <a:pt x="1780" y="1"/>
                    <a:pt x="1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52"/>
            <p:cNvSpPr/>
            <p:nvPr/>
          </p:nvSpPr>
          <p:spPr>
            <a:xfrm>
              <a:off x="6929983" y="2695129"/>
              <a:ext cx="294864" cy="335590"/>
            </a:xfrm>
            <a:custGeom>
              <a:avLst/>
              <a:gdLst/>
              <a:ahLst/>
              <a:cxnLst/>
              <a:rect l="l" t="t" r="r" b="b"/>
              <a:pathLst>
                <a:path w="5003" h="5694" extrusionOk="0">
                  <a:moveTo>
                    <a:pt x="3122" y="0"/>
                  </a:moveTo>
                  <a:cubicBezTo>
                    <a:pt x="2636" y="0"/>
                    <a:pt x="2161" y="245"/>
                    <a:pt x="1913" y="829"/>
                  </a:cubicBezTo>
                  <a:cubicBezTo>
                    <a:pt x="1536" y="1738"/>
                    <a:pt x="988" y="2553"/>
                    <a:pt x="455" y="3353"/>
                  </a:cubicBezTo>
                  <a:cubicBezTo>
                    <a:pt x="16" y="4011"/>
                    <a:pt x="0" y="4842"/>
                    <a:pt x="643" y="5375"/>
                  </a:cubicBezTo>
                  <a:cubicBezTo>
                    <a:pt x="892" y="5581"/>
                    <a:pt x="1241" y="5693"/>
                    <a:pt x="1588" y="5693"/>
                  </a:cubicBezTo>
                  <a:cubicBezTo>
                    <a:pt x="2005" y="5693"/>
                    <a:pt x="2418" y="5530"/>
                    <a:pt x="2649" y="5171"/>
                  </a:cubicBezTo>
                  <a:cubicBezTo>
                    <a:pt x="3339" y="4152"/>
                    <a:pt x="4044" y="3133"/>
                    <a:pt x="4530" y="1989"/>
                  </a:cubicBezTo>
                  <a:cubicBezTo>
                    <a:pt x="5002" y="880"/>
                    <a:pt x="4043" y="0"/>
                    <a:pt x="3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2"/>
            <p:cNvSpPr/>
            <p:nvPr/>
          </p:nvSpPr>
          <p:spPr>
            <a:xfrm>
              <a:off x="7019567" y="2709804"/>
              <a:ext cx="341955" cy="319500"/>
            </a:xfrm>
            <a:custGeom>
              <a:avLst/>
              <a:gdLst/>
              <a:ahLst/>
              <a:cxnLst/>
              <a:rect l="l" t="t" r="r" b="b"/>
              <a:pathLst>
                <a:path w="5802" h="5421" extrusionOk="0">
                  <a:moveTo>
                    <a:pt x="1985" y="0"/>
                  </a:moveTo>
                  <a:cubicBezTo>
                    <a:pt x="988" y="0"/>
                    <a:pt x="1" y="1169"/>
                    <a:pt x="722" y="2273"/>
                  </a:cubicBezTo>
                  <a:cubicBezTo>
                    <a:pt x="1380" y="3260"/>
                    <a:pt x="1944" y="4295"/>
                    <a:pt x="2869" y="5078"/>
                  </a:cubicBezTo>
                  <a:cubicBezTo>
                    <a:pt x="3153" y="5319"/>
                    <a:pt x="3454" y="5420"/>
                    <a:pt x="3740" y="5420"/>
                  </a:cubicBezTo>
                  <a:cubicBezTo>
                    <a:pt x="4876" y="5420"/>
                    <a:pt x="5801" y="3820"/>
                    <a:pt x="4687" y="2868"/>
                  </a:cubicBezTo>
                  <a:cubicBezTo>
                    <a:pt x="3982" y="2273"/>
                    <a:pt x="3559" y="1379"/>
                    <a:pt x="3057" y="611"/>
                  </a:cubicBezTo>
                  <a:cubicBezTo>
                    <a:pt x="2766" y="179"/>
                    <a:pt x="2375" y="0"/>
                    <a:pt x="19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2"/>
            <p:cNvSpPr/>
            <p:nvPr/>
          </p:nvSpPr>
          <p:spPr>
            <a:xfrm>
              <a:off x="7014263" y="2718350"/>
              <a:ext cx="218422" cy="146401"/>
            </a:xfrm>
            <a:custGeom>
              <a:avLst/>
              <a:gdLst/>
              <a:ahLst/>
              <a:cxnLst/>
              <a:rect l="l" t="t" r="r" b="b"/>
              <a:pathLst>
                <a:path w="3706" h="2484" extrusionOk="0">
                  <a:moveTo>
                    <a:pt x="1754" y="1"/>
                  </a:moveTo>
                  <a:cubicBezTo>
                    <a:pt x="561" y="1"/>
                    <a:pt x="1" y="1750"/>
                    <a:pt x="1345" y="2347"/>
                  </a:cubicBezTo>
                  <a:cubicBezTo>
                    <a:pt x="1555" y="2442"/>
                    <a:pt x="1755" y="2484"/>
                    <a:pt x="1940" y="2484"/>
                  </a:cubicBezTo>
                  <a:cubicBezTo>
                    <a:pt x="3135" y="2484"/>
                    <a:pt x="3705" y="734"/>
                    <a:pt x="2348" y="137"/>
                  </a:cubicBezTo>
                  <a:cubicBezTo>
                    <a:pt x="2138" y="43"/>
                    <a:pt x="1938" y="1"/>
                    <a:pt x="1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2"/>
            <p:cNvSpPr/>
            <p:nvPr/>
          </p:nvSpPr>
          <p:spPr>
            <a:xfrm>
              <a:off x="5972795" y="2168298"/>
              <a:ext cx="176636" cy="304943"/>
            </a:xfrm>
            <a:custGeom>
              <a:avLst/>
              <a:gdLst/>
              <a:ahLst/>
              <a:cxnLst/>
              <a:rect l="l" t="t" r="r" b="b"/>
              <a:pathLst>
                <a:path w="2997" h="5174" extrusionOk="0">
                  <a:moveTo>
                    <a:pt x="1624" y="0"/>
                  </a:moveTo>
                  <a:cubicBezTo>
                    <a:pt x="931" y="0"/>
                    <a:pt x="422" y="532"/>
                    <a:pt x="332" y="1194"/>
                  </a:cubicBezTo>
                  <a:cubicBezTo>
                    <a:pt x="207" y="2072"/>
                    <a:pt x="97" y="2950"/>
                    <a:pt x="50" y="3843"/>
                  </a:cubicBezTo>
                  <a:cubicBezTo>
                    <a:pt x="0" y="4711"/>
                    <a:pt x="691" y="5173"/>
                    <a:pt x="1369" y="5173"/>
                  </a:cubicBezTo>
                  <a:cubicBezTo>
                    <a:pt x="1978" y="5173"/>
                    <a:pt x="2576" y="4801"/>
                    <a:pt x="2620" y="4015"/>
                  </a:cubicBezTo>
                  <a:cubicBezTo>
                    <a:pt x="2667" y="3138"/>
                    <a:pt x="2777" y="2244"/>
                    <a:pt x="2902" y="1367"/>
                  </a:cubicBezTo>
                  <a:cubicBezTo>
                    <a:pt x="2997" y="677"/>
                    <a:pt x="2370" y="50"/>
                    <a:pt x="1711" y="3"/>
                  </a:cubicBezTo>
                  <a:cubicBezTo>
                    <a:pt x="1682" y="1"/>
                    <a:pt x="1652" y="0"/>
                    <a:pt x="16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2"/>
            <p:cNvSpPr/>
            <p:nvPr/>
          </p:nvSpPr>
          <p:spPr>
            <a:xfrm>
              <a:off x="5972913" y="2317937"/>
              <a:ext cx="336356" cy="157599"/>
            </a:xfrm>
            <a:custGeom>
              <a:avLst/>
              <a:gdLst/>
              <a:ahLst/>
              <a:cxnLst/>
              <a:rect l="l" t="t" r="r" b="b"/>
              <a:pathLst>
                <a:path w="5707" h="2674" extrusionOk="0">
                  <a:moveTo>
                    <a:pt x="4175" y="1"/>
                  </a:moveTo>
                  <a:cubicBezTo>
                    <a:pt x="4142" y="1"/>
                    <a:pt x="4109" y="2"/>
                    <a:pt x="4076" y="3"/>
                  </a:cubicBezTo>
                  <a:cubicBezTo>
                    <a:pt x="3235" y="59"/>
                    <a:pt x="2569" y="115"/>
                    <a:pt x="1732" y="115"/>
                  </a:cubicBezTo>
                  <a:cubicBezTo>
                    <a:pt x="1633" y="115"/>
                    <a:pt x="1531" y="114"/>
                    <a:pt x="1427" y="113"/>
                  </a:cubicBezTo>
                  <a:cubicBezTo>
                    <a:pt x="1416" y="113"/>
                    <a:pt x="1405" y="112"/>
                    <a:pt x="1394" y="112"/>
                  </a:cubicBezTo>
                  <a:cubicBezTo>
                    <a:pt x="702" y="112"/>
                    <a:pt x="94" y="594"/>
                    <a:pt x="48" y="1304"/>
                  </a:cubicBezTo>
                  <a:cubicBezTo>
                    <a:pt x="1" y="1978"/>
                    <a:pt x="549" y="2652"/>
                    <a:pt x="1239" y="2668"/>
                  </a:cubicBezTo>
                  <a:cubicBezTo>
                    <a:pt x="1391" y="2672"/>
                    <a:pt x="1543" y="2674"/>
                    <a:pt x="1695" y="2674"/>
                  </a:cubicBezTo>
                  <a:cubicBezTo>
                    <a:pt x="2652" y="2674"/>
                    <a:pt x="3601" y="2596"/>
                    <a:pt x="4562" y="2542"/>
                  </a:cubicBezTo>
                  <a:cubicBezTo>
                    <a:pt x="5267" y="2495"/>
                    <a:pt x="5706" y="1649"/>
                    <a:pt x="5581" y="1038"/>
                  </a:cubicBezTo>
                  <a:cubicBezTo>
                    <a:pt x="5446" y="306"/>
                    <a:pt x="4842" y="1"/>
                    <a:pt x="41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2"/>
            <p:cNvSpPr/>
            <p:nvPr/>
          </p:nvSpPr>
          <p:spPr>
            <a:xfrm>
              <a:off x="5806653" y="2257232"/>
              <a:ext cx="351444" cy="202274"/>
            </a:xfrm>
            <a:custGeom>
              <a:avLst/>
              <a:gdLst/>
              <a:ahLst/>
              <a:cxnLst/>
              <a:rect l="l" t="t" r="r" b="b"/>
              <a:pathLst>
                <a:path w="5963" h="3432" extrusionOk="0">
                  <a:moveTo>
                    <a:pt x="1402" y="1"/>
                  </a:moveTo>
                  <a:cubicBezTo>
                    <a:pt x="1009" y="1"/>
                    <a:pt x="633" y="168"/>
                    <a:pt x="377" y="547"/>
                  </a:cubicBezTo>
                  <a:cubicBezTo>
                    <a:pt x="0" y="1080"/>
                    <a:pt x="94" y="1989"/>
                    <a:pt x="706" y="2334"/>
                  </a:cubicBezTo>
                  <a:cubicBezTo>
                    <a:pt x="1740" y="2898"/>
                    <a:pt x="2947" y="3416"/>
                    <a:pt x="4138" y="3431"/>
                  </a:cubicBezTo>
                  <a:cubicBezTo>
                    <a:pt x="4148" y="3431"/>
                    <a:pt x="4158" y="3432"/>
                    <a:pt x="4168" y="3432"/>
                  </a:cubicBezTo>
                  <a:cubicBezTo>
                    <a:pt x="5786" y="3432"/>
                    <a:pt x="5962" y="892"/>
                    <a:pt x="4311" y="876"/>
                  </a:cubicBezTo>
                  <a:cubicBezTo>
                    <a:pt x="3872" y="861"/>
                    <a:pt x="3637" y="782"/>
                    <a:pt x="3214" y="641"/>
                  </a:cubicBezTo>
                  <a:cubicBezTo>
                    <a:pt x="3010" y="579"/>
                    <a:pt x="2806" y="500"/>
                    <a:pt x="2618" y="422"/>
                  </a:cubicBezTo>
                  <a:cubicBezTo>
                    <a:pt x="2524" y="375"/>
                    <a:pt x="2430" y="343"/>
                    <a:pt x="2336" y="296"/>
                  </a:cubicBezTo>
                  <a:cubicBezTo>
                    <a:pt x="2307" y="284"/>
                    <a:pt x="2283" y="273"/>
                    <a:pt x="2263" y="264"/>
                  </a:cubicBezTo>
                  <a:lnTo>
                    <a:pt x="2263" y="264"/>
                  </a:lnTo>
                  <a:cubicBezTo>
                    <a:pt x="2247" y="253"/>
                    <a:pt x="2217" y="234"/>
                    <a:pt x="2163" y="202"/>
                  </a:cubicBezTo>
                  <a:cubicBezTo>
                    <a:pt x="1922" y="72"/>
                    <a:pt x="1658" y="1"/>
                    <a:pt x="1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2"/>
            <p:cNvSpPr/>
            <p:nvPr/>
          </p:nvSpPr>
          <p:spPr>
            <a:xfrm>
              <a:off x="5847319" y="2316581"/>
              <a:ext cx="300640" cy="285729"/>
            </a:xfrm>
            <a:custGeom>
              <a:avLst/>
              <a:gdLst/>
              <a:ahLst/>
              <a:cxnLst/>
              <a:rect l="l" t="t" r="r" b="b"/>
              <a:pathLst>
                <a:path w="5101" h="4848" extrusionOk="0">
                  <a:moveTo>
                    <a:pt x="3313" y="1"/>
                  </a:moveTo>
                  <a:cubicBezTo>
                    <a:pt x="2954" y="1"/>
                    <a:pt x="2596" y="164"/>
                    <a:pt x="2336" y="559"/>
                  </a:cubicBezTo>
                  <a:cubicBezTo>
                    <a:pt x="1850" y="1311"/>
                    <a:pt x="1238" y="1938"/>
                    <a:pt x="627" y="2565"/>
                  </a:cubicBezTo>
                  <a:cubicBezTo>
                    <a:pt x="141" y="3083"/>
                    <a:pt x="0" y="3819"/>
                    <a:pt x="486" y="4384"/>
                  </a:cubicBezTo>
                  <a:cubicBezTo>
                    <a:pt x="730" y="4673"/>
                    <a:pt x="1130" y="4847"/>
                    <a:pt x="1518" y="4847"/>
                  </a:cubicBezTo>
                  <a:cubicBezTo>
                    <a:pt x="1804" y="4847"/>
                    <a:pt x="2083" y="4753"/>
                    <a:pt x="2288" y="4540"/>
                  </a:cubicBezTo>
                  <a:cubicBezTo>
                    <a:pt x="3057" y="3741"/>
                    <a:pt x="3856" y="2942"/>
                    <a:pt x="4452" y="2017"/>
                  </a:cubicBezTo>
                  <a:cubicBezTo>
                    <a:pt x="5101" y="1021"/>
                    <a:pt x="4208" y="1"/>
                    <a:pt x="33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2"/>
            <p:cNvSpPr/>
            <p:nvPr/>
          </p:nvSpPr>
          <p:spPr>
            <a:xfrm>
              <a:off x="5960124" y="2333083"/>
              <a:ext cx="273411" cy="301406"/>
            </a:xfrm>
            <a:custGeom>
              <a:avLst/>
              <a:gdLst/>
              <a:ahLst/>
              <a:cxnLst/>
              <a:rect l="l" t="t" r="r" b="b"/>
              <a:pathLst>
                <a:path w="4639" h="5114" extrusionOk="0">
                  <a:moveTo>
                    <a:pt x="1703" y="1"/>
                  </a:moveTo>
                  <a:cubicBezTo>
                    <a:pt x="873" y="1"/>
                    <a:pt x="1" y="833"/>
                    <a:pt x="437" y="1831"/>
                  </a:cubicBezTo>
                  <a:cubicBezTo>
                    <a:pt x="860" y="2818"/>
                    <a:pt x="1205" y="3821"/>
                    <a:pt x="1895" y="4652"/>
                  </a:cubicBezTo>
                  <a:cubicBezTo>
                    <a:pt x="2161" y="4978"/>
                    <a:pt x="2486" y="5113"/>
                    <a:pt x="2805" y="5113"/>
                  </a:cubicBezTo>
                  <a:cubicBezTo>
                    <a:pt x="3745" y="5113"/>
                    <a:pt x="4638" y="3938"/>
                    <a:pt x="3854" y="2991"/>
                  </a:cubicBezTo>
                  <a:cubicBezTo>
                    <a:pt x="3321" y="2364"/>
                    <a:pt x="3086" y="1486"/>
                    <a:pt x="2757" y="734"/>
                  </a:cubicBezTo>
                  <a:cubicBezTo>
                    <a:pt x="2535" y="216"/>
                    <a:pt x="2125" y="1"/>
                    <a:pt x="1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2"/>
            <p:cNvSpPr/>
            <p:nvPr/>
          </p:nvSpPr>
          <p:spPr>
            <a:xfrm>
              <a:off x="5886099" y="2177963"/>
              <a:ext cx="258854" cy="288381"/>
            </a:xfrm>
            <a:custGeom>
              <a:avLst/>
              <a:gdLst/>
              <a:ahLst/>
              <a:cxnLst/>
              <a:rect l="l" t="t" r="r" b="b"/>
              <a:pathLst>
                <a:path w="4392" h="4893" extrusionOk="0">
                  <a:moveTo>
                    <a:pt x="1431" y="0"/>
                  </a:moveTo>
                  <a:cubicBezTo>
                    <a:pt x="1198" y="0"/>
                    <a:pt x="966" y="56"/>
                    <a:pt x="768" y="168"/>
                  </a:cubicBezTo>
                  <a:cubicBezTo>
                    <a:pt x="141" y="544"/>
                    <a:pt x="0" y="1297"/>
                    <a:pt x="314" y="1924"/>
                  </a:cubicBezTo>
                  <a:cubicBezTo>
                    <a:pt x="706" y="2723"/>
                    <a:pt x="1113" y="3522"/>
                    <a:pt x="1568" y="4275"/>
                  </a:cubicBezTo>
                  <a:cubicBezTo>
                    <a:pt x="1832" y="4711"/>
                    <a:pt x="2224" y="4893"/>
                    <a:pt x="2616" y="4893"/>
                  </a:cubicBezTo>
                  <a:cubicBezTo>
                    <a:pt x="3503" y="4893"/>
                    <a:pt x="4392" y="3963"/>
                    <a:pt x="3794" y="2974"/>
                  </a:cubicBezTo>
                  <a:cubicBezTo>
                    <a:pt x="3323" y="2221"/>
                    <a:pt x="2931" y="1422"/>
                    <a:pt x="2540" y="623"/>
                  </a:cubicBezTo>
                  <a:cubicBezTo>
                    <a:pt x="2333" y="209"/>
                    <a:pt x="1881" y="0"/>
                    <a:pt x="14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2"/>
            <p:cNvSpPr/>
            <p:nvPr/>
          </p:nvSpPr>
          <p:spPr>
            <a:xfrm>
              <a:off x="5957236" y="2211557"/>
              <a:ext cx="315080" cy="256083"/>
            </a:xfrm>
            <a:custGeom>
              <a:avLst/>
              <a:gdLst/>
              <a:ahLst/>
              <a:cxnLst/>
              <a:rect l="l" t="t" r="r" b="b"/>
              <a:pathLst>
                <a:path w="5346" h="4345" extrusionOk="0">
                  <a:moveTo>
                    <a:pt x="3944" y="0"/>
                  </a:moveTo>
                  <a:cubicBezTo>
                    <a:pt x="3607" y="0"/>
                    <a:pt x="3263" y="141"/>
                    <a:pt x="2963" y="366"/>
                  </a:cubicBezTo>
                  <a:cubicBezTo>
                    <a:pt x="2210" y="946"/>
                    <a:pt x="1662" y="1401"/>
                    <a:pt x="831" y="1949"/>
                  </a:cubicBezTo>
                  <a:cubicBezTo>
                    <a:pt x="235" y="2325"/>
                    <a:pt x="0" y="3078"/>
                    <a:pt x="361" y="3705"/>
                  </a:cubicBezTo>
                  <a:cubicBezTo>
                    <a:pt x="593" y="4096"/>
                    <a:pt x="1047" y="4345"/>
                    <a:pt x="1496" y="4345"/>
                  </a:cubicBezTo>
                  <a:cubicBezTo>
                    <a:pt x="1712" y="4345"/>
                    <a:pt x="1928" y="4287"/>
                    <a:pt x="2116" y="4159"/>
                  </a:cubicBezTo>
                  <a:cubicBezTo>
                    <a:pt x="3057" y="3564"/>
                    <a:pt x="3903" y="2858"/>
                    <a:pt x="4781" y="2184"/>
                  </a:cubicBezTo>
                  <a:cubicBezTo>
                    <a:pt x="5345" y="1761"/>
                    <a:pt x="5236" y="821"/>
                    <a:pt x="4781" y="366"/>
                  </a:cubicBezTo>
                  <a:cubicBezTo>
                    <a:pt x="4531" y="109"/>
                    <a:pt x="4241" y="0"/>
                    <a:pt x="39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2"/>
            <p:cNvSpPr/>
            <p:nvPr/>
          </p:nvSpPr>
          <p:spPr>
            <a:xfrm>
              <a:off x="5797400" y="2298075"/>
              <a:ext cx="347024" cy="204160"/>
            </a:xfrm>
            <a:custGeom>
              <a:avLst/>
              <a:gdLst/>
              <a:ahLst/>
              <a:cxnLst/>
              <a:rect l="l" t="t" r="r" b="b"/>
              <a:pathLst>
                <a:path w="5888" h="3464" extrusionOk="0">
                  <a:moveTo>
                    <a:pt x="4100" y="1"/>
                  </a:moveTo>
                  <a:cubicBezTo>
                    <a:pt x="3888" y="1"/>
                    <a:pt x="3662" y="65"/>
                    <a:pt x="3433" y="215"/>
                  </a:cubicBezTo>
                  <a:cubicBezTo>
                    <a:pt x="3073" y="465"/>
                    <a:pt x="2838" y="528"/>
                    <a:pt x="2414" y="654"/>
                  </a:cubicBezTo>
                  <a:cubicBezTo>
                    <a:pt x="2195" y="716"/>
                    <a:pt x="1991" y="763"/>
                    <a:pt x="1787" y="795"/>
                  </a:cubicBezTo>
                  <a:cubicBezTo>
                    <a:pt x="1693" y="826"/>
                    <a:pt x="1584" y="842"/>
                    <a:pt x="1490" y="857"/>
                  </a:cubicBezTo>
                  <a:cubicBezTo>
                    <a:pt x="1465" y="862"/>
                    <a:pt x="1444" y="865"/>
                    <a:pt x="1426" y="869"/>
                  </a:cubicBezTo>
                  <a:lnTo>
                    <a:pt x="1426" y="869"/>
                  </a:lnTo>
                  <a:cubicBezTo>
                    <a:pt x="1425" y="867"/>
                    <a:pt x="1419" y="866"/>
                    <a:pt x="1406" y="866"/>
                  </a:cubicBezTo>
                  <a:cubicBezTo>
                    <a:pt x="1386" y="866"/>
                    <a:pt x="1348" y="868"/>
                    <a:pt x="1286" y="873"/>
                  </a:cubicBezTo>
                  <a:cubicBezTo>
                    <a:pt x="596" y="951"/>
                    <a:pt x="1" y="1422"/>
                    <a:pt x="1" y="2174"/>
                  </a:cubicBezTo>
                  <a:cubicBezTo>
                    <a:pt x="1" y="2790"/>
                    <a:pt x="548" y="3463"/>
                    <a:pt x="1200" y="3463"/>
                  </a:cubicBezTo>
                  <a:cubicBezTo>
                    <a:pt x="1228" y="3463"/>
                    <a:pt x="1257" y="3462"/>
                    <a:pt x="1286" y="3459"/>
                  </a:cubicBezTo>
                  <a:cubicBezTo>
                    <a:pt x="2461" y="3350"/>
                    <a:pt x="3747" y="3099"/>
                    <a:pt x="4734" y="2440"/>
                  </a:cubicBezTo>
                  <a:cubicBezTo>
                    <a:pt x="5887" y="1681"/>
                    <a:pt x="5178" y="1"/>
                    <a:pt x="4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2"/>
            <p:cNvSpPr/>
            <p:nvPr/>
          </p:nvSpPr>
          <p:spPr>
            <a:xfrm>
              <a:off x="5936903" y="2314636"/>
              <a:ext cx="176518" cy="322801"/>
            </a:xfrm>
            <a:custGeom>
              <a:avLst/>
              <a:gdLst/>
              <a:ahLst/>
              <a:cxnLst/>
              <a:rect l="l" t="t" r="r" b="b"/>
              <a:pathLst>
                <a:path w="2995" h="5477" extrusionOk="0">
                  <a:moveTo>
                    <a:pt x="1670" y="0"/>
                  </a:moveTo>
                  <a:cubicBezTo>
                    <a:pt x="1027" y="0"/>
                    <a:pt x="392" y="412"/>
                    <a:pt x="408" y="1235"/>
                  </a:cubicBezTo>
                  <a:cubicBezTo>
                    <a:pt x="424" y="2128"/>
                    <a:pt x="283" y="2990"/>
                    <a:pt x="126" y="3852"/>
                  </a:cubicBezTo>
                  <a:cubicBezTo>
                    <a:pt x="0" y="4558"/>
                    <a:pt x="298" y="5247"/>
                    <a:pt x="1019" y="5435"/>
                  </a:cubicBezTo>
                  <a:cubicBezTo>
                    <a:pt x="1121" y="5463"/>
                    <a:pt x="1229" y="5477"/>
                    <a:pt x="1339" y="5477"/>
                  </a:cubicBezTo>
                  <a:cubicBezTo>
                    <a:pt x="1902" y="5477"/>
                    <a:pt x="2511" y="5119"/>
                    <a:pt x="2602" y="4542"/>
                  </a:cubicBezTo>
                  <a:cubicBezTo>
                    <a:pt x="2790" y="3460"/>
                    <a:pt x="2994" y="2348"/>
                    <a:pt x="2979" y="1235"/>
                  </a:cubicBezTo>
                  <a:cubicBezTo>
                    <a:pt x="2963" y="412"/>
                    <a:pt x="2312" y="0"/>
                    <a:pt x="16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2"/>
            <p:cNvSpPr/>
            <p:nvPr/>
          </p:nvSpPr>
          <p:spPr>
            <a:xfrm>
              <a:off x="5944682" y="2319705"/>
              <a:ext cx="358458" cy="235632"/>
            </a:xfrm>
            <a:custGeom>
              <a:avLst/>
              <a:gdLst/>
              <a:ahLst/>
              <a:cxnLst/>
              <a:rect l="l" t="t" r="r" b="b"/>
              <a:pathLst>
                <a:path w="6082" h="3998" extrusionOk="0">
                  <a:moveTo>
                    <a:pt x="1806" y="1"/>
                  </a:moveTo>
                  <a:cubicBezTo>
                    <a:pt x="714" y="1"/>
                    <a:pt x="0" y="1685"/>
                    <a:pt x="1169" y="2434"/>
                  </a:cubicBezTo>
                  <a:cubicBezTo>
                    <a:pt x="2063" y="2998"/>
                    <a:pt x="2909" y="3641"/>
                    <a:pt x="3944" y="3939"/>
                  </a:cubicBezTo>
                  <a:cubicBezTo>
                    <a:pt x="4081" y="3979"/>
                    <a:pt x="4211" y="3997"/>
                    <a:pt x="4333" y="3997"/>
                  </a:cubicBezTo>
                  <a:cubicBezTo>
                    <a:pt x="5641" y="3997"/>
                    <a:pt x="6081" y="1878"/>
                    <a:pt x="4633" y="1462"/>
                  </a:cubicBezTo>
                  <a:cubicBezTo>
                    <a:pt x="3850" y="1227"/>
                    <a:pt x="3160" y="647"/>
                    <a:pt x="2470" y="208"/>
                  </a:cubicBezTo>
                  <a:cubicBezTo>
                    <a:pt x="2242" y="64"/>
                    <a:pt x="2017" y="1"/>
                    <a:pt x="1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2"/>
            <p:cNvSpPr/>
            <p:nvPr/>
          </p:nvSpPr>
          <p:spPr>
            <a:xfrm>
              <a:off x="5952580" y="2332848"/>
              <a:ext cx="182058" cy="129427"/>
            </a:xfrm>
            <a:custGeom>
              <a:avLst/>
              <a:gdLst/>
              <a:ahLst/>
              <a:cxnLst/>
              <a:rect l="l" t="t" r="r" b="b"/>
              <a:pathLst>
                <a:path w="3089" h="2196" extrusionOk="0">
                  <a:moveTo>
                    <a:pt x="1553" y="1"/>
                  </a:moveTo>
                  <a:cubicBezTo>
                    <a:pt x="1" y="1"/>
                    <a:pt x="1" y="2195"/>
                    <a:pt x="1553" y="2195"/>
                  </a:cubicBezTo>
                  <a:cubicBezTo>
                    <a:pt x="3089" y="2195"/>
                    <a:pt x="3089" y="1"/>
                    <a:pt x="1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52"/>
          <p:cNvGrpSpPr/>
          <p:nvPr/>
        </p:nvGrpSpPr>
        <p:grpSpPr>
          <a:xfrm>
            <a:off x="4447893" y="1103939"/>
            <a:ext cx="3315940" cy="1197656"/>
            <a:chOff x="1248037" y="989000"/>
            <a:chExt cx="3563994" cy="1287248"/>
          </a:xfrm>
        </p:grpSpPr>
        <p:sp>
          <p:nvSpPr>
            <p:cNvPr id="4811" name="Google Shape;4811;p52"/>
            <p:cNvSpPr/>
            <p:nvPr/>
          </p:nvSpPr>
          <p:spPr>
            <a:xfrm rot="-426035">
              <a:off x="1301990" y="1162407"/>
              <a:ext cx="1088284" cy="940434"/>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4812" name="Google Shape;4812;p52"/>
            <p:cNvSpPr/>
            <p:nvPr/>
          </p:nvSpPr>
          <p:spPr>
            <a:xfrm rot="4539555">
              <a:off x="3677555" y="1162426"/>
              <a:ext cx="1088288" cy="940397"/>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sp>
        <p:nvSpPr>
          <p:cNvPr id="4813" name="Google Shape;4813;p52"/>
          <p:cNvSpPr/>
          <p:nvPr/>
        </p:nvSpPr>
        <p:spPr>
          <a:xfrm>
            <a:off x="1365365" y="2399775"/>
            <a:ext cx="328200" cy="86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2"/>
          <p:cNvSpPr/>
          <p:nvPr/>
        </p:nvSpPr>
        <p:spPr>
          <a:xfrm>
            <a:off x="1783553" y="2399775"/>
            <a:ext cx="328200" cy="86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2"/>
          <p:cNvSpPr/>
          <p:nvPr/>
        </p:nvSpPr>
        <p:spPr>
          <a:xfrm>
            <a:off x="2201740" y="2399775"/>
            <a:ext cx="328200" cy="86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2"/>
          <p:cNvSpPr/>
          <p:nvPr/>
        </p:nvSpPr>
        <p:spPr>
          <a:xfrm>
            <a:off x="2619928" y="2399775"/>
            <a:ext cx="328200" cy="86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2"/>
          <p:cNvSpPr/>
          <p:nvPr/>
        </p:nvSpPr>
        <p:spPr>
          <a:xfrm>
            <a:off x="3038115" y="2399775"/>
            <a:ext cx="328200" cy="86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2"/>
          <p:cNvSpPr/>
          <p:nvPr/>
        </p:nvSpPr>
        <p:spPr>
          <a:xfrm>
            <a:off x="3456303" y="2399775"/>
            <a:ext cx="328200" cy="86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2"/>
          <p:cNvSpPr/>
          <p:nvPr/>
        </p:nvSpPr>
        <p:spPr>
          <a:xfrm>
            <a:off x="3874490" y="2399775"/>
            <a:ext cx="328200" cy="86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2"/>
          <p:cNvSpPr/>
          <p:nvPr/>
        </p:nvSpPr>
        <p:spPr>
          <a:xfrm>
            <a:off x="3039178" y="2954900"/>
            <a:ext cx="328200" cy="328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R</a:t>
            </a:r>
            <a:endParaRPr>
              <a:solidFill>
                <a:schemeClr val="dk1"/>
              </a:solidFill>
              <a:latin typeface="Quicksand Medium"/>
              <a:ea typeface="Quicksand Medium"/>
              <a:cs typeface="Quicksand Medium"/>
              <a:sym typeface="Quicksand Medium"/>
            </a:endParaRPr>
          </a:p>
        </p:txBody>
      </p:sp>
      <p:sp>
        <p:nvSpPr>
          <p:cNvPr id="4821" name="Google Shape;4821;p52"/>
          <p:cNvSpPr/>
          <p:nvPr/>
        </p:nvSpPr>
        <p:spPr>
          <a:xfrm>
            <a:off x="1365365" y="2954900"/>
            <a:ext cx="328200" cy="328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S</a:t>
            </a:r>
            <a:endParaRPr>
              <a:solidFill>
                <a:schemeClr val="dk1"/>
              </a:solidFill>
              <a:latin typeface="Quicksand Medium"/>
              <a:ea typeface="Quicksand Medium"/>
              <a:cs typeface="Quicksand Medium"/>
              <a:sym typeface="Quicksand Medium"/>
            </a:endParaRPr>
          </a:p>
        </p:txBody>
      </p:sp>
      <p:sp>
        <p:nvSpPr>
          <p:cNvPr id="4822" name="Google Shape;4822;p52"/>
          <p:cNvSpPr/>
          <p:nvPr/>
        </p:nvSpPr>
        <p:spPr>
          <a:xfrm>
            <a:off x="1783815" y="2954900"/>
            <a:ext cx="328200" cy="328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O</a:t>
            </a:r>
            <a:endParaRPr>
              <a:solidFill>
                <a:schemeClr val="dk1"/>
              </a:solidFill>
              <a:latin typeface="Quicksand Medium"/>
              <a:ea typeface="Quicksand Medium"/>
              <a:cs typeface="Quicksand Medium"/>
              <a:sym typeface="Quicksand Medium"/>
            </a:endParaRPr>
          </a:p>
        </p:txBody>
      </p:sp>
      <p:sp>
        <p:nvSpPr>
          <p:cNvPr id="4823" name="Google Shape;4823;p52"/>
          <p:cNvSpPr/>
          <p:nvPr/>
        </p:nvSpPr>
        <p:spPr>
          <a:xfrm>
            <a:off x="3874490" y="2954900"/>
            <a:ext cx="328200" cy="328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W</a:t>
            </a:r>
            <a:endParaRPr>
              <a:solidFill>
                <a:schemeClr val="dk1"/>
              </a:solidFill>
              <a:latin typeface="Quicksand Medium"/>
              <a:ea typeface="Quicksand Medium"/>
              <a:cs typeface="Quicksand Medium"/>
              <a:sym typeface="Quicksand Medium"/>
            </a:endParaRPr>
          </a:p>
        </p:txBody>
      </p:sp>
      <p:sp>
        <p:nvSpPr>
          <p:cNvPr id="4824" name="Google Shape;4824;p52"/>
          <p:cNvSpPr/>
          <p:nvPr/>
        </p:nvSpPr>
        <p:spPr>
          <a:xfrm>
            <a:off x="3456303" y="2954900"/>
            <a:ext cx="328200" cy="328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F</a:t>
            </a:r>
            <a:endParaRPr>
              <a:solidFill>
                <a:schemeClr val="dk1"/>
              </a:solidFill>
              <a:latin typeface="Quicksand Medium"/>
              <a:ea typeface="Quicksand Medium"/>
              <a:cs typeface="Quicksand Medium"/>
              <a:sym typeface="Quicksand Medium"/>
            </a:endParaRPr>
          </a:p>
        </p:txBody>
      </p:sp>
      <p:sp>
        <p:nvSpPr>
          <p:cNvPr id="4825" name="Google Shape;4825;p52"/>
          <p:cNvSpPr/>
          <p:nvPr/>
        </p:nvSpPr>
        <p:spPr>
          <a:xfrm>
            <a:off x="2202265" y="2954900"/>
            <a:ext cx="328200" cy="328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L</a:t>
            </a:r>
            <a:endParaRPr>
              <a:solidFill>
                <a:schemeClr val="dk1"/>
              </a:solidFill>
              <a:latin typeface="Quicksand Medium"/>
              <a:ea typeface="Quicksand Medium"/>
              <a:cs typeface="Quicksand Medium"/>
              <a:sym typeface="Quicksand Medium"/>
            </a:endParaRPr>
          </a:p>
        </p:txBody>
      </p:sp>
      <p:sp>
        <p:nvSpPr>
          <p:cNvPr id="4826" name="Google Shape;4826;p52"/>
          <p:cNvSpPr/>
          <p:nvPr/>
        </p:nvSpPr>
        <p:spPr>
          <a:xfrm>
            <a:off x="2621515" y="2954900"/>
            <a:ext cx="328200" cy="328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E</a:t>
            </a:r>
            <a:endParaRPr>
              <a:solidFill>
                <a:schemeClr val="dk1"/>
              </a:solidFill>
              <a:latin typeface="Quicksand Medium"/>
              <a:ea typeface="Quicksand Medium"/>
              <a:cs typeface="Quicksand Medium"/>
              <a:sym typeface="Quicksand Medium"/>
            </a:endParaRPr>
          </a:p>
        </p:txBody>
      </p:sp>
      <p:sp>
        <p:nvSpPr>
          <p:cNvPr id="4827" name="Google Shape;4827;p52">
            <a:hlinkClick r:id="rId3" action="ppaction://hlinksldjump"/>
          </p:cNvPr>
          <p:cNvSpPr txBox="1"/>
          <p:nvPr/>
        </p:nvSpPr>
        <p:spPr>
          <a:xfrm>
            <a:off x="3370350" y="4252438"/>
            <a:ext cx="24033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Check the answers</a:t>
            </a:r>
            <a:endParaRPr sz="2000">
              <a:solidFill>
                <a:schemeClr val="accent1"/>
              </a:solidFill>
              <a:latin typeface="Jua"/>
              <a:ea typeface="Jua"/>
              <a:cs typeface="Jua"/>
              <a:sym typeface="Jua"/>
            </a:endParaRPr>
          </a:p>
        </p:txBody>
      </p:sp>
      <p:grpSp>
        <p:nvGrpSpPr>
          <p:cNvPr id="4828" name="Google Shape;4828;p52"/>
          <p:cNvGrpSpPr/>
          <p:nvPr/>
        </p:nvGrpSpPr>
        <p:grpSpPr>
          <a:xfrm>
            <a:off x="8569288" y="4423863"/>
            <a:ext cx="194021" cy="191487"/>
            <a:chOff x="6232000" y="1435050"/>
            <a:chExt cx="488225" cy="481850"/>
          </a:xfrm>
        </p:grpSpPr>
        <p:sp>
          <p:nvSpPr>
            <p:cNvPr id="4829" name="Google Shape;4829;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1" name="Google Shape;4831;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2" name="Google Shape;4832;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34" name="Google Shape;4834;p52">
            <a:hlinkClick r:id="rId4"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4835" name="Google Shape;4835;p52">
            <a:hlinkClick r:id="rId5"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4836" name="Google Shape;4836;p52">
            <a:hlinkClick r:id="rId6"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4837" name="Google Shape;4837;p52">
            <a:hlinkClick r:id="rId7"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4838" name="Google Shape;4838;p52">
            <a:hlinkClick r:id="rId8"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4839" name="Google Shape;4839;p52">
            <a:hlinkClick r:id="rId9"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4840" name="Google Shape;4840;p52">
            <a:hlinkClick r:id="rId10"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2">
            <a:hlinkClick r:id="rId11"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2">
            <a:hlinkClick r:id="rId3"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46"/>
        <p:cNvGrpSpPr/>
        <p:nvPr/>
      </p:nvGrpSpPr>
      <p:grpSpPr>
        <a:xfrm>
          <a:off x="0" y="0"/>
          <a:ext cx="0" cy="0"/>
          <a:chOff x="0" y="0"/>
          <a:chExt cx="0" cy="0"/>
        </a:xfrm>
      </p:grpSpPr>
      <p:sp>
        <p:nvSpPr>
          <p:cNvPr id="4847" name="Google Shape;4847;p53"/>
          <p:cNvSpPr/>
          <p:nvPr/>
        </p:nvSpPr>
        <p:spPr>
          <a:xfrm>
            <a:off x="4744109" y="1425321"/>
            <a:ext cx="2753100" cy="275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3"/>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Compose word</a:t>
            </a:r>
            <a:endParaRPr/>
          </a:p>
        </p:txBody>
      </p:sp>
      <p:grpSp>
        <p:nvGrpSpPr>
          <p:cNvPr id="4849" name="Google Shape;4849;p53"/>
          <p:cNvGrpSpPr/>
          <p:nvPr/>
        </p:nvGrpSpPr>
        <p:grpSpPr>
          <a:xfrm>
            <a:off x="5314165" y="1622413"/>
            <a:ext cx="1612981" cy="2358931"/>
            <a:chOff x="5797400" y="1777550"/>
            <a:chExt cx="1612981" cy="2358931"/>
          </a:xfrm>
        </p:grpSpPr>
        <p:sp>
          <p:nvSpPr>
            <p:cNvPr id="4850" name="Google Shape;4850;p53"/>
            <p:cNvSpPr/>
            <p:nvPr/>
          </p:nvSpPr>
          <p:spPr>
            <a:xfrm>
              <a:off x="5850207" y="3860889"/>
              <a:ext cx="1223071" cy="275592"/>
            </a:xfrm>
            <a:custGeom>
              <a:avLst/>
              <a:gdLst/>
              <a:ahLst/>
              <a:cxnLst/>
              <a:rect l="l" t="t" r="r" b="b"/>
              <a:pathLst>
                <a:path w="20752" h="4676" extrusionOk="0">
                  <a:moveTo>
                    <a:pt x="10947" y="1"/>
                  </a:moveTo>
                  <a:cubicBezTo>
                    <a:pt x="6142" y="1"/>
                    <a:pt x="0" y="481"/>
                    <a:pt x="5374" y="3839"/>
                  </a:cubicBezTo>
                  <a:cubicBezTo>
                    <a:pt x="6308" y="4434"/>
                    <a:pt x="7502" y="4675"/>
                    <a:pt x="8771" y="4675"/>
                  </a:cubicBezTo>
                  <a:cubicBezTo>
                    <a:pt x="14099" y="4675"/>
                    <a:pt x="20752" y="416"/>
                    <a:pt x="15025" y="78"/>
                  </a:cubicBezTo>
                  <a:lnTo>
                    <a:pt x="15249" y="78"/>
                  </a:lnTo>
                  <a:cubicBezTo>
                    <a:pt x="15171" y="78"/>
                    <a:pt x="15079" y="77"/>
                    <a:pt x="14974" y="75"/>
                  </a:cubicBezTo>
                  <a:lnTo>
                    <a:pt x="14974" y="75"/>
                  </a:lnTo>
                  <a:cubicBezTo>
                    <a:pt x="14751" y="63"/>
                    <a:pt x="14510" y="56"/>
                    <a:pt x="14250" y="56"/>
                  </a:cubicBezTo>
                  <a:cubicBezTo>
                    <a:pt x="14238" y="56"/>
                    <a:pt x="14226" y="56"/>
                    <a:pt x="14214" y="56"/>
                  </a:cubicBezTo>
                  <a:lnTo>
                    <a:pt x="14214" y="56"/>
                  </a:lnTo>
                  <a:cubicBezTo>
                    <a:pt x="13370" y="34"/>
                    <a:pt x="12204" y="1"/>
                    <a:pt x="10947" y="1"/>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3"/>
            <p:cNvSpPr/>
            <p:nvPr/>
          </p:nvSpPr>
          <p:spPr>
            <a:xfrm>
              <a:off x="6000613" y="2197059"/>
              <a:ext cx="983962" cy="1783920"/>
            </a:xfrm>
            <a:custGeom>
              <a:avLst/>
              <a:gdLst/>
              <a:ahLst/>
              <a:cxnLst/>
              <a:rect l="l" t="t" r="r" b="b"/>
              <a:pathLst>
                <a:path w="16695" h="30268" extrusionOk="0">
                  <a:moveTo>
                    <a:pt x="7979" y="21694"/>
                  </a:moveTo>
                  <a:cubicBezTo>
                    <a:pt x="8888" y="18920"/>
                    <a:pt x="10518" y="16710"/>
                    <a:pt x="12478" y="14641"/>
                  </a:cubicBezTo>
                  <a:cubicBezTo>
                    <a:pt x="12305" y="14358"/>
                    <a:pt x="12149" y="14123"/>
                    <a:pt x="12008" y="13873"/>
                  </a:cubicBezTo>
                  <a:cubicBezTo>
                    <a:pt x="11819" y="13512"/>
                    <a:pt x="11616" y="13152"/>
                    <a:pt x="11475" y="12760"/>
                  </a:cubicBezTo>
                  <a:cubicBezTo>
                    <a:pt x="11349" y="12415"/>
                    <a:pt x="11208" y="11945"/>
                    <a:pt x="11647" y="11772"/>
                  </a:cubicBezTo>
                  <a:cubicBezTo>
                    <a:pt x="11866" y="11694"/>
                    <a:pt x="12305" y="11882"/>
                    <a:pt x="12525" y="12070"/>
                  </a:cubicBezTo>
                  <a:cubicBezTo>
                    <a:pt x="12964" y="12509"/>
                    <a:pt x="13324" y="13026"/>
                    <a:pt x="13794" y="13606"/>
                  </a:cubicBezTo>
                  <a:cubicBezTo>
                    <a:pt x="14703" y="13246"/>
                    <a:pt x="15409" y="12242"/>
                    <a:pt x="16694" y="12274"/>
                  </a:cubicBezTo>
                  <a:cubicBezTo>
                    <a:pt x="16459" y="12509"/>
                    <a:pt x="16271" y="12791"/>
                    <a:pt x="16004" y="12979"/>
                  </a:cubicBezTo>
                  <a:cubicBezTo>
                    <a:pt x="15017" y="13716"/>
                    <a:pt x="13998" y="14421"/>
                    <a:pt x="13011" y="15173"/>
                  </a:cubicBezTo>
                  <a:cubicBezTo>
                    <a:pt x="11866" y="16067"/>
                    <a:pt x="11083" y="17258"/>
                    <a:pt x="10362" y="18496"/>
                  </a:cubicBezTo>
                  <a:cubicBezTo>
                    <a:pt x="9437" y="20111"/>
                    <a:pt x="8888" y="21866"/>
                    <a:pt x="8418" y="23638"/>
                  </a:cubicBezTo>
                  <a:cubicBezTo>
                    <a:pt x="8324" y="23951"/>
                    <a:pt x="8308" y="24296"/>
                    <a:pt x="8261" y="24609"/>
                  </a:cubicBezTo>
                  <a:cubicBezTo>
                    <a:pt x="9076" y="23246"/>
                    <a:pt x="9891" y="21882"/>
                    <a:pt x="10691" y="20518"/>
                  </a:cubicBezTo>
                  <a:cubicBezTo>
                    <a:pt x="11537" y="19061"/>
                    <a:pt x="12713" y="18026"/>
                    <a:pt x="14359" y="17556"/>
                  </a:cubicBezTo>
                  <a:cubicBezTo>
                    <a:pt x="14829" y="17415"/>
                    <a:pt x="15268" y="17305"/>
                    <a:pt x="15597" y="17713"/>
                  </a:cubicBezTo>
                  <a:cubicBezTo>
                    <a:pt x="15973" y="18152"/>
                    <a:pt x="15801" y="18622"/>
                    <a:pt x="15487" y="19045"/>
                  </a:cubicBezTo>
                  <a:cubicBezTo>
                    <a:pt x="14735" y="20064"/>
                    <a:pt x="14029" y="21161"/>
                    <a:pt x="13183" y="22086"/>
                  </a:cubicBezTo>
                  <a:cubicBezTo>
                    <a:pt x="11224" y="24218"/>
                    <a:pt x="9907" y="26757"/>
                    <a:pt x="8449" y="29202"/>
                  </a:cubicBezTo>
                  <a:cubicBezTo>
                    <a:pt x="8261" y="29500"/>
                    <a:pt x="8011" y="29766"/>
                    <a:pt x="7728" y="29986"/>
                  </a:cubicBezTo>
                  <a:cubicBezTo>
                    <a:pt x="7337" y="30268"/>
                    <a:pt x="6976" y="30189"/>
                    <a:pt x="6647" y="29813"/>
                  </a:cubicBezTo>
                  <a:cubicBezTo>
                    <a:pt x="5675" y="28716"/>
                    <a:pt x="4703" y="27635"/>
                    <a:pt x="3700" y="26569"/>
                  </a:cubicBezTo>
                  <a:cubicBezTo>
                    <a:pt x="3136" y="25973"/>
                    <a:pt x="2493" y="25440"/>
                    <a:pt x="1929" y="24829"/>
                  </a:cubicBezTo>
                  <a:cubicBezTo>
                    <a:pt x="1145" y="23982"/>
                    <a:pt x="252" y="23199"/>
                    <a:pt x="48" y="21960"/>
                  </a:cubicBezTo>
                  <a:cubicBezTo>
                    <a:pt x="1" y="21663"/>
                    <a:pt x="17" y="21130"/>
                    <a:pt x="158" y="21067"/>
                  </a:cubicBezTo>
                  <a:cubicBezTo>
                    <a:pt x="471" y="20848"/>
                    <a:pt x="910" y="20942"/>
                    <a:pt x="1177" y="21098"/>
                  </a:cubicBezTo>
                  <a:cubicBezTo>
                    <a:pt x="2948" y="22164"/>
                    <a:pt x="4343" y="23622"/>
                    <a:pt x="5424" y="25377"/>
                  </a:cubicBezTo>
                  <a:cubicBezTo>
                    <a:pt x="5706" y="25848"/>
                    <a:pt x="5957" y="26349"/>
                    <a:pt x="6380" y="26788"/>
                  </a:cubicBezTo>
                  <a:cubicBezTo>
                    <a:pt x="6318" y="26584"/>
                    <a:pt x="6255" y="26365"/>
                    <a:pt x="6161" y="26177"/>
                  </a:cubicBezTo>
                  <a:cubicBezTo>
                    <a:pt x="5393" y="24562"/>
                    <a:pt x="4641" y="22917"/>
                    <a:pt x="3810" y="21318"/>
                  </a:cubicBezTo>
                  <a:cubicBezTo>
                    <a:pt x="3387" y="20487"/>
                    <a:pt x="2791" y="19750"/>
                    <a:pt x="2321" y="18935"/>
                  </a:cubicBezTo>
                  <a:cubicBezTo>
                    <a:pt x="2086" y="18512"/>
                    <a:pt x="1913" y="18042"/>
                    <a:pt x="1819" y="17572"/>
                  </a:cubicBezTo>
                  <a:cubicBezTo>
                    <a:pt x="1678" y="16851"/>
                    <a:pt x="2180" y="16365"/>
                    <a:pt x="2869" y="16616"/>
                  </a:cubicBezTo>
                  <a:cubicBezTo>
                    <a:pt x="3402" y="16819"/>
                    <a:pt x="3967" y="17148"/>
                    <a:pt x="4311" y="17587"/>
                  </a:cubicBezTo>
                  <a:cubicBezTo>
                    <a:pt x="4829" y="18261"/>
                    <a:pt x="5221" y="19061"/>
                    <a:pt x="5550" y="19844"/>
                  </a:cubicBezTo>
                  <a:cubicBezTo>
                    <a:pt x="6083" y="21067"/>
                    <a:pt x="6521" y="22337"/>
                    <a:pt x="6976" y="23528"/>
                  </a:cubicBezTo>
                  <a:cubicBezTo>
                    <a:pt x="7791" y="20644"/>
                    <a:pt x="6427" y="14029"/>
                    <a:pt x="4123" y="9907"/>
                  </a:cubicBezTo>
                  <a:cubicBezTo>
                    <a:pt x="3622" y="9985"/>
                    <a:pt x="3120" y="10095"/>
                    <a:pt x="2603" y="10126"/>
                  </a:cubicBezTo>
                  <a:cubicBezTo>
                    <a:pt x="2086" y="10158"/>
                    <a:pt x="1412" y="10299"/>
                    <a:pt x="1035" y="10126"/>
                  </a:cubicBezTo>
                  <a:cubicBezTo>
                    <a:pt x="471" y="9515"/>
                    <a:pt x="1192" y="9311"/>
                    <a:pt x="3590" y="8637"/>
                  </a:cubicBezTo>
                  <a:cubicBezTo>
                    <a:pt x="3261" y="8230"/>
                    <a:pt x="2979" y="7854"/>
                    <a:pt x="2650" y="7524"/>
                  </a:cubicBezTo>
                  <a:cubicBezTo>
                    <a:pt x="2336" y="7180"/>
                    <a:pt x="1804" y="6992"/>
                    <a:pt x="1898" y="6396"/>
                  </a:cubicBezTo>
                  <a:cubicBezTo>
                    <a:pt x="2321" y="6129"/>
                    <a:pt x="2634" y="6302"/>
                    <a:pt x="2885" y="6615"/>
                  </a:cubicBezTo>
                  <a:cubicBezTo>
                    <a:pt x="3371" y="7242"/>
                    <a:pt x="3935" y="7822"/>
                    <a:pt x="4280" y="8512"/>
                  </a:cubicBezTo>
                  <a:cubicBezTo>
                    <a:pt x="5456" y="10847"/>
                    <a:pt x="6631" y="13199"/>
                    <a:pt x="7274" y="16020"/>
                  </a:cubicBezTo>
                  <a:cubicBezTo>
                    <a:pt x="7822" y="13120"/>
                    <a:pt x="8277" y="10456"/>
                    <a:pt x="8841" y="7822"/>
                  </a:cubicBezTo>
                  <a:cubicBezTo>
                    <a:pt x="9406" y="5205"/>
                    <a:pt x="9923" y="2587"/>
                    <a:pt x="10754" y="1"/>
                  </a:cubicBezTo>
                  <a:cubicBezTo>
                    <a:pt x="11224" y="252"/>
                    <a:pt x="11114" y="596"/>
                    <a:pt x="11051" y="926"/>
                  </a:cubicBezTo>
                  <a:cubicBezTo>
                    <a:pt x="10816" y="2148"/>
                    <a:pt x="10581" y="3355"/>
                    <a:pt x="10362" y="4578"/>
                  </a:cubicBezTo>
                  <a:cubicBezTo>
                    <a:pt x="10315" y="4813"/>
                    <a:pt x="10315" y="5079"/>
                    <a:pt x="10283" y="5377"/>
                  </a:cubicBezTo>
                  <a:cubicBezTo>
                    <a:pt x="11177" y="5173"/>
                    <a:pt x="12729" y="4452"/>
                    <a:pt x="12885" y="5393"/>
                  </a:cubicBezTo>
                  <a:cubicBezTo>
                    <a:pt x="13011" y="6082"/>
                    <a:pt x="11741" y="6302"/>
                    <a:pt x="11083" y="6365"/>
                  </a:cubicBezTo>
                  <a:cubicBezTo>
                    <a:pt x="10080" y="6474"/>
                    <a:pt x="9750" y="7007"/>
                    <a:pt x="9515" y="7916"/>
                  </a:cubicBezTo>
                  <a:cubicBezTo>
                    <a:pt x="8591" y="11835"/>
                    <a:pt x="8042" y="15800"/>
                    <a:pt x="7854" y="19813"/>
                  </a:cubicBezTo>
                  <a:cubicBezTo>
                    <a:pt x="7822" y="20440"/>
                    <a:pt x="7932" y="21067"/>
                    <a:pt x="7979" y="21694"/>
                  </a:cubicBez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3"/>
            <p:cNvSpPr/>
            <p:nvPr/>
          </p:nvSpPr>
          <p:spPr>
            <a:xfrm>
              <a:off x="5895353" y="3126425"/>
              <a:ext cx="269757" cy="334470"/>
            </a:xfrm>
            <a:custGeom>
              <a:avLst/>
              <a:gdLst/>
              <a:ahLst/>
              <a:cxnLst/>
              <a:rect l="l" t="t" r="r" b="b"/>
              <a:pathLst>
                <a:path w="4577" h="5675" extrusionOk="0">
                  <a:moveTo>
                    <a:pt x="4577" y="5674"/>
                  </a:moveTo>
                  <a:cubicBezTo>
                    <a:pt x="3950" y="4969"/>
                    <a:pt x="2994" y="3887"/>
                    <a:pt x="2367" y="3182"/>
                  </a:cubicBezTo>
                  <a:cubicBezTo>
                    <a:pt x="1787" y="2539"/>
                    <a:pt x="1191" y="1897"/>
                    <a:pt x="643" y="1238"/>
                  </a:cubicBezTo>
                  <a:cubicBezTo>
                    <a:pt x="376" y="941"/>
                    <a:pt x="0" y="658"/>
                    <a:pt x="204" y="126"/>
                  </a:cubicBezTo>
                  <a:cubicBezTo>
                    <a:pt x="596" y="0"/>
                    <a:pt x="894" y="251"/>
                    <a:pt x="1176" y="439"/>
                  </a:cubicBezTo>
                  <a:cubicBezTo>
                    <a:pt x="1379" y="580"/>
                    <a:pt x="1536" y="752"/>
                    <a:pt x="1693" y="941"/>
                  </a:cubicBezTo>
                  <a:cubicBezTo>
                    <a:pt x="2665" y="2179"/>
                    <a:pt x="3527" y="3495"/>
                    <a:pt x="4279" y="4875"/>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3"/>
            <p:cNvSpPr/>
            <p:nvPr/>
          </p:nvSpPr>
          <p:spPr>
            <a:xfrm>
              <a:off x="6639898" y="3496839"/>
              <a:ext cx="340953" cy="314137"/>
            </a:xfrm>
            <a:custGeom>
              <a:avLst/>
              <a:gdLst/>
              <a:ahLst/>
              <a:cxnLst/>
              <a:rect l="l" t="t" r="r" b="b"/>
              <a:pathLst>
                <a:path w="5785" h="5330" extrusionOk="0">
                  <a:moveTo>
                    <a:pt x="1" y="5330"/>
                  </a:moveTo>
                  <a:cubicBezTo>
                    <a:pt x="847" y="4327"/>
                    <a:pt x="1913" y="3606"/>
                    <a:pt x="2963" y="2869"/>
                  </a:cubicBezTo>
                  <a:cubicBezTo>
                    <a:pt x="3731" y="2336"/>
                    <a:pt x="4468" y="1740"/>
                    <a:pt x="5220" y="1192"/>
                  </a:cubicBezTo>
                  <a:cubicBezTo>
                    <a:pt x="5471" y="988"/>
                    <a:pt x="5675" y="753"/>
                    <a:pt x="5722" y="424"/>
                  </a:cubicBezTo>
                  <a:cubicBezTo>
                    <a:pt x="5784" y="126"/>
                    <a:pt x="5690" y="1"/>
                    <a:pt x="5377" y="48"/>
                  </a:cubicBezTo>
                  <a:cubicBezTo>
                    <a:pt x="5032" y="110"/>
                    <a:pt x="4687" y="173"/>
                    <a:pt x="4358" y="298"/>
                  </a:cubicBezTo>
                  <a:cubicBezTo>
                    <a:pt x="3182" y="753"/>
                    <a:pt x="2211" y="1505"/>
                    <a:pt x="1443" y="2493"/>
                  </a:cubicBezTo>
                  <a:cubicBezTo>
                    <a:pt x="800" y="3355"/>
                    <a:pt x="298" y="4280"/>
                    <a:pt x="1" y="5330"/>
                  </a:cubicBez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53"/>
            <p:cNvSpPr/>
            <p:nvPr/>
          </p:nvSpPr>
          <p:spPr>
            <a:xfrm>
              <a:off x="6582494" y="1777550"/>
              <a:ext cx="196026" cy="339539"/>
            </a:xfrm>
            <a:custGeom>
              <a:avLst/>
              <a:gdLst/>
              <a:ahLst/>
              <a:cxnLst/>
              <a:rect l="l" t="t" r="r" b="b"/>
              <a:pathLst>
                <a:path w="3326" h="5761" extrusionOk="0">
                  <a:moveTo>
                    <a:pt x="1812" y="0"/>
                  </a:moveTo>
                  <a:cubicBezTo>
                    <a:pt x="1041" y="0"/>
                    <a:pt x="469" y="595"/>
                    <a:pt x="363" y="1335"/>
                  </a:cubicBezTo>
                  <a:cubicBezTo>
                    <a:pt x="238" y="2307"/>
                    <a:pt x="113" y="3294"/>
                    <a:pt x="50" y="4282"/>
                  </a:cubicBezTo>
                  <a:cubicBezTo>
                    <a:pt x="0" y="5247"/>
                    <a:pt x="768" y="5761"/>
                    <a:pt x="1519" y="5761"/>
                  </a:cubicBezTo>
                  <a:cubicBezTo>
                    <a:pt x="2195" y="5761"/>
                    <a:pt x="2858" y="5346"/>
                    <a:pt x="2903" y="4470"/>
                  </a:cubicBezTo>
                  <a:cubicBezTo>
                    <a:pt x="2965" y="3482"/>
                    <a:pt x="3091" y="2511"/>
                    <a:pt x="3216" y="1539"/>
                  </a:cubicBezTo>
                  <a:cubicBezTo>
                    <a:pt x="3326" y="755"/>
                    <a:pt x="2636" y="50"/>
                    <a:pt x="1899" y="3"/>
                  </a:cubicBezTo>
                  <a:cubicBezTo>
                    <a:pt x="1870" y="1"/>
                    <a:pt x="1841" y="0"/>
                    <a:pt x="1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53"/>
            <p:cNvSpPr/>
            <p:nvPr/>
          </p:nvSpPr>
          <p:spPr>
            <a:xfrm>
              <a:off x="6582611" y="1944634"/>
              <a:ext cx="373310" cy="175221"/>
            </a:xfrm>
            <a:custGeom>
              <a:avLst/>
              <a:gdLst/>
              <a:ahLst/>
              <a:cxnLst/>
              <a:rect l="l" t="t" r="r" b="b"/>
              <a:pathLst>
                <a:path w="6334" h="2973" extrusionOk="0">
                  <a:moveTo>
                    <a:pt x="4670" y="0"/>
                  </a:moveTo>
                  <a:cubicBezTo>
                    <a:pt x="4624" y="0"/>
                    <a:pt x="4577" y="2"/>
                    <a:pt x="4531" y="5"/>
                  </a:cubicBezTo>
                  <a:cubicBezTo>
                    <a:pt x="3645" y="58"/>
                    <a:pt x="2938" y="122"/>
                    <a:pt x="2071" y="122"/>
                  </a:cubicBezTo>
                  <a:cubicBezTo>
                    <a:pt x="1910" y="122"/>
                    <a:pt x="1743" y="119"/>
                    <a:pt x="1568" y="114"/>
                  </a:cubicBezTo>
                  <a:cubicBezTo>
                    <a:pt x="1557" y="114"/>
                    <a:pt x="1546" y="114"/>
                    <a:pt x="1535" y="114"/>
                  </a:cubicBezTo>
                  <a:cubicBezTo>
                    <a:pt x="781" y="114"/>
                    <a:pt x="110" y="643"/>
                    <a:pt x="48" y="1447"/>
                  </a:cubicBezTo>
                  <a:cubicBezTo>
                    <a:pt x="1" y="2199"/>
                    <a:pt x="596" y="2951"/>
                    <a:pt x="1380" y="2967"/>
                  </a:cubicBezTo>
                  <a:cubicBezTo>
                    <a:pt x="1527" y="2971"/>
                    <a:pt x="1674" y="2973"/>
                    <a:pt x="1821" y="2973"/>
                  </a:cubicBezTo>
                  <a:cubicBezTo>
                    <a:pt x="2899" y="2973"/>
                    <a:pt x="3988" y="2879"/>
                    <a:pt x="5064" y="2810"/>
                  </a:cubicBezTo>
                  <a:cubicBezTo>
                    <a:pt x="5847" y="2763"/>
                    <a:pt x="6333" y="1839"/>
                    <a:pt x="6208" y="1133"/>
                  </a:cubicBezTo>
                  <a:cubicBezTo>
                    <a:pt x="6046" y="352"/>
                    <a:pt x="5398" y="0"/>
                    <a:pt x="4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3"/>
            <p:cNvSpPr/>
            <p:nvPr/>
          </p:nvSpPr>
          <p:spPr>
            <a:xfrm>
              <a:off x="6397845" y="1876917"/>
              <a:ext cx="390284" cy="225082"/>
            </a:xfrm>
            <a:custGeom>
              <a:avLst/>
              <a:gdLst/>
              <a:ahLst/>
              <a:cxnLst/>
              <a:rect l="l" t="t" r="r" b="b"/>
              <a:pathLst>
                <a:path w="6622" h="3819" extrusionOk="0">
                  <a:moveTo>
                    <a:pt x="1546" y="0"/>
                  </a:moveTo>
                  <a:cubicBezTo>
                    <a:pt x="1109" y="0"/>
                    <a:pt x="693" y="188"/>
                    <a:pt x="408" y="605"/>
                  </a:cubicBezTo>
                  <a:cubicBezTo>
                    <a:pt x="1" y="1201"/>
                    <a:pt x="111" y="2220"/>
                    <a:pt x="785" y="2596"/>
                  </a:cubicBezTo>
                  <a:cubicBezTo>
                    <a:pt x="1929" y="3223"/>
                    <a:pt x="3261" y="3803"/>
                    <a:pt x="4578" y="3818"/>
                  </a:cubicBezTo>
                  <a:cubicBezTo>
                    <a:pt x="4588" y="3818"/>
                    <a:pt x="4598" y="3819"/>
                    <a:pt x="4608" y="3819"/>
                  </a:cubicBezTo>
                  <a:cubicBezTo>
                    <a:pt x="6430" y="3819"/>
                    <a:pt x="6621" y="997"/>
                    <a:pt x="4782" y="966"/>
                  </a:cubicBezTo>
                  <a:cubicBezTo>
                    <a:pt x="4296" y="950"/>
                    <a:pt x="4045" y="872"/>
                    <a:pt x="3559" y="715"/>
                  </a:cubicBezTo>
                  <a:cubicBezTo>
                    <a:pt x="3340" y="652"/>
                    <a:pt x="3120" y="558"/>
                    <a:pt x="2901" y="464"/>
                  </a:cubicBezTo>
                  <a:cubicBezTo>
                    <a:pt x="2791" y="417"/>
                    <a:pt x="2697" y="386"/>
                    <a:pt x="2587" y="339"/>
                  </a:cubicBezTo>
                  <a:cubicBezTo>
                    <a:pt x="2560" y="326"/>
                    <a:pt x="2536" y="315"/>
                    <a:pt x="2516" y="306"/>
                  </a:cubicBezTo>
                  <a:lnTo>
                    <a:pt x="2516" y="306"/>
                  </a:lnTo>
                  <a:cubicBezTo>
                    <a:pt x="2521" y="307"/>
                    <a:pt x="2525" y="308"/>
                    <a:pt x="2526" y="308"/>
                  </a:cubicBezTo>
                  <a:cubicBezTo>
                    <a:pt x="2534" y="308"/>
                    <a:pt x="2507" y="290"/>
                    <a:pt x="2399" y="229"/>
                  </a:cubicBezTo>
                  <a:cubicBezTo>
                    <a:pt x="2127" y="80"/>
                    <a:pt x="1832" y="0"/>
                    <a:pt x="1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3"/>
            <p:cNvSpPr/>
            <p:nvPr/>
          </p:nvSpPr>
          <p:spPr>
            <a:xfrm>
              <a:off x="6442225" y="1942807"/>
              <a:ext cx="335001" cy="317319"/>
            </a:xfrm>
            <a:custGeom>
              <a:avLst/>
              <a:gdLst/>
              <a:ahLst/>
              <a:cxnLst/>
              <a:rect l="l" t="t" r="r" b="b"/>
              <a:pathLst>
                <a:path w="5684" h="5384" extrusionOk="0">
                  <a:moveTo>
                    <a:pt x="3693" y="1"/>
                  </a:moveTo>
                  <a:cubicBezTo>
                    <a:pt x="3291" y="1"/>
                    <a:pt x="2891" y="185"/>
                    <a:pt x="2602" y="631"/>
                  </a:cubicBezTo>
                  <a:cubicBezTo>
                    <a:pt x="2054" y="1446"/>
                    <a:pt x="1395" y="2152"/>
                    <a:pt x="706" y="2857"/>
                  </a:cubicBezTo>
                  <a:cubicBezTo>
                    <a:pt x="173" y="3421"/>
                    <a:pt x="0" y="4236"/>
                    <a:pt x="549" y="4879"/>
                  </a:cubicBezTo>
                  <a:cubicBezTo>
                    <a:pt x="818" y="5193"/>
                    <a:pt x="1262" y="5384"/>
                    <a:pt x="1692" y="5384"/>
                  </a:cubicBezTo>
                  <a:cubicBezTo>
                    <a:pt x="2013" y="5384"/>
                    <a:pt x="2327" y="5277"/>
                    <a:pt x="2555" y="5036"/>
                  </a:cubicBezTo>
                  <a:cubicBezTo>
                    <a:pt x="3417" y="4158"/>
                    <a:pt x="4295" y="3265"/>
                    <a:pt x="4969" y="2230"/>
                  </a:cubicBezTo>
                  <a:cubicBezTo>
                    <a:pt x="5684" y="1135"/>
                    <a:pt x="4687" y="1"/>
                    <a:pt x="36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53"/>
            <p:cNvSpPr/>
            <p:nvPr/>
          </p:nvSpPr>
          <p:spPr>
            <a:xfrm>
              <a:off x="6568349" y="1961313"/>
              <a:ext cx="303528" cy="334824"/>
            </a:xfrm>
            <a:custGeom>
              <a:avLst/>
              <a:gdLst/>
              <a:ahLst/>
              <a:cxnLst/>
              <a:rect l="l" t="t" r="r" b="b"/>
              <a:pathLst>
                <a:path w="5150" h="5681" extrusionOk="0">
                  <a:moveTo>
                    <a:pt x="1885" y="0"/>
                  </a:moveTo>
                  <a:cubicBezTo>
                    <a:pt x="965" y="0"/>
                    <a:pt x="1" y="921"/>
                    <a:pt x="478" y="2041"/>
                  </a:cubicBezTo>
                  <a:cubicBezTo>
                    <a:pt x="948" y="3123"/>
                    <a:pt x="1324" y="4236"/>
                    <a:pt x="2092" y="5176"/>
                  </a:cubicBezTo>
                  <a:cubicBezTo>
                    <a:pt x="2389" y="5533"/>
                    <a:pt x="2750" y="5681"/>
                    <a:pt x="3105" y="5681"/>
                  </a:cubicBezTo>
                  <a:cubicBezTo>
                    <a:pt x="4154" y="5681"/>
                    <a:pt x="5150" y="4381"/>
                    <a:pt x="4271" y="3327"/>
                  </a:cubicBezTo>
                  <a:cubicBezTo>
                    <a:pt x="3691" y="2621"/>
                    <a:pt x="3425" y="1650"/>
                    <a:pt x="3064" y="819"/>
                  </a:cubicBezTo>
                  <a:cubicBezTo>
                    <a:pt x="2815" y="241"/>
                    <a:pt x="2356" y="0"/>
                    <a:pt x="1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3"/>
            <p:cNvSpPr/>
            <p:nvPr/>
          </p:nvSpPr>
          <p:spPr>
            <a:xfrm>
              <a:off x="6485602" y="1788630"/>
              <a:ext cx="287674" cy="320561"/>
            </a:xfrm>
            <a:custGeom>
              <a:avLst/>
              <a:gdLst/>
              <a:ahLst/>
              <a:cxnLst/>
              <a:rect l="l" t="t" r="r" b="b"/>
              <a:pathLst>
                <a:path w="4881" h="5439" extrusionOk="0">
                  <a:moveTo>
                    <a:pt x="1591" y="1"/>
                  </a:moveTo>
                  <a:cubicBezTo>
                    <a:pt x="1335" y="1"/>
                    <a:pt x="1080" y="64"/>
                    <a:pt x="863" y="191"/>
                  </a:cubicBezTo>
                  <a:cubicBezTo>
                    <a:pt x="158" y="598"/>
                    <a:pt x="1" y="1445"/>
                    <a:pt x="362" y="2150"/>
                  </a:cubicBezTo>
                  <a:cubicBezTo>
                    <a:pt x="800" y="3028"/>
                    <a:pt x="1239" y="3906"/>
                    <a:pt x="1741" y="4752"/>
                  </a:cubicBezTo>
                  <a:cubicBezTo>
                    <a:pt x="2034" y="5237"/>
                    <a:pt x="2470" y="5438"/>
                    <a:pt x="2906" y="5438"/>
                  </a:cubicBezTo>
                  <a:cubicBezTo>
                    <a:pt x="3892" y="5438"/>
                    <a:pt x="4881" y="4408"/>
                    <a:pt x="4217" y="3310"/>
                  </a:cubicBezTo>
                  <a:cubicBezTo>
                    <a:pt x="3700" y="2464"/>
                    <a:pt x="3261" y="1586"/>
                    <a:pt x="2822" y="708"/>
                  </a:cubicBezTo>
                  <a:cubicBezTo>
                    <a:pt x="2594" y="241"/>
                    <a:pt x="2091" y="1"/>
                    <a:pt x="15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3"/>
            <p:cNvSpPr/>
            <p:nvPr/>
          </p:nvSpPr>
          <p:spPr>
            <a:xfrm>
              <a:off x="6565048" y="1826114"/>
              <a:ext cx="349264" cy="284727"/>
            </a:xfrm>
            <a:custGeom>
              <a:avLst/>
              <a:gdLst/>
              <a:ahLst/>
              <a:cxnLst/>
              <a:rect l="l" t="t" r="r" b="b"/>
              <a:pathLst>
                <a:path w="5926" h="4831" extrusionOk="0">
                  <a:moveTo>
                    <a:pt x="4371" y="0"/>
                  </a:moveTo>
                  <a:cubicBezTo>
                    <a:pt x="3997" y="0"/>
                    <a:pt x="3616" y="152"/>
                    <a:pt x="3293" y="401"/>
                  </a:cubicBezTo>
                  <a:cubicBezTo>
                    <a:pt x="2462" y="1060"/>
                    <a:pt x="1835" y="1561"/>
                    <a:pt x="910" y="2157"/>
                  </a:cubicBezTo>
                  <a:cubicBezTo>
                    <a:pt x="267" y="2580"/>
                    <a:pt x="1" y="3426"/>
                    <a:pt x="393" y="4116"/>
                  </a:cubicBezTo>
                  <a:cubicBezTo>
                    <a:pt x="659" y="4553"/>
                    <a:pt x="1165" y="4830"/>
                    <a:pt x="1668" y="4830"/>
                  </a:cubicBezTo>
                  <a:cubicBezTo>
                    <a:pt x="1905" y="4830"/>
                    <a:pt x="2141" y="4769"/>
                    <a:pt x="2352" y="4633"/>
                  </a:cubicBezTo>
                  <a:cubicBezTo>
                    <a:pt x="3387" y="3959"/>
                    <a:pt x="4343" y="3176"/>
                    <a:pt x="5315" y="2423"/>
                  </a:cubicBezTo>
                  <a:cubicBezTo>
                    <a:pt x="5926" y="1953"/>
                    <a:pt x="5816" y="903"/>
                    <a:pt x="5315" y="401"/>
                  </a:cubicBezTo>
                  <a:cubicBezTo>
                    <a:pt x="5034" y="121"/>
                    <a:pt x="4705" y="0"/>
                    <a:pt x="43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3"/>
            <p:cNvSpPr/>
            <p:nvPr/>
          </p:nvSpPr>
          <p:spPr>
            <a:xfrm>
              <a:off x="6387708" y="1922356"/>
              <a:ext cx="385098" cy="226143"/>
            </a:xfrm>
            <a:custGeom>
              <a:avLst/>
              <a:gdLst/>
              <a:ahLst/>
              <a:cxnLst/>
              <a:rect l="l" t="t" r="r" b="b"/>
              <a:pathLst>
                <a:path w="6534" h="3837" extrusionOk="0">
                  <a:moveTo>
                    <a:pt x="4555" y="1"/>
                  </a:moveTo>
                  <a:cubicBezTo>
                    <a:pt x="4318" y="1"/>
                    <a:pt x="4065" y="73"/>
                    <a:pt x="3809" y="242"/>
                  </a:cubicBezTo>
                  <a:cubicBezTo>
                    <a:pt x="3402" y="508"/>
                    <a:pt x="3151" y="586"/>
                    <a:pt x="2665" y="727"/>
                  </a:cubicBezTo>
                  <a:cubicBezTo>
                    <a:pt x="2446" y="790"/>
                    <a:pt x="2211" y="837"/>
                    <a:pt x="1975" y="884"/>
                  </a:cubicBezTo>
                  <a:cubicBezTo>
                    <a:pt x="1866" y="916"/>
                    <a:pt x="1756" y="931"/>
                    <a:pt x="1646" y="947"/>
                  </a:cubicBezTo>
                  <a:cubicBezTo>
                    <a:pt x="1600" y="956"/>
                    <a:pt x="1565" y="962"/>
                    <a:pt x="1538" y="968"/>
                  </a:cubicBezTo>
                  <a:lnTo>
                    <a:pt x="1538" y="968"/>
                  </a:lnTo>
                  <a:cubicBezTo>
                    <a:pt x="1514" y="970"/>
                    <a:pt x="1478" y="973"/>
                    <a:pt x="1427" y="978"/>
                  </a:cubicBezTo>
                  <a:cubicBezTo>
                    <a:pt x="659" y="1041"/>
                    <a:pt x="1" y="1574"/>
                    <a:pt x="1" y="2405"/>
                  </a:cubicBezTo>
                  <a:cubicBezTo>
                    <a:pt x="1" y="3092"/>
                    <a:pt x="585" y="3836"/>
                    <a:pt x="1318" y="3836"/>
                  </a:cubicBezTo>
                  <a:cubicBezTo>
                    <a:pt x="1354" y="3836"/>
                    <a:pt x="1390" y="3835"/>
                    <a:pt x="1427" y="3831"/>
                  </a:cubicBezTo>
                  <a:cubicBezTo>
                    <a:pt x="2728" y="3721"/>
                    <a:pt x="4154" y="3439"/>
                    <a:pt x="5251" y="2718"/>
                  </a:cubicBezTo>
                  <a:cubicBezTo>
                    <a:pt x="6534" y="1867"/>
                    <a:pt x="5751" y="1"/>
                    <a:pt x="45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53"/>
            <p:cNvSpPr/>
            <p:nvPr/>
          </p:nvSpPr>
          <p:spPr>
            <a:xfrm>
              <a:off x="6542888" y="1940509"/>
              <a:ext cx="195908" cy="359106"/>
            </a:xfrm>
            <a:custGeom>
              <a:avLst/>
              <a:gdLst/>
              <a:ahLst/>
              <a:cxnLst/>
              <a:rect l="l" t="t" r="r" b="b"/>
              <a:pathLst>
                <a:path w="3324" h="6093" extrusionOk="0">
                  <a:moveTo>
                    <a:pt x="1843" y="0"/>
                  </a:moveTo>
                  <a:cubicBezTo>
                    <a:pt x="1129" y="0"/>
                    <a:pt x="424" y="459"/>
                    <a:pt x="440" y="1376"/>
                  </a:cubicBezTo>
                  <a:cubicBezTo>
                    <a:pt x="455" y="2363"/>
                    <a:pt x="299" y="3319"/>
                    <a:pt x="126" y="4291"/>
                  </a:cubicBezTo>
                  <a:cubicBezTo>
                    <a:pt x="1" y="5059"/>
                    <a:pt x="330" y="5827"/>
                    <a:pt x="1129" y="6047"/>
                  </a:cubicBezTo>
                  <a:cubicBezTo>
                    <a:pt x="1242" y="6077"/>
                    <a:pt x="1361" y="6092"/>
                    <a:pt x="1481" y="6092"/>
                  </a:cubicBezTo>
                  <a:cubicBezTo>
                    <a:pt x="2104" y="6092"/>
                    <a:pt x="2780" y="5700"/>
                    <a:pt x="2885" y="5043"/>
                  </a:cubicBezTo>
                  <a:cubicBezTo>
                    <a:pt x="3104" y="3837"/>
                    <a:pt x="3324" y="2614"/>
                    <a:pt x="3292" y="1376"/>
                  </a:cubicBezTo>
                  <a:cubicBezTo>
                    <a:pt x="3277" y="459"/>
                    <a:pt x="2556" y="0"/>
                    <a:pt x="18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3"/>
            <p:cNvSpPr/>
            <p:nvPr/>
          </p:nvSpPr>
          <p:spPr>
            <a:xfrm>
              <a:off x="6550255" y="1946226"/>
              <a:ext cx="399537" cy="262095"/>
            </a:xfrm>
            <a:custGeom>
              <a:avLst/>
              <a:gdLst/>
              <a:ahLst/>
              <a:cxnLst/>
              <a:rect l="l" t="t" r="r" b="b"/>
              <a:pathLst>
                <a:path w="6779" h="4447" extrusionOk="0">
                  <a:moveTo>
                    <a:pt x="2015" y="0"/>
                  </a:moveTo>
                  <a:cubicBezTo>
                    <a:pt x="806" y="0"/>
                    <a:pt x="0" y="1877"/>
                    <a:pt x="1302" y="2705"/>
                  </a:cubicBezTo>
                  <a:cubicBezTo>
                    <a:pt x="2305" y="3332"/>
                    <a:pt x="3246" y="4037"/>
                    <a:pt x="4406" y="4382"/>
                  </a:cubicBezTo>
                  <a:cubicBezTo>
                    <a:pt x="4556" y="4426"/>
                    <a:pt x="4700" y="4446"/>
                    <a:pt x="4835" y="4446"/>
                  </a:cubicBezTo>
                  <a:cubicBezTo>
                    <a:pt x="6287" y="4446"/>
                    <a:pt x="6779" y="2097"/>
                    <a:pt x="5158" y="1623"/>
                  </a:cubicBezTo>
                  <a:cubicBezTo>
                    <a:pt x="4280" y="1373"/>
                    <a:pt x="3528" y="730"/>
                    <a:pt x="2744" y="228"/>
                  </a:cubicBezTo>
                  <a:cubicBezTo>
                    <a:pt x="2494" y="69"/>
                    <a:pt x="2247" y="0"/>
                    <a:pt x="20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3"/>
            <p:cNvSpPr/>
            <p:nvPr/>
          </p:nvSpPr>
          <p:spPr>
            <a:xfrm>
              <a:off x="6560451" y="1960606"/>
              <a:ext cx="202391" cy="143218"/>
            </a:xfrm>
            <a:custGeom>
              <a:avLst/>
              <a:gdLst/>
              <a:ahLst/>
              <a:cxnLst/>
              <a:rect l="l" t="t" r="r" b="b"/>
              <a:pathLst>
                <a:path w="3434" h="2430" extrusionOk="0">
                  <a:moveTo>
                    <a:pt x="1709" y="0"/>
                  </a:moveTo>
                  <a:cubicBezTo>
                    <a:pt x="1" y="0"/>
                    <a:pt x="1" y="2430"/>
                    <a:pt x="1709" y="2430"/>
                  </a:cubicBezTo>
                  <a:cubicBezTo>
                    <a:pt x="3433" y="2430"/>
                    <a:pt x="3433" y="0"/>
                    <a:pt x="17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53"/>
            <p:cNvSpPr/>
            <p:nvPr/>
          </p:nvSpPr>
          <p:spPr>
            <a:xfrm>
              <a:off x="7021394" y="2562581"/>
              <a:ext cx="294805" cy="318675"/>
            </a:xfrm>
            <a:custGeom>
              <a:avLst/>
              <a:gdLst/>
              <a:ahLst/>
              <a:cxnLst/>
              <a:rect l="l" t="t" r="r" b="b"/>
              <a:pathLst>
                <a:path w="5002" h="5407" extrusionOk="0">
                  <a:moveTo>
                    <a:pt x="3352" y="1"/>
                  </a:moveTo>
                  <a:cubicBezTo>
                    <a:pt x="2839" y="1"/>
                    <a:pt x="2353" y="294"/>
                    <a:pt x="2054" y="758"/>
                  </a:cubicBezTo>
                  <a:cubicBezTo>
                    <a:pt x="1537" y="1589"/>
                    <a:pt x="1020" y="2435"/>
                    <a:pt x="565" y="3313"/>
                  </a:cubicBezTo>
                  <a:cubicBezTo>
                    <a:pt x="1" y="4421"/>
                    <a:pt x="986" y="5406"/>
                    <a:pt x="1941" y="5406"/>
                  </a:cubicBezTo>
                  <a:cubicBezTo>
                    <a:pt x="2391" y="5406"/>
                    <a:pt x="2834" y="5188"/>
                    <a:pt x="3105" y="4661"/>
                  </a:cubicBezTo>
                  <a:cubicBezTo>
                    <a:pt x="3543" y="3783"/>
                    <a:pt x="4061" y="2937"/>
                    <a:pt x="4578" y="2106"/>
                  </a:cubicBezTo>
                  <a:cubicBezTo>
                    <a:pt x="5001" y="1432"/>
                    <a:pt x="4641" y="507"/>
                    <a:pt x="3998" y="163"/>
                  </a:cubicBezTo>
                  <a:cubicBezTo>
                    <a:pt x="3786" y="52"/>
                    <a:pt x="3567" y="1"/>
                    <a:pt x="3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3"/>
            <p:cNvSpPr/>
            <p:nvPr/>
          </p:nvSpPr>
          <p:spPr>
            <a:xfrm>
              <a:off x="7034360" y="2713871"/>
              <a:ext cx="370481" cy="241938"/>
            </a:xfrm>
            <a:custGeom>
              <a:avLst/>
              <a:gdLst/>
              <a:ahLst/>
              <a:cxnLst/>
              <a:rect l="l" t="t" r="r" b="b"/>
              <a:pathLst>
                <a:path w="6286" h="4105" extrusionOk="0">
                  <a:moveTo>
                    <a:pt x="1620" y="1"/>
                  </a:moveTo>
                  <a:cubicBezTo>
                    <a:pt x="1109" y="1"/>
                    <a:pt x="618" y="256"/>
                    <a:pt x="345" y="746"/>
                  </a:cubicBezTo>
                  <a:cubicBezTo>
                    <a:pt x="1" y="1404"/>
                    <a:pt x="236" y="2345"/>
                    <a:pt x="941" y="2674"/>
                  </a:cubicBezTo>
                  <a:cubicBezTo>
                    <a:pt x="2054" y="3207"/>
                    <a:pt x="3214" y="3614"/>
                    <a:pt x="4374" y="4038"/>
                  </a:cubicBezTo>
                  <a:cubicBezTo>
                    <a:pt x="4491" y="4084"/>
                    <a:pt x="4612" y="4105"/>
                    <a:pt x="4732" y="4105"/>
                  </a:cubicBezTo>
                  <a:cubicBezTo>
                    <a:pt x="5348" y="4105"/>
                    <a:pt x="5954" y="3552"/>
                    <a:pt x="6098" y="2987"/>
                  </a:cubicBezTo>
                  <a:cubicBezTo>
                    <a:pt x="6286" y="2157"/>
                    <a:pt x="5753" y="1530"/>
                    <a:pt x="5032" y="1263"/>
                  </a:cubicBezTo>
                  <a:cubicBezTo>
                    <a:pt x="4045" y="887"/>
                    <a:pt x="3276" y="621"/>
                    <a:pt x="2289" y="150"/>
                  </a:cubicBezTo>
                  <a:cubicBezTo>
                    <a:pt x="2074" y="50"/>
                    <a:pt x="1845" y="1"/>
                    <a:pt x="1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53"/>
            <p:cNvSpPr/>
            <p:nvPr/>
          </p:nvSpPr>
          <p:spPr>
            <a:xfrm>
              <a:off x="6898575" y="2624476"/>
              <a:ext cx="367652" cy="241922"/>
            </a:xfrm>
            <a:custGeom>
              <a:avLst/>
              <a:gdLst/>
              <a:ahLst/>
              <a:cxnLst/>
              <a:rect l="l" t="t" r="r" b="b"/>
              <a:pathLst>
                <a:path w="6238" h="5002" extrusionOk="0">
                  <a:moveTo>
                    <a:pt x="1653" y="1"/>
                  </a:moveTo>
                  <a:cubicBezTo>
                    <a:pt x="1413" y="1"/>
                    <a:pt x="1166" y="67"/>
                    <a:pt x="925" y="213"/>
                  </a:cubicBezTo>
                  <a:cubicBezTo>
                    <a:pt x="314" y="589"/>
                    <a:pt x="0" y="1561"/>
                    <a:pt x="471" y="2188"/>
                  </a:cubicBezTo>
                  <a:cubicBezTo>
                    <a:pt x="1254" y="3223"/>
                    <a:pt x="2242" y="4289"/>
                    <a:pt x="3433" y="4853"/>
                  </a:cubicBezTo>
                  <a:cubicBezTo>
                    <a:pt x="3652" y="4956"/>
                    <a:pt x="3866" y="5002"/>
                    <a:pt x="4068" y="5002"/>
                  </a:cubicBezTo>
                  <a:cubicBezTo>
                    <a:pt x="5401" y="5002"/>
                    <a:pt x="6237" y="3010"/>
                    <a:pt x="4781" y="2329"/>
                  </a:cubicBezTo>
                  <a:cubicBezTo>
                    <a:pt x="4327" y="2126"/>
                    <a:pt x="4138" y="1937"/>
                    <a:pt x="3762" y="1608"/>
                  </a:cubicBezTo>
                  <a:cubicBezTo>
                    <a:pt x="3590" y="1452"/>
                    <a:pt x="3417" y="1279"/>
                    <a:pt x="3261" y="1107"/>
                  </a:cubicBezTo>
                  <a:cubicBezTo>
                    <a:pt x="3182" y="1028"/>
                    <a:pt x="3104" y="934"/>
                    <a:pt x="3041" y="856"/>
                  </a:cubicBezTo>
                  <a:cubicBezTo>
                    <a:pt x="3010" y="821"/>
                    <a:pt x="2985" y="795"/>
                    <a:pt x="2966" y="775"/>
                  </a:cubicBezTo>
                  <a:lnTo>
                    <a:pt x="2966" y="775"/>
                  </a:lnTo>
                  <a:cubicBezTo>
                    <a:pt x="2952" y="755"/>
                    <a:pt x="2931" y="725"/>
                    <a:pt x="2900" y="684"/>
                  </a:cubicBezTo>
                  <a:cubicBezTo>
                    <a:pt x="2587" y="266"/>
                    <a:pt x="2134" y="1"/>
                    <a:pt x="16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53"/>
            <p:cNvSpPr/>
            <p:nvPr/>
          </p:nvSpPr>
          <p:spPr>
            <a:xfrm>
              <a:off x="6857904" y="2702260"/>
              <a:ext cx="391463" cy="255258"/>
            </a:xfrm>
            <a:custGeom>
              <a:avLst/>
              <a:gdLst/>
              <a:ahLst/>
              <a:cxnLst/>
              <a:rect l="l" t="t" r="r" b="b"/>
              <a:pathLst>
                <a:path w="6642" h="4331" extrusionOk="0">
                  <a:moveTo>
                    <a:pt x="4591" y="1"/>
                  </a:moveTo>
                  <a:cubicBezTo>
                    <a:pt x="4351" y="1"/>
                    <a:pt x="4097" y="72"/>
                    <a:pt x="3841" y="238"/>
                  </a:cubicBezTo>
                  <a:cubicBezTo>
                    <a:pt x="3010" y="771"/>
                    <a:pt x="2117" y="1147"/>
                    <a:pt x="1208" y="1507"/>
                  </a:cubicBezTo>
                  <a:cubicBezTo>
                    <a:pt x="487" y="1789"/>
                    <a:pt x="1" y="2479"/>
                    <a:pt x="236" y="3279"/>
                  </a:cubicBezTo>
                  <a:cubicBezTo>
                    <a:pt x="402" y="3841"/>
                    <a:pt x="996" y="4330"/>
                    <a:pt x="1600" y="4330"/>
                  </a:cubicBezTo>
                  <a:cubicBezTo>
                    <a:pt x="1737" y="4330"/>
                    <a:pt x="1874" y="4305"/>
                    <a:pt x="2007" y="4250"/>
                  </a:cubicBezTo>
                  <a:cubicBezTo>
                    <a:pt x="3151" y="3796"/>
                    <a:pt x="4311" y="3341"/>
                    <a:pt x="5346" y="2667"/>
                  </a:cubicBezTo>
                  <a:cubicBezTo>
                    <a:pt x="6642" y="1842"/>
                    <a:pt x="5806" y="1"/>
                    <a:pt x="45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53"/>
            <p:cNvSpPr/>
            <p:nvPr/>
          </p:nvSpPr>
          <p:spPr>
            <a:xfrm>
              <a:off x="7037130" y="2726247"/>
              <a:ext cx="198148" cy="349794"/>
            </a:xfrm>
            <a:custGeom>
              <a:avLst/>
              <a:gdLst/>
              <a:ahLst/>
              <a:cxnLst/>
              <a:rect l="l" t="t" r="r" b="b"/>
              <a:pathLst>
                <a:path w="3362" h="5935" extrusionOk="0">
                  <a:moveTo>
                    <a:pt x="1611" y="1"/>
                  </a:moveTo>
                  <a:cubicBezTo>
                    <a:pt x="883" y="1"/>
                    <a:pt x="134" y="479"/>
                    <a:pt x="126" y="1414"/>
                  </a:cubicBezTo>
                  <a:cubicBezTo>
                    <a:pt x="110" y="2605"/>
                    <a:pt x="1" y="3781"/>
                    <a:pt x="314" y="4941"/>
                  </a:cubicBezTo>
                  <a:cubicBezTo>
                    <a:pt x="511" y="5636"/>
                    <a:pt x="1053" y="5935"/>
                    <a:pt x="1608" y="5935"/>
                  </a:cubicBezTo>
                  <a:cubicBezTo>
                    <a:pt x="2469" y="5935"/>
                    <a:pt x="3362" y="5217"/>
                    <a:pt x="3057" y="4141"/>
                  </a:cubicBezTo>
                  <a:cubicBezTo>
                    <a:pt x="2822" y="3263"/>
                    <a:pt x="2963" y="2260"/>
                    <a:pt x="2979" y="1351"/>
                  </a:cubicBezTo>
                  <a:cubicBezTo>
                    <a:pt x="2994" y="444"/>
                    <a:pt x="2312" y="1"/>
                    <a:pt x="16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53"/>
            <p:cNvSpPr/>
            <p:nvPr/>
          </p:nvSpPr>
          <p:spPr>
            <a:xfrm>
              <a:off x="7027877" y="2527337"/>
              <a:ext cx="189071" cy="339893"/>
            </a:xfrm>
            <a:custGeom>
              <a:avLst/>
              <a:gdLst/>
              <a:ahLst/>
              <a:cxnLst/>
              <a:rect l="l" t="t" r="r" b="b"/>
              <a:pathLst>
                <a:path w="3208" h="5767" extrusionOk="0">
                  <a:moveTo>
                    <a:pt x="1440" y="1"/>
                  </a:moveTo>
                  <a:cubicBezTo>
                    <a:pt x="1394" y="1"/>
                    <a:pt x="1348" y="3"/>
                    <a:pt x="1302" y="8"/>
                  </a:cubicBezTo>
                  <a:cubicBezTo>
                    <a:pt x="487" y="102"/>
                    <a:pt x="1" y="808"/>
                    <a:pt x="32" y="1591"/>
                  </a:cubicBezTo>
                  <a:cubicBezTo>
                    <a:pt x="64" y="2579"/>
                    <a:pt x="111" y="3566"/>
                    <a:pt x="236" y="4538"/>
                  </a:cubicBezTo>
                  <a:cubicBezTo>
                    <a:pt x="344" y="5377"/>
                    <a:pt x="996" y="5767"/>
                    <a:pt x="1651" y="5767"/>
                  </a:cubicBezTo>
                  <a:cubicBezTo>
                    <a:pt x="2427" y="5767"/>
                    <a:pt x="3208" y="5219"/>
                    <a:pt x="3089" y="4225"/>
                  </a:cubicBezTo>
                  <a:cubicBezTo>
                    <a:pt x="2963" y="3253"/>
                    <a:pt x="2916" y="2265"/>
                    <a:pt x="2869" y="1278"/>
                  </a:cubicBezTo>
                  <a:cubicBezTo>
                    <a:pt x="2840" y="543"/>
                    <a:pt x="2135" y="1"/>
                    <a:pt x="1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3"/>
            <p:cNvSpPr/>
            <p:nvPr/>
          </p:nvSpPr>
          <p:spPr>
            <a:xfrm>
              <a:off x="7037130" y="2661182"/>
              <a:ext cx="373251" cy="209228"/>
            </a:xfrm>
            <a:custGeom>
              <a:avLst/>
              <a:gdLst/>
              <a:ahLst/>
              <a:cxnLst/>
              <a:rect l="l" t="t" r="r" b="b"/>
              <a:pathLst>
                <a:path w="6333" h="3550" extrusionOk="0">
                  <a:moveTo>
                    <a:pt x="4727" y="0"/>
                  </a:moveTo>
                  <a:cubicBezTo>
                    <a:pt x="4565" y="0"/>
                    <a:pt x="4398" y="20"/>
                    <a:pt x="4233" y="57"/>
                  </a:cubicBezTo>
                  <a:cubicBezTo>
                    <a:pt x="3214" y="308"/>
                    <a:pt x="2430" y="527"/>
                    <a:pt x="1349" y="684"/>
                  </a:cubicBezTo>
                  <a:cubicBezTo>
                    <a:pt x="581" y="809"/>
                    <a:pt x="1" y="1468"/>
                    <a:pt x="79" y="2267"/>
                  </a:cubicBezTo>
                  <a:cubicBezTo>
                    <a:pt x="151" y="2962"/>
                    <a:pt x="785" y="3549"/>
                    <a:pt x="1486" y="3549"/>
                  </a:cubicBezTo>
                  <a:cubicBezTo>
                    <a:pt x="1544" y="3549"/>
                    <a:pt x="1603" y="3545"/>
                    <a:pt x="1662" y="3537"/>
                  </a:cubicBezTo>
                  <a:cubicBezTo>
                    <a:pt x="2869" y="3349"/>
                    <a:pt x="4060" y="3019"/>
                    <a:pt x="5251" y="2737"/>
                  </a:cubicBezTo>
                  <a:cubicBezTo>
                    <a:pt x="6020" y="2549"/>
                    <a:pt x="6333" y="1546"/>
                    <a:pt x="6082" y="888"/>
                  </a:cubicBezTo>
                  <a:cubicBezTo>
                    <a:pt x="5849" y="261"/>
                    <a:pt x="5316" y="0"/>
                    <a:pt x="4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3"/>
            <p:cNvSpPr/>
            <p:nvPr/>
          </p:nvSpPr>
          <p:spPr>
            <a:xfrm>
              <a:off x="6843111" y="2660357"/>
              <a:ext cx="394763" cy="194965"/>
            </a:xfrm>
            <a:custGeom>
              <a:avLst/>
              <a:gdLst/>
              <a:ahLst/>
              <a:cxnLst/>
              <a:rect l="l" t="t" r="r" b="b"/>
              <a:pathLst>
                <a:path w="6698" h="3308" extrusionOk="0">
                  <a:moveTo>
                    <a:pt x="1583" y="1"/>
                  </a:moveTo>
                  <a:cubicBezTo>
                    <a:pt x="1042" y="1"/>
                    <a:pt x="540" y="261"/>
                    <a:pt x="299" y="823"/>
                  </a:cubicBezTo>
                  <a:cubicBezTo>
                    <a:pt x="1" y="1482"/>
                    <a:pt x="267" y="2453"/>
                    <a:pt x="1020" y="2704"/>
                  </a:cubicBezTo>
                  <a:cubicBezTo>
                    <a:pt x="1973" y="3034"/>
                    <a:pt x="3051" y="3307"/>
                    <a:pt x="4096" y="3307"/>
                  </a:cubicBezTo>
                  <a:cubicBezTo>
                    <a:pt x="4391" y="3307"/>
                    <a:pt x="4683" y="3285"/>
                    <a:pt x="4970" y="3237"/>
                  </a:cubicBezTo>
                  <a:cubicBezTo>
                    <a:pt x="6698" y="2969"/>
                    <a:pt x="6514" y="378"/>
                    <a:pt x="4917" y="378"/>
                  </a:cubicBezTo>
                  <a:cubicBezTo>
                    <a:pt x="4834" y="378"/>
                    <a:pt x="4747" y="385"/>
                    <a:pt x="4656" y="400"/>
                  </a:cubicBezTo>
                  <a:cubicBezTo>
                    <a:pt x="4460" y="432"/>
                    <a:pt x="4302" y="446"/>
                    <a:pt x="4151" y="446"/>
                  </a:cubicBezTo>
                  <a:cubicBezTo>
                    <a:pt x="3927" y="446"/>
                    <a:pt x="3717" y="416"/>
                    <a:pt x="3418" y="369"/>
                  </a:cubicBezTo>
                  <a:cubicBezTo>
                    <a:pt x="3183" y="337"/>
                    <a:pt x="2948" y="290"/>
                    <a:pt x="2713" y="243"/>
                  </a:cubicBezTo>
                  <a:cubicBezTo>
                    <a:pt x="2603" y="212"/>
                    <a:pt x="2493" y="196"/>
                    <a:pt x="2383" y="165"/>
                  </a:cubicBezTo>
                  <a:cubicBezTo>
                    <a:pt x="2349" y="156"/>
                    <a:pt x="2321" y="149"/>
                    <a:pt x="2297" y="143"/>
                  </a:cubicBezTo>
                  <a:lnTo>
                    <a:pt x="2297" y="143"/>
                  </a:lnTo>
                  <a:cubicBezTo>
                    <a:pt x="2276" y="135"/>
                    <a:pt x="2239" y="122"/>
                    <a:pt x="2180" y="102"/>
                  </a:cubicBezTo>
                  <a:cubicBezTo>
                    <a:pt x="1983" y="35"/>
                    <a:pt x="1780" y="1"/>
                    <a:pt x="1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53"/>
            <p:cNvSpPr/>
            <p:nvPr/>
          </p:nvSpPr>
          <p:spPr>
            <a:xfrm>
              <a:off x="6929983" y="2695129"/>
              <a:ext cx="294864" cy="335590"/>
            </a:xfrm>
            <a:custGeom>
              <a:avLst/>
              <a:gdLst/>
              <a:ahLst/>
              <a:cxnLst/>
              <a:rect l="l" t="t" r="r" b="b"/>
              <a:pathLst>
                <a:path w="5003" h="5694" extrusionOk="0">
                  <a:moveTo>
                    <a:pt x="3122" y="0"/>
                  </a:moveTo>
                  <a:cubicBezTo>
                    <a:pt x="2636" y="0"/>
                    <a:pt x="2161" y="245"/>
                    <a:pt x="1913" y="829"/>
                  </a:cubicBezTo>
                  <a:cubicBezTo>
                    <a:pt x="1536" y="1738"/>
                    <a:pt x="988" y="2553"/>
                    <a:pt x="455" y="3353"/>
                  </a:cubicBezTo>
                  <a:cubicBezTo>
                    <a:pt x="16" y="4011"/>
                    <a:pt x="0" y="4842"/>
                    <a:pt x="643" y="5375"/>
                  </a:cubicBezTo>
                  <a:cubicBezTo>
                    <a:pt x="892" y="5581"/>
                    <a:pt x="1241" y="5693"/>
                    <a:pt x="1588" y="5693"/>
                  </a:cubicBezTo>
                  <a:cubicBezTo>
                    <a:pt x="2005" y="5693"/>
                    <a:pt x="2418" y="5530"/>
                    <a:pt x="2649" y="5171"/>
                  </a:cubicBezTo>
                  <a:cubicBezTo>
                    <a:pt x="3339" y="4152"/>
                    <a:pt x="4044" y="3133"/>
                    <a:pt x="4530" y="1989"/>
                  </a:cubicBezTo>
                  <a:cubicBezTo>
                    <a:pt x="5002" y="880"/>
                    <a:pt x="4043" y="0"/>
                    <a:pt x="3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53"/>
            <p:cNvSpPr/>
            <p:nvPr/>
          </p:nvSpPr>
          <p:spPr>
            <a:xfrm>
              <a:off x="7019567" y="2709804"/>
              <a:ext cx="341955" cy="319500"/>
            </a:xfrm>
            <a:custGeom>
              <a:avLst/>
              <a:gdLst/>
              <a:ahLst/>
              <a:cxnLst/>
              <a:rect l="l" t="t" r="r" b="b"/>
              <a:pathLst>
                <a:path w="5802" h="5421" extrusionOk="0">
                  <a:moveTo>
                    <a:pt x="1985" y="0"/>
                  </a:moveTo>
                  <a:cubicBezTo>
                    <a:pt x="988" y="0"/>
                    <a:pt x="1" y="1169"/>
                    <a:pt x="722" y="2273"/>
                  </a:cubicBezTo>
                  <a:cubicBezTo>
                    <a:pt x="1380" y="3260"/>
                    <a:pt x="1944" y="4295"/>
                    <a:pt x="2869" y="5078"/>
                  </a:cubicBezTo>
                  <a:cubicBezTo>
                    <a:pt x="3153" y="5319"/>
                    <a:pt x="3454" y="5420"/>
                    <a:pt x="3740" y="5420"/>
                  </a:cubicBezTo>
                  <a:cubicBezTo>
                    <a:pt x="4876" y="5420"/>
                    <a:pt x="5801" y="3820"/>
                    <a:pt x="4687" y="2868"/>
                  </a:cubicBezTo>
                  <a:cubicBezTo>
                    <a:pt x="3982" y="2273"/>
                    <a:pt x="3559" y="1379"/>
                    <a:pt x="3057" y="611"/>
                  </a:cubicBezTo>
                  <a:cubicBezTo>
                    <a:pt x="2766" y="179"/>
                    <a:pt x="2375" y="0"/>
                    <a:pt x="19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3"/>
            <p:cNvSpPr/>
            <p:nvPr/>
          </p:nvSpPr>
          <p:spPr>
            <a:xfrm>
              <a:off x="7014263" y="2718350"/>
              <a:ext cx="218422" cy="146401"/>
            </a:xfrm>
            <a:custGeom>
              <a:avLst/>
              <a:gdLst/>
              <a:ahLst/>
              <a:cxnLst/>
              <a:rect l="l" t="t" r="r" b="b"/>
              <a:pathLst>
                <a:path w="3706" h="2484" extrusionOk="0">
                  <a:moveTo>
                    <a:pt x="1754" y="1"/>
                  </a:moveTo>
                  <a:cubicBezTo>
                    <a:pt x="561" y="1"/>
                    <a:pt x="1" y="1750"/>
                    <a:pt x="1345" y="2347"/>
                  </a:cubicBezTo>
                  <a:cubicBezTo>
                    <a:pt x="1555" y="2442"/>
                    <a:pt x="1755" y="2484"/>
                    <a:pt x="1940" y="2484"/>
                  </a:cubicBezTo>
                  <a:cubicBezTo>
                    <a:pt x="3135" y="2484"/>
                    <a:pt x="3705" y="734"/>
                    <a:pt x="2348" y="137"/>
                  </a:cubicBezTo>
                  <a:cubicBezTo>
                    <a:pt x="2138" y="43"/>
                    <a:pt x="1938" y="1"/>
                    <a:pt x="1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53"/>
            <p:cNvSpPr/>
            <p:nvPr/>
          </p:nvSpPr>
          <p:spPr>
            <a:xfrm>
              <a:off x="5972795" y="2168298"/>
              <a:ext cx="176636" cy="304943"/>
            </a:xfrm>
            <a:custGeom>
              <a:avLst/>
              <a:gdLst/>
              <a:ahLst/>
              <a:cxnLst/>
              <a:rect l="l" t="t" r="r" b="b"/>
              <a:pathLst>
                <a:path w="2997" h="5174" extrusionOk="0">
                  <a:moveTo>
                    <a:pt x="1624" y="0"/>
                  </a:moveTo>
                  <a:cubicBezTo>
                    <a:pt x="931" y="0"/>
                    <a:pt x="422" y="532"/>
                    <a:pt x="332" y="1194"/>
                  </a:cubicBezTo>
                  <a:cubicBezTo>
                    <a:pt x="207" y="2072"/>
                    <a:pt x="97" y="2950"/>
                    <a:pt x="50" y="3843"/>
                  </a:cubicBezTo>
                  <a:cubicBezTo>
                    <a:pt x="0" y="4711"/>
                    <a:pt x="691" y="5173"/>
                    <a:pt x="1369" y="5173"/>
                  </a:cubicBezTo>
                  <a:cubicBezTo>
                    <a:pt x="1978" y="5173"/>
                    <a:pt x="2576" y="4801"/>
                    <a:pt x="2620" y="4015"/>
                  </a:cubicBezTo>
                  <a:cubicBezTo>
                    <a:pt x="2667" y="3138"/>
                    <a:pt x="2777" y="2244"/>
                    <a:pt x="2902" y="1367"/>
                  </a:cubicBezTo>
                  <a:cubicBezTo>
                    <a:pt x="2997" y="677"/>
                    <a:pt x="2370" y="50"/>
                    <a:pt x="1711" y="3"/>
                  </a:cubicBezTo>
                  <a:cubicBezTo>
                    <a:pt x="1682" y="1"/>
                    <a:pt x="1652" y="0"/>
                    <a:pt x="16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53"/>
            <p:cNvSpPr/>
            <p:nvPr/>
          </p:nvSpPr>
          <p:spPr>
            <a:xfrm>
              <a:off x="5972913" y="2317937"/>
              <a:ext cx="336356" cy="157599"/>
            </a:xfrm>
            <a:custGeom>
              <a:avLst/>
              <a:gdLst/>
              <a:ahLst/>
              <a:cxnLst/>
              <a:rect l="l" t="t" r="r" b="b"/>
              <a:pathLst>
                <a:path w="5707" h="2674" extrusionOk="0">
                  <a:moveTo>
                    <a:pt x="4175" y="1"/>
                  </a:moveTo>
                  <a:cubicBezTo>
                    <a:pt x="4142" y="1"/>
                    <a:pt x="4109" y="2"/>
                    <a:pt x="4076" y="3"/>
                  </a:cubicBezTo>
                  <a:cubicBezTo>
                    <a:pt x="3235" y="59"/>
                    <a:pt x="2569" y="115"/>
                    <a:pt x="1732" y="115"/>
                  </a:cubicBezTo>
                  <a:cubicBezTo>
                    <a:pt x="1633" y="115"/>
                    <a:pt x="1531" y="114"/>
                    <a:pt x="1427" y="113"/>
                  </a:cubicBezTo>
                  <a:cubicBezTo>
                    <a:pt x="1416" y="113"/>
                    <a:pt x="1405" y="112"/>
                    <a:pt x="1394" y="112"/>
                  </a:cubicBezTo>
                  <a:cubicBezTo>
                    <a:pt x="702" y="112"/>
                    <a:pt x="94" y="594"/>
                    <a:pt x="48" y="1304"/>
                  </a:cubicBezTo>
                  <a:cubicBezTo>
                    <a:pt x="1" y="1978"/>
                    <a:pt x="549" y="2652"/>
                    <a:pt x="1239" y="2668"/>
                  </a:cubicBezTo>
                  <a:cubicBezTo>
                    <a:pt x="1391" y="2672"/>
                    <a:pt x="1543" y="2674"/>
                    <a:pt x="1695" y="2674"/>
                  </a:cubicBezTo>
                  <a:cubicBezTo>
                    <a:pt x="2652" y="2674"/>
                    <a:pt x="3601" y="2596"/>
                    <a:pt x="4562" y="2542"/>
                  </a:cubicBezTo>
                  <a:cubicBezTo>
                    <a:pt x="5267" y="2495"/>
                    <a:pt x="5706" y="1649"/>
                    <a:pt x="5581" y="1038"/>
                  </a:cubicBezTo>
                  <a:cubicBezTo>
                    <a:pt x="5446" y="306"/>
                    <a:pt x="4842" y="1"/>
                    <a:pt x="41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53"/>
            <p:cNvSpPr/>
            <p:nvPr/>
          </p:nvSpPr>
          <p:spPr>
            <a:xfrm>
              <a:off x="5806653" y="2257232"/>
              <a:ext cx="351444" cy="202274"/>
            </a:xfrm>
            <a:custGeom>
              <a:avLst/>
              <a:gdLst/>
              <a:ahLst/>
              <a:cxnLst/>
              <a:rect l="l" t="t" r="r" b="b"/>
              <a:pathLst>
                <a:path w="5963" h="3432" extrusionOk="0">
                  <a:moveTo>
                    <a:pt x="1402" y="1"/>
                  </a:moveTo>
                  <a:cubicBezTo>
                    <a:pt x="1009" y="1"/>
                    <a:pt x="633" y="168"/>
                    <a:pt x="377" y="547"/>
                  </a:cubicBezTo>
                  <a:cubicBezTo>
                    <a:pt x="0" y="1080"/>
                    <a:pt x="94" y="1989"/>
                    <a:pt x="706" y="2334"/>
                  </a:cubicBezTo>
                  <a:cubicBezTo>
                    <a:pt x="1740" y="2898"/>
                    <a:pt x="2947" y="3416"/>
                    <a:pt x="4138" y="3431"/>
                  </a:cubicBezTo>
                  <a:cubicBezTo>
                    <a:pt x="4148" y="3431"/>
                    <a:pt x="4158" y="3432"/>
                    <a:pt x="4168" y="3432"/>
                  </a:cubicBezTo>
                  <a:cubicBezTo>
                    <a:pt x="5786" y="3432"/>
                    <a:pt x="5962" y="892"/>
                    <a:pt x="4311" y="876"/>
                  </a:cubicBezTo>
                  <a:cubicBezTo>
                    <a:pt x="3872" y="861"/>
                    <a:pt x="3637" y="782"/>
                    <a:pt x="3214" y="641"/>
                  </a:cubicBezTo>
                  <a:cubicBezTo>
                    <a:pt x="3010" y="579"/>
                    <a:pt x="2806" y="500"/>
                    <a:pt x="2618" y="422"/>
                  </a:cubicBezTo>
                  <a:cubicBezTo>
                    <a:pt x="2524" y="375"/>
                    <a:pt x="2430" y="343"/>
                    <a:pt x="2336" y="296"/>
                  </a:cubicBezTo>
                  <a:cubicBezTo>
                    <a:pt x="2307" y="284"/>
                    <a:pt x="2283" y="273"/>
                    <a:pt x="2263" y="264"/>
                  </a:cubicBezTo>
                  <a:lnTo>
                    <a:pt x="2263" y="264"/>
                  </a:lnTo>
                  <a:cubicBezTo>
                    <a:pt x="2247" y="253"/>
                    <a:pt x="2217" y="234"/>
                    <a:pt x="2163" y="202"/>
                  </a:cubicBezTo>
                  <a:cubicBezTo>
                    <a:pt x="1922" y="72"/>
                    <a:pt x="1658" y="1"/>
                    <a:pt x="1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3"/>
            <p:cNvSpPr/>
            <p:nvPr/>
          </p:nvSpPr>
          <p:spPr>
            <a:xfrm>
              <a:off x="5847319" y="2316581"/>
              <a:ext cx="300640" cy="285729"/>
            </a:xfrm>
            <a:custGeom>
              <a:avLst/>
              <a:gdLst/>
              <a:ahLst/>
              <a:cxnLst/>
              <a:rect l="l" t="t" r="r" b="b"/>
              <a:pathLst>
                <a:path w="5101" h="4848" extrusionOk="0">
                  <a:moveTo>
                    <a:pt x="3313" y="1"/>
                  </a:moveTo>
                  <a:cubicBezTo>
                    <a:pt x="2954" y="1"/>
                    <a:pt x="2596" y="164"/>
                    <a:pt x="2336" y="559"/>
                  </a:cubicBezTo>
                  <a:cubicBezTo>
                    <a:pt x="1850" y="1311"/>
                    <a:pt x="1238" y="1938"/>
                    <a:pt x="627" y="2565"/>
                  </a:cubicBezTo>
                  <a:cubicBezTo>
                    <a:pt x="141" y="3083"/>
                    <a:pt x="0" y="3819"/>
                    <a:pt x="486" y="4384"/>
                  </a:cubicBezTo>
                  <a:cubicBezTo>
                    <a:pt x="730" y="4673"/>
                    <a:pt x="1130" y="4847"/>
                    <a:pt x="1518" y="4847"/>
                  </a:cubicBezTo>
                  <a:cubicBezTo>
                    <a:pt x="1804" y="4847"/>
                    <a:pt x="2083" y="4753"/>
                    <a:pt x="2288" y="4540"/>
                  </a:cubicBezTo>
                  <a:cubicBezTo>
                    <a:pt x="3057" y="3741"/>
                    <a:pt x="3856" y="2942"/>
                    <a:pt x="4452" y="2017"/>
                  </a:cubicBezTo>
                  <a:cubicBezTo>
                    <a:pt x="5101" y="1021"/>
                    <a:pt x="4208" y="1"/>
                    <a:pt x="33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53"/>
            <p:cNvSpPr/>
            <p:nvPr/>
          </p:nvSpPr>
          <p:spPr>
            <a:xfrm>
              <a:off x="5960124" y="2333083"/>
              <a:ext cx="273411" cy="301406"/>
            </a:xfrm>
            <a:custGeom>
              <a:avLst/>
              <a:gdLst/>
              <a:ahLst/>
              <a:cxnLst/>
              <a:rect l="l" t="t" r="r" b="b"/>
              <a:pathLst>
                <a:path w="4639" h="5114" extrusionOk="0">
                  <a:moveTo>
                    <a:pt x="1703" y="1"/>
                  </a:moveTo>
                  <a:cubicBezTo>
                    <a:pt x="873" y="1"/>
                    <a:pt x="1" y="833"/>
                    <a:pt x="437" y="1831"/>
                  </a:cubicBezTo>
                  <a:cubicBezTo>
                    <a:pt x="860" y="2818"/>
                    <a:pt x="1205" y="3821"/>
                    <a:pt x="1895" y="4652"/>
                  </a:cubicBezTo>
                  <a:cubicBezTo>
                    <a:pt x="2161" y="4978"/>
                    <a:pt x="2486" y="5113"/>
                    <a:pt x="2805" y="5113"/>
                  </a:cubicBezTo>
                  <a:cubicBezTo>
                    <a:pt x="3745" y="5113"/>
                    <a:pt x="4638" y="3938"/>
                    <a:pt x="3854" y="2991"/>
                  </a:cubicBezTo>
                  <a:cubicBezTo>
                    <a:pt x="3321" y="2364"/>
                    <a:pt x="3086" y="1486"/>
                    <a:pt x="2757" y="734"/>
                  </a:cubicBezTo>
                  <a:cubicBezTo>
                    <a:pt x="2535" y="216"/>
                    <a:pt x="2125" y="1"/>
                    <a:pt x="1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3"/>
            <p:cNvSpPr/>
            <p:nvPr/>
          </p:nvSpPr>
          <p:spPr>
            <a:xfrm>
              <a:off x="5886099" y="2177963"/>
              <a:ext cx="258854" cy="288381"/>
            </a:xfrm>
            <a:custGeom>
              <a:avLst/>
              <a:gdLst/>
              <a:ahLst/>
              <a:cxnLst/>
              <a:rect l="l" t="t" r="r" b="b"/>
              <a:pathLst>
                <a:path w="4392" h="4893" extrusionOk="0">
                  <a:moveTo>
                    <a:pt x="1431" y="0"/>
                  </a:moveTo>
                  <a:cubicBezTo>
                    <a:pt x="1198" y="0"/>
                    <a:pt x="966" y="56"/>
                    <a:pt x="768" y="168"/>
                  </a:cubicBezTo>
                  <a:cubicBezTo>
                    <a:pt x="141" y="544"/>
                    <a:pt x="0" y="1297"/>
                    <a:pt x="314" y="1924"/>
                  </a:cubicBezTo>
                  <a:cubicBezTo>
                    <a:pt x="706" y="2723"/>
                    <a:pt x="1113" y="3522"/>
                    <a:pt x="1568" y="4275"/>
                  </a:cubicBezTo>
                  <a:cubicBezTo>
                    <a:pt x="1832" y="4711"/>
                    <a:pt x="2224" y="4893"/>
                    <a:pt x="2616" y="4893"/>
                  </a:cubicBezTo>
                  <a:cubicBezTo>
                    <a:pt x="3503" y="4893"/>
                    <a:pt x="4392" y="3963"/>
                    <a:pt x="3794" y="2974"/>
                  </a:cubicBezTo>
                  <a:cubicBezTo>
                    <a:pt x="3323" y="2221"/>
                    <a:pt x="2931" y="1422"/>
                    <a:pt x="2540" y="623"/>
                  </a:cubicBezTo>
                  <a:cubicBezTo>
                    <a:pt x="2333" y="209"/>
                    <a:pt x="1881" y="0"/>
                    <a:pt x="14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53"/>
            <p:cNvSpPr/>
            <p:nvPr/>
          </p:nvSpPr>
          <p:spPr>
            <a:xfrm>
              <a:off x="5957236" y="2211557"/>
              <a:ext cx="315080" cy="256083"/>
            </a:xfrm>
            <a:custGeom>
              <a:avLst/>
              <a:gdLst/>
              <a:ahLst/>
              <a:cxnLst/>
              <a:rect l="l" t="t" r="r" b="b"/>
              <a:pathLst>
                <a:path w="5346" h="4345" extrusionOk="0">
                  <a:moveTo>
                    <a:pt x="3944" y="0"/>
                  </a:moveTo>
                  <a:cubicBezTo>
                    <a:pt x="3607" y="0"/>
                    <a:pt x="3263" y="141"/>
                    <a:pt x="2963" y="366"/>
                  </a:cubicBezTo>
                  <a:cubicBezTo>
                    <a:pt x="2210" y="946"/>
                    <a:pt x="1662" y="1401"/>
                    <a:pt x="831" y="1949"/>
                  </a:cubicBezTo>
                  <a:cubicBezTo>
                    <a:pt x="235" y="2325"/>
                    <a:pt x="0" y="3078"/>
                    <a:pt x="361" y="3705"/>
                  </a:cubicBezTo>
                  <a:cubicBezTo>
                    <a:pt x="593" y="4096"/>
                    <a:pt x="1047" y="4345"/>
                    <a:pt x="1496" y="4345"/>
                  </a:cubicBezTo>
                  <a:cubicBezTo>
                    <a:pt x="1712" y="4345"/>
                    <a:pt x="1928" y="4287"/>
                    <a:pt x="2116" y="4159"/>
                  </a:cubicBezTo>
                  <a:cubicBezTo>
                    <a:pt x="3057" y="3564"/>
                    <a:pt x="3903" y="2858"/>
                    <a:pt x="4781" y="2184"/>
                  </a:cubicBezTo>
                  <a:cubicBezTo>
                    <a:pt x="5345" y="1761"/>
                    <a:pt x="5236" y="821"/>
                    <a:pt x="4781" y="366"/>
                  </a:cubicBezTo>
                  <a:cubicBezTo>
                    <a:pt x="4531" y="109"/>
                    <a:pt x="4241" y="0"/>
                    <a:pt x="39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3"/>
            <p:cNvSpPr/>
            <p:nvPr/>
          </p:nvSpPr>
          <p:spPr>
            <a:xfrm>
              <a:off x="5797400" y="2298075"/>
              <a:ext cx="347024" cy="204160"/>
            </a:xfrm>
            <a:custGeom>
              <a:avLst/>
              <a:gdLst/>
              <a:ahLst/>
              <a:cxnLst/>
              <a:rect l="l" t="t" r="r" b="b"/>
              <a:pathLst>
                <a:path w="5888" h="3464" extrusionOk="0">
                  <a:moveTo>
                    <a:pt x="4100" y="1"/>
                  </a:moveTo>
                  <a:cubicBezTo>
                    <a:pt x="3888" y="1"/>
                    <a:pt x="3662" y="65"/>
                    <a:pt x="3433" y="215"/>
                  </a:cubicBezTo>
                  <a:cubicBezTo>
                    <a:pt x="3073" y="465"/>
                    <a:pt x="2838" y="528"/>
                    <a:pt x="2414" y="654"/>
                  </a:cubicBezTo>
                  <a:cubicBezTo>
                    <a:pt x="2195" y="716"/>
                    <a:pt x="1991" y="763"/>
                    <a:pt x="1787" y="795"/>
                  </a:cubicBezTo>
                  <a:cubicBezTo>
                    <a:pt x="1693" y="826"/>
                    <a:pt x="1584" y="842"/>
                    <a:pt x="1490" y="857"/>
                  </a:cubicBezTo>
                  <a:cubicBezTo>
                    <a:pt x="1465" y="862"/>
                    <a:pt x="1444" y="865"/>
                    <a:pt x="1426" y="869"/>
                  </a:cubicBezTo>
                  <a:lnTo>
                    <a:pt x="1426" y="869"/>
                  </a:lnTo>
                  <a:cubicBezTo>
                    <a:pt x="1425" y="867"/>
                    <a:pt x="1419" y="866"/>
                    <a:pt x="1406" y="866"/>
                  </a:cubicBezTo>
                  <a:cubicBezTo>
                    <a:pt x="1386" y="866"/>
                    <a:pt x="1348" y="868"/>
                    <a:pt x="1286" y="873"/>
                  </a:cubicBezTo>
                  <a:cubicBezTo>
                    <a:pt x="596" y="951"/>
                    <a:pt x="1" y="1422"/>
                    <a:pt x="1" y="2174"/>
                  </a:cubicBezTo>
                  <a:cubicBezTo>
                    <a:pt x="1" y="2790"/>
                    <a:pt x="548" y="3463"/>
                    <a:pt x="1200" y="3463"/>
                  </a:cubicBezTo>
                  <a:cubicBezTo>
                    <a:pt x="1228" y="3463"/>
                    <a:pt x="1257" y="3462"/>
                    <a:pt x="1286" y="3459"/>
                  </a:cubicBezTo>
                  <a:cubicBezTo>
                    <a:pt x="2461" y="3350"/>
                    <a:pt x="3747" y="3099"/>
                    <a:pt x="4734" y="2440"/>
                  </a:cubicBezTo>
                  <a:cubicBezTo>
                    <a:pt x="5887" y="1681"/>
                    <a:pt x="5178" y="1"/>
                    <a:pt x="4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3"/>
            <p:cNvSpPr/>
            <p:nvPr/>
          </p:nvSpPr>
          <p:spPr>
            <a:xfrm>
              <a:off x="5936903" y="2314636"/>
              <a:ext cx="176518" cy="322801"/>
            </a:xfrm>
            <a:custGeom>
              <a:avLst/>
              <a:gdLst/>
              <a:ahLst/>
              <a:cxnLst/>
              <a:rect l="l" t="t" r="r" b="b"/>
              <a:pathLst>
                <a:path w="2995" h="5477" extrusionOk="0">
                  <a:moveTo>
                    <a:pt x="1670" y="0"/>
                  </a:moveTo>
                  <a:cubicBezTo>
                    <a:pt x="1027" y="0"/>
                    <a:pt x="392" y="412"/>
                    <a:pt x="408" y="1235"/>
                  </a:cubicBezTo>
                  <a:cubicBezTo>
                    <a:pt x="424" y="2128"/>
                    <a:pt x="283" y="2990"/>
                    <a:pt x="126" y="3852"/>
                  </a:cubicBezTo>
                  <a:cubicBezTo>
                    <a:pt x="0" y="4558"/>
                    <a:pt x="298" y="5247"/>
                    <a:pt x="1019" y="5435"/>
                  </a:cubicBezTo>
                  <a:cubicBezTo>
                    <a:pt x="1121" y="5463"/>
                    <a:pt x="1229" y="5477"/>
                    <a:pt x="1339" y="5477"/>
                  </a:cubicBezTo>
                  <a:cubicBezTo>
                    <a:pt x="1902" y="5477"/>
                    <a:pt x="2511" y="5119"/>
                    <a:pt x="2602" y="4542"/>
                  </a:cubicBezTo>
                  <a:cubicBezTo>
                    <a:pt x="2790" y="3460"/>
                    <a:pt x="2994" y="2348"/>
                    <a:pt x="2979" y="1235"/>
                  </a:cubicBezTo>
                  <a:cubicBezTo>
                    <a:pt x="2963" y="412"/>
                    <a:pt x="2312" y="0"/>
                    <a:pt x="16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53"/>
            <p:cNvSpPr/>
            <p:nvPr/>
          </p:nvSpPr>
          <p:spPr>
            <a:xfrm>
              <a:off x="5944682" y="2319705"/>
              <a:ext cx="358458" cy="235632"/>
            </a:xfrm>
            <a:custGeom>
              <a:avLst/>
              <a:gdLst/>
              <a:ahLst/>
              <a:cxnLst/>
              <a:rect l="l" t="t" r="r" b="b"/>
              <a:pathLst>
                <a:path w="6082" h="3998" extrusionOk="0">
                  <a:moveTo>
                    <a:pt x="1806" y="1"/>
                  </a:moveTo>
                  <a:cubicBezTo>
                    <a:pt x="714" y="1"/>
                    <a:pt x="0" y="1685"/>
                    <a:pt x="1169" y="2434"/>
                  </a:cubicBezTo>
                  <a:cubicBezTo>
                    <a:pt x="2063" y="2998"/>
                    <a:pt x="2909" y="3641"/>
                    <a:pt x="3944" y="3939"/>
                  </a:cubicBezTo>
                  <a:cubicBezTo>
                    <a:pt x="4081" y="3979"/>
                    <a:pt x="4211" y="3997"/>
                    <a:pt x="4333" y="3997"/>
                  </a:cubicBezTo>
                  <a:cubicBezTo>
                    <a:pt x="5641" y="3997"/>
                    <a:pt x="6081" y="1878"/>
                    <a:pt x="4633" y="1462"/>
                  </a:cubicBezTo>
                  <a:cubicBezTo>
                    <a:pt x="3850" y="1227"/>
                    <a:pt x="3160" y="647"/>
                    <a:pt x="2470" y="208"/>
                  </a:cubicBezTo>
                  <a:cubicBezTo>
                    <a:pt x="2242" y="64"/>
                    <a:pt x="2017" y="1"/>
                    <a:pt x="1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53"/>
            <p:cNvSpPr/>
            <p:nvPr/>
          </p:nvSpPr>
          <p:spPr>
            <a:xfrm>
              <a:off x="5952580" y="2332848"/>
              <a:ext cx="182058" cy="129427"/>
            </a:xfrm>
            <a:custGeom>
              <a:avLst/>
              <a:gdLst/>
              <a:ahLst/>
              <a:cxnLst/>
              <a:rect l="l" t="t" r="r" b="b"/>
              <a:pathLst>
                <a:path w="3089" h="2196" extrusionOk="0">
                  <a:moveTo>
                    <a:pt x="1553" y="1"/>
                  </a:moveTo>
                  <a:cubicBezTo>
                    <a:pt x="1" y="1"/>
                    <a:pt x="1" y="2195"/>
                    <a:pt x="1553" y="2195"/>
                  </a:cubicBezTo>
                  <a:cubicBezTo>
                    <a:pt x="3089" y="2195"/>
                    <a:pt x="3089" y="1"/>
                    <a:pt x="1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7" name="Google Shape;4887;p53"/>
          <p:cNvSpPr/>
          <p:nvPr/>
        </p:nvSpPr>
        <p:spPr>
          <a:xfrm>
            <a:off x="1365365" y="2399775"/>
            <a:ext cx="328200" cy="86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53"/>
          <p:cNvSpPr/>
          <p:nvPr/>
        </p:nvSpPr>
        <p:spPr>
          <a:xfrm>
            <a:off x="1783553" y="2399775"/>
            <a:ext cx="328200" cy="86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53"/>
          <p:cNvSpPr/>
          <p:nvPr/>
        </p:nvSpPr>
        <p:spPr>
          <a:xfrm>
            <a:off x="2201740" y="2399775"/>
            <a:ext cx="328200" cy="86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53"/>
          <p:cNvSpPr/>
          <p:nvPr/>
        </p:nvSpPr>
        <p:spPr>
          <a:xfrm>
            <a:off x="2619928" y="2399775"/>
            <a:ext cx="328200" cy="86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53"/>
          <p:cNvSpPr/>
          <p:nvPr/>
        </p:nvSpPr>
        <p:spPr>
          <a:xfrm>
            <a:off x="3038115" y="2399775"/>
            <a:ext cx="328200" cy="86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3"/>
          <p:cNvSpPr/>
          <p:nvPr/>
        </p:nvSpPr>
        <p:spPr>
          <a:xfrm>
            <a:off x="3456303" y="2399775"/>
            <a:ext cx="328200" cy="86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53"/>
          <p:cNvSpPr/>
          <p:nvPr/>
        </p:nvSpPr>
        <p:spPr>
          <a:xfrm>
            <a:off x="3874490" y="2399775"/>
            <a:ext cx="328200" cy="86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53"/>
          <p:cNvSpPr/>
          <p:nvPr/>
        </p:nvSpPr>
        <p:spPr>
          <a:xfrm>
            <a:off x="3473190" y="1973400"/>
            <a:ext cx="328200" cy="328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R</a:t>
            </a:r>
            <a:endParaRPr>
              <a:solidFill>
                <a:schemeClr val="dk1"/>
              </a:solidFill>
              <a:latin typeface="Quicksand Medium"/>
              <a:ea typeface="Quicksand Medium"/>
              <a:cs typeface="Quicksand Medium"/>
              <a:sym typeface="Quicksand Medium"/>
            </a:endParaRPr>
          </a:p>
        </p:txBody>
      </p:sp>
      <p:sp>
        <p:nvSpPr>
          <p:cNvPr id="4895" name="Google Shape;4895;p53"/>
          <p:cNvSpPr/>
          <p:nvPr/>
        </p:nvSpPr>
        <p:spPr>
          <a:xfrm>
            <a:off x="3899403" y="1973400"/>
            <a:ext cx="328200" cy="328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S</a:t>
            </a:r>
            <a:endParaRPr>
              <a:solidFill>
                <a:schemeClr val="dk1"/>
              </a:solidFill>
              <a:latin typeface="Quicksand Medium"/>
              <a:ea typeface="Quicksand Medium"/>
              <a:cs typeface="Quicksand Medium"/>
              <a:sym typeface="Quicksand Medium"/>
            </a:endParaRPr>
          </a:p>
        </p:txBody>
      </p:sp>
      <p:sp>
        <p:nvSpPr>
          <p:cNvPr id="4896" name="Google Shape;4896;p53"/>
          <p:cNvSpPr/>
          <p:nvPr/>
        </p:nvSpPr>
        <p:spPr>
          <a:xfrm>
            <a:off x="2202265" y="1973400"/>
            <a:ext cx="328200" cy="328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O</a:t>
            </a:r>
            <a:endParaRPr>
              <a:solidFill>
                <a:schemeClr val="dk1"/>
              </a:solidFill>
              <a:latin typeface="Quicksand Medium"/>
              <a:ea typeface="Quicksand Medium"/>
              <a:cs typeface="Quicksand Medium"/>
              <a:sym typeface="Quicksand Medium"/>
            </a:endParaRPr>
          </a:p>
        </p:txBody>
      </p:sp>
      <p:sp>
        <p:nvSpPr>
          <p:cNvPr id="4897" name="Google Shape;4897;p53"/>
          <p:cNvSpPr/>
          <p:nvPr/>
        </p:nvSpPr>
        <p:spPr>
          <a:xfrm>
            <a:off x="2620715" y="1973400"/>
            <a:ext cx="328200" cy="328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W</a:t>
            </a:r>
            <a:endParaRPr>
              <a:solidFill>
                <a:schemeClr val="dk1"/>
              </a:solidFill>
              <a:latin typeface="Quicksand Medium"/>
              <a:ea typeface="Quicksand Medium"/>
              <a:cs typeface="Quicksand Medium"/>
              <a:sym typeface="Quicksand Medium"/>
            </a:endParaRPr>
          </a:p>
        </p:txBody>
      </p:sp>
      <p:sp>
        <p:nvSpPr>
          <p:cNvPr id="4898" name="Google Shape;4898;p53"/>
          <p:cNvSpPr/>
          <p:nvPr/>
        </p:nvSpPr>
        <p:spPr>
          <a:xfrm>
            <a:off x="1365378" y="1973400"/>
            <a:ext cx="328200" cy="328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F</a:t>
            </a:r>
            <a:endParaRPr>
              <a:solidFill>
                <a:schemeClr val="dk1"/>
              </a:solidFill>
              <a:latin typeface="Quicksand Medium"/>
              <a:ea typeface="Quicksand Medium"/>
              <a:cs typeface="Quicksand Medium"/>
              <a:sym typeface="Quicksand Medium"/>
            </a:endParaRPr>
          </a:p>
        </p:txBody>
      </p:sp>
      <p:sp>
        <p:nvSpPr>
          <p:cNvPr id="4899" name="Google Shape;4899;p53"/>
          <p:cNvSpPr/>
          <p:nvPr/>
        </p:nvSpPr>
        <p:spPr>
          <a:xfrm>
            <a:off x="1783815" y="1973400"/>
            <a:ext cx="328200" cy="328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L</a:t>
            </a:r>
            <a:endParaRPr>
              <a:solidFill>
                <a:schemeClr val="dk1"/>
              </a:solidFill>
              <a:latin typeface="Quicksand Medium"/>
              <a:ea typeface="Quicksand Medium"/>
              <a:cs typeface="Quicksand Medium"/>
              <a:sym typeface="Quicksand Medium"/>
            </a:endParaRPr>
          </a:p>
        </p:txBody>
      </p:sp>
      <p:sp>
        <p:nvSpPr>
          <p:cNvPr id="4900" name="Google Shape;4900;p53"/>
          <p:cNvSpPr/>
          <p:nvPr/>
        </p:nvSpPr>
        <p:spPr>
          <a:xfrm>
            <a:off x="3054728" y="1973400"/>
            <a:ext cx="328200" cy="328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E</a:t>
            </a:r>
            <a:endParaRPr>
              <a:solidFill>
                <a:schemeClr val="dk1"/>
              </a:solidFill>
              <a:latin typeface="Quicksand Medium"/>
              <a:ea typeface="Quicksand Medium"/>
              <a:cs typeface="Quicksand Medium"/>
              <a:sym typeface="Quicksand Medium"/>
            </a:endParaRPr>
          </a:p>
        </p:txBody>
      </p:sp>
      <p:sp>
        <p:nvSpPr>
          <p:cNvPr id="4901" name="Google Shape;4901;p53"/>
          <p:cNvSpPr txBox="1"/>
          <p:nvPr/>
        </p:nvSpPr>
        <p:spPr>
          <a:xfrm>
            <a:off x="3370350" y="4252438"/>
            <a:ext cx="24033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Well done!</a:t>
            </a:r>
            <a:endParaRPr sz="2000">
              <a:solidFill>
                <a:schemeClr val="accent1"/>
              </a:solidFill>
              <a:latin typeface="Jua"/>
              <a:ea typeface="Jua"/>
              <a:cs typeface="Jua"/>
              <a:sym typeface="Jua"/>
            </a:endParaRPr>
          </a:p>
        </p:txBody>
      </p:sp>
      <p:grpSp>
        <p:nvGrpSpPr>
          <p:cNvPr id="4902" name="Google Shape;4902;p53"/>
          <p:cNvGrpSpPr/>
          <p:nvPr/>
        </p:nvGrpSpPr>
        <p:grpSpPr>
          <a:xfrm>
            <a:off x="8569288" y="4423863"/>
            <a:ext cx="194021" cy="191487"/>
            <a:chOff x="6232000" y="1435050"/>
            <a:chExt cx="488225" cy="481850"/>
          </a:xfrm>
        </p:grpSpPr>
        <p:sp>
          <p:nvSpPr>
            <p:cNvPr id="4903" name="Google Shape;4903;p5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4" name="Google Shape;4904;p5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5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5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7" name="Google Shape;4907;p5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08" name="Google Shape;4908;p53">
            <a:hlinkClick r:id="rId3"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4909" name="Google Shape;4909;p53">
            <a:hlinkClick r:id="rId4"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4910" name="Google Shape;4910;p53">
            <a:hlinkClick r:id="rId5"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4911" name="Google Shape;4911;p53">
            <a:hlinkClick r:id="rId6"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4912" name="Google Shape;4912;p53">
            <a:hlinkClick r:id="rId7"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4913" name="Google Shape;4913;p53">
            <a:hlinkClick r:id="rId8"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4914" name="Google Shape;4914;p53">
            <a:hlinkClick r:id="rId9"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3">
            <a:hlinkClick r:id="rId10"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53">
            <a:hlinkClick r:id="rId11"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7" name="Google Shape;4917;p53"/>
          <p:cNvGrpSpPr/>
          <p:nvPr/>
        </p:nvGrpSpPr>
        <p:grpSpPr>
          <a:xfrm>
            <a:off x="4447893" y="1103939"/>
            <a:ext cx="3315940" cy="1197656"/>
            <a:chOff x="1248037" y="989000"/>
            <a:chExt cx="3563994" cy="1287248"/>
          </a:xfrm>
        </p:grpSpPr>
        <p:sp>
          <p:nvSpPr>
            <p:cNvPr id="4918" name="Google Shape;4918;p53"/>
            <p:cNvSpPr/>
            <p:nvPr/>
          </p:nvSpPr>
          <p:spPr>
            <a:xfrm rot="-426035">
              <a:off x="1301990" y="1162407"/>
              <a:ext cx="1088284" cy="940434"/>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4919" name="Google Shape;4919;p53"/>
            <p:cNvSpPr/>
            <p:nvPr/>
          </p:nvSpPr>
          <p:spPr>
            <a:xfrm rot="4539555">
              <a:off x="3677555" y="1162426"/>
              <a:ext cx="1088288" cy="940397"/>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23"/>
        <p:cNvGrpSpPr/>
        <p:nvPr/>
      </p:nvGrpSpPr>
      <p:grpSpPr>
        <a:xfrm>
          <a:off x="0" y="0"/>
          <a:ext cx="0" cy="0"/>
          <a:chOff x="0" y="0"/>
          <a:chExt cx="0" cy="0"/>
        </a:xfrm>
      </p:grpSpPr>
      <p:sp>
        <p:nvSpPr>
          <p:cNvPr id="4924" name="Google Shape;4924;p54"/>
          <p:cNvSpPr txBox="1">
            <a:spLocks noGrp="1"/>
          </p:cNvSpPr>
          <p:nvPr>
            <p:ph type="title"/>
          </p:nvPr>
        </p:nvSpPr>
        <p:spPr>
          <a:xfrm>
            <a:off x="2325950" y="395775"/>
            <a:ext cx="4492800" cy="104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4925" name="Google Shape;4925;p54"/>
          <p:cNvSpPr txBox="1">
            <a:spLocks noGrp="1"/>
          </p:cNvSpPr>
          <p:nvPr>
            <p:ph type="subTitle" idx="1"/>
          </p:nvPr>
        </p:nvSpPr>
        <p:spPr>
          <a:xfrm>
            <a:off x="2327041" y="1556401"/>
            <a:ext cx="4492800" cy="146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rPr>
              <a:t>Do you have any questions?</a:t>
            </a:r>
            <a:endParaRPr sz="1800" b="1">
              <a:solidFill>
                <a:schemeClr val="dk1"/>
              </a:solidFill>
            </a:endParaRPr>
          </a:p>
          <a:p>
            <a:pPr marL="0" lvl="0" indent="0" algn="ctr" rtl="0">
              <a:spcBef>
                <a:spcPts val="1000"/>
              </a:spcBef>
              <a:spcAft>
                <a:spcPts val="0"/>
              </a:spcAft>
              <a:buNone/>
            </a:pPr>
            <a:r>
              <a:rPr lang="en">
                <a:solidFill>
                  <a:schemeClr val="dk1"/>
                </a:solidFill>
              </a:rPr>
              <a:t>addyouremail@freepik.com</a:t>
            </a:r>
            <a:br>
              <a:rPr lang="en">
                <a:solidFill>
                  <a:schemeClr val="dk1"/>
                </a:solidFill>
              </a:rPr>
            </a:br>
            <a:r>
              <a:rPr lang="en">
                <a:solidFill>
                  <a:schemeClr val="dk1"/>
                </a:solidFill>
              </a:rPr>
              <a:t>+91 620 421 838</a:t>
            </a:r>
            <a:br>
              <a:rPr lang="en">
                <a:solidFill>
                  <a:schemeClr val="dk1"/>
                </a:solidFill>
              </a:rPr>
            </a:br>
            <a:r>
              <a:rPr lang="en">
                <a:solidFill>
                  <a:schemeClr val="dk1"/>
                </a:solidFill>
              </a:rPr>
              <a:t>yourcompany.com</a:t>
            </a:r>
            <a:endParaRPr>
              <a:solidFill>
                <a:schemeClr val="dk1"/>
              </a:solidFill>
            </a:endParaRPr>
          </a:p>
        </p:txBody>
      </p:sp>
      <p:sp>
        <p:nvSpPr>
          <p:cNvPr id="4926" name="Google Shape;4926;p54"/>
          <p:cNvSpPr txBox="1">
            <a:spLocks noGrp="1"/>
          </p:cNvSpPr>
          <p:nvPr>
            <p:ph type="subTitle" idx="4294967295"/>
          </p:nvPr>
        </p:nvSpPr>
        <p:spPr>
          <a:xfrm>
            <a:off x="2671500" y="4217750"/>
            <a:ext cx="3804600" cy="30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Please keep this slide for attribution</a:t>
            </a:r>
            <a:endParaRPr sz="1200">
              <a:solidFill>
                <a:schemeClr val="dk1"/>
              </a:solidFill>
            </a:endParaRPr>
          </a:p>
        </p:txBody>
      </p:sp>
      <p:grpSp>
        <p:nvGrpSpPr>
          <p:cNvPr id="4927" name="Google Shape;4927;p54"/>
          <p:cNvGrpSpPr/>
          <p:nvPr/>
        </p:nvGrpSpPr>
        <p:grpSpPr>
          <a:xfrm>
            <a:off x="4911029" y="3016512"/>
            <a:ext cx="387661" cy="387661"/>
            <a:chOff x="1379798" y="1723250"/>
            <a:chExt cx="397887" cy="397887"/>
          </a:xfrm>
        </p:grpSpPr>
        <p:sp>
          <p:nvSpPr>
            <p:cNvPr id="4928" name="Google Shape;4928;p5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54"/>
          <p:cNvGrpSpPr/>
          <p:nvPr/>
        </p:nvGrpSpPr>
        <p:grpSpPr>
          <a:xfrm>
            <a:off x="3848908" y="3016512"/>
            <a:ext cx="387681" cy="387661"/>
            <a:chOff x="266768" y="1721375"/>
            <a:chExt cx="397907" cy="397887"/>
          </a:xfrm>
        </p:grpSpPr>
        <p:sp>
          <p:nvSpPr>
            <p:cNvPr id="4933" name="Google Shape;4933;p5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5" name="Google Shape;4935;p54"/>
          <p:cNvGrpSpPr/>
          <p:nvPr/>
        </p:nvGrpSpPr>
        <p:grpSpPr>
          <a:xfrm>
            <a:off x="4379989" y="3016512"/>
            <a:ext cx="387641" cy="387661"/>
            <a:chOff x="864491" y="1723250"/>
            <a:chExt cx="397866" cy="397887"/>
          </a:xfrm>
        </p:grpSpPr>
        <p:sp>
          <p:nvSpPr>
            <p:cNvPr id="4936" name="Google Shape;4936;p5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54"/>
          <p:cNvGrpSpPr/>
          <p:nvPr/>
        </p:nvGrpSpPr>
        <p:grpSpPr>
          <a:xfrm>
            <a:off x="8569288" y="4423863"/>
            <a:ext cx="194021" cy="191487"/>
            <a:chOff x="6232000" y="1435050"/>
            <a:chExt cx="488225" cy="481850"/>
          </a:xfrm>
        </p:grpSpPr>
        <p:sp>
          <p:nvSpPr>
            <p:cNvPr id="4940" name="Google Shape;4940;p5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5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5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5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5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45" name="Google Shape;4945;p54">
            <a:hlinkClick r:id="rId3"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4946" name="Google Shape;4946;p54">
            <a:hlinkClick r:id="rId4"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4947" name="Google Shape;4947;p54">
            <a:hlinkClick r:id="rId5"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4948" name="Google Shape;4948;p54">
            <a:hlinkClick r:id="rId6"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4949" name="Google Shape;4949;p54">
            <a:hlinkClick r:id="rId7"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4950" name="Google Shape;4950;p54">
            <a:hlinkClick r:id="rId8"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4951" name="Google Shape;4951;p54">
            <a:hlinkClick r:id="rId9"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55"/>
        <p:cNvGrpSpPr/>
        <p:nvPr/>
      </p:nvGrpSpPr>
      <p:grpSpPr>
        <a:xfrm>
          <a:off x="0" y="0"/>
          <a:ext cx="0" cy="0"/>
          <a:chOff x="0" y="0"/>
          <a:chExt cx="0" cy="0"/>
        </a:xfrm>
      </p:grpSpPr>
      <p:sp>
        <p:nvSpPr>
          <p:cNvPr id="4956" name="Google Shape;4956;p55"/>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4957" name="Google Shape;4957;p55"/>
          <p:cNvGrpSpPr/>
          <p:nvPr/>
        </p:nvGrpSpPr>
        <p:grpSpPr>
          <a:xfrm>
            <a:off x="8569288" y="4423863"/>
            <a:ext cx="194021" cy="191487"/>
            <a:chOff x="6232000" y="1435050"/>
            <a:chExt cx="488225" cy="481850"/>
          </a:xfrm>
        </p:grpSpPr>
        <p:sp>
          <p:nvSpPr>
            <p:cNvPr id="4958" name="Google Shape;4958;p5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5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0" name="Google Shape;4960;p5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5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5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3" name="Google Shape;4963;p55">
            <a:hlinkClick r:id="rId3"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4964" name="Google Shape;4964;p55">
            <a:hlinkClick r:id="rId4"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4965" name="Google Shape;4965;p55">
            <a:hlinkClick r:id="rId5"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4966" name="Google Shape;4966;p55">
            <a:hlinkClick r:id="rId6"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4967" name="Google Shape;4967;p55">
            <a:hlinkClick r:id="rId7"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4968" name="Google Shape;4968;p55">
            <a:hlinkClick r:id="rId8"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4969" name="Google Shape;4969;p55">
            <a:hlinkClick r:id="rId9"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5"/>
          <p:cNvSpPr/>
          <p:nvPr/>
        </p:nvSpPr>
        <p:spPr>
          <a:xfrm>
            <a:off x="4458301" y="1564667"/>
            <a:ext cx="468874" cy="567208"/>
          </a:xfrm>
          <a:custGeom>
            <a:avLst/>
            <a:gdLst/>
            <a:ahLst/>
            <a:cxnLst/>
            <a:rect l="l" t="t" r="r" b="b"/>
            <a:pathLst>
              <a:path w="16741" h="20252" extrusionOk="0">
                <a:moveTo>
                  <a:pt x="10847" y="4013"/>
                </a:moveTo>
                <a:cubicBezTo>
                  <a:pt x="11756" y="3496"/>
                  <a:pt x="12336" y="2806"/>
                  <a:pt x="12916" y="2085"/>
                </a:cubicBezTo>
                <a:cubicBezTo>
                  <a:pt x="13402" y="1505"/>
                  <a:pt x="13919" y="941"/>
                  <a:pt x="14499" y="471"/>
                </a:cubicBezTo>
                <a:cubicBezTo>
                  <a:pt x="14781" y="220"/>
                  <a:pt x="15189" y="48"/>
                  <a:pt x="15628" y="48"/>
                </a:cubicBezTo>
                <a:cubicBezTo>
                  <a:pt x="16505" y="1"/>
                  <a:pt x="16740" y="612"/>
                  <a:pt x="16380" y="1160"/>
                </a:cubicBezTo>
                <a:cubicBezTo>
                  <a:pt x="15972" y="1772"/>
                  <a:pt x="15534" y="2336"/>
                  <a:pt x="14781" y="2571"/>
                </a:cubicBezTo>
                <a:cubicBezTo>
                  <a:pt x="13590" y="2947"/>
                  <a:pt x="12665" y="3747"/>
                  <a:pt x="11756" y="4750"/>
                </a:cubicBezTo>
                <a:cubicBezTo>
                  <a:pt x="13041" y="4483"/>
                  <a:pt x="15455" y="4342"/>
                  <a:pt x="15204" y="5440"/>
                </a:cubicBezTo>
                <a:cubicBezTo>
                  <a:pt x="14985" y="6521"/>
                  <a:pt x="12054" y="6067"/>
                  <a:pt x="10377" y="5847"/>
                </a:cubicBezTo>
                <a:cubicBezTo>
                  <a:pt x="9812" y="6443"/>
                  <a:pt x="9217" y="7070"/>
                  <a:pt x="8464" y="7885"/>
                </a:cubicBezTo>
                <a:cubicBezTo>
                  <a:pt x="9342" y="7806"/>
                  <a:pt x="9969" y="7712"/>
                  <a:pt x="10596" y="7712"/>
                </a:cubicBezTo>
                <a:cubicBezTo>
                  <a:pt x="11066" y="7712"/>
                  <a:pt x="11568" y="7775"/>
                  <a:pt x="12007" y="7947"/>
                </a:cubicBezTo>
                <a:cubicBezTo>
                  <a:pt x="12242" y="8026"/>
                  <a:pt x="12477" y="8355"/>
                  <a:pt x="12508" y="8606"/>
                </a:cubicBezTo>
                <a:cubicBezTo>
                  <a:pt x="12540" y="8778"/>
                  <a:pt x="12226" y="9107"/>
                  <a:pt x="12007" y="9154"/>
                </a:cubicBezTo>
                <a:cubicBezTo>
                  <a:pt x="11521" y="9264"/>
                  <a:pt x="10988" y="9327"/>
                  <a:pt x="10486" y="9280"/>
                </a:cubicBezTo>
                <a:cubicBezTo>
                  <a:pt x="9812" y="9217"/>
                  <a:pt x="9123" y="9060"/>
                  <a:pt x="8464" y="8888"/>
                </a:cubicBezTo>
                <a:cubicBezTo>
                  <a:pt x="7994" y="8747"/>
                  <a:pt x="7681" y="8841"/>
                  <a:pt x="7430" y="9280"/>
                </a:cubicBezTo>
                <a:cubicBezTo>
                  <a:pt x="7069" y="9938"/>
                  <a:pt x="6678" y="10581"/>
                  <a:pt x="6223" y="11364"/>
                </a:cubicBezTo>
                <a:cubicBezTo>
                  <a:pt x="7681" y="11192"/>
                  <a:pt x="10095" y="10706"/>
                  <a:pt x="10314" y="11741"/>
                </a:cubicBezTo>
                <a:cubicBezTo>
                  <a:pt x="10455" y="12618"/>
                  <a:pt x="9374" y="12775"/>
                  <a:pt x="8653" y="12697"/>
                </a:cubicBezTo>
                <a:cubicBezTo>
                  <a:pt x="7743" y="12618"/>
                  <a:pt x="6819" y="12493"/>
                  <a:pt x="5753" y="12383"/>
                </a:cubicBezTo>
                <a:cubicBezTo>
                  <a:pt x="5377" y="13151"/>
                  <a:pt x="4906" y="14280"/>
                  <a:pt x="4530" y="15048"/>
                </a:cubicBezTo>
                <a:cubicBezTo>
                  <a:pt x="5612" y="14844"/>
                  <a:pt x="6646" y="14750"/>
                  <a:pt x="7634" y="14750"/>
                </a:cubicBezTo>
                <a:cubicBezTo>
                  <a:pt x="7806" y="14750"/>
                  <a:pt x="8010" y="14719"/>
                  <a:pt x="8135" y="14797"/>
                </a:cubicBezTo>
                <a:cubicBezTo>
                  <a:pt x="8339" y="14923"/>
                  <a:pt x="8590" y="15095"/>
                  <a:pt x="8606" y="15267"/>
                </a:cubicBezTo>
                <a:cubicBezTo>
                  <a:pt x="8637" y="15502"/>
                  <a:pt x="8496" y="15832"/>
                  <a:pt x="8323" y="15957"/>
                </a:cubicBezTo>
                <a:cubicBezTo>
                  <a:pt x="7775" y="16333"/>
                  <a:pt x="7132" y="16474"/>
                  <a:pt x="6458" y="16333"/>
                </a:cubicBezTo>
                <a:cubicBezTo>
                  <a:pt x="5721" y="16192"/>
                  <a:pt x="4969" y="16098"/>
                  <a:pt x="4091" y="15957"/>
                </a:cubicBezTo>
                <a:cubicBezTo>
                  <a:pt x="3793" y="17148"/>
                  <a:pt x="3496" y="18261"/>
                  <a:pt x="3214" y="19390"/>
                </a:cubicBezTo>
                <a:cubicBezTo>
                  <a:pt x="3088" y="19860"/>
                  <a:pt x="2947" y="20252"/>
                  <a:pt x="2226" y="20048"/>
                </a:cubicBezTo>
                <a:cubicBezTo>
                  <a:pt x="2398" y="18590"/>
                  <a:pt x="2853" y="17211"/>
                  <a:pt x="3496" y="15753"/>
                </a:cubicBezTo>
                <a:cubicBezTo>
                  <a:pt x="2916" y="15628"/>
                  <a:pt x="2430" y="15550"/>
                  <a:pt x="1960" y="15377"/>
                </a:cubicBezTo>
                <a:cubicBezTo>
                  <a:pt x="1474" y="15220"/>
                  <a:pt x="1003" y="15017"/>
                  <a:pt x="580" y="14734"/>
                </a:cubicBezTo>
                <a:cubicBezTo>
                  <a:pt x="345" y="14562"/>
                  <a:pt x="0" y="14186"/>
                  <a:pt x="0" y="13841"/>
                </a:cubicBezTo>
                <a:cubicBezTo>
                  <a:pt x="298" y="12916"/>
                  <a:pt x="2540" y="14343"/>
                  <a:pt x="3684" y="14923"/>
                </a:cubicBezTo>
                <a:cubicBezTo>
                  <a:pt x="4060" y="13982"/>
                  <a:pt x="4452" y="13042"/>
                  <a:pt x="4859" y="12038"/>
                </a:cubicBezTo>
                <a:cubicBezTo>
                  <a:pt x="4420" y="11803"/>
                  <a:pt x="3966" y="11584"/>
                  <a:pt x="3543" y="11302"/>
                </a:cubicBezTo>
                <a:cubicBezTo>
                  <a:pt x="3151" y="11035"/>
                  <a:pt x="2806" y="10706"/>
                  <a:pt x="2461" y="10361"/>
                </a:cubicBezTo>
                <a:cubicBezTo>
                  <a:pt x="2148" y="10048"/>
                  <a:pt x="2132" y="9672"/>
                  <a:pt x="2414" y="9342"/>
                </a:cubicBezTo>
                <a:cubicBezTo>
                  <a:pt x="2696" y="9029"/>
                  <a:pt x="3072" y="9123"/>
                  <a:pt x="3355" y="9327"/>
                </a:cubicBezTo>
                <a:cubicBezTo>
                  <a:pt x="3919" y="9734"/>
                  <a:pt x="4436" y="10189"/>
                  <a:pt x="4969" y="10628"/>
                </a:cubicBezTo>
                <a:cubicBezTo>
                  <a:pt x="5126" y="10753"/>
                  <a:pt x="5251" y="10910"/>
                  <a:pt x="5439" y="11082"/>
                </a:cubicBezTo>
                <a:cubicBezTo>
                  <a:pt x="5941" y="10189"/>
                  <a:pt x="6411" y="9358"/>
                  <a:pt x="6897" y="8480"/>
                </a:cubicBezTo>
                <a:cubicBezTo>
                  <a:pt x="6364" y="7916"/>
                  <a:pt x="5800" y="7383"/>
                  <a:pt x="5298" y="6803"/>
                </a:cubicBezTo>
                <a:cubicBezTo>
                  <a:pt x="5079" y="6552"/>
                  <a:pt x="4922" y="6223"/>
                  <a:pt x="4781" y="5910"/>
                </a:cubicBezTo>
                <a:cubicBezTo>
                  <a:pt x="4577" y="5471"/>
                  <a:pt x="4781" y="5095"/>
                  <a:pt x="5079" y="4797"/>
                </a:cubicBezTo>
                <a:cubicBezTo>
                  <a:pt x="5408" y="4468"/>
                  <a:pt x="5831" y="4577"/>
                  <a:pt x="6113" y="4860"/>
                </a:cubicBezTo>
                <a:cubicBezTo>
                  <a:pt x="6568" y="5314"/>
                  <a:pt x="6991" y="5800"/>
                  <a:pt x="7399" y="6317"/>
                </a:cubicBezTo>
                <a:cubicBezTo>
                  <a:pt x="7571" y="6552"/>
                  <a:pt x="7665" y="6866"/>
                  <a:pt x="7884" y="7289"/>
                </a:cubicBezTo>
                <a:cubicBezTo>
                  <a:pt x="8496" y="6599"/>
                  <a:pt x="9060" y="5988"/>
                  <a:pt x="9577" y="5330"/>
                </a:cubicBezTo>
                <a:cubicBezTo>
                  <a:pt x="9687" y="5189"/>
                  <a:pt x="9656" y="4875"/>
                  <a:pt x="9609" y="4656"/>
                </a:cubicBezTo>
                <a:cubicBezTo>
                  <a:pt x="9530" y="4186"/>
                  <a:pt x="9327" y="3731"/>
                  <a:pt x="9295" y="3245"/>
                </a:cubicBezTo>
                <a:cubicBezTo>
                  <a:pt x="9264" y="2744"/>
                  <a:pt x="9280" y="2226"/>
                  <a:pt x="9389" y="1740"/>
                </a:cubicBezTo>
                <a:cubicBezTo>
                  <a:pt x="9530" y="1176"/>
                  <a:pt x="9938" y="1113"/>
                  <a:pt x="10251" y="1599"/>
                </a:cubicBezTo>
                <a:cubicBezTo>
                  <a:pt x="10486" y="1960"/>
                  <a:pt x="10612" y="2399"/>
                  <a:pt x="10722" y="2822"/>
                </a:cubicBezTo>
                <a:cubicBezTo>
                  <a:pt x="10816" y="3182"/>
                  <a:pt x="10800" y="3574"/>
                  <a:pt x="10847" y="4013"/>
                </a:cubicBezTo>
                <a:close/>
              </a:path>
            </a:pathLst>
          </a:custGeom>
          <a:solidFill>
            <a:srgbClr val="95C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1" name="Google Shape;4971;p55"/>
          <p:cNvGrpSpPr/>
          <p:nvPr/>
        </p:nvGrpSpPr>
        <p:grpSpPr>
          <a:xfrm>
            <a:off x="4542375" y="2682504"/>
            <a:ext cx="300733" cy="112259"/>
            <a:chOff x="3992159" y="2526798"/>
            <a:chExt cx="237828" cy="88778"/>
          </a:xfrm>
        </p:grpSpPr>
        <p:sp>
          <p:nvSpPr>
            <p:cNvPr id="4972" name="Google Shape;4972;p55"/>
            <p:cNvSpPr/>
            <p:nvPr/>
          </p:nvSpPr>
          <p:spPr>
            <a:xfrm>
              <a:off x="3992159" y="2533731"/>
              <a:ext cx="27444" cy="61001"/>
            </a:xfrm>
            <a:custGeom>
              <a:avLst/>
              <a:gdLst/>
              <a:ahLst/>
              <a:cxnLst/>
              <a:rect l="l" t="t" r="r" b="b"/>
              <a:pathLst>
                <a:path w="1239" h="2754" extrusionOk="0">
                  <a:moveTo>
                    <a:pt x="561" y="1"/>
                  </a:moveTo>
                  <a:cubicBezTo>
                    <a:pt x="519" y="1"/>
                    <a:pt x="478" y="5"/>
                    <a:pt x="439" y="15"/>
                  </a:cubicBezTo>
                  <a:cubicBezTo>
                    <a:pt x="125" y="109"/>
                    <a:pt x="0" y="406"/>
                    <a:pt x="47" y="689"/>
                  </a:cubicBezTo>
                  <a:cubicBezTo>
                    <a:pt x="125" y="1206"/>
                    <a:pt x="141" y="1707"/>
                    <a:pt x="141" y="2225"/>
                  </a:cubicBezTo>
                  <a:cubicBezTo>
                    <a:pt x="141" y="2577"/>
                    <a:pt x="415" y="2754"/>
                    <a:pt x="690" y="2754"/>
                  </a:cubicBezTo>
                  <a:cubicBezTo>
                    <a:pt x="964" y="2754"/>
                    <a:pt x="1238" y="2577"/>
                    <a:pt x="1238" y="2225"/>
                  </a:cubicBezTo>
                  <a:cubicBezTo>
                    <a:pt x="1238" y="1613"/>
                    <a:pt x="1207" y="1002"/>
                    <a:pt x="1113" y="406"/>
                  </a:cubicBezTo>
                  <a:cubicBezTo>
                    <a:pt x="1073" y="152"/>
                    <a:pt x="804" y="1"/>
                    <a:pt x="561" y="1"/>
                  </a:cubicBezTo>
                  <a:close/>
                </a:path>
              </a:pathLst>
            </a:custGeom>
            <a:solidFill>
              <a:srgbClr val="75A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55"/>
            <p:cNvSpPr/>
            <p:nvPr/>
          </p:nvSpPr>
          <p:spPr>
            <a:xfrm>
              <a:off x="4047690" y="2559292"/>
              <a:ext cx="27466" cy="56283"/>
            </a:xfrm>
            <a:custGeom>
              <a:avLst/>
              <a:gdLst/>
              <a:ahLst/>
              <a:cxnLst/>
              <a:rect l="l" t="t" r="r" b="b"/>
              <a:pathLst>
                <a:path w="1240" h="2541" extrusionOk="0">
                  <a:moveTo>
                    <a:pt x="583" y="0"/>
                  </a:moveTo>
                  <a:cubicBezTo>
                    <a:pt x="534" y="0"/>
                    <a:pt x="486" y="7"/>
                    <a:pt x="440" y="20"/>
                  </a:cubicBezTo>
                  <a:cubicBezTo>
                    <a:pt x="126" y="99"/>
                    <a:pt x="1" y="397"/>
                    <a:pt x="48" y="694"/>
                  </a:cubicBezTo>
                  <a:cubicBezTo>
                    <a:pt x="142" y="1133"/>
                    <a:pt x="142" y="1572"/>
                    <a:pt x="142" y="2011"/>
                  </a:cubicBezTo>
                  <a:cubicBezTo>
                    <a:pt x="142" y="2364"/>
                    <a:pt x="416" y="2540"/>
                    <a:pt x="691" y="2540"/>
                  </a:cubicBezTo>
                  <a:cubicBezTo>
                    <a:pt x="965" y="2540"/>
                    <a:pt x="1239" y="2364"/>
                    <a:pt x="1239" y="2011"/>
                  </a:cubicBezTo>
                  <a:cubicBezTo>
                    <a:pt x="1239" y="1462"/>
                    <a:pt x="1208" y="930"/>
                    <a:pt x="1114" y="397"/>
                  </a:cubicBezTo>
                  <a:cubicBezTo>
                    <a:pt x="1062" y="150"/>
                    <a:pt x="817" y="0"/>
                    <a:pt x="583" y="0"/>
                  </a:cubicBezTo>
                  <a:close/>
                </a:path>
              </a:pathLst>
            </a:custGeom>
            <a:solidFill>
              <a:srgbClr val="75A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55"/>
            <p:cNvSpPr/>
            <p:nvPr/>
          </p:nvSpPr>
          <p:spPr>
            <a:xfrm>
              <a:off x="4096310" y="2526798"/>
              <a:ext cx="27444" cy="58565"/>
            </a:xfrm>
            <a:custGeom>
              <a:avLst/>
              <a:gdLst/>
              <a:ahLst/>
              <a:cxnLst/>
              <a:rect l="l" t="t" r="r" b="b"/>
              <a:pathLst>
                <a:path w="1239" h="2644" extrusionOk="0">
                  <a:moveTo>
                    <a:pt x="560" y="0"/>
                  </a:moveTo>
                  <a:cubicBezTo>
                    <a:pt x="519" y="0"/>
                    <a:pt x="478" y="5"/>
                    <a:pt x="439" y="14"/>
                  </a:cubicBezTo>
                  <a:cubicBezTo>
                    <a:pt x="126" y="108"/>
                    <a:pt x="0" y="406"/>
                    <a:pt x="47" y="688"/>
                  </a:cubicBezTo>
                  <a:cubicBezTo>
                    <a:pt x="141" y="1158"/>
                    <a:pt x="141" y="1644"/>
                    <a:pt x="141" y="2114"/>
                  </a:cubicBezTo>
                  <a:cubicBezTo>
                    <a:pt x="141" y="2467"/>
                    <a:pt x="416" y="2643"/>
                    <a:pt x="690" y="2643"/>
                  </a:cubicBezTo>
                  <a:cubicBezTo>
                    <a:pt x="964" y="2643"/>
                    <a:pt x="1239" y="2467"/>
                    <a:pt x="1239" y="2114"/>
                  </a:cubicBezTo>
                  <a:cubicBezTo>
                    <a:pt x="1239" y="1534"/>
                    <a:pt x="1223" y="970"/>
                    <a:pt x="1113" y="406"/>
                  </a:cubicBezTo>
                  <a:cubicBezTo>
                    <a:pt x="1060" y="152"/>
                    <a:pt x="801" y="0"/>
                    <a:pt x="560" y="0"/>
                  </a:cubicBezTo>
                  <a:close/>
                </a:path>
              </a:pathLst>
            </a:custGeom>
            <a:solidFill>
              <a:srgbClr val="75A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5"/>
            <p:cNvSpPr/>
            <p:nvPr/>
          </p:nvSpPr>
          <p:spPr>
            <a:xfrm>
              <a:off x="4146304" y="2561707"/>
              <a:ext cx="28153" cy="51432"/>
            </a:xfrm>
            <a:custGeom>
              <a:avLst/>
              <a:gdLst/>
              <a:ahLst/>
              <a:cxnLst/>
              <a:rect l="l" t="t" r="r" b="b"/>
              <a:pathLst>
                <a:path w="1271" h="2322" extrusionOk="0">
                  <a:moveTo>
                    <a:pt x="663" y="0"/>
                  </a:moveTo>
                  <a:cubicBezTo>
                    <a:pt x="339" y="0"/>
                    <a:pt x="1" y="267"/>
                    <a:pt x="94" y="679"/>
                  </a:cubicBezTo>
                  <a:cubicBezTo>
                    <a:pt x="173" y="1056"/>
                    <a:pt x="173" y="1416"/>
                    <a:pt x="173" y="1792"/>
                  </a:cubicBezTo>
                  <a:cubicBezTo>
                    <a:pt x="173" y="2145"/>
                    <a:pt x="447" y="2321"/>
                    <a:pt x="721" y="2321"/>
                  </a:cubicBezTo>
                  <a:cubicBezTo>
                    <a:pt x="996" y="2321"/>
                    <a:pt x="1270" y="2145"/>
                    <a:pt x="1270" y="1792"/>
                  </a:cubicBezTo>
                  <a:cubicBezTo>
                    <a:pt x="1270" y="1322"/>
                    <a:pt x="1254" y="852"/>
                    <a:pt x="1160" y="397"/>
                  </a:cubicBezTo>
                  <a:cubicBezTo>
                    <a:pt x="1091" y="120"/>
                    <a:pt x="880" y="0"/>
                    <a:pt x="663" y="0"/>
                  </a:cubicBezTo>
                  <a:close/>
                </a:path>
              </a:pathLst>
            </a:custGeom>
            <a:solidFill>
              <a:srgbClr val="75A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5"/>
            <p:cNvSpPr/>
            <p:nvPr/>
          </p:nvSpPr>
          <p:spPr>
            <a:xfrm>
              <a:off x="4205666" y="2547575"/>
              <a:ext cx="24321" cy="42727"/>
            </a:xfrm>
            <a:custGeom>
              <a:avLst/>
              <a:gdLst/>
              <a:ahLst/>
              <a:cxnLst/>
              <a:rect l="l" t="t" r="r" b="b"/>
              <a:pathLst>
                <a:path w="1098" h="1929" extrusionOk="0">
                  <a:moveTo>
                    <a:pt x="549" y="1"/>
                  </a:moveTo>
                  <a:cubicBezTo>
                    <a:pt x="252" y="1"/>
                    <a:pt x="1" y="252"/>
                    <a:pt x="1" y="549"/>
                  </a:cubicBezTo>
                  <a:lnTo>
                    <a:pt x="1" y="1380"/>
                  </a:lnTo>
                  <a:cubicBezTo>
                    <a:pt x="1" y="1678"/>
                    <a:pt x="252" y="1929"/>
                    <a:pt x="549" y="1929"/>
                  </a:cubicBezTo>
                  <a:cubicBezTo>
                    <a:pt x="863" y="1929"/>
                    <a:pt x="1098" y="1678"/>
                    <a:pt x="1098" y="1380"/>
                  </a:cubicBezTo>
                  <a:lnTo>
                    <a:pt x="1098" y="549"/>
                  </a:lnTo>
                  <a:cubicBezTo>
                    <a:pt x="1098" y="252"/>
                    <a:pt x="863" y="1"/>
                    <a:pt x="549" y="1"/>
                  </a:cubicBezTo>
                  <a:close/>
                </a:path>
              </a:pathLst>
            </a:custGeom>
            <a:solidFill>
              <a:srgbClr val="75A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55"/>
          <p:cNvGrpSpPr/>
          <p:nvPr/>
        </p:nvGrpSpPr>
        <p:grpSpPr>
          <a:xfrm>
            <a:off x="3545093" y="1512711"/>
            <a:ext cx="367479" cy="115593"/>
            <a:chOff x="2875842" y="1677751"/>
            <a:chExt cx="290612" cy="91414"/>
          </a:xfrm>
        </p:grpSpPr>
        <p:sp>
          <p:nvSpPr>
            <p:cNvPr id="4978" name="Google Shape;4978;p55"/>
            <p:cNvSpPr/>
            <p:nvPr/>
          </p:nvSpPr>
          <p:spPr>
            <a:xfrm>
              <a:off x="2928604" y="1684662"/>
              <a:ext cx="27289" cy="60802"/>
            </a:xfrm>
            <a:custGeom>
              <a:avLst/>
              <a:gdLst/>
              <a:ahLst/>
              <a:cxnLst/>
              <a:rect l="l" t="t" r="r" b="b"/>
              <a:pathLst>
                <a:path w="1232" h="2745" extrusionOk="0">
                  <a:moveTo>
                    <a:pt x="578" y="1"/>
                  </a:moveTo>
                  <a:cubicBezTo>
                    <a:pt x="530" y="1"/>
                    <a:pt x="483" y="7"/>
                    <a:pt x="440" y="21"/>
                  </a:cubicBezTo>
                  <a:cubicBezTo>
                    <a:pt x="126" y="99"/>
                    <a:pt x="1" y="397"/>
                    <a:pt x="48" y="695"/>
                  </a:cubicBezTo>
                  <a:cubicBezTo>
                    <a:pt x="126" y="1196"/>
                    <a:pt x="126" y="1714"/>
                    <a:pt x="126" y="2215"/>
                  </a:cubicBezTo>
                  <a:cubicBezTo>
                    <a:pt x="134" y="2568"/>
                    <a:pt x="412" y="2744"/>
                    <a:pt x="687" y="2744"/>
                  </a:cubicBezTo>
                  <a:cubicBezTo>
                    <a:pt x="961" y="2744"/>
                    <a:pt x="1231" y="2568"/>
                    <a:pt x="1223" y="2215"/>
                  </a:cubicBezTo>
                  <a:cubicBezTo>
                    <a:pt x="1223" y="1604"/>
                    <a:pt x="1208" y="1008"/>
                    <a:pt x="1114" y="397"/>
                  </a:cubicBezTo>
                  <a:cubicBezTo>
                    <a:pt x="1075" y="151"/>
                    <a:pt x="810" y="1"/>
                    <a:pt x="578" y="1"/>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5"/>
            <p:cNvSpPr/>
            <p:nvPr/>
          </p:nvSpPr>
          <p:spPr>
            <a:xfrm>
              <a:off x="2984157" y="1710046"/>
              <a:ext cx="27112" cy="56239"/>
            </a:xfrm>
            <a:custGeom>
              <a:avLst/>
              <a:gdLst/>
              <a:ahLst/>
              <a:cxnLst/>
              <a:rect l="l" t="t" r="r" b="b"/>
              <a:pathLst>
                <a:path w="1224" h="2539" extrusionOk="0">
                  <a:moveTo>
                    <a:pt x="574" y="0"/>
                  </a:moveTo>
                  <a:cubicBezTo>
                    <a:pt x="528" y="0"/>
                    <a:pt x="483" y="6"/>
                    <a:pt x="440" y="19"/>
                  </a:cubicBezTo>
                  <a:cubicBezTo>
                    <a:pt x="126" y="113"/>
                    <a:pt x="1" y="411"/>
                    <a:pt x="48" y="693"/>
                  </a:cubicBezTo>
                  <a:cubicBezTo>
                    <a:pt x="126" y="1132"/>
                    <a:pt x="126" y="1571"/>
                    <a:pt x="126" y="2010"/>
                  </a:cubicBezTo>
                  <a:cubicBezTo>
                    <a:pt x="126" y="2362"/>
                    <a:pt x="400" y="2539"/>
                    <a:pt x="675" y="2539"/>
                  </a:cubicBezTo>
                  <a:cubicBezTo>
                    <a:pt x="949" y="2539"/>
                    <a:pt x="1223" y="2362"/>
                    <a:pt x="1223" y="2010"/>
                  </a:cubicBezTo>
                  <a:cubicBezTo>
                    <a:pt x="1223" y="1477"/>
                    <a:pt x="1208" y="944"/>
                    <a:pt x="1114" y="411"/>
                  </a:cubicBezTo>
                  <a:cubicBezTo>
                    <a:pt x="1061" y="162"/>
                    <a:pt x="811" y="0"/>
                    <a:pt x="574" y="0"/>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55"/>
            <p:cNvSpPr/>
            <p:nvPr/>
          </p:nvSpPr>
          <p:spPr>
            <a:xfrm>
              <a:off x="3032777" y="1677751"/>
              <a:ext cx="27267" cy="58675"/>
            </a:xfrm>
            <a:custGeom>
              <a:avLst/>
              <a:gdLst/>
              <a:ahLst/>
              <a:cxnLst/>
              <a:rect l="l" t="t" r="r" b="b"/>
              <a:pathLst>
                <a:path w="1231" h="2649" extrusionOk="0">
                  <a:moveTo>
                    <a:pt x="575" y="0"/>
                  </a:moveTo>
                  <a:cubicBezTo>
                    <a:pt x="528" y="0"/>
                    <a:pt x="483" y="7"/>
                    <a:pt x="439" y="19"/>
                  </a:cubicBezTo>
                  <a:cubicBezTo>
                    <a:pt x="125" y="98"/>
                    <a:pt x="0" y="396"/>
                    <a:pt x="47" y="693"/>
                  </a:cubicBezTo>
                  <a:cubicBezTo>
                    <a:pt x="141" y="1164"/>
                    <a:pt x="125" y="1634"/>
                    <a:pt x="125" y="2120"/>
                  </a:cubicBezTo>
                  <a:cubicBezTo>
                    <a:pt x="133" y="2472"/>
                    <a:pt x="412" y="2649"/>
                    <a:pt x="686" y="2649"/>
                  </a:cubicBezTo>
                  <a:cubicBezTo>
                    <a:pt x="960" y="2649"/>
                    <a:pt x="1230" y="2472"/>
                    <a:pt x="1223" y="2120"/>
                  </a:cubicBezTo>
                  <a:cubicBezTo>
                    <a:pt x="1223" y="1540"/>
                    <a:pt x="1207" y="976"/>
                    <a:pt x="1113" y="396"/>
                  </a:cubicBezTo>
                  <a:cubicBezTo>
                    <a:pt x="1061" y="160"/>
                    <a:pt x="811" y="0"/>
                    <a:pt x="575" y="0"/>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55"/>
            <p:cNvSpPr/>
            <p:nvPr/>
          </p:nvSpPr>
          <p:spPr>
            <a:xfrm>
              <a:off x="3082749" y="1712549"/>
              <a:ext cx="28153" cy="51654"/>
            </a:xfrm>
            <a:custGeom>
              <a:avLst/>
              <a:gdLst/>
              <a:ahLst/>
              <a:cxnLst/>
              <a:rect l="l" t="t" r="r" b="b"/>
              <a:pathLst>
                <a:path w="1271" h="2332" extrusionOk="0">
                  <a:moveTo>
                    <a:pt x="668" y="0"/>
                  </a:moveTo>
                  <a:cubicBezTo>
                    <a:pt x="345" y="0"/>
                    <a:pt x="1" y="274"/>
                    <a:pt x="95" y="690"/>
                  </a:cubicBezTo>
                  <a:cubicBezTo>
                    <a:pt x="174" y="1050"/>
                    <a:pt x="174" y="1426"/>
                    <a:pt x="174" y="1803"/>
                  </a:cubicBezTo>
                  <a:cubicBezTo>
                    <a:pt x="174" y="2155"/>
                    <a:pt x="448" y="2332"/>
                    <a:pt x="722" y="2332"/>
                  </a:cubicBezTo>
                  <a:cubicBezTo>
                    <a:pt x="996" y="2332"/>
                    <a:pt x="1271" y="2155"/>
                    <a:pt x="1271" y="1803"/>
                  </a:cubicBezTo>
                  <a:cubicBezTo>
                    <a:pt x="1271" y="1332"/>
                    <a:pt x="1255" y="862"/>
                    <a:pt x="1145" y="392"/>
                  </a:cubicBezTo>
                  <a:cubicBezTo>
                    <a:pt x="1083" y="118"/>
                    <a:pt x="880" y="0"/>
                    <a:pt x="668" y="0"/>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5"/>
            <p:cNvSpPr/>
            <p:nvPr/>
          </p:nvSpPr>
          <p:spPr>
            <a:xfrm>
              <a:off x="2875842" y="1726437"/>
              <a:ext cx="24321" cy="42727"/>
            </a:xfrm>
            <a:custGeom>
              <a:avLst/>
              <a:gdLst/>
              <a:ahLst/>
              <a:cxnLst/>
              <a:rect l="l" t="t" r="r" b="b"/>
              <a:pathLst>
                <a:path w="1098" h="1929" extrusionOk="0">
                  <a:moveTo>
                    <a:pt x="549" y="0"/>
                  </a:moveTo>
                  <a:cubicBezTo>
                    <a:pt x="251" y="0"/>
                    <a:pt x="0" y="251"/>
                    <a:pt x="0" y="549"/>
                  </a:cubicBezTo>
                  <a:lnTo>
                    <a:pt x="0" y="1379"/>
                  </a:lnTo>
                  <a:cubicBezTo>
                    <a:pt x="0" y="1677"/>
                    <a:pt x="251" y="1928"/>
                    <a:pt x="549" y="1928"/>
                  </a:cubicBezTo>
                  <a:cubicBezTo>
                    <a:pt x="862" y="1928"/>
                    <a:pt x="1097" y="1677"/>
                    <a:pt x="1097" y="1379"/>
                  </a:cubicBezTo>
                  <a:lnTo>
                    <a:pt x="1097" y="549"/>
                  </a:lnTo>
                  <a:cubicBezTo>
                    <a:pt x="1097" y="251"/>
                    <a:pt x="862" y="0"/>
                    <a:pt x="549" y="0"/>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55"/>
            <p:cNvSpPr/>
            <p:nvPr/>
          </p:nvSpPr>
          <p:spPr>
            <a:xfrm>
              <a:off x="3142134" y="1698661"/>
              <a:ext cx="24321" cy="42727"/>
            </a:xfrm>
            <a:custGeom>
              <a:avLst/>
              <a:gdLst/>
              <a:ahLst/>
              <a:cxnLst/>
              <a:rect l="l" t="t" r="r" b="b"/>
              <a:pathLst>
                <a:path w="1098" h="1929" extrusionOk="0">
                  <a:moveTo>
                    <a:pt x="549" y="0"/>
                  </a:moveTo>
                  <a:cubicBezTo>
                    <a:pt x="251" y="0"/>
                    <a:pt x="0" y="251"/>
                    <a:pt x="0" y="549"/>
                  </a:cubicBezTo>
                  <a:lnTo>
                    <a:pt x="0" y="1379"/>
                  </a:lnTo>
                  <a:cubicBezTo>
                    <a:pt x="0" y="1677"/>
                    <a:pt x="251" y="1928"/>
                    <a:pt x="549" y="1928"/>
                  </a:cubicBezTo>
                  <a:cubicBezTo>
                    <a:pt x="847" y="1928"/>
                    <a:pt x="1098" y="1677"/>
                    <a:pt x="1098" y="1379"/>
                  </a:cubicBezTo>
                  <a:lnTo>
                    <a:pt x="1098" y="549"/>
                  </a:lnTo>
                  <a:cubicBezTo>
                    <a:pt x="1098" y="251"/>
                    <a:pt x="847" y="0"/>
                    <a:pt x="549" y="0"/>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55"/>
          <p:cNvGrpSpPr/>
          <p:nvPr/>
        </p:nvGrpSpPr>
        <p:grpSpPr>
          <a:xfrm>
            <a:off x="6465475" y="3975954"/>
            <a:ext cx="306014" cy="96151"/>
            <a:chOff x="6465475" y="3975954"/>
            <a:chExt cx="306014" cy="96151"/>
          </a:xfrm>
        </p:grpSpPr>
        <p:sp>
          <p:nvSpPr>
            <p:cNvPr id="4985" name="Google Shape;4985;p55"/>
            <p:cNvSpPr/>
            <p:nvPr/>
          </p:nvSpPr>
          <p:spPr>
            <a:xfrm>
              <a:off x="6520790" y="3983376"/>
              <a:ext cx="28568" cy="64025"/>
            </a:xfrm>
            <a:custGeom>
              <a:avLst/>
              <a:gdLst/>
              <a:ahLst/>
              <a:cxnLst/>
              <a:rect l="l" t="t" r="r" b="b"/>
              <a:pathLst>
                <a:path w="1020" h="2286" extrusionOk="0">
                  <a:moveTo>
                    <a:pt x="480" y="1"/>
                  </a:moveTo>
                  <a:cubicBezTo>
                    <a:pt x="439" y="1"/>
                    <a:pt x="399" y="6"/>
                    <a:pt x="361" y="17"/>
                  </a:cubicBezTo>
                  <a:cubicBezTo>
                    <a:pt x="95" y="80"/>
                    <a:pt x="1" y="330"/>
                    <a:pt x="32" y="566"/>
                  </a:cubicBezTo>
                  <a:cubicBezTo>
                    <a:pt x="111" y="989"/>
                    <a:pt x="111" y="1412"/>
                    <a:pt x="111" y="1851"/>
                  </a:cubicBezTo>
                  <a:cubicBezTo>
                    <a:pt x="111" y="2141"/>
                    <a:pt x="338" y="2286"/>
                    <a:pt x="565" y="2286"/>
                  </a:cubicBezTo>
                  <a:cubicBezTo>
                    <a:pt x="792" y="2286"/>
                    <a:pt x="1020" y="2141"/>
                    <a:pt x="1020" y="1851"/>
                  </a:cubicBezTo>
                  <a:cubicBezTo>
                    <a:pt x="1020" y="1334"/>
                    <a:pt x="1004" y="832"/>
                    <a:pt x="926" y="330"/>
                  </a:cubicBezTo>
                  <a:cubicBezTo>
                    <a:pt x="887" y="123"/>
                    <a:pt x="676" y="1"/>
                    <a:pt x="480" y="1"/>
                  </a:cubicBezTo>
                  <a:close/>
                </a:path>
              </a:pathLst>
            </a:custGeom>
            <a:solidFill>
              <a:srgbClr val="75A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5"/>
            <p:cNvSpPr/>
            <p:nvPr/>
          </p:nvSpPr>
          <p:spPr>
            <a:xfrm>
              <a:off x="6579187" y="4010180"/>
              <a:ext cx="29016" cy="59180"/>
            </a:xfrm>
            <a:custGeom>
              <a:avLst/>
              <a:gdLst/>
              <a:ahLst/>
              <a:cxnLst/>
              <a:rect l="l" t="t" r="r" b="b"/>
              <a:pathLst>
                <a:path w="1036" h="2113" extrusionOk="0">
                  <a:moveTo>
                    <a:pt x="479" y="0"/>
                  </a:moveTo>
                  <a:cubicBezTo>
                    <a:pt x="439" y="0"/>
                    <a:pt x="399" y="5"/>
                    <a:pt x="361" y="16"/>
                  </a:cubicBezTo>
                  <a:cubicBezTo>
                    <a:pt x="110" y="79"/>
                    <a:pt x="1" y="330"/>
                    <a:pt x="48" y="580"/>
                  </a:cubicBezTo>
                  <a:cubicBezTo>
                    <a:pt x="110" y="941"/>
                    <a:pt x="110" y="1301"/>
                    <a:pt x="110" y="1678"/>
                  </a:cubicBezTo>
                  <a:cubicBezTo>
                    <a:pt x="110" y="1968"/>
                    <a:pt x="342" y="2113"/>
                    <a:pt x="573" y="2113"/>
                  </a:cubicBezTo>
                  <a:cubicBezTo>
                    <a:pt x="804" y="2113"/>
                    <a:pt x="1035" y="1968"/>
                    <a:pt x="1035" y="1678"/>
                  </a:cubicBezTo>
                  <a:cubicBezTo>
                    <a:pt x="1035" y="1223"/>
                    <a:pt x="1004" y="768"/>
                    <a:pt x="925" y="330"/>
                  </a:cubicBezTo>
                  <a:cubicBezTo>
                    <a:pt x="886" y="122"/>
                    <a:pt x="675" y="0"/>
                    <a:pt x="479" y="0"/>
                  </a:cubicBezTo>
                  <a:close/>
                </a:path>
              </a:pathLst>
            </a:custGeom>
            <a:solidFill>
              <a:srgbClr val="75A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55"/>
            <p:cNvSpPr/>
            <p:nvPr/>
          </p:nvSpPr>
          <p:spPr>
            <a:xfrm>
              <a:off x="6630105" y="3975954"/>
              <a:ext cx="29016" cy="61701"/>
            </a:xfrm>
            <a:custGeom>
              <a:avLst/>
              <a:gdLst/>
              <a:ahLst/>
              <a:cxnLst/>
              <a:rect l="l" t="t" r="r" b="b"/>
              <a:pathLst>
                <a:path w="1036" h="2203" extrusionOk="0">
                  <a:moveTo>
                    <a:pt x="488" y="1"/>
                  </a:moveTo>
                  <a:cubicBezTo>
                    <a:pt x="450" y="1"/>
                    <a:pt x="412" y="5"/>
                    <a:pt x="377" y="16"/>
                  </a:cubicBezTo>
                  <a:cubicBezTo>
                    <a:pt x="111" y="78"/>
                    <a:pt x="1" y="329"/>
                    <a:pt x="48" y="580"/>
                  </a:cubicBezTo>
                  <a:cubicBezTo>
                    <a:pt x="126" y="972"/>
                    <a:pt x="126" y="1363"/>
                    <a:pt x="126" y="1755"/>
                  </a:cubicBezTo>
                  <a:cubicBezTo>
                    <a:pt x="126" y="2053"/>
                    <a:pt x="353" y="2202"/>
                    <a:pt x="581" y="2202"/>
                  </a:cubicBezTo>
                  <a:cubicBezTo>
                    <a:pt x="808" y="2202"/>
                    <a:pt x="1035" y="2053"/>
                    <a:pt x="1035" y="1755"/>
                  </a:cubicBezTo>
                  <a:cubicBezTo>
                    <a:pt x="1035" y="1285"/>
                    <a:pt x="1020" y="815"/>
                    <a:pt x="941" y="329"/>
                  </a:cubicBezTo>
                  <a:cubicBezTo>
                    <a:pt x="902" y="132"/>
                    <a:pt x="686" y="1"/>
                    <a:pt x="488" y="1"/>
                  </a:cubicBezTo>
                  <a:close/>
                </a:path>
              </a:pathLst>
            </a:custGeom>
            <a:solidFill>
              <a:srgbClr val="75A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5"/>
            <p:cNvSpPr/>
            <p:nvPr/>
          </p:nvSpPr>
          <p:spPr>
            <a:xfrm>
              <a:off x="6683040" y="4012785"/>
              <a:ext cx="29632" cy="54279"/>
            </a:xfrm>
            <a:custGeom>
              <a:avLst/>
              <a:gdLst/>
              <a:ahLst/>
              <a:cxnLst/>
              <a:rect l="l" t="t" r="r" b="b"/>
              <a:pathLst>
                <a:path w="1058" h="1938" extrusionOk="0">
                  <a:moveTo>
                    <a:pt x="555" y="0"/>
                  </a:moveTo>
                  <a:cubicBezTo>
                    <a:pt x="285" y="0"/>
                    <a:pt x="1" y="226"/>
                    <a:pt x="86" y="566"/>
                  </a:cubicBezTo>
                  <a:cubicBezTo>
                    <a:pt x="148" y="879"/>
                    <a:pt x="148" y="1177"/>
                    <a:pt x="148" y="1491"/>
                  </a:cubicBezTo>
                  <a:cubicBezTo>
                    <a:pt x="148" y="1788"/>
                    <a:pt x="376" y="1937"/>
                    <a:pt x="603" y="1937"/>
                  </a:cubicBezTo>
                  <a:cubicBezTo>
                    <a:pt x="830" y="1937"/>
                    <a:pt x="1058" y="1788"/>
                    <a:pt x="1058" y="1491"/>
                  </a:cubicBezTo>
                  <a:cubicBezTo>
                    <a:pt x="1058" y="1099"/>
                    <a:pt x="1058" y="707"/>
                    <a:pt x="964" y="331"/>
                  </a:cubicBezTo>
                  <a:cubicBezTo>
                    <a:pt x="907" y="100"/>
                    <a:pt x="734" y="0"/>
                    <a:pt x="555" y="0"/>
                  </a:cubicBezTo>
                  <a:close/>
                </a:path>
              </a:pathLst>
            </a:custGeom>
            <a:solidFill>
              <a:srgbClr val="75A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5"/>
            <p:cNvSpPr/>
            <p:nvPr/>
          </p:nvSpPr>
          <p:spPr>
            <a:xfrm>
              <a:off x="6465475" y="4027293"/>
              <a:ext cx="25515" cy="44812"/>
            </a:xfrm>
            <a:custGeom>
              <a:avLst/>
              <a:gdLst/>
              <a:ahLst/>
              <a:cxnLst/>
              <a:rect l="l" t="t" r="r" b="b"/>
              <a:pathLst>
                <a:path w="911" h="1600" extrusionOk="0">
                  <a:moveTo>
                    <a:pt x="455" y="1"/>
                  </a:moveTo>
                  <a:cubicBezTo>
                    <a:pt x="205" y="1"/>
                    <a:pt x="1" y="204"/>
                    <a:pt x="1" y="455"/>
                  </a:cubicBezTo>
                  <a:lnTo>
                    <a:pt x="1" y="1145"/>
                  </a:lnTo>
                  <a:cubicBezTo>
                    <a:pt x="1" y="1396"/>
                    <a:pt x="205" y="1600"/>
                    <a:pt x="455" y="1600"/>
                  </a:cubicBezTo>
                  <a:cubicBezTo>
                    <a:pt x="706" y="1600"/>
                    <a:pt x="910" y="1396"/>
                    <a:pt x="910" y="1145"/>
                  </a:cubicBezTo>
                  <a:lnTo>
                    <a:pt x="910" y="455"/>
                  </a:lnTo>
                  <a:cubicBezTo>
                    <a:pt x="910" y="204"/>
                    <a:pt x="706" y="1"/>
                    <a:pt x="455" y="1"/>
                  </a:cubicBezTo>
                  <a:close/>
                </a:path>
              </a:pathLst>
            </a:custGeom>
            <a:solidFill>
              <a:srgbClr val="75A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55"/>
            <p:cNvSpPr/>
            <p:nvPr/>
          </p:nvSpPr>
          <p:spPr>
            <a:xfrm>
              <a:off x="6745582" y="3997884"/>
              <a:ext cx="25907" cy="45232"/>
            </a:xfrm>
            <a:custGeom>
              <a:avLst/>
              <a:gdLst/>
              <a:ahLst/>
              <a:cxnLst/>
              <a:rect l="l" t="t" r="r" b="b"/>
              <a:pathLst>
                <a:path w="925" h="1615" extrusionOk="0">
                  <a:moveTo>
                    <a:pt x="470" y="1"/>
                  </a:moveTo>
                  <a:cubicBezTo>
                    <a:pt x="220" y="1"/>
                    <a:pt x="0" y="204"/>
                    <a:pt x="0" y="455"/>
                  </a:cubicBezTo>
                  <a:lnTo>
                    <a:pt x="0" y="1145"/>
                  </a:lnTo>
                  <a:cubicBezTo>
                    <a:pt x="0" y="1396"/>
                    <a:pt x="220" y="1615"/>
                    <a:pt x="470" y="1615"/>
                  </a:cubicBezTo>
                  <a:cubicBezTo>
                    <a:pt x="721" y="1615"/>
                    <a:pt x="925" y="1396"/>
                    <a:pt x="925" y="1145"/>
                  </a:cubicBezTo>
                  <a:lnTo>
                    <a:pt x="925" y="455"/>
                  </a:lnTo>
                  <a:cubicBezTo>
                    <a:pt x="925" y="204"/>
                    <a:pt x="721" y="1"/>
                    <a:pt x="470" y="1"/>
                  </a:cubicBezTo>
                  <a:close/>
                </a:path>
              </a:pathLst>
            </a:custGeom>
            <a:solidFill>
              <a:srgbClr val="75A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55"/>
          <p:cNvGrpSpPr/>
          <p:nvPr/>
        </p:nvGrpSpPr>
        <p:grpSpPr>
          <a:xfrm>
            <a:off x="1421039" y="3214991"/>
            <a:ext cx="306475" cy="96575"/>
            <a:chOff x="1480911" y="3232264"/>
            <a:chExt cx="242369" cy="76374"/>
          </a:xfrm>
        </p:grpSpPr>
        <p:sp>
          <p:nvSpPr>
            <p:cNvPr id="4992" name="Google Shape;4992;p55"/>
            <p:cNvSpPr/>
            <p:nvPr/>
          </p:nvSpPr>
          <p:spPr>
            <a:xfrm>
              <a:off x="1525012" y="3238156"/>
              <a:ext cx="22593" cy="50879"/>
            </a:xfrm>
            <a:custGeom>
              <a:avLst/>
              <a:gdLst/>
              <a:ahLst/>
              <a:cxnLst/>
              <a:rect l="l" t="t" r="r" b="b"/>
              <a:pathLst>
                <a:path w="1020" h="2297" extrusionOk="0">
                  <a:moveTo>
                    <a:pt x="471" y="1"/>
                  </a:moveTo>
                  <a:cubicBezTo>
                    <a:pt x="433" y="1"/>
                    <a:pt x="396" y="6"/>
                    <a:pt x="361" y="16"/>
                  </a:cubicBezTo>
                  <a:cubicBezTo>
                    <a:pt x="94" y="94"/>
                    <a:pt x="0" y="329"/>
                    <a:pt x="32" y="580"/>
                  </a:cubicBezTo>
                  <a:cubicBezTo>
                    <a:pt x="94" y="1003"/>
                    <a:pt x="110" y="1426"/>
                    <a:pt x="110" y="1850"/>
                  </a:cubicBezTo>
                  <a:cubicBezTo>
                    <a:pt x="110" y="2147"/>
                    <a:pt x="337" y="2296"/>
                    <a:pt x="565" y="2296"/>
                  </a:cubicBezTo>
                  <a:cubicBezTo>
                    <a:pt x="792" y="2296"/>
                    <a:pt x="1019" y="2147"/>
                    <a:pt x="1019" y="1850"/>
                  </a:cubicBezTo>
                  <a:cubicBezTo>
                    <a:pt x="1019" y="1332"/>
                    <a:pt x="1003" y="846"/>
                    <a:pt x="909" y="329"/>
                  </a:cubicBezTo>
                  <a:cubicBezTo>
                    <a:pt x="883" y="132"/>
                    <a:pt x="669" y="1"/>
                    <a:pt x="471" y="1"/>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5"/>
            <p:cNvSpPr/>
            <p:nvPr/>
          </p:nvSpPr>
          <p:spPr>
            <a:xfrm>
              <a:off x="1571174" y="3259332"/>
              <a:ext cx="22593" cy="47069"/>
            </a:xfrm>
            <a:custGeom>
              <a:avLst/>
              <a:gdLst/>
              <a:ahLst/>
              <a:cxnLst/>
              <a:rect l="l" t="t" r="r" b="b"/>
              <a:pathLst>
                <a:path w="1020" h="2125" extrusionOk="0">
                  <a:moveTo>
                    <a:pt x="472" y="1"/>
                  </a:moveTo>
                  <a:cubicBezTo>
                    <a:pt x="434" y="1"/>
                    <a:pt x="397" y="6"/>
                    <a:pt x="361" y="16"/>
                  </a:cubicBezTo>
                  <a:cubicBezTo>
                    <a:pt x="111" y="94"/>
                    <a:pt x="1" y="329"/>
                    <a:pt x="48" y="580"/>
                  </a:cubicBezTo>
                  <a:cubicBezTo>
                    <a:pt x="111" y="941"/>
                    <a:pt x="111" y="1301"/>
                    <a:pt x="111" y="1677"/>
                  </a:cubicBezTo>
                  <a:cubicBezTo>
                    <a:pt x="111" y="1975"/>
                    <a:pt x="338" y="2124"/>
                    <a:pt x="565" y="2124"/>
                  </a:cubicBezTo>
                  <a:cubicBezTo>
                    <a:pt x="793" y="2124"/>
                    <a:pt x="1020" y="1975"/>
                    <a:pt x="1020" y="1677"/>
                  </a:cubicBezTo>
                  <a:cubicBezTo>
                    <a:pt x="1020" y="1223"/>
                    <a:pt x="1004" y="784"/>
                    <a:pt x="926" y="329"/>
                  </a:cubicBezTo>
                  <a:cubicBezTo>
                    <a:pt x="886" y="132"/>
                    <a:pt x="670" y="1"/>
                    <a:pt x="472" y="1"/>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55"/>
            <p:cNvSpPr/>
            <p:nvPr/>
          </p:nvSpPr>
          <p:spPr>
            <a:xfrm>
              <a:off x="1611465" y="3232264"/>
              <a:ext cx="22925" cy="48863"/>
            </a:xfrm>
            <a:custGeom>
              <a:avLst/>
              <a:gdLst/>
              <a:ahLst/>
              <a:cxnLst/>
              <a:rect l="l" t="t" r="r" b="b"/>
              <a:pathLst>
                <a:path w="1035" h="2206" extrusionOk="0">
                  <a:moveTo>
                    <a:pt x="486" y="0"/>
                  </a:moveTo>
                  <a:cubicBezTo>
                    <a:pt x="448" y="0"/>
                    <a:pt x="411" y="5"/>
                    <a:pt x="376" y="15"/>
                  </a:cubicBezTo>
                  <a:cubicBezTo>
                    <a:pt x="110" y="94"/>
                    <a:pt x="0" y="344"/>
                    <a:pt x="47" y="580"/>
                  </a:cubicBezTo>
                  <a:cubicBezTo>
                    <a:pt x="126" y="971"/>
                    <a:pt x="126" y="1379"/>
                    <a:pt x="126" y="1771"/>
                  </a:cubicBezTo>
                  <a:cubicBezTo>
                    <a:pt x="126" y="2061"/>
                    <a:pt x="353" y="2206"/>
                    <a:pt x="580" y="2206"/>
                  </a:cubicBezTo>
                  <a:cubicBezTo>
                    <a:pt x="807" y="2206"/>
                    <a:pt x="1035" y="2061"/>
                    <a:pt x="1035" y="1771"/>
                  </a:cubicBezTo>
                  <a:cubicBezTo>
                    <a:pt x="1035" y="1285"/>
                    <a:pt x="1019" y="815"/>
                    <a:pt x="925" y="344"/>
                  </a:cubicBezTo>
                  <a:cubicBezTo>
                    <a:pt x="899" y="134"/>
                    <a:pt x="684" y="0"/>
                    <a:pt x="486" y="0"/>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55"/>
            <p:cNvSpPr/>
            <p:nvPr/>
          </p:nvSpPr>
          <p:spPr>
            <a:xfrm>
              <a:off x="1653174" y="3261414"/>
              <a:ext cx="23568" cy="42882"/>
            </a:xfrm>
            <a:custGeom>
              <a:avLst/>
              <a:gdLst/>
              <a:ahLst/>
              <a:cxnLst/>
              <a:rect l="l" t="t" r="r" b="b"/>
              <a:pathLst>
                <a:path w="1064" h="1936" extrusionOk="0">
                  <a:moveTo>
                    <a:pt x="563" y="0"/>
                  </a:moveTo>
                  <a:cubicBezTo>
                    <a:pt x="290" y="0"/>
                    <a:pt x="1" y="230"/>
                    <a:pt x="76" y="580"/>
                  </a:cubicBezTo>
                  <a:cubicBezTo>
                    <a:pt x="155" y="878"/>
                    <a:pt x="155" y="1191"/>
                    <a:pt x="155" y="1489"/>
                  </a:cubicBezTo>
                  <a:cubicBezTo>
                    <a:pt x="155" y="1787"/>
                    <a:pt x="382" y="1936"/>
                    <a:pt x="609" y="1936"/>
                  </a:cubicBezTo>
                  <a:cubicBezTo>
                    <a:pt x="837" y="1936"/>
                    <a:pt x="1064" y="1787"/>
                    <a:pt x="1064" y="1489"/>
                  </a:cubicBezTo>
                  <a:cubicBezTo>
                    <a:pt x="1064" y="1097"/>
                    <a:pt x="1048" y="721"/>
                    <a:pt x="970" y="329"/>
                  </a:cubicBezTo>
                  <a:cubicBezTo>
                    <a:pt x="914" y="99"/>
                    <a:pt x="742" y="0"/>
                    <a:pt x="563" y="0"/>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5"/>
            <p:cNvSpPr/>
            <p:nvPr/>
          </p:nvSpPr>
          <p:spPr>
            <a:xfrm>
              <a:off x="1480911" y="3272866"/>
              <a:ext cx="20511" cy="35772"/>
            </a:xfrm>
            <a:custGeom>
              <a:avLst/>
              <a:gdLst/>
              <a:ahLst/>
              <a:cxnLst/>
              <a:rect l="l" t="t" r="r" b="b"/>
              <a:pathLst>
                <a:path w="926" h="1615" extrusionOk="0">
                  <a:moveTo>
                    <a:pt x="471" y="0"/>
                  </a:moveTo>
                  <a:cubicBezTo>
                    <a:pt x="220" y="0"/>
                    <a:pt x="1" y="204"/>
                    <a:pt x="1" y="455"/>
                  </a:cubicBezTo>
                  <a:lnTo>
                    <a:pt x="1" y="1160"/>
                  </a:lnTo>
                  <a:cubicBezTo>
                    <a:pt x="1" y="1395"/>
                    <a:pt x="220" y="1615"/>
                    <a:pt x="471" y="1615"/>
                  </a:cubicBezTo>
                  <a:cubicBezTo>
                    <a:pt x="706" y="1615"/>
                    <a:pt x="925" y="1395"/>
                    <a:pt x="925" y="1160"/>
                  </a:cubicBezTo>
                  <a:lnTo>
                    <a:pt x="925" y="455"/>
                  </a:lnTo>
                  <a:cubicBezTo>
                    <a:pt x="925" y="204"/>
                    <a:pt x="706" y="0"/>
                    <a:pt x="471" y="0"/>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5"/>
            <p:cNvSpPr/>
            <p:nvPr/>
          </p:nvSpPr>
          <p:spPr>
            <a:xfrm>
              <a:off x="1702769" y="3249608"/>
              <a:ext cx="20511" cy="35772"/>
            </a:xfrm>
            <a:custGeom>
              <a:avLst/>
              <a:gdLst/>
              <a:ahLst/>
              <a:cxnLst/>
              <a:rect l="l" t="t" r="r" b="b"/>
              <a:pathLst>
                <a:path w="926" h="1615" extrusionOk="0">
                  <a:moveTo>
                    <a:pt x="455" y="0"/>
                  </a:moveTo>
                  <a:cubicBezTo>
                    <a:pt x="220" y="0"/>
                    <a:pt x="1" y="220"/>
                    <a:pt x="1" y="455"/>
                  </a:cubicBezTo>
                  <a:lnTo>
                    <a:pt x="1" y="1160"/>
                  </a:lnTo>
                  <a:cubicBezTo>
                    <a:pt x="1" y="1411"/>
                    <a:pt x="220" y="1615"/>
                    <a:pt x="455" y="1615"/>
                  </a:cubicBezTo>
                  <a:cubicBezTo>
                    <a:pt x="706" y="1615"/>
                    <a:pt x="925" y="1411"/>
                    <a:pt x="925" y="1160"/>
                  </a:cubicBezTo>
                  <a:lnTo>
                    <a:pt x="925" y="455"/>
                  </a:lnTo>
                  <a:cubicBezTo>
                    <a:pt x="925" y="220"/>
                    <a:pt x="706" y="0"/>
                    <a:pt x="455" y="0"/>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55"/>
          <p:cNvGrpSpPr/>
          <p:nvPr/>
        </p:nvGrpSpPr>
        <p:grpSpPr>
          <a:xfrm>
            <a:off x="4794593" y="3700745"/>
            <a:ext cx="317901" cy="453129"/>
            <a:chOff x="4200107" y="3309325"/>
            <a:chExt cx="251404" cy="358346"/>
          </a:xfrm>
        </p:grpSpPr>
        <p:sp>
          <p:nvSpPr>
            <p:cNvPr id="4999" name="Google Shape;4999;p55"/>
            <p:cNvSpPr/>
            <p:nvPr/>
          </p:nvSpPr>
          <p:spPr>
            <a:xfrm>
              <a:off x="4325455" y="3378767"/>
              <a:ext cx="126056" cy="49306"/>
            </a:xfrm>
            <a:custGeom>
              <a:avLst/>
              <a:gdLst/>
              <a:ahLst/>
              <a:cxnLst/>
              <a:rect l="l" t="t" r="r" b="b"/>
              <a:pathLst>
                <a:path w="5691" h="2226" extrusionOk="0">
                  <a:moveTo>
                    <a:pt x="5690" y="737"/>
                  </a:moveTo>
                  <a:cubicBezTo>
                    <a:pt x="3747" y="1630"/>
                    <a:pt x="1991" y="2226"/>
                    <a:pt x="0" y="1787"/>
                  </a:cubicBezTo>
                  <a:cubicBezTo>
                    <a:pt x="800" y="517"/>
                    <a:pt x="3370" y="0"/>
                    <a:pt x="5690" y="73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5"/>
            <p:cNvSpPr/>
            <p:nvPr/>
          </p:nvSpPr>
          <p:spPr>
            <a:xfrm>
              <a:off x="4325455" y="3378767"/>
              <a:ext cx="126056" cy="49306"/>
            </a:xfrm>
            <a:custGeom>
              <a:avLst/>
              <a:gdLst/>
              <a:ahLst/>
              <a:cxnLst/>
              <a:rect l="l" t="t" r="r" b="b"/>
              <a:pathLst>
                <a:path w="5691" h="2226" fill="none" extrusionOk="0">
                  <a:moveTo>
                    <a:pt x="5690" y="737"/>
                  </a:moveTo>
                  <a:cubicBezTo>
                    <a:pt x="3747" y="1630"/>
                    <a:pt x="1991" y="2226"/>
                    <a:pt x="0" y="1787"/>
                  </a:cubicBezTo>
                  <a:cubicBezTo>
                    <a:pt x="800" y="517"/>
                    <a:pt x="3370" y="0"/>
                    <a:pt x="5690" y="737"/>
                  </a:cubicBezTo>
                  <a:close/>
                </a:path>
              </a:pathLst>
            </a:custGeom>
            <a:solidFill>
              <a:schemeClr val="accent4"/>
            </a:solidFill>
            <a:ln w="66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5"/>
            <p:cNvSpPr/>
            <p:nvPr/>
          </p:nvSpPr>
          <p:spPr>
            <a:xfrm>
              <a:off x="4200107" y="3365920"/>
              <a:ext cx="96906" cy="52097"/>
            </a:xfrm>
            <a:custGeom>
              <a:avLst/>
              <a:gdLst/>
              <a:ahLst/>
              <a:cxnLst/>
              <a:rect l="l" t="t" r="r" b="b"/>
              <a:pathLst>
                <a:path w="4375" h="2352" extrusionOk="0">
                  <a:moveTo>
                    <a:pt x="1" y="141"/>
                  </a:moveTo>
                  <a:cubicBezTo>
                    <a:pt x="2054" y="0"/>
                    <a:pt x="3920" y="956"/>
                    <a:pt x="4374" y="2351"/>
                  </a:cubicBezTo>
                  <a:cubicBezTo>
                    <a:pt x="2572" y="2351"/>
                    <a:pt x="1208" y="1615"/>
                    <a:pt x="1" y="14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55"/>
            <p:cNvSpPr/>
            <p:nvPr/>
          </p:nvSpPr>
          <p:spPr>
            <a:xfrm>
              <a:off x="4200107" y="3365920"/>
              <a:ext cx="96906" cy="52097"/>
            </a:xfrm>
            <a:custGeom>
              <a:avLst/>
              <a:gdLst/>
              <a:ahLst/>
              <a:cxnLst/>
              <a:rect l="l" t="t" r="r" b="b"/>
              <a:pathLst>
                <a:path w="4375" h="2352" fill="none" extrusionOk="0">
                  <a:moveTo>
                    <a:pt x="1" y="141"/>
                  </a:moveTo>
                  <a:cubicBezTo>
                    <a:pt x="2054" y="0"/>
                    <a:pt x="3920" y="956"/>
                    <a:pt x="4374" y="2351"/>
                  </a:cubicBezTo>
                  <a:cubicBezTo>
                    <a:pt x="2572" y="2351"/>
                    <a:pt x="1208" y="1615"/>
                    <a:pt x="1" y="141"/>
                  </a:cubicBezTo>
                  <a:close/>
                </a:path>
              </a:pathLst>
            </a:custGeom>
            <a:solidFill>
              <a:schemeClr val="accent4"/>
            </a:solidFill>
            <a:ln w="66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5"/>
            <p:cNvSpPr/>
            <p:nvPr/>
          </p:nvSpPr>
          <p:spPr>
            <a:xfrm>
              <a:off x="4298720" y="3309325"/>
              <a:ext cx="39250" cy="101735"/>
            </a:xfrm>
            <a:custGeom>
              <a:avLst/>
              <a:gdLst/>
              <a:ahLst/>
              <a:cxnLst/>
              <a:rect l="l" t="t" r="r" b="b"/>
              <a:pathLst>
                <a:path w="1772" h="4593" extrusionOk="0">
                  <a:moveTo>
                    <a:pt x="1160" y="0"/>
                  </a:moveTo>
                  <a:cubicBezTo>
                    <a:pt x="1772" y="1662"/>
                    <a:pt x="1192" y="3135"/>
                    <a:pt x="502" y="4593"/>
                  </a:cubicBezTo>
                  <a:cubicBezTo>
                    <a:pt x="0" y="2963"/>
                    <a:pt x="298" y="1442"/>
                    <a:pt x="1160"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5"/>
            <p:cNvSpPr/>
            <p:nvPr/>
          </p:nvSpPr>
          <p:spPr>
            <a:xfrm>
              <a:off x="4298720" y="3309325"/>
              <a:ext cx="39250" cy="101735"/>
            </a:xfrm>
            <a:custGeom>
              <a:avLst/>
              <a:gdLst/>
              <a:ahLst/>
              <a:cxnLst/>
              <a:rect l="l" t="t" r="r" b="b"/>
              <a:pathLst>
                <a:path w="1772" h="4593" fill="none" extrusionOk="0">
                  <a:moveTo>
                    <a:pt x="1160" y="0"/>
                  </a:moveTo>
                  <a:cubicBezTo>
                    <a:pt x="1772" y="1662"/>
                    <a:pt x="1192" y="3135"/>
                    <a:pt x="502" y="4593"/>
                  </a:cubicBezTo>
                  <a:cubicBezTo>
                    <a:pt x="0" y="2963"/>
                    <a:pt x="298" y="1442"/>
                    <a:pt x="1160" y="0"/>
                  </a:cubicBezTo>
                  <a:close/>
                </a:path>
              </a:pathLst>
            </a:custGeom>
            <a:solidFill>
              <a:schemeClr val="accent4"/>
            </a:solidFill>
            <a:ln w="66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5"/>
            <p:cNvSpPr/>
            <p:nvPr/>
          </p:nvSpPr>
          <p:spPr>
            <a:xfrm>
              <a:off x="4271298" y="3429092"/>
              <a:ext cx="81955" cy="101757"/>
            </a:xfrm>
            <a:custGeom>
              <a:avLst/>
              <a:gdLst/>
              <a:ahLst/>
              <a:cxnLst/>
              <a:rect l="l" t="t" r="r" b="b"/>
              <a:pathLst>
                <a:path w="3700" h="4594" extrusionOk="0">
                  <a:moveTo>
                    <a:pt x="0" y="659"/>
                  </a:moveTo>
                  <a:cubicBezTo>
                    <a:pt x="0" y="17"/>
                    <a:pt x="564" y="32"/>
                    <a:pt x="878" y="32"/>
                  </a:cubicBezTo>
                  <a:cubicBezTo>
                    <a:pt x="1458" y="1"/>
                    <a:pt x="2069" y="17"/>
                    <a:pt x="2649" y="95"/>
                  </a:cubicBezTo>
                  <a:cubicBezTo>
                    <a:pt x="3386" y="189"/>
                    <a:pt x="3699" y="534"/>
                    <a:pt x="3527" y="1255"/>
                  </a:cubicBezTo>
                  <a:cubicBezTo>
                    <a:pt x="3276" y="2195"/>
                    <a:pt x="2884" y="3104"/>
                    <a:pt x="2492" y="3998"/>
                  </a:cubicBezTo>
                  <a:cubicBezTo>
                    <a:pt x="2320" y="4390"/>
                    <a:pt x="1865" y="4593"/>
                    <a:pt x="1427" y="4546"/>
                  </a:cubicBezTo>
                  <a:cubicBezTo>
                    <a:pt x="941" y="4468"/>
                    <a:pt x="643" y="4123"/>
                    <a:pt x="549" y="3653"/>
                  </a:cubicBezTo>
                  <a:cubicBezTo>
                    <a:pt x="423" y="3151"/>
                    <a:pt x="345" y="2650"/>
                    <a:pt x="267" y="2148"/>
                  </a:cubicBezTo>
                  <a:cubicBezTo>
                    <a:pt x="157" y="1584"/>
                    <a:pt x="126" y="1380"/>
                    <a:pt x="0" y="659"/>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5"/>
            <p:cNvSpPr/>
            <p:nvPr/>
          </p:nvSpPr>
          <p:spPr>
            <a:xfrm>
              <a:off x="4282063" y="3516431"/>
              <a:ext cx="62131" cy="151240"/>
            </a:xfrm>
            <a:custGeom>
              <a:avLst/>
              <a:gdLst/>
              <a:ahLst/>
              <a:cxnLst/>
              <a:rect l="l" t="t" r="r" b="b"/>
              <a:pathLst>
                <a:path w="2805" h="6828" extrusionOk="0">
                  <a:moveTo>
                    <a:pt x="1135" y="0"/>
                  </a:moveTo>
                  <a:cubicBezTo>
                    <a:pt x="1003" y="0"/>
                    <a:pt x="870" y="86"/>
                    <a:pt x="862" y="259"/>
                  </a:cubicBezTo>
                  <a:cubicBezTo>
                    <a:pt x="847" y="1842"/>
                    <a:pt x="0" y="6575"/>
                    <a:pt x="2461" y="6826"/>
                  </a:cubicBezTo>
                  <a:cubicBezTo>
                    <a:pt x="2471" y="6827"/>
                    <a:pt x="2480" y="6827"/>
                    <a:pt x="2490" y="6827"/>
                  </a:cubicBezTo>
                  <a:cubicBezTo>
                    <a:pt x="2805" y="6827"/>
                    <a:pt x="2781" y="6324"/>
                    <a:pt x="2461" y="6293"/>
                  </a:cubicBezTo>
                  <a:cubicBezTo>
                    <a:pt x="627" y="6121"/>
                    <a:pt x="1379" y="1481"/>
                    <a:pt x="1395" y="259"/>
                  </a:cubicBezTo>
                  <a:cubicBezTo>
                    <a:pt x="1395" y="86"/>
                    <a:pt x="1266" y="0"/>
                    <a:pt x="1135" y="0"/>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55"/>
          <p:cNvGrpSpPr/>
          <p:nvPr/>
        </p:nvGrpSpPr>
        <p:grpSpPr>
          <a:xfrm>
            <a:off x="6936087" y="1444285"/>
            <a:ext cx="946360" cy="1503920"/>
            <a:chOff x="5885170" y="1547582"/>
            <a:chExt cx="748406" cy="1189340"/>
          </a:xfrm>
        </p:grpSpPr>
        <p:sp>
          <p:nvSpPr>
            <p:cNvPr id="5008" name="Google Shape;5008;p55"/>
            <p:cNvSpPr/>
            <p:nvPr/>
          </p:nvSpPr>
          <p:spPr>
            <a:xfrm>
              <a:off x="6015015" y="2471960"/>
              <a:ext cx="618561" cy="191575"/>
            </a:xfrm>
            <a:custGeom>
              <a:avLst/>
              <a:gdLst/>
              <a:ahLst/>
              <a:cxnLst/>
              <a:rect l="l" t="t" r="r" b="b"/>
              <a:pathLst>
                <a:path w="27926" h="8649" extrusionOk="0">
                  <a:moveTo>
                    <a:pt x="10472" y="1"/>
                  </a:moveTo>
                  <a:cubicBezTo>
                    <a:pt x="8569" y="1"/>
                    <a:pt x="6720" y="202"/>
                    <a:pt x="5094" y="793"/>
                  </a:cubicBezTo>
                  <a:cubicBezTo>
                    <a:pt x="1176" y="2360"/>
                    <a:pt x="0" y="5480"/>
                    <a:pt x="4703" y="7831"/>
                  </a:cubicBezTo>
                  <a:cubicBezTo>
                    <a:pt x="5702" y="8402"/>
                    <a:pt x="7169" y="8648"/>
                    <a:pt x="8839" y="8648"/>
                  </a:cubicBezTo>
                  <a:cubicBezTo>
                    <a:pt x="16338" y="8648"/>
                    <a:pt x="27926" y="3677"/>
                    <a:pt x="19593" y="793"/>
                  </a:cubicBezTo>
                  <a:cubicBezTo>
                    <a:pt x="16909" y="549"/>
                    <a:pt x="13616" y="1"/>
                    <a:pt x="10472" y="1"/>
                  </a:cubicBezTo>
                  <a:close/>
                </a:path>
              </a:pathLst>
            </a:custGeom>
            <a:solidFill>
              <a:srgbClr val="006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5"/>
            <p:cNvSpPr/>
            <p:nvPr/>
          </p:nvSpPr>
          <p:spPr>
            <a:xfrm>
              <a:off x="6307687" y="2665155"/>
              <a:ext cx="183003" cy="71766"/>
            </a:xfrm>
            <a:custGeom>
              <a:avLst/>
              <a:gdLst/>
              <a:ahLst/>
              <a:cxnLst/>
              <a:rect l="l" t="t" r="r" b="b"/>
              <a:pathLst>
                <a:path w="8262" h="3240" extrusionOk="0">
                  <a:moveTo>
                    <a:pt x="5286" y="1"/>
                  </a:moveTo>
                  <a:cubicBezTo>
                    <a:pt x="4899" y="1"/>
                    <a:pt x="4490" y="47"/>
                    <a:pt x="4092" y="112"/>
                  </a:cubicBezTo>
                  <a:cubicBezTo>
                    <a:pt x="2995" y="175"/>
                    <a:pt x="1" y="535"/>
                    <a:pt x="408" y="2353"/>
                  </a:cubicBezTo>
                  <a:cubicBezTo>
                    <a:pt x="581" y="3120"/>
                    <a:pt x="2110" y="3240"/>
                    <a:pt x="3392" y="3240"/>
                  </a:cubicBezTo>
                  <a:cubicBezTo>
                    <a:pt x="3969" y="3240"/>
                    <a:pt x="4497" y="3215"/>
                    <a:pt x="4828" y="3215"/>
                  </a:cubicBezTo>
                  <a:cubicBezTo>
                    <a:pt x="6145" y="3215"/>
                    <a:pt x="8261" y="2103"/>
                    <a:pt x="6882" y="535"/>
                  </a:cubicBezTo>
                  <a:cubicBezTo>
                    <a:pt x="6518" y="132"/>
                    <a:pt x="5934" y="1"/>
                    <a:pt x="5286" y="1"/>
                  </a:cubicBezTo>
                  <a:close/>
                </a:path>
              </a:pathLst>
            </a:custGeom>
            <a:solidFill>
              <a:srgbClr val="006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55"/>
            <p:cNvSpPr/>
            <p:nvPr/>
          </p:nvSpPr>
          <p:spPr>
            <a:xfrm>
              <a:off x="5885170" y="1547582"/>
              <a:ext cx="713141" cy="763134"/>
            </a:xfrm>
            <a:custGeom>
              <a:avLst/>
              <a:gdLst/>
              <a:ahLst/>
              <a:cxnLst/>
              <a:rect l="l" t="t" r="r" b="b"/>
              <a:pathLst>
                <a:path w="32196" h="34453" extrusionOk="0">
                  <a:moveTo>
                    <a:pt x="20408" y="34092"/>
                  </a:moveTo>
                  <a:cubicBezTo>
                    <a:pt x="19671" y="34171"/>
                    <a:pt x="18496" y="34359"/>
                    <a:pt x="17320" y="34406"/>
                  </a:cubicBezTo>
                  <a:cubicBezTo>
                    <a:pt x="16301" y="34453"/>
                    <a:pt x="15267" y="34359"/>
                    <a:pt x="14232" y="34280"/>
                  </a:cubicBezTo>
                  <a:cubicBezTo>
                    <a:pt x="13433" y="34218"/>
                    <a:pt x="12618" y="34108"/>
                    <a:pt x="11819" y="34014"/>
                  </a:cubicBezTo>
                  <a:cubicBezTo>
                    <a:pt x="8872" y="33622"/>
                    <a:pt x="6066" y="32838"/>
                    <a:pt x="3543" y="31192"/>
                  </a:cubicBezTo>
                  <a:cubicBezTo>
                    <a:pt x="1160" y="29641"/>
                    <a:pt x="0" y="26694"/>
                    <a:pt x="752" y="23810"/>
                  </a:cubicBezTo>
                  <a:cubicBezTo>
                    <a:pt x="1144" y="22305"/>
                    <a:pt x="1928" y="21004"/>
                    <a:pt x="2837" y="19766"/>
                  </a:cubicBezTo>
                  <a:cubicBezTo>
                    <a:pt x="4436" y="17603"/>
                    <a:pt x="6066" y="15455"/>
                    <a:pt x="7351" y="13089"/>
                  </a:cubicBezTo>
                  <a:cubicBezTo>
                    <a:pt x="8480" y="11020"/>
                    <a:pt x="9718" y="8966"/>
                    <a:pt x="10502" y="6709"/>
                  </a:cubicBezTo>
                  <a:cubicBezTo>
                    <a:pt x="10972" y="5377"/>
                    <a:pt x="11756" y="4201"/>
                    <a:pt x="12508" y="3010"/>
                  </a:cubicBezTo>
                  <a:cubicBezTo>
                    <a:pt x="12775" y="2587"/>
                    <a:pt x="12947" y="2085"/>
                    <a:pt x="13308" y="1756"/>
                  </a:cubicBezTo>
                  <a:cubicBezTo>
                    <a:pt x="14468" y="722"/>
                    <a:pt x="15800" y="1"/>
                    <a:pt x="17461" y="236"/>
                  </a:cubicBezTo>
                  <a:cubicBezTo>
                    <a:pt x="18010" y="298"/>
                    <a:pt x="18590" y="298"/>
                    <a:pt x="19123" y="424"/>
                  </a:cubicBezTo>
                  <a:cubicBezTo>
                    <a:pt x="20016" y="643"/>
                    <a:pt x="20769" y="1098"/>
                    <a:pt x="21490" y="1709"/>
                  </a:cubicBezTo>
                  <a:cubicBezTo>
                    <a:pt x="23104" y="3073"/>
                    <a:pt x="24029" y="4938"/>
                    <a:pt x="25173" y="6646"/>
                  </a:cubicBezTo>
                  <a:cubicBezTo>
                    <a:pt x="25972" y="7869"/>
                    <a:pt x="26427" y="9217"/>
                    <a:pt x="26725" y="10643"/>
                  </a:cubicBezTo>
                  <a:cubicBezTo>
                    <a:pt x="26835" y="11192"/>
                    <a:pt x="27070" y="11709"/>
                    <a:pt x="27258" y="12242"/>
                  </a:cubicBezTo>
                  <a:cubicBezTo>
                    <a:pt x="28433" y="15502"/>
                    <a:pt x="29828" y="18684"/>
                    <a:pt x="30973" y="21945"/>
                  </a:cubicBezTo>
                  <a:cubicBezTo>
                    <a:pt x="32195" y="25393"/>
                    <a:pt x="31741" y="28763"/>
                    <a:pt x="29154" y="31584"/>
                  </a:cubicBezTo>
                  <a:cubicBezTo>
                    <a:pt x="28402" y="32415"/>
                    <a:pt x="27383" y="32979"/>
                    <a:pt x="26317" y="33324"/>
                  </a:cubicBezTo>
                  <a:cubicBezTo>
                    <a:pt x="25016" y="33732"/>
                    <a:pt x="22289" y="34296"/>
                    <a:pt x="20408" y="34092"/>
                  </a:cubicBezTo>
                  <a:close/>
                </a:path>
              </a:pathLst>
            </a:custGeom>
            <a:solidFill>
              <a:srgbClr val="9CC7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55"/>
            <p:cNvSpPr/>
            <p:nvPr/>
          </p:nvSpPr>
          <p:spPr>
            <a:xfrm>
              <a:off x="6276788" y="1553141"/>
              <a:ext cx="321529" cy="755138"/>
            </a:xfrm>
            <a:custGeom>
              <a:avLst/>
              <a:gdLst/>
              <a:ahLst/>
              <a:cxnLst/>
              <a:rect l="l" t="t" r="r" b="b"/>
              <a:pathLst>
                <a:path w="14516" h="34092" extrusionOk="0">
                  <a:moveTo>
                    <a:pt x="1" y="0"/>
                  </a:moveTo>
                  <a:lnTo>
                    <a:pt x="1" y="0"/>
                  </a:lnTo>
                  <a:cubicBezTo>
                    <a:pt x="16" y="11364"/>
                    <a:pt x="408" y="22728"/>
                    <a:pt x="502" y="34092"/>
                  </a:cubicBezTo>
                  <a:cubicBezTo>
                    <a:pt x="1380" y="34014"/>
                    <a:pt x="2179" y="33888"/>
                    <a:pt x="2728" y="33841"/>
                  </a:cubicBezTo>
                  <a:cubicBezTo>
                    <a:pt x="3002" y="33871"/>
                    <a:pt x="3293" y="33884"/>
                    <a:pt x="3595" y="33884"/>
                  </a:cubicBezTo>
                  <a:cubicBezTo>
                    <a:pt x="5372" y="33884"/>
                    <a:pt x="7525" y="33421"/>
                    <a:pt x="8637" y="33073"/>
                  </a:cubicBezTo>
                  <a:cubicBezTo>
                    <a:pt x="9703" y="32728"/>
                    <a:pt x="10722" y="32164"/>
                    <a:pt x="11474" y="31333"/>
                  </a:cubicBezTo>
                  <a:cubicBezTo>
                    <a:pt x="14061" y="28512"/>
                    <a:pt x="14515" y="25142"/>
                    <a:pt x="13293" y="21694"/>
                  </a:cubicBezTo>
                  <a:cubicBezTo>
                    <a:pt x="12148" y="18433"/>
                    <a:pt x="10753" y="15251"/>
                    <a:pt x="9578" y="11991"/>
                  </a:cubicBezTo>
                  <a:cubicBezTo>
                    <a:pt x="9390" y="11458"/>
                    <a:pt x="9155" y="10941"/>
                    <a:pt x="9045" y="10392"/>
                  </a:cubicBezTo>
                  <a:cubicBezTo>
                    <a:pt x="8747" y="8966"/>
                    <a:pt x="8292" y="7618"/>
                    <a:pt x="7493" y="6395"/>
                  </a:cubicBezTo>
                  <a:cubicBezTo>
                    <a:pt x="6349" y="4687"/>
                    <a:pt x="5424" y="2822"/>
                    <a:pt x="3810" y="1458"/>
                  </a:cubicBezTo>
                  <a:cubicBezTo>
                    <a:pt x="3089" y="847"/>
                    <a:pt x="2336" y="392"/>
                    <a:pt x="1443" y="173"/>
                  </a:cubicBezTo>
                  <a:cubicBezTo>
                    <a:pt x="973" y="63"/>
                    <a:pt x="487" y="47"/>
                    <a:pt x="1" y="0"/>
                  </a:cubicBezTo>
                  <a:close/>
                </a:path>
              </a:pathLst>
            </a:cu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5"/>
            <p:cNvSpPr/>
            <p:nvPr/>
          </p:nvSpPr>
          <p:spPr>
            <a:xfrm>
              <a:off x="6079938" y="1721174"/>
              <a:ext cx="334022" cy="877007"/>
            </a:xfrm>
            <a:custGeom>
              <a:avLst/>
              <a:gdLst/>
              <a:ahLst/>
              <a:cxnLst/>
              <a:rect l="l" t="t" r="r" b="b"/>
              <a:pathLst>
                <a:path w="15080" h="39594" extrusionOk="0">
                  <a:moveTo>
                    <a:pt x="9123" y="1"/>
                  </a:moveTo>
                  <a:cubicBezTo>
                    <a:pt x="8621" y="110"/>
                    <a:pt x="8245" y="361"/>
                    <a:pt x="8135" y="941"/>
                  </a:cubicBezTo>
                  <a:cubicBezTo>
                    <a:pt x="7838" y="2728"/>
                    <a:pt x="7524" y="4515"/>
                    <a:pt x="7242" y="6302"/>
                  </a:cubicBezTo>
                  <a:cubicBezTo>
                    <a:pt x="7007" y="7728"/>
                    <a:pt x="6819" y="9139"/>
                    <a:pt x="6599" y="10659"/>
                  </a:cubicBezTo>
                  <a:cubicBezTo>
                    <a:pt x="6286" y="10518"/>
                    <a:pt x="6004" y="10455"/>
                    <a:pt x="5800" y="10283"/>
                  </a:cubicBezTo>
                  <a:cubicBezTo>
                    <a:pt x="4875" y="9531"/>
                    <a:pt x="4232" y="8606"/>
                    <a:pt x="3997" y="7399"/>
                  </a:cubicBezTo>
                  <a:cubicBezTo>
                    <a:pt x="3872" y="6756"/>
                    <a:pt x="3731" y="6114"/>
                    <a:pt x="3511" y="5502"/>
                  </a:cubicBezTo>
                  <a:cubicBezTo>
                    <a:pt x="3422" y="5278"/>
                    <a:pt x="3076" y="4983"/>
                    <a:pt x="2881" y="4983"/>
                  </a:cubicBezTo>
                  <a:cubicBezTo>
                    <a:pt x="2871" y="4983"/>
                    <a:pt x="2862" y="4984"/>
                    <a:pt x="2853" y="4985"/>
                  </a:cubicBezTo>
                  <a:cubicBezTo>
                    <a:pt x="2571" y="5032"/>
                    <a:pt x="2305" y="5330"/>
                    <a:pt x="2085" y="5581"/>
                  </a:cubicBezTo>
                  <a:cubicBezTo>
                    <a:pt x="1975" y="5706"/>
                    <a:pt x="1960" y="5926"/>
                    <a:pt x="1944" y="6114"/>
                  </a:cubicBezTo>
                  <a:cubicBezTo>
                    <a:pt x="1834" y="8292"/>
                    <a:pt x="2508" y="10236"/>
                    <a:pt x="3778" y="11992"/>
                  </a:cubicBezTo>
                  <a:cubicBezTo>
                    <a:pt x="4421" y="12901"/>
                    <a:pt x="5377" y="13324"/>
                    <a:pt x="6521" y="13543"/>
                  </a:cubicBezTo>
                  <a:cubicBezTo>
                    <a:pt x="6380" y="15550"/>
                    <a:pt x="6223" y="17493"/>
                    <a:pt x="6082" y="19468"/>
                  </a:cubicBezTo>
                  <a:cubicBezTo>
                    <a:pt x="5794" y="19480"/>
                    <a:pt x="5556" y="19517"/>
                    <a:pt x="5345" y="19517"/>
                  </a:cubicBezTo>
                  <a:cubicBezTo>
                    <a:pt x="5269" y="19517"/>
                    <a:pt x="5196" y="19512"/>
                    <a:pt x="5126" y="19500"/>
                  </a:cubicBezTo>
                  <a:cubicBezTo>
                    <a:pt x="4436" y="19421"/>
                    <a:pt x="3715" y="19327"/>
                    <a:pt x="3323" y="18669"/>
                  </a:cubicBezTo>
                  <a:cubicBezTo>
                    <a:pt x="2837" y="17838"/>
                    <a:pt x="2289" y="17023"/>
                    <a:pt x="2273" y="15988"/>
                  </a:cubicBezTo>
                  <a:cubicBezTo>
                    <a:pt x="2258" y="15691"/>
                    <a:pt x="2179" y="15346"/>
                    <a:pt x="2007" y="15111"/>
                  </a:cubicBezTo>
                  <a:cubicBezTo>
                    <a:pt x="1834" y="14844"/>
                    <a:pt x="1536" y="14593"/>
                    <a:pt x="1254" y="14515"/>
                  </a:cubicBezTo>
                  <a:cubicBezTo>
                    <a:pt x="1203" y="14503"/>
                    <a:pt x="1153" y="14498"/>
                    <a:pt x="1105" y="14498"/>
                  </a:cubicBezTo>
                  <a:cubicBezTo>
                    <a:pt x="774" y="14498"/>
                    <a:pt x="531" y="14766"/>
                    <a:pt x="408" y="15095"/>
                  </a:cubicBezTo>
                  <a:cubicBezTo>
                    <a:pt x="314" y="15330"/>
                    <a:pt x="267" y="15581"/>
                    <a:pt x="204" y="15816"/>
                  </a:cubicBezTo>
                  <a:cubicBezTo>
                    <a:pt x="0" y="16694"/>
                    <a:pt x="157" y="17540"/>
                    <a:pt x="392" y="18387"/>
                  </a:cubicBezTo>
                  <a:cubicBezTo>
                    <a:pt x="721" y="19688"/>
                    <a:pt x="1333" y="20738"/>
                    <a:pt x="2571" y="21396"/>
                  </a:cubicBezTo>
                  <a:cubicBezTo>
                    <a:pt x="3621" y="21945"/>
                    <a:pt x="4734" y="22274"/>
                    <a:pt x="5925" y="22431"/>
                  </a:cubicBezTo>
                  <a:cubicBezTo>
                    <a:pt x="5925" y="22603"/>
                    <a:pt x="5941" y="22728"/>
                    <a:pt x="5941" y="22854"/>
                  </a:cubicBezTo>
                  <a:cubicBezTo>
                    <a:pt x="5878" y="26224"/>
                    <a:pt x="5675" y="29594"/>
                    <a:pt x="5831" y="32964"/>
                  </a:cubicBezTo>
                  <a:cubicBezTo>
                    <a:pt x="5894" y="34296"/>
                    <a:pt x="5769" y="35644"/>
                    <a:pt x="5737" y="36992"/>
                  </a:cubicBezTo>
                  <a:cubicBezTo>
                    <a:pt x="5722" y="37337"/>
                    <a:pt x="5753" y="37682"/>
                    <a:pt x="5800" y="38011"/>
                  </a:cubicBezTo>
                  <a:cubicBezTo>
                    <a:pt x="5957" y="39045"/>
                    <a:pt x="6584" y="39594"/>
                    <a:pt x="7634" y="39594"/>
                  </a:cubicBezTo>
                  <a:cubicBezTo>
                    <a:pt x="8073" y="39594"/>
                    <a:pt x="8496" y="39516"/>
                    <a:pt x="8935" y="39453"/>
                  </a:cubicBezTo>
                  <a:cubicBezTo>
                    <a:pt x="9342" y="39406"/>
                    <a:pt x="9734" y="39312"/>
                    <a:pt x="10142" y="39296"/>
                  </a:cubicBezTo>
                  <a:cubicBezTo>
                    <a:pt x="11505" y="39218"/>
                    <a:pt x="11991" y="38732"/>
                    <a:pt x="11929" y="37353"/>
                  </a:cubicBezTo>
                  <a:cubicBezTo>
                    <a:pt x="11882" y="36553"/>
                    <a:pt x="11772" y="35738"/>
                    <a:pt x="11678" y="34939"/>
                  </a:cubicBezTo>
                  <a:cubicBezTo>
                    <a:pt x="11537" y="33653"/>
                    <a:pt x="11396" y="32384"/>
                    <a:pt x="11255" y="31114"/>
                  </a:cubicBezTo>
                  <a:cubicBezTo>
                    <a:pt x="11208" y="30550"/>
                    <a:pt x="11161" y="30001"/>
                    <a:pt x="11114" y="29437"/>
                  </a:cubicBezTo>
                  <a:cubicBezTo>
                    <a:pt x="10988" y="27838"/>
                    <a:pt x="10910" y="26255"/>
                    <a:pt x="10753" y="24672"/>
                  </a:cubicBezTo>
                  <a:cubicBezTo>
                    <a:pt x="10534" y="22462"/>
                    <a:pt x="10267" y="20268"/>
                    <a:pt x="10001" y="17979"/>
                  </a:cubicBezTo>
                  <a:cubicBezTo>
                    <a:pt x="10471" y="17791"/>
                    <a:pt x="10831" y="17634"/>
                    <a:pt x="11208" y="17525"/>
                  </a:cubicBezTo>
                  <a:cubicBezTo>
                    <a:pt x="12994" y="17023"/>
                    <a:pt x="14154" y="15910"/>
                    <a:pt x="14531" y="14092"/>
                  </a:cubicBezTo>
                  <a:cubicBezTo>
                    <a:pt x="14766" y="13010"/>
                    <a:pt x="14938" y="11929"/>
                    <a:pt x="15016" y="10847"/>
                  </a:cubicBezTo>
                  <a:cubicBezTo>
                    <a:pt x="15079" y="10079"/>
                    <a:pt x="14985" y="9280"/>
                    <a:pt x="14907" y="8512"/>
                  </a:cubicBezTo>
                  <a:cubicBezTo>
                    <a:pt x="14860" y="8089"/>
                    <a:pt x="14593" y="7806"/>
                    <a:pt x="14154" y="7791"/>
                  </a:cubicBezTo>
                  <a:cubicBezTo>
                    <a:pt x="14143" y="7790"/>
                    <a:pt x="14132" y="7790"/>
                    <a:pt x="14121" y="7790"/>
                  </a:cubicBezTo>
                  <a:cubicBezTo>
                    <a:pt x="13717" y="7790"/>
                    <a:pt x="13462" y="8068"/>
                    <a:pt x="13371" y="8449"/>
                  </a:cubicBezTo>
                  <a:cubicBezTo>
                    <a:pt x="13277" y="8810"/>
                    <a:pt x="13214" y="9186"/>
                    <a:pt x="13183" y="9562"/>
                  </a:cubicBezTo>
                  <a:cubicBezTo>
                    <a:pt x="13057" y="10847"/>
                    <a:pt x="12838" y="12101"/>
                    <a:pt x="12258" y="13261"/>
                  </a:cubicBezTo>
                  <a:cubicBezTo>
                    <a:pt x="11803" y="14170"/>
                    <a:pt x="11019" y="14499"/>
                    <a:pt x="10016" y="14672"/>
                  </a:cubicBezTo>
                  <a:cubicBezTo>
                    <a:pt x="10016" y="14233"/>
                    <a:pt x="10016" y="13919"/>
                    <a:pt x="10016" y="13622"/>
                  </a:cubicBezTo>
                  <a:cubicBezTo>
                    <a:pt x="10016" y="11176"/>
                    <a:pt x="10079" y="8731"/>
                    <a:pt x="10032" y="6286"/>
                  </a:cubicBezTo>
                  <a:cubicBezTo>
                    <a:pt x="9985" y="4546"/>
                    <a:pt x="9813" y="2806"/>
                    <a:pt x="9703" y="1051"/>
                  </a:cubicBezTo>
                  <a:cubicBezTo>
                    <a:pt x="9671" y="628"/>
                    <a:pt x="9530" y="251"/>
                    <a:pt x="9123" y="1"/>
                  </a:cubicBezTo>
                  <a:close/>
                </a:path>
              </a:pathLst>
            </a:custGeom>
            <a:solidFill>
              <a:srgbClr val="9973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5"/>
            <p:cNvSpPr/>
            <p:nvPr/>
          </p:nvSpPr>
          <p:spPr>
            <a:xfrm>
              <a:off x="6213947" y="1748441"/>
              <a:ext cx="65808" cy="819107"/>
            </a:xfrm>
            <a:custGeom>
              <a:avLst/>
              <a:gdLst/>
              <a:ahLst/>
              <a:cxnLst/>
              <a:rect l="l" t="t" r="r" b="b"/>
              <a:pathLst>
                <a:path w="2971" h="36980" extrusionOk="0">
                  <a:moveTo>
                    <a:pt x="2812" y="0"/>
                  </a:moveTo>
                  <a:cubicBezTo>
                    <a:pt x="2732" y="0"/>
                    <a:pt x="2650" y="55"/>
                    <a:pt x="2650" y="165"/>
                  </a:cubicBezTo>
                  <a:cubicBezTo>
                    <a:pt x="2587" y="3017"/>
                    <a:pt x="1552" y="5729"/>
                    <a:pt x="1396" y="8582"/>
                  </a:cubicBezTo>
                  <a:cubicBezTo>
                    <a:pt x="1223" y="11685"/>
                    <a:pt x="1129" y="14805"/>
                    <a:pt x="753" y="17908"/>
                  </a:cubicBezTo>
                  <a:cubicBezTo>
                    <a:pt x="1" y="24178"/>
                    <a:pt x="988" y="30542"/>
                    <a:pt x="988" y="36827"/>
                  </a:cubicBezTo>
                  <a:cubicBezTo>
                    <a:pt x="988" y="36929"/>
                    <a:pt x="1070" y="36980"/>
                    <a:pt x="1153" y="36980"/>
                  </a:cubicBezTo>
                  <a:cubicBezTo>
                    <a:pt x="1235" y="36980"/>
                    <a:pt x="1317" y="36929"/>
                    <a:pt x="1317" y="36827"/>
                  </a:cubicBezTo>
                  <a:cubicBezTo>
                    <a:pt x="1317" y="30683"/>
                    <a:pt x="471" y="24538"/>
                    <a:pt x="1035" y="18410"/>
                  </a:cubicBezTo>
                  <a:cubicBezTo>
                    <a:pt x="1317" y="15290"/>
                    <a:pt x="1537" y="12187"/>
                    <a:pt x="1694" y="9068"/>
                  </a:cubicBezTo>
                  <a:cubicBezTo>
                    <a:pt x="1850" y="6058"/>
                    <a:pt x="2900" y="3174"/>
                    <a:pt x="2963" y="165"/>
                  </a:cubicBezTo>
                  <a:cubicBezTo>
                    <a:pt x="2971" y="55"/>
                    <a:pt x="2893" y="0"/>
                    <a:pt x="2812" y="0"/>
                  </a:cubicBezTo>
                  <a:close/>
                </a:path>
              </a:pathLst>
            </a:custGeom>
            <a:solidFill>
              <a:srgbClr val="CC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55"/>
            <p:cNvSpPr/>
            <p:nvPr/>
          </p:nvSpPr>
          <p:spPr>
            <a:xfrm>
              <a:off x="6250052" y="1916385"/>
              <a:ext cx="154186" cy="653071"/>
            </a:xfrm>
            <a:custGeom>
              <a:avLst/>
              <a:gdLst/>
              <a:ahLst/>
              <a:cxnLst/>
              <a:rect l="l" t="t" r="r" b="b"/>
              <a:pathLst>
                <a:path w="6961" h="29484" extrusionOk="0">
                  <a:moveTo>
                    <a:pt x="6564" y="1"/>
                  </a:moveTo>
                  <a:cubicBezTo>
                    <a:pt x="6482" y="1"/>
                    <a:pt x="6404" y="51"/>
                    <a:pt x="6412" y="153"/>
                  </a:cubicBezTo>
                  <a:cubicBezTo>
                    <a:pt x="6709" y="3194"/>
                    <a:pt x="5565" y="6000"/>
                    <a:pt x="2446" y="6846"/>
                  </a:cubicBezTo>
                  <a:cubicBezTo>
                    <a:pt x="596" y="7348"/>
                    <a:pt x="79" y="8226"/>
                    <a:pt x="48" y="10154"/>
                  </a:cubicBezTo>
                  <a:cubicBezTo>
                    <a:pt x="1" y="13492"/>
                    <a:pt x="236" y="16847"/>
                    <a:pt x="377" y="20185"/>
                  </a:cubicBezTo>
                  <a:cubicBezTo>
                    <a:pt x="455" y="21831"/>
                    <a:pt x="502" y="23477"/>
                    <a:pt x="487" y="25123"/>
                  </a:cubicBezTo>
                  <a:cubicBezTo>
                    <a:pt x="471" y="26549"/>
                    <a:pt x="283" y="27960"/>
                    <a:pt x="581" y="29370"/>
                  </a:cubicBezTo>
                  <a:cubicBezTo>
                    <a:pt x="599" y="29450"/>
                    <a:pt x="658" y="29484"/>
                    <a:pt x="720" y="29484"/>
                  </a:cubicBezTo>
                  <a:cubicBezTo>
                    <a:pt x="818" y="29484"/>
                    <a:pt x="923" y="29401"/>
                    <a:pt x="894" y="29276"/>
                  </a:cubicBezTo>
                  <a:cubicBezTo>
                    <a:pt x="581" y="27772"/>
                    <a:pt x="800" y="26235"/>
                    <a:pt x="816" y="24715"/>
                  </a:cubicBezTo>
                  <a:cubicBezTo>
                    <a:pt x="847" y="23038"/>
                    <a:pt x="753" y="21361"/>
                    <a:pt x="690" y="19684"/>
                  </a:cubicBezTo>
                  <a:cubicBezTo>
                    <a:pt x="534" y="16329"/>
                    <a:pt x="346" y="12991"/>
                    <a:pt x="377" y="9652"/>
                  </a:cubicBezTo>
                  <a:cubicBezTo>
                    <a:pt x="424" y="6831"/>
                    <a:pt x="3089" y="7583"/>
                    <a:pt x="4687" y="6188"/>
                  </a:cubicBezTo>
                  <a:cubicBezTo>
                    <a:pt x="6459" y="4652"/>
                    <a:pt x="6960" y="2410"/>
                    <a:pt x="6741" y="153"/>
                  </a:cubicBezTo>
                  <a:cubicBezTo>
                    <a:pt x="6733" y="51"/>
                    <a:pt x="6647" y="1"/>
                    <a:pt x="6564" y="1"/>
                  </a:cubicBezTo>
                  <a:close/>
                </a:path>
              </a:pathLst>
            </a:custGeom>
            <a:solidFill>
              <a:srgbClr val="CC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55"/>
            <p:cNvSpPr/>
            <p:nvPr/>
          </p:nvSpPr>
          <p:spPr>
            <a:xfrm>
              <a:off x="6263254" y="2085746"/>
              <a:ext cx="75753" cy="472083"/>
            </a:xfrm>
            <a:custGeom>
              <a:avLst/>
              <a:gdLst/>
              <a:ahLst/>
              <a:cxnLst/>
              <a:rect l="l" t="t" r="r" b="b"/>
              <a:pathLst>
                <a:path w="3420" h="21313" extrusionOk="0">
                  <a:moveTo>
                    <a:pt x="3195" y="1"/>
                  </a:moveTo>
                  <a:cubicBezTo>
                    <a:pt x="3167" y="1"/>
                    <a:pt x="3136" y="10"/>
                    <a:pt x="3104" y="31"/>
                  </a:cubicBezTo>
                  <a:cubicBezTo>
                    <a:pt x="2242" y="611"/>
                    <a:pt x="1176" y="1034"/>
                    <a:pt x="674" y="2022"/>
                  </a:cubicBezTo>
                  <a:cubicBezTo>
                    <a:pt x="0" y="3385"/>
                    <a:pt x="471" y="5454"/>
                    <a:pt x="565" y="6896"/>
                  </a:cubicBezTo>
                  <a:cubicBezTo>
                    <a:pt x="894" y="11646"/>
                    <a:pt x="298" y="16426"/>
                    <a:pt x="847" y="21160"/>
                  </a:cubicBezTo>
                  <a:cubicBezTo>
                    <a:pt x="863" y="21262"/>
                    <a:pt x="953" y="21313"/>
                    <a:pt x="1035" y="21313"/>
                  </a:cubicBezTo>
                  <a:cubicBezTo>
                    <a:pt x="1117" y="21313"/>
                    <a:pt x="1192" y="21262"/>
                    <a:pt x="1176" y="21160"/>
                  </a:cubicBezTo>
                  <a:cubicBezTo>
                    <a:pt x="706" y="17179"/>
                    <a:pt x="1113" y="13197"/>
                    <a:pt x="1019" y="9201"/>
                  </a:cubicBezTo>
                  <a:cubicBezTo>
                    <a:pt x="972" y="7351"/>
                    <a:pt x="753" y="5517"/>
                    <a:pt x="737" y="3652"/>
                  </a:cubicBezTo>
                  <a:cubicBezTo>
                    <a:pt x="721" y="1724"/>
                    <a:pt x="1866" y="1238"/>
                    <a:pt x="3276" y="313"/>
                  </a:cubicBezTo>
                  <a:cubicBezTo>
                    <a:pt x="3420" y="222"/>
                    <a:pt x="3336" y="1"/>
                    <a:pt x="3195" y="1"/>
                  </a:cubicBezTo>
                  <a:close/>
                </a:path>
              </a:pathLst>
            </a:custGeom>
            <a:solidFill>
              <a:srgbClr val="CC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5"/>
            <p:cNvSpPr/>
            <p:nvPr/>
          </p:nvSpPr>
          <p:spPr>
            <a:xfrm>
              <a:off x="6293467" y="2201770"/>
              <a:ext cx="30213" cy="359893"/>
            </a:xfrm>
            <a:custGeom>
              <a:avLst/>
              <a:gdLst/>
              <a:ahLst/>
              <a:cxnLst/>
              <a:rect l="l" t="t" r="r" b="b"/>
              <a:pathLst>
                <a:path w="1364" h="16248" extrusionOk="0">
                  <a:moveTo>
                    <a:pt x="157" y="1"/>
                  </a:moveTo>
                  <a:cubicBezTo>
                    <a:pt x="75" y="1"/>
                    <a:pt x="0" y="52"/>
                    <a:pt x="16" y="154"/>
                  </a:cubicBezTo>
                  <a:cubicBezTo>
                    <a:pt x="533" y="5452"/>
                    <a:pt x="1035" y="10765"/>
                    <a:pt x="878" y="16094"/>
                  </a:cubicBezTo>
                  <a:cubicBezTo>
                    <a:pt x="878" y="16196"/>
                    <a:pt x="960" y="16247"/>
                    <a:pt x="1042" y="16247"/>
                  </a:cubicBezTo>
                  <a:cubicBezTo>
                    <a:pt x="1125" y="16247"/>
                    <a:pt x="1207" y="16196"/>
                    <a:pt x="1207" y="16094"/>
                  </a:cubicBezTo>
                  <a:cubicBezTo>
                    <a:pt x="1364" y="10765"/>
                    <a:pt x="862" y="5452"/>
                    <a:pt x="345" y="154"/>
                  </a:cubicBezTo>
                  <a:cubicBezTo>
                    <a:pt x="329" y="52"/>
                    <a:pt x="239" y="1"/>
                    <a:pt x="157" y="1"/>
                  </a:cubicBezTo>
                  <a:close/>
                </a:path>
              </a:pathLst>
            </a:custGeom>
            <a:solidFill>
              <a:srgbClr val="CC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5"/>
            <p:cNvSpPr/>
            <p:nvPr/>
          </p:nvSpPr>
          <p:spPr>
            <a:xfrm>
              <a:off x="6134981" y="1864132"/>
              <a:ext cx="111459" cy="149668"/>
            </a:xfrm>
            <a:custGeom>
              <a:avLst/>
              <a:gdLst/>
              <a:ahLst/>
              <a:cxnLst/>
              <a:rect l="l" t="t" r="r" b="b"/>
              <a:pathLst>
                <a:path w="5032" h="6757" extrusionOk="0">
                  <a:moveTo>
                    <a:pt x="202" y="1"/>
                  </a:moveTo>
                  <a:cubicBezTo>
                    <a:pt x="102" y="1"/>
                    <a:pt x="1" y="84"/>
                    <a:pt x="39" y="208"/>
                  </a:cubicBezTo>
                  <a:cubicBezTo>
                    <a:pt x="431" y="1525"/>
                    <a:pt x="588" y="2904"/>
                    <a:pt x="1356" y="4080"/>
                  </a:cubicBezTo>
                  <a:cubicBezTo>
                    <a:pt x="2155" y="5287"/>
                    <a:pt x="3816" y="5491"/>
                    <a:pt x="4663" y="6682"/>
                  </a:cubicBezTo>
                  <a:cubicBezTo>
                    <a:pt x="4701" y="6735"/>
                    <a:pt x="4755" y="6757"/>
                    <a:pt x="4806" y="6757"/>
                  </a:cubicBezTo>
                  <a:cubicBezTo>
                    <a:pt x="4923" y="6757"/>
                    <a:pt x="5032" y="6645"/>
                    <a:pt x="4945" y="6525"/>
                  </a:cubicBezTo>
                  <a:cubicBezTo>
                    <a:pt x="4365" y="5694"/>
                    <a:pt x="3550" y="5287"/>
                    <a:pt x="2688" y="4785"/>
                  </a:cubicBezTo>
                  <a:cubicBezTo>
                    <a:pt x="964" y="3782"/>
                    <a:pt x="870" y="1838"/>
                    <a:pt x="352" y="114"/>
                  </a:cubicBezTo>
                  <a:cubicBezTo>
                    <a:pt x="328" y="35"/>
                    <a:pt x="265" y="1"/>
                    <a:pt x="202" y="1"/>
                  </a:cubicBezTo>
                  <a:close/>
                </a:path>
              </a:pathLst>
            </a:custGeom>
            <a:solidFill>
              <a:srgbClr val="CC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5"/>
            <p:cNvSpPr/>
            <p:nvPr/>
          </p:nvSpPr>
          <p:spPr>
            <a:xfrm>
              <a:off x="6102243" y="2074406"/>
              <a:ext cx="129932" cy="140232"/>
            </a:xfrm>
            <a:custGeom>
              <a:avLst/>
              <a:gdLst/>
              <a:ahLst/>
              <a:cxnLst/>
              <a:rect l="l" t="t" r="r" b="b"/>
              <a:pathLst>
                <a:path w="5866" h="6331" extrusionOk="0">
                  <a:moveTo>
                    <a:pt x="194" y="1"/>
                  </a:moveTo>
                  <a:cubicBezTo>
                    <a:pt x="99" y="1"/>
                    <a:pt x="0" y="77"/>
                    <a:pt x="28" y="198"/>
                  </a:cubicBezTo>
                  <a:cubicBezTo>
                    <a:pt x="357" y="1656"/>
                    <a:pt x="561" y="3333"/>
                    <a:pt x="1642" y="4462"/>
                  </a:cubicBezTo>
                  <a:cubicBezTo>
                    <a:pt x="2583" y="5449"/>
                    <a:pt x="5075" y="4728"/>
                    <a:pt x="5514" y="6217"/>
                  </a:cubicBezTo>
                  <a:cubicBezTo>
                    <a:pt x="5538" y="6297"/>
                    <a:pt x="5601" y="6331"/>
                    <a:pt x="5665" y="6331"/>
                  </a:cubicBezTo>
                  <a:cubicBezTo>
                    <a:pt x="5764" y="6331"/>
                    <a:pt x="5866" y="6247"/>
                    <a:pt x="5827" y="6123"/>
                  </a:cubicBezTo>
                  <a:cubicBezTo>
                    <a:pt x="5514" y="5026"/>
                    <a:pt x="4182" y="4932"/>
                    <a:pt x="3225" y="4744"/>
                  </a:cubicBezTo>
                  <a:cubicBezTo>
                    <a:pt x="1000" y="4305"/>
                    <a:pt x="765" y="2016"/>
                    <a:pt x="341" y="120"/>
                  </a:cubicBezTo>
                  <a:cubicBezTo>
                    <a:pt x="322" y="37"/>
                    <a:pt x="259" y="1"/>
                    <a:pt x="194" y="1"/>
                  </a:cubicBezTo>
                  <a:close/>
                </a:path>
              </a:pathLst>
            </a:custGeom>
            <a:solidFill>
              <a:srgbClr val="CC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55"/>
            <p:cNvSpPr/>
            <p:nvPr/>
          </p:nvSpPr>
          <p:spPr>
            <a:xfrm>
              <a:off x="6266089" y="1821692"/>
              <a:ext cx="28086" cy="267616"/>
            </a:xfrm>
            <a:custGeom>
              <a:avLst/>
              <a:gdLst/>
              <a:ahLst/>
              <a:cxnLst/>
              <a:rect l="l" t="t" r="r" b="b"/>
              <a:pathLst>
                <a:path w="1268" h="12082" extrusionOk="0">
                  <a:moveTo>
                    <a:pt x="1058" y="0"/>
                  </a:moveTo>
                  <a:cubicBezTo>
                    <a:pt x="977" y="0"/>
                    <a:pt x="899" y="55"/>
                    <a:pt x="907" y="165"/>
                  </a:cubicBezTo>
                  <a:cubicBezTo>
                    <a:pt x="938" y="2156"/>
                    <a:pt x="499" y="4099"/>
                    <a:pt x="296" y="6090"/>
                  </a:cubicBezTo>
                  <a:cubicBezTo>
                    <a:pt x="92" y="8018"/>
                    <a:pt x="499" y="9946"/>
                    <a:pt x="29" y="11874"/>
                  </a:cubicBezTo>
                  <a:cubicBezTo>
                    <a:pt x="1" y="11998"/>
                    <a:pt x="106" y="12081"/>
                    <a:pt x="203" y="12081"/>
                  </a:cubicBezTo>
                  <a:cubicBezTo>
                    <a:pt x="265" y="12081"/>
                    <a:pt x="324" y="12047"/>
                    <a:pt x="343" y="11968"/>
                  </a:cubicBezTo>
                  <a:cubicBezTo>
                    <a:pt x="782" y="10165"/>
                    <a:pt x="531" y="8331"/>
                    <a:pt x="593" y="6513"/>
                  </a:cubicBezTo>
                  <a:cubicBezTo>
                    <a:pt x="640" y="4381"/>
                    <a:pt x="1267" y="2312"/>
                    <a:pt x="1220" y="165"/>
                  </a:cubicBezTo>
                  <a:cubicBezTo>
                    <a:pt x="1220" y="55"/>
                    <a:pt x="1138" y="0"/>
                    <a:pt x="1058" y="0"/>
                  </a:cubicBezTo>
                  <a:close/>
                </a:path>
              </a:pathLst>
            </a:custGeom>
            <a:solidFill>
              <a:srgbClr val="CC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0" name="Google Shape;5020;p55"/>
          <p:cNvSpPr/>
          <p:nvPr/>
        </p:nvSpPr>
        <p:spPr>
          <a:xfrm>
            <a:off x="6123885" y="1257903"/>
            <a:ext cx="5293" cy="14536"/>
          </a:xfrm>
          <a:custGeom>
            <a:avLst/>
            <a:gdLst/>
            <a:ahLst/>
            <a:cxnLst/>
            <a:rect l="l" t="t" r="r" b="b"/>
            <a:pathLst>
              <a:path w="189" h="519" extrusionOk="0">
                <a:moveTo>
                  <a:pt x="113" y="0"/>
                </a:moveTo>
                <a:cubicBezTo>
                  <a:pt x="103" y="0"/>
                  <a:pt x="92" y="6"/>
                  <a:pt x="79" y="17"/>
                </a:cubicBezTo>
                <a:lnTo>
                  <a:pt x="1" y="142"/>
                </a:lnTo>
                <a:cubicBezTo>
                  <a:pt x="110" y="283"/>
                  <a:pt x="173" y="409"/>
                  <a:pt x="189" y="518"/>
                </a:cubicBezTo>
                <a:cubicBezTo>
                  <a:pt x="175" y="284"/>
                  <a:pt x="185" y="0"/>
                  <a:pt x="113"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5"/>
          <p:cNvSpPr/>
          <p:nvPr/>
        </p:nvSpPr>
        <p:spPr>
          <a:xfrm>
            <a:off x="6113802" y="1530112"/>
            <a:ext cx="9242" cy="11427"/>
          </a:xfrm>
          <a:custGeom>
            <a:avLst/>
            <a:gdLst/>
            <a:ahLst/>
            <a:cxnLst/>
            <a:rect l="l" t="t" r="r" b="b"/>
            <a:pathLst>
              <a:path w="330" h="408" extrusionOk="0">
                <a:moveTo>
                  <a:pt x="329" y="0"/>
                </a:moveTo>
                <a:cubicBezTo>
                  <a:pt x="173" y="188"/>
                  <a:pt x="0" y="314"/>
                  <a:pt x="78" y="408"/>
                </a:cubicBezTo>
                <a:cubicBezTo>
                  <a:pt x="204" y="251"/>
                  <a:pt x="282" y="126"/>
                  <a:pt x="329"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5"/>
          <p:cNvSpPr/>
          <p:nvPr/>
        </p:nvSpPr>
        <p:spPr>
          <a:xfrm>
            <a:off x="4960857" y="992510"/>
            <a:ext cx="3500" cy="2459"/>
          </a:xfrm>
          <a:custGeom>
            <a:avLst/>
            <a:gdLst/>
            <a:ahLst/>
            <a:cxnLst/>
            <a:rect l="l" t="t" r="r" b="b"/>
            <a:pathLst>
              <a:path w="158" h="111" extrusionOk="0">
                <a:moveTo>
                  <a:pt x="126" y="1"/>
                </a:moveTo>
                <a:lnTo>
                  <a:pt x="126" y="1"/>
                </a:lnTo>
                <a:cubicBezTo>
                  <a:pt x="32" y="48"/>
                  <a:pt x="1" y="79"/>
                  <a:pt x="17" y="110"/>
                </a:cubicBezTo>
                <a:cubicBezTo>
                  <a:pt x="95" y="63"/>
                  <a:pt x="158" y="32"/>
                  <a:pt x="126"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5"/>
          <p:cNvSpPr/>
          <p:nvPr/>
        </p:nvSpPr>
        <p:spPr>
          <a:xfrm>
            <a:off x="6123017" y="1515604"/>
            <a:ext cx="7058" cy="14536"/>
          </a:xfrm>
          <a:custGeom>
            <a:avLst/>
            <a:gdLst/>
            <a:ahLst/>
            <a:cxnLst/>
            <a:rect l="l" t="t" r="r" b="b"/>
            <a:pathLst>
              <a:path w="252" h="519" extrusionOk="0">
                <a:moveTo>
                  <a:pt x="220" y="1"/>
                </a:moveTo>
                <a:cubicBezTo>
                  <a:pt x="204" y="32"/>
                  <a:pt x="173" y="64"/>
                  <a:pt x="157" y="79"/>
                </a:cubicBezTo>
                <a:cubicBezTo>
                  <a:pt x="126" y="220"/>
                  <a:pt x="79" y="361"/>
                  <a:pt x="0" y="518"/>
                </a:cubicBezTo>
                <a:cubicBezTo>
                  <a:pt x="126" y="377"/>
                  <a:pt x="251" y="220"/>
                  <a:pt x="220"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5"/>
          <p:cNvSpPr/>
          <p:nvPr/>
        </p:nvSpPr>
        <p:spPr>
          <a:xfrm>
            <a:off x="6055490" y="1643376"/>
            <a:ext cx="1260" cy="1792"/>
          </a:xfrm>
          <a:custGeom>
            <a:avLst/>
            <a:gdLst/>
            <a:ahLst/>
            <a:cxnLst/>
            <a:rect l="l" t="t" r="r" b="b"/>
            <a:pathLst>
              <a:path w="45" h="64" extrusionOk="0">
                <a:moveTo>
                  <a:pt x="44" y="0"/>
                </a:moveTo>
                <a:cubicBezTo>
                  <a:pt x="9" y="47"/>
                  <a:pt x="0" y="64"/>
                  <a:pt x="3" y="64"/>
                </a:cubicBezTo>
                <a:cubicBezTo>
                  <a:pt x="8" y="64"/>
                  <a:pt x="44" y="20"/>
                  <a:pt x="44"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5"/>
          <p:cNvSpPr/>
          <p:nvPr/>
        </p:nvSpPr>
        <p:spPr>
          <a:xfrm>
            <a:off x="6118760" y="1470848"/>
            <a:ext cx="756" cy="756"/>
          </a:xfrm>
          <a:custGeom>
            <a:avLst/>
            <a:gdLst/>
            <a:ahLst/>
            <a:cxnLst/>
            <a:rect l="l" t="t" r="r" b="b"/>
            <a:pathLst>
              <a:path w="27" h="27" extrusionOk="0">
                <a:moveTo>
                  <a:pt x="27" y="0"/>
                </a:moveTo>
                <a:cubicBezTo>
                  <a:pt x="9" y="19"/>
                  <a:pt x="1" y="26"/>
                  <a:pt x="4" y="26"/>
                </a:cubicBezTo>
                <a:cubicBezTo>
                  <a:pt x="6" y="26"/>
                  <a:pt x="14" y="22"/>
                  <a:pt x="27" y="16"/>
                </a:cubicBezTo>
                <a:cubicBezTo>
                  <a:pt x="27" y="0"/>
                  <a:pt x="27" y="0"/>
                  <a:pt x="27"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55"/>
          <p:cNvSpPr/>
          <p:nvPr/>
        </p:nvSpPr>
        <p:spPr>
          <a:xfrm>
            <a:off x="6051457" y="1643797"/>
            <a:ext cx="3977" cy="3557"/>
          </a:xfrm>
          <a:custGeom>
            <a:avLst/>
            <a:gdLst/>
            <a:ahLst/>
            <a:cxnLst/>
            <a:rect l="l" t="t" r="r" b="b"/>
            <a:pathLst>
              <a:path w="142" h="127" extrusionOk="0">
                <a:moveTo>
                  <a:pt x="141" y="1"/>
                </a:moveTo>
                <a:cubicBezTo>
                  <a:pt x="126" y="17"/>
                  <a:pt x="79" y="48"/>
                  <a:pt x="0" y="126"/>
                </a:cubicBezTo>
                <a:cubicBezTo>
                  <a:pt x="47" y="95"/>
                  <a:pt x="94" y="48"/>
                  <a:pt x="141"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55"/>
          <p:cNvSpPr/>
          <p:nvPr/>
        </p:nvSpPr>
        <p:spPr>
          <a:xfrm>
            <a:off x="6050560" y="1647746"/>
            <a:ext cx="2689" cy="2745"/>
          </a:xfrm>
          <a:custGeom>
            <a:avLst/>
            <a:gdLst/>
            <a:ahLst/>
            <a:cxnLst/>
            <a:rect l="l" t="t" r="r" b="b"/>
            <a:pathLst>
              <a:path w="96" h="98" extrusionOk="0">
                <a:moveTo>
                  <a:pt x="95" y="1"/>
                </a:moveTo>
                <a:lnTo>
                  <a:pt x="95" y="1"/>
                </a:lnTo>
                <a:cubicBezTo>
                  <a:pt x="64" y="32"/>
                  <a:pt x="32" y="64"/>
                  <a:pt x="1" y="79"/>
                </a:cubicBezTo>
                <a:cubicBezTo>
                  <a:pt x="6" y="90"/>
                  <a:pt x="12" y="97"/>
                  <a:pt x="19" y="97"/>
                </a:cubicBezTo>
                <a:cubicBezTo>
                  <a:pt x="33" y="97"/>
                  <a:pt x="54" y="72"/>
                  <a:pt x="95"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55"/>
          <p:cNvSpPr/>
          <p:nvPr/>
        </p:nvSpPr>
        <p:spPr>
          <a:xfrm>
            <a:off x="6055406" y="1638979"/>
            <a:ext cx="4845" cy="4845"/>
          </a:xfrm>
          <a:custGeom>
            <a:avLst/>
            <a:gdLst/>
            <a:ahLst/>
            <a:cxnLst/>
            <a:rect l="l" t="t" r="r" b="b"/>
            <a:pathLst>
              <a:path w="173" h="173" extrusionOk="0">
                <a:moveTo>
                  <a:pt x="173" y="0"/>
                </a:moveTo>
                <a:cubicBezTo>
                  <a:pt x="110" y="63"/>
                  <a:pt x="63" y="126"/>
                  <a:pt x="0" y="173"/>
                </a:cubicBezTo>
                <a:cubicBezTo>
                  <a:pt x="32" y="157"/>
                  <a:pt x="47" y="157"/>
                  <a:pt x="47" y="157"/>
                </a:cubicBezTo>
                <a:cubicBezTo>
                  <a:pt x="63" y="126"/>
                  <a:pt x="110" y="79"/>
                  <a:pt x="173"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55"/>
          <p:cNvSpPr/>
          <p:nvPr/>
        </p:nvSpPr>
        <p:spPr>
          <a:xfrm>
            <a:off x="6112906" y="1413767"/>
            <a:ext cx="2241" cy="4845"/>
          </a:xfrm>
          <a:custGeom>
            <a:avLst/>
            <a:gdLst/>
            <a:ahLst/>
            <a:cxnLst/>
            <a:rect l="l" t="t" r="r" b="b"/>
            <a:pathLst>
              <a:path w="80" h="173" extrusionOk="0">
                <a:moveTo>
                  <a:pt x="79" y="1"/>
                </a:moveTo>
                <a:cubicBezTo>
                  <a:pt x="48" y="1"/>
                  <a:pt x="16" y="32"/>
                  <a:pt x="1" y="173"/>
                </a:cubicBezTo>
                <a:cubicBezTo>
                  <a:pt x="16" y="79"/>
                  <a:pt x="48" y="32"/>
                  <a:pt x="79"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5"/>
          <p:cNvSpPr/>
          <p:nvPr/>
        </p:nvSpPr>
        <p:spPr>
          <a:xfrm>
            <a:off x="6060223" y="1626628"/>
            <a:ext cx="7450" cy="10083"/>
          </a:xfrm>
          <a:custGeom>
            <a:avLst/>
            <a:gdLst/>
            <a:ahLst/>
            <a:cxnLst/>
            <a:rect l="l" t="t" r="r" b="b"/>
            <a:pathLst>
              <a:path w="266" h="360" extrusionOk="0">
                <a:moveTo>
                  <a:pt x="205" y="0"/>
                </a:moveTo>
                <a:cubicBezTo>
                  <a:pt x="184" y="0"/>
                  <a:pt x="144" y="43"/>
                  <a:pt x="79" y="159"/>
                </a:cubicBezTo>
                <a:cubicBezTo>
                  <a:pt x="1" y="222"/>
                  <a:pt x="173" y="316"/>
                  <a:pt x="95" y="332"/>
                </a:cubicBezTo>
                <a:cubicBezTo>
                  <a:pt x="101" y="351"/>
                  <a:pt x="109" y="359"/>
                  <a:pt x="118" y="359"/>
                </a:cubicBezTo>
                <a:cubicBezTo>
                  <a:pt x="174" y="359"/>
                  <a:pt x="265" y="0"/>
                  <a:pt x="205"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55"/>
          <p:cNvSpPr/>
          <p:nvPr/>
        </p:nvSpPr>
        <p:spPr>
          <a:xfrm>
            <a:off x="6091144" y="1541344"/>
            <a:ext cx="5125" cy="10447"/>
          </a:xfrm>
          <a:custGeom>
            <a:avLst/>
            <a:gdLst/>
            <a:ahLst/>
            <a:cxnLst/>
            <a:rect l="l" t="t" r="r" b="b"/>
            <a:pathLst>
              <a:path w="183" h="373" extrusionOk="0">
                <a:moveTo>
                  <a:pt x="155" y="1"/>
                </a:moveTo>
                <a:cubicBezTo>
                  <a:pt x="122" y="1"/>
                  <a:pt x="77" y="72"/>
                  <a:pt x="41" y="179"/>
                </a:cubicBezTo>
                <a:cubicBezTo>
                  <a:pt x="27" y="263"/>
                  <a:pt x="1" y="372"/>
                  <a:pt x="40" y="372"/>
                </a:cubicBezTo>
                <a:cubicBezTo>
                  <a:pt x="44" y="372"/>
                  <a:pt x="50" y="371"/>
                  <a:pt x="57" y="367"/>
                </a:cubicBezTo>
                <a:lnTo>
                  <a:pt x="182" y="22"/>
                </a:lnTo>
                <a:cubicBezTo>
                  <a:pt x="175" y="7"/>
                  <a:pt x="165" y="1"/>
                  <a:pt x="155"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55"/>
          <p:cNvSpPr/>
          <p:nvPr/>
        </p:nvSpPr>
        <p:spPr>
          <a:xfrm>
            <a:off x="6067701" y="1567867"/>
            <a:ext cx="5293" cy="5293"/>
          </a:xfrm>
          <a:custGeom>
            <a:avLst/>
            <a:gdLst/>
            <a:ahLst/>
            <a:cxnLst/>
            <a:rect l="l" t="t" r="r" b="b"/>
            <a:pathLst>
              <a:path w="189" h="189" extrusionOk="0">
                <a:moveTo>
                  <a:pt x="32" y="0"/>
                </a:moveTo>
                <a:lnTo>
                  <a:pt x="0" y="188"/>
                </a:lnTo>
                <a:cubicBezTo>
                  <a:pt x="79" y="110"/>
                  <a:pt x="110" y="126"/>
                  <a:pt x="188" y="110"/>
                </a:cubicBezTo>
                <a:lnTo>
                  <a:pt x="32" y="0"/>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55"/>
          <p:cNvSpPr/>
          <p:nvPr/>
        </p:nvSpPr>
        <p:spPr>
          <a:xfrm>
            <a:off x="6077224" y="1538655"/>
            <a:ext cx="4593" cy="11035"/>
          </a:xfrm>
          <a:custGeom>
            <a:avLst/>
            <a:gdLst/>
            <a:ahLst/>
            <a:cxnLst/>
            <a:rect l="l" t="t" r="r" b="b"/>
            <a:pathLst>
              <a:path w="164" h="394" extrusionOk="0">
                <a:moveTo>
                  <a:pt x="133" y="1"/>
                </a:moveTo>
                <a:lnTo>
                  <a:pt x="133" y="1"/>
                </a:lnTo>
                <a:cubicBezTo>
                  <a:pt x="120" y="1"/>
                  <a:pt x="92" y="45"/>
                  <a:pt x="36" y="165"/>
                </a:cubicBezTo>
                <a:cubicBezTo>
                  <a:pt x="59" y="211"/>
                  <a:pt x="0" y="393"/>
                  <a:pt x="36" y="393"/>
                </a:cubicBezTo>
                <a:cubicBezTo>
                  <a:pt x="50" y="393"/>
                  <a:pt x="78" y="366"/>
                  <a:pt x="131" y="291"/>
                </a:cubicBezTo>
                <a:cubicBezTo>
                  <a:pt x="108" y="247"/>
                  <a:pt x="164" y="1"/>
                  <a:pt x="133"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55"/>
          <p:cNvSpPr/>
          <p:nvPr/>
        </p:nvSpPr>
        <p:spPr>
          <a:xfrm>
            <a:off x="6128282" y="1404553"/>
            <a:ext cx="8794" cy="2661"/>
          </a:xfrm>
          <a:custGeom>
            <a:avLst/>
            <a:gdLst/>
            <a:ahLst/>
            <a:cxnLst/>
            <a:rect l="l" t="t" r="r" b="b"/>
            <a:pathLst>
              <a:path w="314" h="95" extrusionOk="0">
                <a:moveTo>
                  <a:pt x="0" y="0"/>
                </a:moveTo>
                <a:lnTo>
                  <a:pt x="0" y="94"/>
                </a:lnTo>
                <a:lnTo>
                  <a:pt x="314" y="94"/>
                </a:lnTo>
                <a:lnTo>
                  <a:pt x="0" y="0"/>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55"/>
          <p:cNvSpPr/>
          <p:nvPr/>
        </p:nvSpPr>
        <p:spPr>
          <a:xfrm>
            <a:off x="6086130" y="1282494"/>
            <a:ext cx="9859" cy="12015"/>
          </a:xfrm>
          <a:custGeom>
            <a:avLst/>
            <a:gdLst/>
            <a:ahLst/>
            <a:cxnLst/>
            <a:rect l="l" t="t" r="r" b="b"/>
            <a:pathLst>
              <a:path w="352" h="429" extrusionOk="0">
                <a:moveTo>
                  <a:pt x="105" y="1"/>
                </a:moveTo>
                <a:cubicBezTo>
                  <a:pt x="76" y="1"/>
                  <a:pt x="45" y="28"/>
                  <a:pt x="1" y="95"/>
                </a:cubicBezTo>
                <a:cubicBezTo>
                  <a:pt x="41" y="242"/>
                  <a:pt x="86" y="261"/>
                  <a:pt x="129" y="261"/>
                </a:cubicBezTo>
                <a:cubicBezTo>
                  <a:pt x="144" y="261"/>
                  <a:pt x="159" y="258"/>
                  <a:pt x="173" y="258"/>
                </a:cubicBezTo>
                <a:cubicBezTo>
                  <a:pt x="213" y="258"/>
                  <a:pt x="247" y="277"/>
                  <a:pt x="267" y="424"/>
                </a:cubicBezTo>
                <a:cubicBezTo>
                  <a:pt x="274" y="427"/>
                  <a:pt x="281" y="429"/>
                  <a:pt x="286" y="429"/>
                </a:cubicBezTo>
                <a:cubicBezTo>
                  <a:pt x="352" y="429"/>
                  <a:pt x="244" y="184"/>
                  <a:pt x="298" y="184"/>
                </a:cubicBezTo>
                <a:lnTo>
                  <a:pt x="298" y="184"/>
                </a:lnTo>
                <a:cubicBezTo>
                  <a:pt x="303" y="184"/>
                  <a:pt x="308" y="186"/>
                  <a:pt x="314" y="189"/>
                </a:cubicBezTo>
                <a:cubicBezTo>
                  <a:pt x="203" y="88"/>
                  <a:pt x="157" y="1"/>
                  <a:pt x="105"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55"/>
          <p:cNvSpPr/>
          <p:nvPr/>
        </p:nvSpPr>
        <p:spPr>
          <a:xfrm>
            <a:off x="6094925" y="1287760"/>
            <a:ext cx="2661" cy="2689"/>
          </a:xfrm>
          <a:custGeom>
            <a:avLst/>
            <a:gdLst/>
            <a:ahLst/>
            <a:cxnLst/>
            <a:rect l="l" t="t" r="r" b="b"/>
            <a:pathLst>
              <a:path w="95" h="96" extrusionOk="0">
                <a:moveTo>
                  <a:pt x="0" y="1"/>
                </a:moveTo>
                <a:lnTo>
                  <a:pt x="0" y="1"/>
                </a:lnTo>
                <a:cubicBezTo>
                  <a:pt x="31" y="32"/>
                  <a:pt x="63" y="64"/>
                  <a:pt x="94" y="95"/>
                </a:cubicBezTo>
                <a:cubicBezTo>
                  <a:pt x="47" y="32"/>
                  <a:pt x="31" y="17"/>
                  <a:pt x="0"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7" name="Google Shape;5037;p55"/>
          <p:cNvGrpSpPr/>
          <p:nvPr/>
        </p:nvGrpSpPr>
        <p:grpSpPr>
          <a:xfrm>
            <a:off x="5285176" y="1102229"/>
            <a:ext cx="872359" cy="1168763"/>
            <a:chOff x="4579586" y="1277075"/>
            <a:chExt cx="689884" cy="924289"/>
          </a:xfrm>
        </p:grpSpPr>
        <p:sp>
          <p:nvSpPr>
            <p:cNvPr id="5038" name="Google Shape;5038;p55"/>
            <p:cNvSpPr/>
            <p:nvPr/>
          </p:nvSpPr>
          <p:spPr>
            <a:xfrm>
              <a:off x="4579586" y="1982010"/>
              <a:ext cx="686761" cy="159901"/>
            </a:xfrm>
            <a:custGeom>
              <a:avLst/>
              <a:gdLst/>
              <a:ahLst/>
              <a:cxnLst/>
              <a:rect l="l" t="t" r="r" b="b"/>
              <a:pathLst>
                <a:path w="31005" h="7219" extrusionOk="0">
                  <a:moveTo>
                    <a:pt x="20001" y="0"/>
                  </a:moveTo>
                  <a:cubicBezTo>
                    <a:pt x="16365" y="0"/>
                    <a:pt x="1" y="455"/>
                    <a:pt x="10456" y="6364"/>
                  </a:cubicBezTo>
                  <a:cubicBezTo>
                    <a:pt x="11508" y="6965"/>
                    <a:pt x="12833" y="7219"/>
                    <a:pt x="14253" y="7219"/>
                  </a:cubicBezTo>
                  <a:cubicBezTo>
                    <a:pt x="21422" y="7219"/>
                    <a:pt x="31004" y="759"/>
                    <a:pt x="20001" y="0"/>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55"/>
            <p:cNvSpPr/>
            <p:nvPr/>
          </p:nvSpPr>
          <p:spPr>
            <a:xfrm>
              <a:off x="4991028" y="2129553"/>
              <a:ext cx="192705" cy="71810"/>
            </a:xfrm>
            <a:custGeom>
              <a:avLst/>
              <a:gdLst/>
              <a:ahLst/>
              <a:cxnLst/>
              <a:rect l="l" t="t" r="r" b="b"/>
              <a:pathLst>
                <a:path w="8700" h="3242" extrusionOk="0">
                  <a:moveTo>
                    <a:pt x="5551" y="0"/>
                  </a:moveTo>
                  <a:cubicBezTo>
                    <a:pt x="5148" y="0"/>
                    <a:pt x="4723" y="47"/>
                    <a:pt x="4310" y="111"/>
                  </a:cubicBezTo>
                  <a:cubicBezTo>
                    <a:pt x="3135" y="173"/>
                    <a:pt x="0" y="550"/>
                    <a:pt x="423" y="2352"/>
                  </a:cubicBezTo>
                  <a:cubicBezTo>
                    <a:pt x="604" y="3119"/>
                    <a:pt x="2174" y="3242"/>
                    <a:pt x="3511" y="3242"/>
                  </a:cubicBezTo>
                  <a:cubicBezTo>
                    <a:pt x="4142" y="3242"/>
                    <a:pt x="4722" y="3214"/>
                    <a:pt x="5079" y="3214"/>
                  </a:cubicBezTo>
                  <a:cubicBezTo>
                    <a:pt x="6458" y="3214"/>
                    <a:pt x="8699" y="2117"/>
                    <a:pt x="7242" y="550"/>
                  </a:cubicBezTo>
                  <a:cubicBezTo>
                    <a:pt x="6857" y="135"/>
                    <a:pt x="6236" y="0"/>
                    <a:pt x="5551" y="0"/>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5"/>
            <p:cNvSpPr/>
            <p:nvPr/>
          </p:nvSpPr>
          <p:spPr>
            <a:xfrm>
              <a:off x="4623333" y="1293865"/>
              <a:ext cx="630522" cy="538865"/>
            </a:xfrm>
            <a:custGeom>
              <a:avLst/>
              <a:gdLst/>
              <a:ahLst/>
              <a:cxnLst/>
              <a:rect l="l" t="t" r="r" b="b"/>
              <a:pathLst>
                <a:path w="28466" h="24328" extrusionOk="0">
                  <a:moveTo>
                    <a:pt x="11333" y="24139"/>
                  </a:moveTo>
                  <a:cubicBezTo>
                    <a:pt x="9421" y="24327"/>
                    <a:pt x="7446" y="23685"/>
                    <a:pt x="5565" y="22823"/>
                  </a:cubicBezTo>
                  <a:cubicBezTo>
                    <a:pt x="3731" y="21992"/>
                    <a:pt x="2383" y="20503"/>
                    <a:pt x="1521" y="18700"/>
                  </a:cubicBezTo>
                  <a:cubicBezTo>
                    <a:pt x="518" y="16631"/>
                    <a:pt x="1" y="14421"/>
                    <a:pt x="95" y="12070"/>
                  </a:cubicBezTo>
                  <a:cubicBezTo>
                    <a:pt x="267" y="7493"/>
                    <a:pt x="2368" y="4060"/>
                    <a:pt x="6286" y="1756"/>
                  </a:cubicBezTo>
                  <a:cubicBezTo>
                    <a:pt x="8167" y="675"/>
                    <a:pt x="10299" y="173"/>
                    <a:pt x="12415" y="79"/>
                  </a:cubicBezTo>
                  <a:cubicBezTo>
                    <a:pt x="14390" y="1"/>
                    <a:pt x="16365" y="377"/>
                    <a:pt x="18356" y="518"/>
                  </a:cubicBezTo>
                  <a:cubicBezTo>
                    <a:pt x="19484" y="596"/>
                    <a:pt x="20597" y="785"/>
                    <a:pt x="21584" y="1364"/>
                  </a:cubicBezTo>
                  <a:cubicBezTo>
                    <a:pt x="22353" y="1819"/>
                    <a:pt x="23136" y="2289"/>
                    <a:pt x="23810" y="2869"/>
                  </a:cubicBezTo>
                  <a:cubicBezTo>
                    <a:pt x="24766" y="3700"/>
                    <a:pt x="25613" y="4656"/>
                    <a:pt x="26522" y="5550"/>
                  </a:cubicBezTo>
                  <a:cubicBezTo>
                    <a:pt x="27619" y="6631"/>
                    <a:pt x="28011" y="7995"/>
                    <a:pt x="28168" y="9468"/>
                  </a:cubicBezTo>
                  <a:cubicBezTo>
                    <a:pt x="28466" y="12101"/>
                    <a:pt x="27792" y="14562"/>
                    <a:pt x="26585" y="16804"/>
                  </a:cubicBezTo>
                  <a:cubicBezTo>
                    <a:pt x="25158" y="19406"/>
                    <a:pt x="23246" y="21616"/>
                    <a:pt x="20284" y="22650"/>
                  </a:cubicBezTo>
                  <a:cubicBezTo>
                    <a:pt x="17446" y="23638"/>
                    <a:pt x="14562" y="24265"/>
                    <a:pt x="11333" y="24139"/>
                  </a:cubicBez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55"/>
            <p:cNvSpPr/>
            <p:nvPr/>
          </p:nvSpPr>
          <p:spPr>
            <a:xfrm>
              <a:off x="4873100" y="1845010"/>
              <a:ext cx="4519" cy="3012"/>
            </a:xfrm>
            <a:custGeom>
              <a:avLst/>
              <a:gdLst/>
              <a:ahLst/>
              <a:cxnLst/>
              <a:rect l="l" t="t" r="r" b="b"/>
              <a:pathLst>
                <a:path w="204" h="136" extrusionOk="0">
                  <a:moveTo>
                    <a:pt x="125" y="1"/>
                  </a:moveTo>
                  <a:cubicBezTo>
                    <a:pt x="122" y="1"/>
                    <a:pt x="120" y="4"/>
                    <a:pt x="120" y="10"/>
                  </a:cubicBezTo>
                  <a:cubicBezTo>
                    <a:pt x="113" y="9"/>
                    <a:pt x="106" y="8"/>
                    <a:pt x="100" y="8"/>
                  </a:cubicBezTo>
                  <a:cubicBezTo>
                    <a:pt x="0" y="8"/>
                    <a:pt x="41" y="120"/>
                    <a:pt x="26" y="135"/>
                  </a:cubicBezTo>
                  <a:cubicBezTo>
                    <a:pt x="203" y="121"/>
                    <a:pt x="143" y="1"/>
                    <a:pt x="125"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55"/>
            <p:cNvSpPr/>
            <p:nvPr/>
          </p:nvSpPr>
          <p:spPr>
            <a:xfrm>
              <a:off x="4921233" y="1835840"/>
              <a:ext cx="6623" cy="3145"/>
            </a:xfrm>
            <a:custGeom>
              <a:avLst/>
              <a:gdLst/>
              <a:ahLst/>
              <a:cxnLst/>
              <a:rect l="l" t="t" r="r" b="b"/>
              <a:pathLst>
                <a:path w="299" h="142" extrusionOk="0">
                  <a:moveTo>
                    <a:pt x="298" y="0"/>
                  </a:moveTo>
                  <a:cubicBezTo>
                    <a:pt x="298" y="1"/>
                    <a:pt x="236" y="32"/>
                    <a:pt x="173" y="47"/>
                  </a:cubicBezTo>
                  <a:cubicBezTo>
                    <a:pt x="110" y="79"/>
                    <a:pt x="32" y="94"/>
                    <a:pt x="32" y="94"/>
                  </a:cubicBezTo>
                  <a:lnTo>
                    <a:pt x="1" y="142"/>
                  </a:lnTo>
                  <a:cubicBezTo>
                    <a:pt x="1" y="142"/>
                    <a:pt x="79" y="110"/>
                    <a:pt x="157" y="79"/>
                  </a:cubicBezTo>
                  <a:cubicBezTo>
                    <a:pt x="220" y="47"/>
                    <a:pt x="298" y="1"/>
                    <a:pt x="298"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55"/>
            <p:cNvSpPr/>
            <p:nvPr/>
          </p:nvSpPr>
          <p:spPr>
            <a:xfrm>
              <a:off x="4937203" y="1832096"/>
              <a:ext cx="27444" cy="6534"/>
            </a:xfrm>
            <a:custGeom>
              <a:avLst/>
              <a:gdLst/>
              <a:ahLst/>
              <a:cxnLst/>
              <a:rect l="l" t="t" r="r" b="b"/>
              <a:pathLst>
                <a:path w="1239" h="295" extrusionOk="0">
                  <a:moveTo>
                    <a:pt x="1069" y="0"/>
                  </a:moveTo>
                  <a:cubicBezTo>
                    <a:pt x="986" y="0"/>
                    <a:pt x="887" y="25"/>
                    <a:pt x="784" y="60"/>
                  </a:cubicBezTo>
                  <a:cubicBezTo>
                    <a:pt x="602" y="102"/>
                    <a:pt x="420" y="156"/>
                    <a:pt x="261" y="156"/>
                  </a:cubicBezTo>
                  <a:cubicBezTo>
                    <a:pt x="242" y="156"/>
                    <a:pt x="223" y="155"/>
                    <a:pt x="204" y="154"/>
                  </a:cubicBezTo>
                  <a:lnTo>
                    <a:pt x="142" y="107"/>
                  </a:lnTo>
                  <a:lnTo>
                    <a:pt x="1" y="295"/>
                  </a:lnTo>
                  <a:cubicBezTo>
                    <a:pt x="204" y="263"/>
                    <a:pt x="439" y="201"/>
                    <a:pt x="675" y="154"/>
                  </a:cubicBezTo>
                  <a:cubicBezTo>
                    <a:pt x="865" y="99"/>
                    <a:pt x="1044" y="57"/>
                    <a:pt x="1180" y="57"/>
                  </a:cubicBezTo>
                  <a:cubicBezTo>
                    <a:pt x="1201" y="57"/>
                    <a:pt x="1220" y="58"/>
                    <a:pt x="1239" y="60"/>
                  </a:cubicBezTo>
                  <a:cubicBezTo>
                    <a:pt x="1196" y="17"/>
                    <a:pt x="1138" y="0"/>
                    <a:pt x="1069"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55"/>
            <p:cNvSpPr/>
            <p:nvPr/>
          </p:nvSpPr>
          <p:spPr>
            <a:xfrm>
              <a:off x="4984073" y="1837988"/>
              <a:ext cx="5781" cy="2392"/>
            </a:xfrm>
            <a:custGeom>
              <a:avLst/>
              <a:gdLst/>
              <a:ahLst/>
              <a:cxnLst/>
              <a:rect l="l" t="t" r="r" b="b"/>
              <a:pathLst>
                <a:path w="261" h="108" extrusionOk="0">
                  <a:moveTo>
                    <a:pt x="260" y="1"/>
                  </a:moveTo>
                  <a:lnTo>
                    <a:pt x="260" y="1"/>
                  </a:lnTo>
                  <a:cubicBezTo>
                    <a:pt x="260" y="1"/>
                    <a:pt x="259" y="2"/>
                    <a:pt x="257" y="3"/>
                  </a:cubicBezTo>
                  <a:lnTo>
                    <a:pt x="257" y="3"/>
                  </a:lnTo>
                  <a:cubicBezTo>
                    <a:pt x="259" y="1"/>
                    <a:pt x="260" y="1"/>
                    <a:pt x="260" y="1"/>
                  </a:cubicBezTo>
                  <a:close/>
                  <a:moveTo>
                    <a:pt x="257" y="3"/>
                  </a:moveTo>
                  <a:cubicBezTo>
                    <a:pt x="244" y="9"/>
                    <a:pt x="182" y="35"/>
                    <a:pt x="1" y="92"/>
                  </a:cubicBezTo>
                  <a:cubicBezTo>
                    <a:pt x="16" y="107"/>
                    <a:pt x="32" y="107"/>
                    <a:pt x="48" y="107"/>
                  </a:cubicBezTo>
                  <a:cubicBezTo>
                    <a:pt x="79" y="92"/>
                    <a:pt x="142" y="92"/>
                    <a:pt x="236" y="76"/>
                  </a:cubicBezTo>
                  <a:cubicBezTo>
                    <a:pt x="199" y="39"/>
                    <a:pt x="245" y="9"/>
                    <a:pt x="257" y="3"/>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55"/>
            <p:cNvSpPr/>
            <p:nvPr/>
          </p:nvSpPr>
          <p:spPr>
            <a:xfrm>
              <a:off x="4982855" y="1840358"/>
              <a:ext cx="3854" cy="797"/>
            </a:xfrm>
            <a:custGeom>
              <a:avLst/>
              <a:gdLst/>
              <a:ahLst/>
              <a:cxnLst/>
              <a:rect l="l" t="t" r="r" b="b"/>
              <a:pathLst>
                <a:path w="174" h="36" extrusionOk="0">
                  <a:moveTo>
                    <a:pt x="103" y="0"/>
                  </a:moveTo>
                  <a:lnTo>
                    <a:pt x="103" y="0"/>
                  </a:lnTo>
                  <a:cubicBezTo>
                    <a:pt x="1" y="24"/>
                    <a:pt x="36" y="35"/>
                    <a:pt x="79" y="35"/>
                  </a:cubicBezTo>
                  <a:cubicBezTo>
                    <a:pt x="122" y="35"/>
                    <a:pt x="173" y="24"/>
                    <a:pt x="103"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5"/>
            <p:cNvSpPr/>
            <p:nvPr/>
          </p:nvSpPr>
          <p:spPr>
            <a:xfrm>
              <a:off x="5000043" y="1835153"/>
              <a:ext cx="10787" cy="3832"/>
            </a:xfrm>
            <a:custGeom>
              <a:avLst/>
              <a:gdLst/>
              <a:ahLst/>
              <a:cxnLst/>
              <a:rect l="l" t="t" r="r" b="b"/>
              <a:pathLst>
                <a:path w="487" h="173" extrusionOk="0">
                  <a:moveTo>
                    <a:pt x="251" y="0"/>
                  </a:moveTo>
                  <a:lnTo>
                    <a:pt x="1" y="125"/>
                  </a:lnTo>
                  <a:cubicBezTo>
                    <a:pt x="63" y="157"/>
                    <a:pt x="314" y="125"/>
                    <a:pt x="220" y="173"/>
                  </a:cubicBezTo>
                  <a:cubicBezTo>
                    <a:pt x="486" y="78"/>
                    <a:pt x="424" y="31"/>
                    <a:pt x="251"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55"/>
            <p:cNvSpPr/>
            <p:nvPr/>
          </p:nvSpPr>
          <p:spPr>
            <a:xfrm>
              <a:off x="5007331" y="1830280"/>
              <a:ext cx="3145" cy="1595"/>
            </a:xfrm>
            <a:custGeom>
              <a:avLst/>
              <a:gdLst/>
              <a:ahLst/>
              <a:cxnLst/>
              <a:rect l="l" t="t" r="r" b="b"/>
              <a:pathLst>
                <a:path w="142" h="72" extrusionOk="0">
                  <a:moveTo>
                    <a:pt x="142" y="1"/>
                  </a:moveTo>
                  <a:lnTo>
                    <a:pt x="1" y="63"/>
                  </a:lnTo>
                  <a:cubicBezTo>
                    <a:pt x="10" y="68"/>
                    <a:pt x="22" y="72"/>
                    <a:pt x="34" y="72"/>
                  </a:cubicBezTo>
                  <a:cubicBezTo>
                    <a:pt x="63" y="72"/>
                    <a:pt x="98" y="55"/>
                    <a:pt x="142"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5"/>
            <p:cNvSpPr/>
            <p:nvPr/>
          </p:nvSpPr>
          <p:spPr>
            <a:xfrm>
              <a:off x="5001439" y="1830922"/>
              <a:ext cx="5914" cy="3544"/>
            </a:xfrm>
            <a:custGeom>
              <a:avLst/>
              <a:gdLst/>
              <a:ahLst/>
              <a:cxnLst/>
              <a:rect l="l" t="t" r="r" b="b"/>
              <a:pathLst>
                <a:path w="267" h="160" extrusionOk="0">
                  <a:moveTo>
                    <a:pt x="208" y="1"/>
                  </a:moveTo>
                  <a:cubicBezTo>
                    <a:pt x="191" y="1"/>
                    <a:pt x="171" y="22"/>
                    <a:pt x="141" y="97"/>
                  </a:cubicBezTo>
                  <a:cubicBezTo>
                    <a:pt x="204" y="66"/>
                    <a:pt x="267" y="34"/>
                    <a:pt x="267" y="34"/>
                  </a:cubicBezTo>
                  <a:cubicBezTo>
                    <a:pt x="242" y="26"/>
                    <a:pt x="226" y="1"/>
                    <a:pt x="208" y="1"/>
                  </a:cubicBezTo>
                  <a:close/>
                  <a:moveTo>
                    <a:pt x="139" y="64"/>
                  </a:moveTo>
                  <a:cubicBezTo>
                    <a:pt x="123" y="64"/>
                    <a:pt x="77" y="116"/>
                    <a:pt x="0" y="160"/>
                  </a:cubicBezTo>
                  <a:cubicBezTo>
                    <a:pt x="0" y="160"/>
                    <a:pt x="63" y="128"/>
                    <a:pt x="141" y="97"/>
                  </a:cubicBezTo>
                  <a:cubicBezTo>
                    <a:pt x="146" y="74"/>
                    <a:pt x="145" y="64"/>
                    <a:pt x="139" y="64"/>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55"/>
            <p:cNvSpPr/>
            <p:nvPr/>
          </p:nvSpPr>
          <p:spPr>
            <a:xfrm>
              <a:off x="4986067" y="1831676"/>
              <a:ext cx="11562" cy="4275"/>
            </a:xfrm>
            <a:custGeom>
              <a:avLst/>
              <a:gdLst/>
              <a:ahLst/>
              <a:cxnLst/>
              <a:rect l="l" t="t" r="r" b="b"/>
              <a:pathLst>
                <a:path w="522" h="193" extrusionOk="0">
                  <a:moveTo>
                    <a:pt x="412" y="0"/>
                  </a:moveTo>
                  <a:lnTo>
                    <a:pt x="412" y="0"/>
                  </a:lnTo>
                  <a:cubicBezTo>
                    <a:pt x="56" y="101"/>
                    <a:pt x="0" y="193"/>
                    <a:pt x="183" y="193"/>
                  </a:cubicBezTo>
                  <a:cubicBezTo>
                    <a:pt x="258" y="193"/>
                    <a:pt x="372" y="178"/>
                    <a:pt x="522" y="141"/>
                  </a:cubicBezTo>
                  <a:cubicBezTo>
                    <a:pt x="349" y="126"/>
                    <a:pt x="161" y="126"/>
                    <a:pt x="412"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5"/>
            <p:cNvSpPr/>
            <p:nvPr/>
          </p:nvSpPr>
          <p:spPr>
            <a:xfrm>
              <a:off x="4958024" y="1827511"/>
              <a:ext cx="8705" cy="2104"/>
            </a:xfrm>
            <a:custGeom>
              <a:avLst/>
              <a:gdLst/>
              <a:ahLst/>
              <a:cxnLst/>
              <a:rect l="l" t="t" r="r" b="b"/>
              <a:pathLst>
                <a:path w="393" h="95" extrusionOk="0">
                  <a:moveTo>
                    <a:pt x="158" y="0"/>
                  </a:moveTo>
                  <a:lnTo>
                    <a:pt x="1" y="94"/>
                  </a:lnTo>
                  <a:cubicBezTo>
                    <a:pt x="79" y="47"/>
                    <a:pt x="393" y="94"/>
                    <a:pt x="362" y="32"/>
                  </a:cubicBezTo>
                  <a:lnTo>
                    <a:pt x="158" y="0"/>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55"/>
            <p:cNvSpPr/>
            <p:nvPr/>
          </p:nvSpPr>
          <p:spPr>
            <a:xfrm>
              <a:off x="5035107" y="1824720"/>
              <a:ext cx="7664" cy="3145"/>
            </a:xfrm>
            <a:custGeom>
              <a:avLst/>
              <a:gdLst/>
              <a:ahLst/>
              <a:cxnLst/>
              <a:rect l="l" t="t" r="r" b="b"/>
              <a:pathLst>
                <a:path w="346" h="142" extrusionOk="0">
                  <a:moveTo>
                    <a:pt x="173" y="1"/>
                  </a:moveTo>
                  <a:lnTo>
                    <a:pt x="1" y="111"/>
                  </a:lnTo>
                  <a:cubicBezTo>
                    <a:pt x="56" y="111"/>
                    <a:pt x="130" y="103"/>
                    <a:pt x="195" y="103"/>
                  </a:cubicBezTo>
                  <a:cubicBezTo>
                    <a:pt x="259" y="103"/>
                    <a:pt x="314" y="111"/>
                    <a:pt x="330" y="142"/>
                  </a:cubicBezTo>
                  <a:cubicBezTo>
                    <a:pt x="346" y="95"/>
                    <a:pt x="220" y="48"/>
                    <a:pt x="173"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5"/>
            <p:cNvSpPr/>
            <p:nvPr/>
          </p:nvSpPr>
          <p:spPr>
            <a:xfrm>
              <a:off x="5038231" y="1821265"/>
              <a:ext cx="6623" cy="3478"/>
            </a:xfrm>
            <a:custGeom>
              <a:avLst/>
              <a:gdLst/>
              <a:ahLst/>
              <a:cxnLst/>
              <a:rect l="l" t="t" r="r" b="b"/>
              <a:pathLst>
                <a:path w="299" h="157" extrusionOk="0">
                  <a:moveTo>
                    <a:pt x="299" y="0"/>
                  </a:moveTo>
                  <a:lnTo>
                    <a:pt x="299" y="0"/>
                  </a:lnTo>
                  <a:cubicBezTo>
                    <a:pt x="48" y="63"/>
                    <a:pt x="1" y="110"/>
                    <a:pt x="32" y="157"/>
                  </a:cubicBezTo>
                  <a:lnTo>
                    <a:pt x="299" y="0"/>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5"/>
            <p:cNvSpPr/>
            <p:nvPr/>
          </p:nvSpPr>
          <p:spPr>
            <a:xfrm>
              <a:off x="5000398" y="1824388"/>
              <a:ext cx="11828" cy="6623"/>
            </a:xfrm>
            <a:custGeom>
              <a:avLst/>
              <a:gdLst/>
              <a:ahLst/>
              <a:cxnLst/>
              <a:rect l="l" t="t" r="r" b="b"/>
              <a:pathLst>
                <a:path w="534" h="299" extrusionOk="0">
                  <a:moveTo>
                    <a:pt x="533" y="0"/>
                  </a:moveTo>
                  <a:lnTo>
                    <a:pt x="439" y="16"/>
                  </a:lnTo>
                  <a:lnTo>
                    <a:pt x="220" y="157"/>
                  </a:lnTo>
                  <a:cubicBezTo>
                    <a:pt x="110" y="235"/>
                    <a:pt x="0" y="298"/>
                    <a:pt x="0" y="298"/>
                  </a:cubicBezTo>
                  <a:cubicBezTo>
                    <a:pt x="0" y="298"/>
                    <a:pt x="141" y="235"/>
                    <a:pt x="267" y="141"/>
                  </a:cubicBezTo>
                  <a:cubicBezTo>
                    <a:pt x="392" y="79"/>
                    <a:pt x="533" y="0"/>
                    <a:pt x="533"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55"/>
            <p:cNvSpPr/>
            <p:nvPr/>
          </p:nvSpPr>
          <p:spPr>
            <a:xfrm>
              <a:off x="5063925" y="1818474"/>
              <a:ext cx="5227" cy="5582"/>
            </a:xfrm>
            <a:custGeom>
              <a:avLst/>
              <a:gdLst/>
              <a:ahLst/>
              <a:cxnLst/>
              <a:rect l="l" t="t" r="r" b="b"/>
              <a:pathLst>
                <a:path w="236" h="252" extrusionOk="0">
                  <a:moveTo>
                    <a:pt x="236" y="1"/>
                  </a:moveTo>
                  <a:lnTo>
                    <a:pt x="142" y="95"/>
                  </a:lnTo>
                  <a:lnTo>
                    <a:pt x="1" y="252"/>
                  </a:lnTo>
                  <a:lnTo>
                    <a:pt x="236" y="1"/>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55"/>
            <p:cNvSpPr/>
            <p:nvPr/>
          </p:nvSpPr>
          <p:spPr>
            <a:xfrm>
              <a:off x="5080604" y="1810500"/>
              <a:ext cx="15283" cy="7996"/>
            </a:xfrm>
            <a:custGeom>
              <a:avLst/>
              <a:gdLst/>
              <a:ahLst/>
              <a:cxnLst/>
              <a:rect l="l" t="t" r="r" b="b"/>
              <a:pathLst>
                <a:path w="690" h="361" extrusionOk="0">
                  <a:moveTo>
                    <a:pt x="690" y="0"/>
                  </a:moveTo>
                  <a:lnTo>
                    <a:pt x="690" y="0"/>
                  </a:lnTo>
                  <a:cubicBezTo>
                    <a:pt x="549" y="110"/>
                    <a:pt x="361" y="157"/>
                    <a:pt x="110" y="188"/>
                  </a:cubicBezTo>
                  <a:cubicBezTo>
                    <a:pt x="0" y="314"/>
                    <a:pt x="329" y="267"/>
                    <a:pt x="219" y="361"/>
                  </a:cubicBezTo>
                  <a:cubicBezTo>
                    <a:pt x="423" y="267"/>
                    <a:pt x="564" y="141"/>
                    <a:pt x="690"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5"/>
            <p:cNvSpPr/>
            <p:nvPr/>
          </p:nvSpPr>
          <p:spPr>
            <a:xfrm>
              <a:off x="5095866" y="1805981"/>
              <a:ext cx="4895" cy="4541"/>
            </a:xfrm>
            <a:custGeom>
              <a:avLst/>
              <a:gdLst/>
              <a:ahLst/>
              <a:cxnLst/>
              <a:rect l="l" t="t" r="r" b="b"/>
              <a:pathLst>
                <a:path w="221" h="205" extrusionOk="0">
                  <a:moveTo>
                    <a:pt x="220" y="0"/>
                  </a:moveTo>
                  <a:lnTo>
                    <a:pt x="220" y="0"/>
                  </a:lnTo>
                  <a:cubicBezTo>
                    <a:pt x="157" y="47"/>
                    <a:pt x="79" y="126"/>
                    <a:pt x="1" y="204"/>
                  </a:cubicBezTo>
                  <a:cubicBezTo>
                    <a:pt x="95" y="142"/>
                    <a:pt x="157" y="79"/>
                    <a:pt x="220"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55"/>
            <p:cNvSpPr/>
            <p:nvPr/>
          </p:nvSpPr>
          <p:spPr>
            <a:xfrm>
              <a:off x="5055951" y="1817787"/>
              <a:ext cx="5914" cy="1949"/>
            </a:xfrm>
            <a:custGeom>
              <a:avLst/>
              <a:gdLst/>
              <a:ahLst/>
              <a:cxnLst/>
              <a:rect l="l" t="t" r="r" b="b"/>
              <a:pathLst>
                <a:path w="267" h="88" extrusionOk="0">
                  <a:moveTo>
                    <a:pt x="110" y="0"/>
                  </a:moveTo>
                  <a:cubicBezTo>
                    <a:pt x="79" y="0"/>
                    <a:pt x="31" y="16"/>
                    <a:pt x="0" y="32"/>
                  </a:cubicBezTo>
                  <a:cubicBezTo>
                    <a:pt x="25" y="44"/>
                    <a:pt x="71" y="87"/>
                    <a:pt x="178" y="87"/>
                  </a:cubicBezTo>
                  <a:cubicBezTo>
                    <a:pt x="203" y="87"/>
                    <a:pt x="233" y="85"/>
                    <a:pt x="267" y="79"/>
                  </a:cubicBezTo>
                  <a:lnTo>
                    <a:pt x="110" y="0"/>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55"/>
            <p:cNvSpPr/>
            <p:nvPr/>
          </p:nvSpPr>
          <p:spPr>
            <a:xfrm>
              <a:off x="5058365" y="1816060"/>
              <a:ext cx="5227" cy="1750"/>
            </a:xfrm>
            <a:custGeom>
              <a:avLst/>
              <a:gdLst/>
              <a:ahLst/>
              <a:cxnLst/>
              <a:rect l="l" t="t" r="r" b="b"/>
              <a:pathLst>
                <a:path w="236" h="79" extrusionOk="0">
                  <a:moveTo>
                    <a:pt x="236" y="0"/>
                  </a:moveTo>
                  <a:cubicBezTo>
                    <a:pt x="205" y="16"/>
                    <a:pt x="126" y="31"/>
                    <a:pt x="1" y="78"/>
                  </a:cubicBezTo>
                  <a:cubicBezTo>
                    <a:pt x="142" y="31"/>
                    <a:pt x="205" y="16"/>
                    <a:pt x="236"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5"/>
            <p:cNvSpPr/>
            <p:nvPr/>
          </p:nvSpPr>
          <p:spPr>
            <a:xfrm>
              <a:off x="5055242" y="1818208"/>
              <a:ext cx="731" cy="288"/>
            </a:xfrm>
            <a:custGeom>
              <a:avLst/>
              <a:gdLst/>
              <a:ahLst/>
              <a:cxnLst/>
              <a:rect l="l" t="t" r="r" b="b"/>
              <a:pathLst>
                <a:path w="33" h="13" extrusionOk="0">
                  <a:moveTo>
                    <a:pt x="11" y="1"/>
                  </a:moveTo>
                  <a:cubicBezTo>
                    <a:pt x="5" y="1"/>
                    <a:pt x="1" y="5"/>
                    <a:pt x="1" y="13"/>
                  </a:cubicBezTo>
                  <a:lnTo>
                    <a:pt x="32" y="13"/>
                  </a:lnTo>
                  <a:cubicBezTo>
                    <a:pt x="24" y="5"/>
                    <a:pt x="16" y="1"/>
                    <a:pt x="11"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5"/>
            <p:cNvSpPr/>
            <p:nvPr/>
          </p:nvSpPr>
          <p:spPr>
            <a:xfrm>
              <a:off x="5027466" y="1816392"/>
              <a:ext cx="10455" cy="6977"/>
            </a:xfrm>
            <a:custGeom>
              <a:avLst/>
              <a:gdLst/>
              <a:ahLst/>
              <a:cxnLst/>
              <a:rect l="l" t="t" r="r" b="b"/>
              <a:pathLst>
                <a:path w="472" h="315" extrusionOk="0">
                  <a:moveTo>
                    <a:pt x="111" y="1"/>
                  </a:moveTo>
                  <a:lnTo>
                    <a:pt x="111" y="1"/>
                  </a:lnTo>
                  <a:cubicBezTo>
                    <a:pt x="17" y="126"/>
                    <a:pt x="220" y="126"/>
                    <a:pt x="1" y="314"/>
                  </a:cubicBezTo>
                  <a:cubicBezTo>
                    <a:pt x="158" y="189"/>
                    <a:pt x="471" y="16"/>
                    <a:pt x="111"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55"/>
            <p:cNvSpPr/>
            <p:nvPr/>
          </p:nvSpPr>
          <p:spPr>
            <a:xfrm>
              <a:off x="5044145" y="1816060"/>
              <a:ext cx="6955" cy="4186"/>
            </a:xfrm>
            <a:custGeom>
              <a:avLst/>
              <a:gdLst/>
              <a:ahLst/>
              <a:cxnLst/>
              <a:rect l="l" t="t" r="r" b="b"/>
              <a:pathLst>
                <a:path w="314" h="189" extrusionOk="0">
                  <a:moveTo>
                    <a:pt x="314" y="0"/>
                  </a:moveTo>
                  <a:lnTo>
                    <a:pt x="0" y="63"/>
                  </a:lnTo>
                  <a:cubicBezTo>
                    <a:pt x="16" y="94"/>
                    <a:pt x="94" y="125"/>
                    <a:pt x="16" y="188"/>
                  </a:cubicBezTo>
                  <a:lnTo>
                    <a:pt x="314" y="0"/>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55"/>
            <p:cNvSpPr/>
            <p:nvPr/>
          </p:nvSpPr>
          <p:spPr>
            <a:xfrm>
              <a:off x="5051078" y="1814310"/>
              <a:ext cx="3145" cy="1772"/>
            </a:xfrm>
            <a:custGeom>
              <a:avLst/>
              <a:gdLst/>
              <a:ahLst/>
              <a:cxnLst/>
              <a:rect l="l" t="t" r="r" b="b"/>
              <a:pathLst>
                <a:path w="142" h="80" extrusionOk="0">
                  <a:moveTo>
                    <a:pt x="142" y="1"/>
                  </a:moveTo>
                  <a:lnTo>
                    <a:pt x="142" y="1"/>
                  </a:lnTo>
                  <a:cubicBezTo>
                    <a:pt x="142" y="1"/>
                    <a:pt x="110" y="16"/>
                    <a:pt x="63" y="48"/>
                  </a:cubicBezTo>
                  <a:lnTo>
                    <a:pt x="1" y="79"/>
                  </a:lnTo>
                  <a:lnTo>
                    <a:pt x="110" y="63"/>
                  </a:lnTo>
                  <a:lnTo>
                    <a:pt x="142" y="1"/>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5"/>
            <p:cNvSpPr/>
            <p:nvPr/>
          </p:nvSpPr>
          <p:spPr>
            <a:xfrm>
              <a:off x="5084370" y="1802858"/>
              <a:ext cx="12913" cy="6246"/>
            </a:xfrm>
            <a:custGeom>
              <a:avLst/>
              <a:gdLst/>
              <a:ahLst/>
              <a:cxnLst/>
              <a:rect l="l" t="t" r="r" b="b"/>
              <a:pathLst>
                <a:path w="583" h="282" extrusionOk="0">
                  <a:moveTo>
                    <a:pt x="582" y="0"/>
                  </a:moveTo>
                  <a:cubicBezTo>
                    <a:pt x="394" y="63"/>
                    <a:pt x="222" y="126"/>
                    <a:pt x="34" y="188"/>
                  </a:cubicBezTo>
                  <a:cubicBezTo>
                    <a:pt x="34" y="223"/>
                    <a:pt x="1" y="281"/>
                    <a:pt x="60" y="281"/>
                  </a:cubicBezTo>
                  <a:cubicBezTo>
                    <a:pt x="83" y="281"/>
                    <a:pt x="119" y="273"/>
                    <a:pt x="175" y="251"/>
                  </a:cubicBezTo>
                  <a:cubicBezTo>
                    <a:pt x="285" y="157"/>
                    <a:pt x="426" y="79"/>
                    <a:pt x="582"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5"/>
            <p:cNvSpPr/>
            <p:nvPr/>
          </p:nvSpPr>
          <p:spPr>
            <a:xfrm>
              <a:off x="5072962" y="1812582"/>
              <a:ext cx="1063" cy="354"/>
            </a:xfrm>
            <a:custGeom>
              <a:avLst/>
              <a:gdLst/>
              <a:ahLst/>
              <a:cxnLst/>
              <a:rect l="l" t="t" r="r" b="b"/>
              <a:pathLst>
                <a:path w="48" h="16" extrusionOk="0">
                  <a:moveTo>
                    <a:pt x="47" y="0"/>
                  </a:moveTo>
                  <a:cubicBezTo>
                    <a:pt x="16" y="0"/>
                    <a:pt x="0" y="0"/>
                    <a:pt x="16" y="16"/>
                  </a:cubicBezTo>
                  <a:cubicBezTo>
                    <a:pt x="32" y="16"/>
                    <a:pt x="32" y="0"/>
                    <a:pt x="47"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5"/>
            <p:cNvSpPr/>
            <p:nvPr/>
          </p:nvSpPr>
          <p:spPr>
            <a:xfrm>
              <a:off x="5130243" y="1784097"/>
              <a:ext cx="709" cy="377"/>
            </a:xfrm>
            <a:custGeom>
              <a:avLst/>
              <a:gdLst/>
              <a:ahLst/>
              <a:cxnLst/>
              <a:rect l="l" t="t" r="r" b="b"/>
              <a:pathLst>
                <a:path w="32" h="17" extrusionOk="0">
                  <a:moveTo>
                    <a:pt x="0" y="1"/>
                  </a:moveTo>
                  <a:lnTo>
                    <a:pt x="16" y="17"/>
                  </a:lnTo>
                  <a:lnTo>
                    <a:pt x="32" y="1"/>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5"/>
            <p:cNvSpPr/>
            <p:nvPr/>
          </p:nvSpPr>
          <p:spPr>
            <a:xfrm>
              <a:off x="5078500" y="1806446"/>
              <a:ext cx="6911" cy="3721"/>
            </a:xfrm>
            <a:custGeom>
              <a:avLst/>
              <a:gdLst/>
              <a:ahLst/>
              <a:cxnLst/>
              <a:rect l="l" t="t" r="r" b="b"/>
              <a:pathLst>
                <a:path w="312" h="168" extrusionOk="0">
                  <a:moveTo>
                    <a:pt x="304" y="1"/>
                  </a:moveTo>
                  <a:cubicBezTo>
                    <a:pt x="298" y="1"/>
                    <a:pt x="287" y="4"/>
                    <a:pt x="267" y="11"/>
                  </a:cubicBezTo>
                  <a:cubicBezTo>
                    <a:pt x="126" y="42"/>
                    <a:pt x="64" y="105"/>
                    <a:pt x="1" y="168"/>
                  </a:cubicBezTo>
                  <a:cubicBezTo>
                    <a:pt x="95" y="121"/>
                    <a:pt x="189" y="74"/>
                    <a:pt x="299" y="26"/>
                  </a:cubicBezTo>
                  <a:cubicBezTo>
                    <a:pt x="308" y="8"/>
                    <a:pt x="312" y="1"/>
                    <a:pt x="304"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5"/>
            <p:cNvSpPr/>
            <p:nvPr/>
          </p:nvSpPr>
          <p:spPr>
            <a:xfrm>
              <a:off x="5104549" y="1799735"/>
              <a:ext cx="5582" cy="1418"/>
            </a:xfrm>
            <a:custGeom>
              <a:avLst/>
              <a:gdLst/>
              <a:ahLst/>
              <a:cxnLst/>
              <a:rect l="l" t="t" r="r" b="b"/>
              <a:pathLst>
                <a:path w="252" h="64" extrusionOk="0">
                  <a:moveTo>
                    <a:pt x="251" y="0"/>
                  </a:moveTo>
                  <a:cubicBezTo>
                    <a:pt x="173" y="16"/>
                    <a:pt x="95" y="32"/>
                    <a:pt x="1" y="63"/>
                  </a:cubicBezTo>
                  <a:cubicBezTo>
                    <a:pt x="79" y="63"/>
                    <a:pt x="251" y="47"/>
                    <a:pt x="251"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5"/>
            <p:cNvSpPr/>
            <p:nvPr/>
          </p:nvSpPr>
          <p:spPr>
            <a:xfrm>
              <a:off x="5074690" y="1812914"/>
              <a:ext cx="997" cy="532"/>
            </a:xfrm>
            <a:custGeom>
              <a:avLst/>
              <a:gdLst/>
              <a:ahLst/>
              <a:cxnLst/>
              <a:rect l="l" t="t" r="r" b="b"/>
              <a:pathLst>
                <a:path w="45" h="24" extrusionOk="0">
                  <a:moveTo>
                    <a:pt x="16" y="1"/>
                  </a:moveTo>
                  <a:cubicBezTo>
                    <a:pt x="16" y="17"/>
                    <a:pt x="16" y="17"/>
                    <a:pt x="1" y="17"/>
                  </a:cubicBezTo>
                  <a:cubicBezTo>
                    <a:pt x="14" y="21"/>
                    <a:pt x="24" y="23"/>
                    <a:pt x="30" y="23"/>
                  </a:cubicBezTo>
                  <a:cubicBezTo>
                    <a:pt x="45" y="23"/>
                    <a:pt x="38" y="12"/>
                    <a:pt x="16"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5"/>
            <p:cNvSpPr/>
            <p:nvPr/>
          </p:nvSpPr>
          <p:spPr>
            <a:xfrm>
              <a:off x="5074003" y="1810145"/>
              <a:ext cx="4519" cy="2791"/>
            </a:xfrm>
            <a:custGeom>
              <a:avLst/>
              <a:gdLst/>
              <a:ahLst/>
              <a:cxnLst/>
              <a:rect l="l" t="t" r="r" b="b"/>
              <a:pathLst>
                <a:path w="204" h="126" extrusionOk="0">
                  <a:moveTo>
                    <a:pt x="204" y="1"/>
                  </a:moveTo>
                  <a:cubicBezTo>
                    <a:pt x="126" y="32"/>
                    <a:pt x="47" y="79"/>
                    <a:pt x="0" y="110"/>
                  </a:cubicBezTo>
                  <a:cubicBezTo>
                    <a:pt x="16" y="110"/>
                    <a:pt x="32" y="126"/>
                    <a:pt x="47" y="126"/>
                  </a:cubicBezTo>
                  <a:cubicBezTo>
                    <a:pt x="110" y="95"/>
                    <a:pt x="157" y="48"/>
                    <a:pt x="204"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5"/>
            <p:cNvSpPr/>
            <p:nvPr/>
          </p:nvSpPr>
          <p:spPr>
            <a:xfrm>
              <a:off x="5114273" y="1758757"/>
              <a:ext cx="26403" cy="25362"/>
            </a:xfrm>
            <a:custGeom>
              <a:avLst/>
              <a:gdLst/>
              <a:ahLst/>
              <a:cxnLst/>
              <a:rect l="l" t="t" r="r" b="b"/>
              <a:pathLst>
                <a:path w="1192" h="1145" extrusionOk="0">
                  <a:moveTo>
                    <a:pt x="988" y="1"/>
                  </a:moveTo>
                  <a:lnTo>
                    <a:pt x="753" y="283"/>
                  </a:lnTo>
                  <a:cubicBezTo>
                    <a:pt x="725" y="269"/>
                    <a:pt x="771" y="168"/>
                    <a:pt x="716" y="168"/>
                  </a:cubicBezTo>
                  <a:cubicBezTo>
                    <a:pt x="709" y="168"/>
                    <a:pt x="700" y="170"/>
                    <a:pt x="690" y="173"/>
                  </a:cubicBezTo>
                  <a:cubicBezTo>
                    <a:pt x="753" y="283"/>
                    <a:pt x="533" y="581"/>
                    <a:pt x="204" y="643"/>
                  </a:cubicBezTo>
                  <a:cubicBezTo>
                    <a:pt x="0" y="879"/>
                    <a:pt x="361" y="1114"/>
                    <a:pt x="721" y="1145"/>
                  </a:cubicBezTo>
                  <a:cubicBezTo>
                    <a:pt x="706" y="1098"/>
                    <a:pt x="674" y="1051"/>
                    <a:pt x="910" y="816"/>
                  </a:cubicBezTo>
                  <a:cubicBezTo>
                    <a:pt x="812" y="816"/>
                    <a:pt x="525" y="944"/>
                    <a:pt x="411" y="944"/>
                  </a:cubicBezTo>
                  <a:cubicBezTo>
                    <a:pt x="361" y="944"/>
                    <a:pt x="344" y="919"/>
                    <a:pt x="392" y="847"/>
                  </a:cubicBezTo>
                  <a:cubicBezTo>
                    <a:pt x="706" y="549"/>
                    <a:pt x="706" y="690"/>
                    <a:pt x="910" y="612"/>
                  </a:cubicBezTo>
                  <a:cubicBezTo>
                    <a:pt x="674" y="596"/>
                    <a:pt x="1192" y="126"/>
                    <a:pt x="988"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5"/>
            <p:cNvSpPr/>
            <p:nvPr/>
          </p:nvSpPr>
          <p:spPr>
            <a:xfrm>
              <a:off x="5116000" y="1784451"/>
              <a:ext cx="14619" cy="8351"/>
            </a:xfrm>
            <a:custGeom>
              <a:avLst/>
              <a:gdLst/>
              <a:ahLst/>
              <a:cxnLst/>
              <a:rect l="l" t="t" r="r" b="b"/>
              <a:pathLst>
                <a:path w="660" h="377" extrusionOk="0">
                  <a:moveTo>
                    <a:pt x="659" y="1"/>
                  </a:moveTo>
                  <a:lnTo>
                    <a:pt x="659" y="1"/>
                  </a:lnTo>
                  <a:cubicBezTo>
                    <a:pt x="659" y="1"/>
                    <a:pt x="612" y="32"/>
                    <a:pt x="565" y="63"/>
                  </a:cubicBezTo>
                  <a:cubicBezTo>
                    <a:pt x="518" y="95"/>
                    <a:pt x="440" y="142"/>
                    <a:pt x="361" y="173"/>
                  </a:cubicBezTo>
                  <a:cubicBezTo>
                    <a:pt x="220" y="251"/>
                    <a:pt x="79" y="345"/>
                    <a:pt x="79" y="345"/>
                  </a:cubicBezTo>
                  <a:lnTo>
                    <a:pt x="111" y="298"/>
                  </a:lnTo>
                  <a:lnTo>
                    <a:pt x="111" y="298"/>
                  </a:lnTo>
                  <a:lnTo>
                    <a:pt x="1" y="377"/>
                  </a:lnTo>
                  <a:cubicBezTo>
                    <a:pt x="142" y="330"/>
                    <a:pt x="267" y="314"/>
                    <a:pt x="487" y="283"/>
                  </a:cubicBezTo>
                  <a:cubicBezTo>
                    <a:pt x="643" y="110"/>
                    <a:pt x="659" y="48"/>
                    <a:pt x="659"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5"/>
            <p:cNvSpPr/>
            <p:nvPr/>
          </p:nvSpPr>
          <p:spPr>
            <a:xfrm>
              <a:off x="5096907" y="1790365"/>
              <a:ext cx="19115" cy="12515"/>
            </a:xfrm>
            <a:custGeom>
              <a:avLst/>
              <a:gdLst/>
              <a:ahLst/>
              <a:cxnLst/>
              <a:rect l="l" t="t" r="r" b="b"/>
              <a:pathLst>
                <a:path w="863" h="565" extrusionOk="0">
                  <a:moveTo>
                    <a:pt x="409" y="384"/>
                  </a:moveTo>
                  <a:cubicBezTo>
                    <a:pt x="434" y="384"/>
                    <a:pt x="353" y="432"/>
                    <a:pt x="330" y="455"/>
                  </a:cubicBezTo>
                  <a:cubicBezTo>
                    <a:pt x="314" y="439"/>
                    <a:pt x="314" y="423"/>
                    <a:pt x="330" y="408"/>
                  </a:cubicBezTo>
                  <a:cubicBezTo>
                    <a:pt x="377" y="391"/>
                    <a:pt x="400" y="384"/>
                    <a:pt x="409" y="384"/>
                  </a:cubicBezTo>
                  <a:close/>
                  <a:moveTo>
                    <a:pt x="330" y="455"/>
                  </a:moveTo>
                  <a:cubicBezTo>
                    <a:pt x="330" y="470"/>
                    <a:pt x="314" y="470"/>
                    <a:pt x="330" y="486"/>
                  </a:cubicBezTo>
                  <a:cubicBezTo>
                    <a:pt x="299" y="470"/>
                    <a:pt x="283" y="470"/>
                    <a:pt x="314" y="470"/>
                  </a:cubicBezTo>
                  <a:cubicBezTo>
                    <a:pt x="314" y="470"/>
                    <a:pt x="314" y="455"/>
                    <a:pt x="330" y="455"/>
                  </a:cubicBezTo>
                  <a:close/>
                  <a:moveTo>
                    <a:pt x="377" y="0"/>
                  </a:moveTo>
                  <a:lnTo>
                    <a:pt x="377" y="0"/>
                  </a:lnTo>
                  <a:cubicBezTo>
                    <a:pt x="48" y="188"/>
                    <a:pt x="189" y="220"/>
                    <a:pt x="1" y="376"/>
                  </a:cubicBezTo>
                  <a:cubicBezTo>
                    <a:pt x="149" y="298"/>
                    <a:pt x="211" y="271"/>
                    <a:pt x="229" y="271"/>
                  </a:cubicBezTo>
                  <a:cubicBezTo>
                    <a:pt x="271" y="271"/>
                    <a:pt x="83" y="415"/>
                    <a:pt x="195" y="415"/>
                  </a:cubicBezTo>
                  <a:cubicBezTo>
                    <a:pt x="219" y="415"/>
                    <a:pt x="257" y="408"/>
                    <a:pt x="314" y="392"/>
                  </a:cubicBezTo>
                  <a:lnTo>
                    <a:pt x="314" y="392"/>
                  </a:lnTo>
                  <a:cubicBezTo>
                    <a:pt x="220" y="470"/>
                    <a:pt x="110" y="517"/>
                    <a:pt x="16" y="564"/>
                  </a:cubicBezTo>
                  <a:cubicBezTo>
                    <a:pt x="126" y="533"/>
                    <a:pt x="236" y="502"/>
                    <a:pt x="346" y="486"/>
                  </a:cubicBezTo>
                  <a:lnTo>
                    <a:pt x="330" y="486"/>
                  </a:lnTo>
                  <a:cubicBezTo>
                    <a:pt x="330" y="486"/>
                    <a:pt x="455" y="392"/>
                    <a:pt x="596" y="298"/>
                  </a:cubicBezTo>
                  <a:cubicBezTo>
                    <a:pt x="659" y="251"/>
                    <a:pt x="737" y="204"/>
                    <a:pt x="784" y="173"/>
                  </a:cubicBezTo>
                  <a:cubicBezTo>
                    <a:pt x="831" y="141"/>
                    <a:pt x="863" y="110"/>
                    <a:pt x="863" y="110"/>
                  </a:cubicBezTo>
                  <a:lnTo>
                    <a:pt x="863" y="110"/>
                  </a:lnTo>
                  <a:cubicBezTo>
                    <a:pt x="737" y="173"/>
                    <a:pt x="581" y="251"/>
                    <a:pt x="330" y="392"/>
                  </a:cubicBezTo>
                  <a:cubicBezTo>
                    <a:pt x="361" y="235"/>
                    <a:pt x="612" y="31"/>
                    <a:pt x="377"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5"/>
            <p:cNvSpPr/>
            <p:nvPr/>
          </p:nvSpPr>
          <p:spPr>
            <a:xfrm>
              <a:off x="5035107" y="1808285"/>
              <a:ext cx="1373" cy="842"/>
            </a:xfrm>
            <a:custGeom>
              <a:avLst/>
              <a:gdLst/>
              <a:ahLst/>
              <a:cxnLst/>
              <a:rect l="l" t="t" r="r" b="b"/>
              <a:pathLst>
                <a:path w="62" h="38" extrusionOk="0">
                  <a:moveTo>
                    <a:pt x="38" y="0"/>
                  </a:moveTo>
                  <a:cubicBezTo>
                    <a:pt x="30" y="0"/>
                    <a:pt x="17" y="2"/>
                    <a:pt x="1" y="6"/>
                  </a:cubicBezTo>
                  <a:cubicBezTo>
                    <a:pt x="16" y="22"/>
                    <a:pt x="16" y="22"/>
                    <a:pt x="32" y="38"/>
                  </a:cubicBezTo>
                  <a:cubicBezTo>
                    <a:pt x="55" y="15"/>
                    <a:pt x="61" y="0"/>
                    <a:pt x="38"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5"/>
            <p:cNvSpPr/>
            <p:nvPr/>
          </p:nvSpPr>
          <p:spPr>
            <a:xfrm>
              <a:off x="5030434" y="1808750"/>
              <a:ext cx="18828" cy="4895"/>
            </a:xfrm>
            <a:custGeom>
              <a:avLst/>
              <a:gdLst/>
              <a:ahLst/>
              <a:cxnLst/>
              <a:rect l="l" t="t" r="r" b="b"/>
              <a:pathLst>
                <a:path w="850" h="221" extrusionOk="0">
                  <a:moveTo>
                    <a:pt x="462" y="1"/>
                  </a:moveTo>
                  <a:cubicBezTo>
                    <a:pt x="431" y="32"/>
                    <a:pt x="415" y="95"/>
                    <a:pt x="274" y="111"/>
                  </a:cubicBezTo>
                  <a:cubicBezTo>
                    <a:pt x="149" y="111"/>
                    <a:pt x="259" y="48"/>
                    <a:pt x="243" y="17"/>
                  </a:cubicBezTo>
                  <a:lnTo>
                    <a:pt x="243" y="17"/>
                  </a:lnTo>
                  <a:cubicBezTo>
                    <a:pt x="170" y="75"/>
                    <a:pt x="1" y="175"/>
                    <a:pt x="196" y="175"/>
                  </a:cubicBezTo>
                  <a:cubicBezTo>
                    <a:pt x="210" y="175"/>
                    <a:pt x="226" y="174"/>
                    <a:pt x="243" y="173"/>
                  </a:cubicBezTo>
                  <a:lnTo>
                    <a:pt x="290" y="142"/>
                  </a:lnTo>
                  <a:cubicBezTo>
                    <a:pt x="316" y="140"/>
                    <a:pt x="342" y="139"/>
                    <a:pt x="370" y="139"/>
                  </a:cubicBezTo>
                  <a:cubicBezTo>
                    <a:pt x="539" y="139"/>
                    <a:pt x="738" y="168"/>
                    <a:pt x="812" y="195"/>
                  </a:cubicBezTo>
                  <a:lnTo>
                    <a:pt x="812" y="195"/>
                  </a:lnTo>
                  <a:cubicBezTo>
                    <a:pt x="726" y="115"/>
                    <a:pt x="633" y="58"/>
                    <a:pt x="462" y="1"/>
                  </a:cubicBezTo>
                  <a:close/>
                  <a:moveTo>
                    <a:pt x="812" y="195"/>
                  </a:moveTo>
                  <a:lnTo>
                    <a:pt x="812" y="195"/>
                  </a:lnTo>
                  <a:cubicBezTo>
                    <a:pt x="821" y="203"/>
                    <a:pt x="830" y="212"/>
                    <a:pt x="839" y="220"/>
                  </a:cubicBezTo>
                  <a:cubicBezTo>
                    <a:pt x="850" y="213"/>
                    <a:pt x="839" y="204"/>
                    <a:pt x="812" y="195"/>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5"/>
            <p:cNvSpPr/>
            <p:nvPr/>
          </p:nvSpPr>
          <p:spPr>
            <a:xfrm>
              <a:off x="5070526" y="1799026"/>
              <a:ext cx="11828" cy="5582"/>
            </a:xfrm>
            <a:custGeom>
              <a:avLst/>
              <a:gdLst/>
              <a:ahLst/>
              <a:cxnLst/>
              <a:rect l="l" t="t" r="r" b="b"/>
              <a:pathLst>
                <a:path w="534" h="252" extrusionOk="0">
                  <a:moveTo>
                    <a:pt x="251" y="1"/>
                  </a:moveTo>
                  <a:lnTo>
                    <a:pt x="283" y="64"/>
                  </a:lnTo>
                  <a:cubicBezTo>
                    <a:pt x="0" y="142"/>
                    <a:pt x="95" y="189"/>
                    <a:pt x="79" y="252"/>
                  </a:cubicBezTo>
                  <a:cubicBezTo>
                    <a:pt x="79" y="252"/>
                    <a:pt x="189" y="205"/>
                    <a:pt x="298" y="142"/>
                  </a:cubicBezTo>
                  <a:cubicBezTo>
                    <a:pt x="424" y="79"/>
                    <a:pt x="533" y="17"/>
                    <a:pt x="533" y="17"/>
                  </a:cubicBezTo>
                  <a:lnTo>
                    <a:pt x="251" y="1"/>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5"/>
            <p:cNvSpPr/>
            <p:nvPr/>
          </p:nvSpPr>
          <p:spPr>
            <a:xfrm>
              <a:off x="5133012" y="1780641"/>
              <a:ext cx="3500" cy="7310"/>
            </a:xfrm>
            <a:custGeom>
              <a:avLst/>
              <a:gdLst/>
              <a:ahLst/>
              <a:cxnLst/>
              <a:rect l="l" t="t" r="r" b="b"/>
              <a:pathLst>
                <a:path w="158" h="330" extrusionOk="0">
                  <a:moveTo>
                    <a:pt x="158" y="0"/>
                  </a:moveTo>
                  <a:lnTo>
                    <a:pt x="1" y="173"/>
                  </a:lnTo>
                  <a:lnTo>
                    <a:pt x="17" y="329"/>
                  </a:lnTo>
                  <a:lnTo>
                    <a:pt x="158" y="0"/>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5"/>
            <p:cNvSpPr/>
            <p:nvPr/>
          </p:nvSpPr>
          <p:spPr>
            <a:xfrm>
              <a:off x="5145172" y="1774040"/>
              <a:ext cx="3500" cy="3500"/>
            </a:xfrm>
            <a:custGeom>
              <a:avLst/>
              <a:gdLst/>
              <a:ahLst/>
              <a:cxnLst/>
              <a:rect l="l" t="t" r="r" b="b"/>
              <a:pathLst>
                <a:path w="158" h="158" extrusionOk="0">
                  <a:moveTo>
                    <a:pt x="157" y="0"/>
                  </a:moveTo>
                  <a:lnTo>
                    <a:pt x="0" y="47"/>
                  </a:lnTo>
                  <a:lnTo>
                    <a:pt x="63" y="157"/>
                  </a:lnTo>
                  <a:lnTo>
                    <a:pt x="157" y="0"/>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5"/>
            <p:cNvSpPr/>
            <p:nvPr/>
          </p:nvSpPr>
          <p:spPr>
            <a:xfrm>
              <a:off x="4831657" y="1320955"/>
              <a:ext cx="2791" cy="1418"/>
            </a:xfrm>
            <a:custGeom>
              <a:avLst/>
              <a:gdLst/>
              <a:ahLst/>
              <a:cxnLst/>
              <a:rect l="l" t="t" r="r" b="b"/>
              <a:pathLst>
                <a:path w="126" h="64" extrusionOk="0">
                  <a:moveTo>
                    <a:pt x="126" y="0"/>
                  </a:moveTo>
                  <a:cubicBezTo>
                    <a:pt x="126" y="0"/>
                    <a:pt x="95" y="16"/>
                    <a:pt x="63" y="32"/>
                  </a:cubicBezTo>
                  <a:cubicBezTo>
                    <a:pt x="32" y="47"/>
                    <a:pt x="1" y="63"/>
                    <a:pt x="1" y="63"/>
                  </a:cubicBezTo>
                  <a:cubicBezTo>
                    <a:pt x="63" y="32"/>
                    <a:pt x="95" y="16"/>
                    <a:pt x="126"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5"/>
            <p:cNvSpPr/>
            <p:nvPr/>
          </p:nvSpPr>
          <p:spPr>
            <a:xfrm>
              <a:off x="4855269" y="1315041"/>
              <a:ext cx="1063" cy="1418"/>
            </a:xfrm>
            <a:custGeom>
              <a:avLst/>
              <a:gdLst/>
              <a:ahLst/>
              <a:cxnLst/>
              <a:rect l="l" t="t" r="r" b="b"/>
              <a:pathLst>
                <a:path w="48" h="64" extrusionOk="0">
                  <a:moveTo>
                    <a:pt x="47" y="1"/>
                  </a:moveTo>
                  <a:lnTo>
                    <a:pt x="47" y="1"/>
                  </a:lnTo>
                  <a:cubicBezTo>
                    <a:pt x="16" y="48"/>
                    <a:pt x="0" y="64"/>
                    <a:pt x="32" y="64"/>
                  </a:cubicBezTo>
                  <a:lnTo>
                    <a:pt x="47" y="1"/>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5"/>
            <p:cNvSpPr/>
            <p:nvPr/>
          </p:nvSpPr>
          <p:spPr>
            <a:xfrm>
              <a:off x="5044477" y="1306026"/>
              <a:ext cx="4895" cy="2459"/>
            </a:xfrm>
            <a:custGeom>
              <a:avLst/>
              <a:gdLst/>
              <a:ahLst/>
              <a:cxnLst/>
              <a:rect l="l" t="t" r="r" b="b"/>
              <a:pathLst>
                <a:path w="221" h="111" extrusionOk="0">
                  <a:moveTo>
                    <a:pt x="220" y="0"/>
                  </a:moveTo>
                  <a:lnTo>
                    <a:pt x="220" y="0"/>
                  </a:lnTo>
                  <a:cubicBezTo>
                    <a:pt x="158" y="16"/>
                    <a:pt x="79" y="32"/>
                    <a:pt x="1" y="63"/>
                  </a:cubicBezTo>
                  <a:cubicBezTo>
                    <a:pt x="17" y="79"/>
                    <a:pt x="48" y="94"/>
                    <a:pt x="64" y="110"/>
                  </a:cubicBezTo>
                  <a:cubicBezTo>
                    <a:pt x="126" y="63"/>
                    <a:pt x="173" y="32"/>
                    <a:pt x="220"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5"/>
            <p:cNvSpPr/>
            <p:nvPr/>
          </p:nvSpPr>
          <p:spPr>
            <a:xfrm>
              <a:off x="5034066" y="1316436"/>
              <a:ext cx="5936" cy="2459"/>
            </a:xfrm>
            <a:custGeom>
              <a:avLst/>
              <a:gdLst/>
              <a:ahLst/>
              <a:cxnLst/>
              <a:rect l="l" t="t" r="r" b="b"/>
              <a:pathLst>
                <a:path w="268" h="111" extrusionOk="0">
                  <a:moveTo>
                    <a:pt x="1" y="1"/>
                  </a:moveTo>
                  <a:cubicBezTo>
                    <a:pt x="28" y="14"/>
                    <a:pt x="60" y="28"/>
                    <a:pt x="97" y="42"/>
                  </a:cubicBezTo>
                  <a:lnTo>
                    <a:pt x="97" y="42"/>
                  </a:lnTo>
                  <a:cubicBezTo>
                    <a:pt x="47" y="19"/>
                    <a:pt x="1" y="1"/>
                    <a:pt x="1" y="1"/>
                  </a:cubicBezTo>
                  <a:close/>
                  <a:moveTo>
                    <a:pt x="97" y="42"/>
                  </a:moveTo>
                  <a:lnTo>
                    <a:pt x="97" y="42"/>
                  </a:lnTo>
                  <a:cubicBezTo>
                    <a:pt x="112" y="49"/>
                    <a:pt x="127" y="56"/>
                    <a:pt x="142" y="63"/>
                  </a:cubicBezTo>
                  <a:cubicBezTo>
                    <a:pt x="155" y="67"/>
                    <a:pt x="168" y="71"/>
                    <a:pt x="180" y="75"/>
                  </a:cubicBezTo>
                  <a:lnTo>
                    <a:pt x="180" y="75"/>
                  </a:lnTo>
                  <a:cubicBezTo>
                    <a:pt x="151" y="63"/>
                    <a:pt x="123" y="52"/>
                    <a:pt x="97" y="42"/>
                  </a:cubicBezTo>
                  <a:close/>
                  <a:moveTo>
                    <a:pt x="180" y="75"/>
                  </a:moveTo>
                  <a:cubicBezTo>
                    <a:pt x="208" y="86"/>
                    <a:pt x="237" y="97"/>
                    <a:pt x="267" y="110"/>
                  </a:cubicBezTo>
                  <a:cubicBezTo>
                    <a:pt x="267" y="110"/>
                    <a:pt x="228" y="91"/>
                    <a:pt x="180" y="75"/>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5"/>
            <p:cNvSpPr/>
            <p:nvPr/>
          </p:nvSpPr>
          <p:spPr>
            <a:xfrm>
              <a:off x="4729588" y="1378944"/>
              <a:ext cx="3832" cy="4519"/>
            </a:xfrm>
            <a:custGeom>
              <a:avLst/>
              <a:gdLst/>
              <a:ahLst/>
              <a:cxnLst/>
              <a:rect l="l" t="t" r="r" b="b"/>
              <a:pathLst>
                <a:path w="173" h="204" extrusionOk="0">
                  <a:moveTo>
                    <a:pt x="32" y="0"/>
                  </a:moveTo>
                  <a:lnTo>
                    <a:pt x="0" y="204"/>
                  </a:lnTo>
                  <a:cubicBezTo>
                    <a:pt x="173" y="47"/>
                    <a:pt x="47" y="63"/>
                    <a:pt x="32"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5"/>
            <p:cNvSpPr/>
            <p:nvPr/>
          </p:nvSpPr>
          <p:spPr>
            <a:xfrm>
              <a:off x="4721259" y="1764316"/>
              <a:ext cx="709" cy="709"/>
            </a:xfrm>
            <a:custGeom>
              <a:avLst/>
              <a:gdLst/>
              <a:ahLst/>
              <a:cxnLst/>
              <a:rect l="l" t="t" r="r" b="b"/>
              <a:pathLst>
                <a:path w="32" h="32" extrusionOk="0">
                  <a:moveTo>
                    <a:pt x="0" y="1"/>
                  </a:moveTo>
                  <a:cubicBezTo>
                    <a:pt x="0" y="16"/>
                    <a:pt x="16" y="16"/>
                    <a:pt x="16" y="32"/>
                  </a:cubicBezTo>
                  <a:cubicBezTo>
                    <a:pt x="31" y="16"/>
                    <a:pt x="16" y="16"/>
                    <a:pt x="0"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5"/>
            <p:cNvSpPr/>
            <p:nvPr/>
          </p:nvSpPr>
          <p:spPr>
            <a:xfrm>
              <a:off x="4827492" y="1839317"/>
              <a:ext cx="5914" cy="709"/>
            </a:xfrm>
            <a:custGeom>
              <a:avLst/>
              <a:gdLst/>
              <a:ahLst/>
              <a:cxnLst/>
              <a:rect l="l" t="t" r="r" b="b"/>
              <a:pathLst>
                <a:path w="267" h="32" extrusionOk="0">
                  <a:moveTo>
                    <a:pt x="0" y="0"/>
                  </a:moveTo>
                  <a:lnTo>
                    <a:pt x="0" y="0"/>
                  </a:lnTo>
                  <a:cubicBezTo>
                    <a:pt x="47" y="16"/>
                    <a:pt x="126" y="32"/>
                    <a:pt x="267" y="32"/>
                  </a:cubicBezTo>
                  <a:cubicBezTo>
                    <a:pt x="189" y="32"/>
                    <a:pt x="94" y="16"/>
                    <a:pt x="0"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5"/>
            <p:cNvSpPr/>
            <p:nvPr/>
          </p:nvSpPr>
          <p:spPr>
            <a:xfrm>
              <a:off x="5170867" y="1735144"/>
              <a:ext cx="377" cy="1772"/>
            </a:xfrm>
            <a:custGeom>
              <a:avLst/>
              <a:gdLst/>
              <a:ahLst/>
              <a:cxnLst/>
              <a:rect l="l" t="t" r="r" b="b"/>
              <a:pathLst>
                <a:path w="17" h="80" extrusionOk="0">
                  <a:moveTo>
                    <a:pt x="0" y="1"/>
                  </a:moveTo>
                  <a:lnTo>
                    <a:pt x="0" y="1"/>
                  </a:lnTo>
                  <a:cubicBezTo>
                    <a:pt x="16" y="32"/>
                    <a:pt x="16" y="64"/>
                    <a:pt x="16" y="79"/>
                  </a:cubicBezTo>
                  <a:cubicBezTo>
                    <a:pt x="16" y="48"/>
                    <a:pt x="16" y="32"/>
                    <a:pt x="0"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5"/>
            <p:cNvSpPr/>
            <p:nvPr/>
          </p:nvSpPr>
          <p:spPr>
            <a:xfrm>
              <a:off x="4634452" y="1553223"/>
              <a:ext cx="775" cy="2193"/>
            </a:xfrm>
            <a:custGeom>
              <a:avLst/>
              <a:gdLst/>
              <a:ahLst/>
              <a:cxnLst/>
              <a:rect l="l" t="t" r="r" b="b"/>
              <a:pathLst>
                <a:path w="35" h="99" extrusionOk="0">
                  <a:moveTo>
                    <a:pt x="16" y="1"/>
                  </a:moveTo>
                  <a:cubicBezTo>
                    <a:pt x="1" y="1"/>
                    <a:pt x="1" y="16"/>
                    <a:pt x="1" y="16"/>
                  </a:cubicBezTo>
                  <a:cubicBezTo>
                    <a:pt x="20" y="76"/>
                    <a:pt x="29" y="99"/>
                    <a:pt x="31" y="99"/>
                  </a:cubicBezTo>
                  <a:cubicBezTo>
                    <a:pt x="34" y="99"/>
                    <a:pt x="25" y="55"/>
                    <a:pt x="16"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5"/>
            <p:cNvSpPr/>
            <p:nvPr/>
          </p:nvSpPr>
          <p:spPr>
            <a:xfrm>
              <a:off x="5171553" y="1395956"/>
              <a:ext cx="377" cy="354"/>
            </a:xfrm>
            <a:custGeom>
              <a:avLst/>
              <a:gdLst/>
              <a:ahLst/>
              <a:cxnLst/>
              <a:rect l="l" t="t" r="r" b="b"/>
              <a:pathLst>
                <a:path w="17" h="16" extrusionOk="0">
                  <a:moveTo>
                    <a:pt x="16" y="0"/>
                  </a:moveTo>
                  <a:lnTo>
                    <a:pt x="1" y="16"/>
                  </a:lnTo>
                  <a:lnTo>
                    <a:pt x="16" y="16"/>
                  </a:lnTo>
                  <a:cubicBezTo>
                    <a:pt x="16" y="16"/>
                    <a:pt x="16" y="16"/>
                    <a:pt x="16"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5"/>
            <p:cNvSpPr/>
            <p:nvPr/>
          </p:nvSpPr>
          <p:spPr>
            <a:xfrm>
              <a:off x="5162538" y="1387605"/>
              <a:ext cx="12869" cy="8373"/>
            </a:xfrm>
            <a:custGeom>
              <a:avLst/>
              <a:gdLst/>
              <a:ahLst/>
              <a:cxnLst/>
              <a:rect l="l" t="t" r="r" b="b"/>
              <a:pathLst>
                <a:path w="581" h="378" extrusionOk="0">
                  <a:moveTo>
                    <a:pt x="580" y="1"/>
                  </a:moveTo>
                  <a:lnTo>
                    <a:pt x="0" y="126"/>
                  </a:lnTo>
                  <a:cubicBezTo>
                    <a:pt x="267" y="158"/>
                    <a:pt x="329" y="252"/>
                    <a:pt x="423" y="377"/>
                  </a:cubicBezTo>
                  <a:lnTo>
                    <a:pt x="580" y="1"/>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5"/>
            <p:cNvSpPr/>
            <p:nvPr/>
          </p:nvSpPr>
          <p:spPr>
            <a:xfrm>
              <a:off x="4609445" y="1277075"/>
              <a:ext cx="660026" cy="564670"/>
            </a:xfrm>
            <a:custGeom>
              <a:avLst/>
              <a:gdLst/>
              <a:ahLst/>
              <a:cxnLst/>
              <a:rect l="l" t="t" r="r" b="b"/>
              <a:pathLst>
                <a:path w="29798" h="25493" extrusionOk="0">
                  <a:moveTo>
                    <a:pt x="12423" y="1484"/>
                  </a:moveTo>
                  <a:cubicBezTo>
                    <a:pt x="12478" y="1484"/>
                    <a:pt x="12540" y="1511"/>
                    <a:pt x="12619" y="1527"/>
                  </a:cubicBezTo>
                  <a:cubicBezTo>
                    <a:pt x="12547" y="1563"/>
                    <a:pt x="12429" y="1626"/>
                    <a:pt x="12343" y="1626"/>
                  </a:cubicBezTo>
                  <a:cubicBezTo>
                    <a:pt x="12316" y="1626"/>
                    <a:pt x="12292" y="1620"/>
                    <a:pt x="12274" y="1605"/>
                  </a:cubicBezTo>
                  <a:cubicBezTo>
                    <a:pt x="12321" y="1511"/>
                    <a:pt x="12368" y="1484"/>
                    <a:pt x="12423" y="1484"/>
                  </a:cubicBezTo>
                  <a:close/>
                  <a:moveTo>
                    <a:pt x="20033" y="1668"/>
                  </a:moveTo>
                  <a:lnTo>
                    <a:pt x="20033" y="1668"/>
                  </a:lnTo>
                  <a:cubicBezTo>
                    <a:pt x="20127" y="1684"/>
                    <a:pt x="20237" y="1699"/>
                    <a:pt x="20331" y="1762"/>
                  </a:cubicBezTo>
                  <a:cubicBezTo>
                    <a:pt x="20314" y="1769"/>
                    <a:pt x="20296" y="1772"/>
                    <a:pt x="20278" y="1772"/>
                  </a:cubicBezTo>
                  <a:cubicBezTo>
                    <a:pt x="20211" y="1772"/>
                    <a:pt x="20131" y="1730"/>
                    <a:pt x="20033" y="1668"/>
                  </a:cubicBezTo>
                  <a:close/>
                  <a:moveTo>
                    <a:pt x="10595" y="1837"/>
                  </a:moveTo>
                  <a:cubicBezTo>
                    <a:pt x="10557" y="1848"/>
                    <a:pt x="10534" y="1856"/>
                    <a:pt x="10534" y="1856"/>
                  </a:cubicBezTo>
                  <a:cubicBezTo>
                    <a:pt x="10559" y="1852"/>
                    <a:pt x="10580" y="1845"/>
                    <a:pt x="10595" y="1837"/>
                  </a:cubicBezTo>
                  <a:close/>
                  <a:moveTo>
                    <a:pt x="21114" y="2185"/>
                  </a:moveTo>
                  <a:cubicBezTo>
                    <a:pt x="21121" y="2188"/>
                    <a:pt x="21129" y="2192"/>
                    <a:pt x="21136" y="2195"/>
                  </a:cubicBezTo>
                  <a:lnTo>
                    <a:pt x="21136" y="2195"/>
                  </a:lnTo>
                  <a:cubicBezTo>
                    <a:pt x="21129" y="2192"/>
                    <a:pt x="21122" y="2188"/>
                    <a:pt x="21114" y="2185"/>
                  </a:cubicBezTo>
                  <a:close/>
                  <a:moveTo>
                    <a:pt x="26985" y="5618"/>
                  </a:moveTo>
                  <a:cubicBezTo>
                    <a:pt x="26990" y="5618"/>
                    <a:pt x="27000" y="5626"/>
                    <a:pt x="27022" y="5648"/>
                  </a:cubicBezTo>
                  <a:lnTo>
                    <a:pt x="27022" y="5648"/>
                  </a:lnTo>
                  <a:cubicBezTo>
                    <a:pt x="27000" y="5650"/>
                    <a:pt x="26980" y="5655"/>
                    <a:pt x="26961" y="5665"/>
                  </a:cubicBezTo>
                  <a:cubicBezTo>
                    <a:pt x="26981" y="5645"/>
                    <a:pt x="26975" y="5618"/>
                    <a:pt x="26985" y="5618"/>
                  </a:cubicBezTo>
                  <a:close/>
                  <a:moveTo>
                    <a:pt x="26267" y="6263"/>
                  </a:moveTo>
                  <a:cubicBezTo>
                    <a:pt x="26268" y="6268"/>
                    <a:pt x="26269" y="6272"/>
                    <a:pt x="26271" y="6276"/>
                  </a:cubicBezTo>
                  <a:cubicBezTo>
                    <a:pt x="26270" y="6272"/>
                    <a:pt x="26268" y="6268"/>
                    <a:pt x="26267" y="6263"/>
                  </a:cubicBezTo>
                  <a:close/>
                  <a:moveTo>
                    <a:pt x="26412" y="6402"/>
                  </a:moveTo>
                  <a:lnTo>
                    <a:pt x="26412" y="6402"/>
                  </a:lnTo>
                  <a:cubicBezTo>
                    <a:pt x="26415" y="6403"/>
                    <a:pt x="26418" y="6403"/>
                    <a:pt x="26421" y="6404"/>
                  </a:cubicBezTo>
                  <a:lnTo>
                    <a:pt x="26421" y="6404"/>
                  </a:lnTo>
                  <a:lnTo>
                    <a:pt x="26412" y="6402"/>
                  </a:lnTo>
                  <a:close/>
                  <a:moveTo>
                    <a:pt x="2117" y="9599"/>
                  </a:moveTo>
                  <a:cubicBezTo>
                    <a:pt x="2109" y="9628"/>
                    <a:pt x="2101" y="9655"/>
                    <a:pt x="2093" y="9681"/>
                  </a:cubicBezTo>
                  <a:lnTo>
                    <a:pt x="2093" y="9681"/>
                  </a:lnTo>
                  <a:cubicBezTo>
                    <a:pt x="2108" y="9651"/>
                    <a:pt x="2117" y="9623"/>
                    <a:pt x="2117" y="9599"/>
                  </a:cubicBezTo>
                  <a:close/>
                  <a:moveTo>
                    <a:pt x="173" y="13831"/>
                  </a:moveTo>
                  <a:cubicBezTo>
                    <a:pt x="198" y="13940"/>
                    <a:pt x="201" y="13973"/>
                    <a:pt x="191" y="13973"/>
                  </a:cubicBezTo>
                  <a:cubicBezTo>
                    <a:pt x="183" y="13973"/>
                    <a:pt x="164" y="13947"/>
                    <a:pt x="142" y="13925"/>
                  </a:cubicBezTo>
                  <a:lnTo>
                    <a:pt x="173" y="13831"/>
                  </a:lnTo>
                  <a:close/>
                  <a:moveTo>
                    <a:pt x="27146" y="19108"/>
                  </a:moveTo>
                  <a:cubicBezTo>
                    <a:pt x="27146" y="19108"/>
                    <a:pt x="27100" y="19154"/>
                    <a:pt x="27039" y="19223"/>
                  </a:cubicBezTo>
                  <a:cubicBezTo>
                    <a:pt x="27039" y="19223"/>
                    <a:pt x="27039" y="19208"/>
                    <a:pt x="27039" y="19208"/>
                  </a:cubicBezTo>
                  <a:cubicBezTo>
                    <a:pt x="27116" y="19138"/>
                    <a:pt x="27146" y="19108"/>
                    <a:pt x="27146" y="19108"/>
                  </a:cubicBezTo>
                  <a:close/>
                  <a:moveTo>
                    <a:pt x="1425" y="19386"/>
                  </a:moveTo>
                  <a:cubicBezTo>
                    <a:pt x="1419" y="19395"/>
                    <a:pt x="1415" y="19409"/>
                    <a:pt x="1412" y="19427"/>
                  </a:cubicBezTo>
                  <a:cubicBezTo>
                    <a:pt x="1417" y="19414"/>
                    <a:pt x="1421" y="19400"/>
                    <a:pt x="1425" y="19386"/>
                  </a:cubicBezTo>
                  <a:close/>
                  <a:moveTo>
                    <a:pt x="25362" y="20775"/>
                  </a:moveTo>
                  <a:lnTo>
                    <a:pt x="25362" y="20775"/>
                  </a:lnTo>
                  <a:cubicBezTo>
                    <a:pt x="25360" y="20781"/>
                    <a:pt x="25357" y="20788"/>
                    <a:pt x="25353" y="20795"/>
                  </a:cubicBezTo>
                  <a:lnTo>
                    <a:pt x="25353" y="20795"/>
                  </a:lnTo>
                  <a:cubicBezTo>
                    <a:pt x="25357" y="20788"/>
                    <a:pt x="25360" y="20782"/>
                    <a:pt x="25362" y="20775"/>
                  </a:cubicBezTo>
                  <a:close/>
                  <a:moveTo>
                    <a:pt x="4405" y="21418"/>
                  </a:moveTo>
                  <a:cubicBezTo>
                    <a:pt x="4410" y="21426"/>
                    <a:pt x="4417" y="21436"/>
                    <a:pt x="4428" y="21447"/>
                  </a:cubicBezTo>
                  <a:lnTo>
                    <a:pt x="4428" y="21447"/>
                  </a:lnTo>
                  <a:lnTo>
                    <a:pt x="4405" y="21418"/>
                  </a:lnTo>
                  <a:close/>
                  <a:moveTo>
                    <a:pt x="12861" y="0"/>
                  </a:moveTo>
                  <a:cubicBezTo>
                    <a:pt x="12755" y="0"/>
                    <a:pt x="12536" y="82"/>
                    <a:pt x="12305" y="163"/>
                  </a:cubicBezTo>
                  <a:cubicBezTo>
                    <a:pt x="12097" y="233"/>
                    <a:pt x="11871" y="302"/>
                    <a:pt x="11673" y="302"/>
                  </a:cubicBezTo>
                  <a:cubicBezTo>
                    <a:pt x="11603" y="302"/>
                    <a:pt x="11536" y="293"/>
                    <a:pt x="11475" y="273"/>
                  </a:cubicBezTo>
                  <a:lnTo>
                    <a:pt x="11475" y="273"/>
                  </a:lnTo>
                  <a:cubicBezTo>
                    <a:pt x="11584" y="351"/>
                    <a:pt x="11694" y="414"/>
                    <a:pt x="11475" y="492"/>
                  </a:cubicBezTo>
                  <a:cubicBezTo>
                    <a:pt x="11414" y="506"/>
                    <a:pt x="11344" y="511"/>
                    <a:pt x="11267" y="511"/>
                  </a:cubicBezTo>
                  <a:cubicBezTo>
                    <a:pt x="11113" y="511"/>
                    <a:pt x="10934" y="492"/>
                    <a:pt x="10763" y="492"/>
                  </a:cubicBezTo>
                  <a:cubicBezTo>
                    <a:pt x="10536" y="492"/>
                    <a:pt x="10323" y="525"/>
                    <a:pt x="10205" y="680"/>
                  </a:cubicBezTo>
                  <a:cubicBezTo>
                    <a:pt x="10158" y="665"/>
                    <a:pt x="10127" y="649"/>
                    <a:pt x="10127" y="633"/>
                  </a:cubicBezTo>
                  <a:cubicBezTo>
                    <a:pt x="9876" y="743"/>
                    <a:pt x="9296" y="963"/>
                    <a:pt x="9170" y="1151"/>
                  </a:cubicBezTo>
                  <a:cubicBezTo>
                    <a:pt x="9115" y="1085"/>
                    <a:pt x="9041" y="1059"/>
                    <a:pt x="8955" y="1059"/>
                  </a:cubicBezTo>
                  <a:cubicBezTo>
                    <a:pt x="8753" y="1059"/>
                    <a:pt x="8488" y="1207"/>
                    <a:pt x="8246" y="1339"/>
                  </a:cubicBezTo>
                  <a:cubicBezTo>
                    <a:pt x="8012" y="1494"/>
                    <a:pt x="7794" y="1642"/>
                    <a:pt x="7654" y="1642"/>
                  </a:cubicBezTo>
                  <a:cubicBezTo>
                    <a:pt x="7597" y="1642"/>
                    <a:pt x="7552" y="1617"/>
                    <a:pt x="7525" y="1558"/>
                  </a:cubicBezTo>
                  <a:cubicBezTo>
                    <a:pt x="7525" y="1558"/>
                    <a:pt x="7524" y="1558"/>
                    <a:pt x="7524" y="1558"/>
                  </a:cubicBezTo>
                  <a:cubicBezTo>
                    <a:pt x="7498" y="1558"/>
                    <a:pt x="6788" y="1966"/>
                    <a:pt x="6788" y="1966"/>
                  </a:cubicBezTo>
                  <a:lnTo>
                    <a:pt x="6788" y="1919"/>
                  </a:lnTo>
                  <a:cubicBezTo>
                    <a:pt x="6286" y="2154"/>
                    <a:pt x="6208" y="2358"/>
                    <a:pt x="6098" y="2546"/>
                  </a:cubicBezTo>
                  <a:cubicBezTo>
                    <a:pt x="6071" y="2556"/>
                    <a:pt x="6052" y="2560"/>
                    <a:pt x="6040" y="2560"/>
                  </a:cubicBezTo>
                  <a:cubicBezTo>
                    <a:pt x="5998" y="2560"/>
                    <a:pt x="6036" y="2507"/>
                    <a:pt x="6036" y="2483"/>
                  </a:cubicBezTo>
                  <a:lnTo>
                    <a:pt x="6036" y="2483"/>
                  </a:lnTo>
                  <a:cubicBezTo>
                    <a:pt x="5330" y="2844"/>
                    <a:pt x="5268" y="2906"/>
                    <a:pt x="4907" y="3486"/>
                  </a:cubicBezTo>
                  <a:lnTo>
                    <a:pt x="4750" y="3423"/>
                  </a:lnTo>
                  <a:cubicBezTo>
                    <a:pt x="4672" y="3580"/>
                    <a:pt x="3731" y="3988"/>
                    <a:pt x="3324" y="4677"/>
                  </a:cubicBezTo>
                  <a:cubicBezTo>
                    <a:pt x="3324" y="4662"/>
                    <a:pt x="3308" y="4630"/>
                    <a:pt x="3340" y="4568"/>
                  </a:cubicBezTo>
                  <a:lnTo>
                    <a:pt x="3340" y="4568"/>
                  </a:lnTo>
                  <a:cubicBezTo>
                    <a:pt x="3214" y="4771"/>
                    <a:pt x="3057" y="4944"/>
                    <a:pt x="2885" y="5116"/>
                  </a:cubicBezTo>
                  <a:cubicBezTo>
                    <a:pt x="2713" y="5289"/>
                    <a:pt x="2540" y="5461"/>
                    <a:pt x="2383" y="5634"/>
                  </a:cubicBezTo>
                  <a:cubicBezTo>
                    <a:pt x="2054" y="5963"/>
                    <a:pt x="1851" y="6308"/>
                    <a:pt x="1992" y="6574"/>
                  </a:cubicBezTo>
                  <a:lnTo>
                    <a:pt x="1835" y="7138"/>
                  </a:lnTo>
                  <a:cubicBezTo>
                    <a:pt x="1946" y="6965"/>
                    <a:pt x="2007" y="6906"/>
                    <a:pt x="2042" y="6906"/>
                  </a:cubicBezTo>
                  <a:cubicBezTo>
                    <a:pt x="2115" y="6906"/>
                    <a:pt x="2075" y="7161"/>
                    <a:pt x="2148" y="7161"/>
                  </a:cubicBezTo>
                  <a:cubicBezTo>
                    <a:pt x="2163" y="7161"/>
                    <a:pt x="2184" y="7150"/>
                    <a:pt x="2211" y="7123"/>
                  </a:cubicBezTo>
                  <a:lnTo>
                    <a:pt x="2211" y="7123"/>
                  </a:lnTo>
                  <a:cubicBezTo>
                    <a:pt x="2148" y="7264"/>
                    <a:pt x="2023" y="7389"/>
                    <a:pt x="1945" y="7467"/>
                  </a:cubicBezTo>
                  <a:cubicBezTo>
                    <a:pt x="1909" y="7497"/>
                    <a:pt x="1878" y="7513"/>
                    <a:pt x="1856" y="7513"/>
                  </a:cubicBezTo>
                  <a:cubicBezTo>
                    <a:pt x="1821" y="7513"/>
                    <a:pt x="1812" y="7471"/>
                    <a:pt x="1851" y="7373"/>
                  </a:cubicBezTo>
                  <a:lnTo>
                    <a:pt x="1898" y="7342"/>
                  </a:lnTo>
                  <a:cubicBezTo>
                    <a:pt x="1875" y="7314"/>
                    <a:pt x="1852" y="7302"/>
                    <a:pt x="1828" y="7302"/>
                  </a:cubicBezTo>
                  <a:cubicBezTo>
                    <a:pt x="1646" y="7302"/>
                    <a:pt x="1431" y="8022"/>
                    <a:pt x="1278" y="8022"/>
                  </a:cubicBezTo>
                  <a:cubicBezTo>
                    <a:pt x="1270" y="8022"/>
                    <a:pt x="1263" y="8020"/>
                    <a:pt x="1255" y="8016"/>
                  </a:cubicBezTo>
                  <a:cubicBezTo>
                    <a:pt x="706" y="9364"/>
                    <a:pt x="236" y="10728"/>
                    <a:pt x="111" y="12091"/>
                  </a:cubicBezTo>
                  <a:lnTo>
                    <a:pt x="346" y="11966"/>
                  </a:lnTo>
                  <a:lnTo>
                    <a:pt x="299" y="12421"/>
                  </a:lnTo>
                  <a:cubicBezTo>
                    <a:pt x="279" y="12473"/>
                    <a:pt x="246" y="12509"/>
                    <a:pt x="216" y="12509"/>
                  </a:cubicBezTo>
                  <a:cubicBezTo>
                    <a:pt x="174" y="12509"/>
                    <a:pt x="139" y="12440"/>
                    <a:pt x="158" y="12248"/>
                  </a:cubicBezTo>
                  <a:lnTo>
                    <a:pt x="158" y="12248"/>
                  </a:lnTo>
                  <a:cubicBezTo>
                    <a:pt x="17" y="12421"/>
                    <a:pt x="220" y="12812"/>
                    <a:pt x="267" y="12828"/>
                  </a:cubicBezTo>
                  <a:cubicBezTo>
                    <a:pt x="242" y="13006"/>
                    <a:pt x="212" y="13068"/>
                    <a:pt x="181" y="13068"/>
                  </a:cubicBezTo>
                  <a:cubicBezTo>
                    <a:pt x="111" y="13068"/>
                    <a:pt x="37" y="12735"/>
                    <a:pt x="10" y="12735"/>
                  </a:cubicBezTo>
                  <a:cubicBezTo>
                    <a:pt x="6" y="12735"/>
                    <a:pt x="3" y="12744"/>
                    <a:pt x="1" y="12765"/>
                  </a:cubicBezTo>
                  <a:cubicBezTo>
                    <a:pt x="1" y="12765"/>
                    <a:pt x="1" y="12828"/>
                    <a:pt x="17" y="12906"/>
                  </a:cubicBezTo>
                  <a:lnTo>
                    <a:pt x="17" y="13047"/>
                  </a:lnTo>
                  <a:lnTo>
                    <a:pt x="48" y="12985"/>
                  </a:lnTo>
                  <a:cubicBezTo>
                    <a:pt x="142" y="13204"/>
                    <a:pt x="236" y="13220"/>
                    <a:pt x="220" y="13627"/>
                  </a:cubicBezTo>
                  <a:cubicBezTo>
                    <a:pt x="173" y="13894"/>
                    <a:pt x="79" y="13769"/>
                    <a:pt x="79" y="13863"/>
                  </a:cubicBezTo>
                  <a:cubicBezTo>
                    <a:pt x="64" y="13863"/>
                    <a:pt x="64" y="13910"/>
                    <a:pt x="79" y="14035"/>
                  </a:cubicBezTo>
                  <a:lnTo>
                    <a:pt x="95" y="14631"/>
                  </a:lnTo>
                  <a:lnTo>
                    <a:pt x="267" y="14380"/>
                  </a:lnTo>
                  <a:cubicBezTo>
                    <a:pt x="334" y="14558"/>
                    <a:pt x="330" y="14761"/>
                    <a:pt x="378" y="14761"/>
                  </a:cubicBezTo>
                  <a:cubicBezTo>
                    <a:pt x="396" y="14761"/>
                    <a:pt x="421" y="14733"/>
                    <a:pt x="460" y="14665"/>
                  </a:cubicBezTo>
                  <a:lnTo>
                    <a:pt x="460" y="14665"/>
                  </a:lnTo>
                  <a:cubicBezTo>
                    <a:pt x="347" y="14883"/>
                    <a:pt x="365" y="15430"/>
                    <a:pt x="471" y="15947"/>
                  </a:cubicBezTo>
                  <a:cubicBezTo>
                    <a:pt x="503" y="16073"/>
                    <a:pt x="534" y="16198"/>
                    <a:pt x="550" y="16323"/>
                  </a:cubicBezTo>
                  <a:cubicBezTo>
                    <a:pt x="581" y="16449"/>
                    <a:pt x="612" y="16559"/>
                    <a:pt x="644" y="16668"/>
                  </a:cubicBezTo>
                  <a:cubicBezTo>
                    <a:pt x="691" y="16872"/>
                    <a:pt x="722" y="17029"/>
                    <a:pt x="722" y="17091"/>
                  </a:cubicBezTo>
                  <a:cubicBezTo>
                    <a:pt x="816" y="17264"/>
                    <a:pt x="910" y="17421"/>
                    <a:pt x="988" y="17593"/>
                  </a:cubicBezTo>
                  <a:cubicBezTo>
                    <a:pt x="1051" y="17781"/>
                    <a:pt x="1098" y="17969"/>
                    <a:pt x="1177" y="18189"/>
                  </a:cubicBezTo>
                  <a:cubicBezTo>
                    <a:pt x="1177" y="18125"/>
                    <a:pt x="1217" y="18061"/>
                    <a:pt x="1273" y="18061"/>
                  </a:cubicBezTo>
                  <a:cubicBezTo>
                    <a:pt x="1328" y="18061"/>
                    <a:pt x="1397" y="18121"/>
                    <a:pt x="1459" y="18298"/>
                  </a:cubicBezTo>
                  <a:cubicBezTo>
                    <a:pt x="1239" y="18314"/>
                    <a:pt x="1255" y="18486"/>
                    <a:pt x="1318" y="18722"/>
                  </a:cubicBezTo>
                  <a:cubicBezTo>
                    <a:pt x="1362" y="18941"/>
                    <a:pt x="1474" y="19188"/>
                    <a:pt x="1425" y="19386"/>
                  </a:cubicBezTo>
                  <a:lnTo>
                    <a:pt x="1425" y="19386"/>
                  </a:lnTo>
                  <a:cubicBezTo>
                    <a:pt x="1431" y="19375"/>
                    <a:pt x="1439" y="19370"/>
                    <a:pt x="1448" y="19370"/>
                  </a:cubicBezTo>
                  <a:cubicBezTo>
                    <a:pt x="1501" y="19370"/>
                    <a:pt x="1598" y="19556"/>
                    <a:pt x="1694" y="19725"/>
                  </a:cubicBezTo>
                  <a:cubicBezTo>
                    <a:pt x="1786" y="19878"/>
                    <a:pt x="1878" y="20012"/>
                    <a:pt x="1935" y="20012"/>
                  </a:cubicBezTo>
                  <a:cubicBezTo>
                    <a:pt x="1966" y="20012"/>
                    <a:pt x="1986" y="19974"/>
                    <a:pt x="1992" y="19882"/>
                  </a:cubicBezTo>
                  <a:lnTo>
                    <a:pt x="1992" y="19882"/>
                  </a:lnTo>
                  <a:cubicBezTo>
                    <a:pt x="2117" y="20195"/>
                    <a:pt x="1866" y="19976"/>
                    <a:pt x="1898" y="20242"/>
                  </a:cubicBezTo>
                  <a:cubicBezTo>
                    <a:pt x="2023" y="20399"/>
                    <a:pt x="2148" y="20571"/>
                    <a:pt x="2258" y="20759"/>
                  </a:cubicBezTo>
                  <a:cubicBezTo>
                    <a:pt x="2321" y="20838"/>
                    <a:pt x="2368" y="20932"/>
                    <a:pt x="2430" y="21041"/>
                  </a:cubicBezTo>
                  <a:cubicBezTo>
                    <a:pt x="2493" y="21135"/>
                    <a:pt x="2556" y="21229"/>
                    <a:pt x="2603" y="21324"/>
                  </a:cubicBezTo>
                  <a:cubicBezTo>
                    <a:pt x="2728" y="21527"/>
                    <a:pt x="2854" y="21731"/>
                    <a:pt x="3010" y="21919"/>
                  </a:cubicBezTo>
                  <a:cubicBezTo>
                    <a:pt x="3167" y="22107"/>
                    <a:pt x="3308" y="22311"/>
                    <a:pt x="3496" y="22468"/>
                  </a:cubicBezTo>
                  <a:cubicBezTo>
                    <a:pt x="3533" y="22443"/>
                    <a:pt x="3512" y="22330"/>
                    <a:pt x="3602" y="22330"/>
                  </a:cubicBezTo>
                  <a:cubicBezTo>
                    <a:pt x="3626" y="22330"/>
                    <a:pt x="3657" y="22338"/>
                    <a:pt x="3700" y="22358"/>
                  </a:cubicBezTo>
                  <a:cubicBezTo>
                    <a:pt x="3700" y="22358"/>
                    <a:pt x="3747" y="22499"/>
                    <a:pt x="3794" y="22625"/>
                  </a:cubicBezTo>
                  <a:cubicBezTo>
                    <a:pt x="3841" y="22766"/>
                    <a:pt x="3904" y="22907"/>
                    <a:pt x="3904" y="22907"/>
                  </a:cubicBezTo>
                  <a:cubicBezTo>
                    <a:pt x="3944" y="22932"/>
                    <a:pt x="3983" y="22939"/>
                    <a:pt x="4022" y="22939"/>
                  </a:cubicBezTo>
                  <a:cubicBezTo>
                    <a:pt x="4067" y="22939"/>
                    <a:pt x="4111" y="22930"/>
                    <a:pt x="4155" y="22930"/>
                  </a:cubicBezTo>
                  <a:cubicBezTo>
                    <a:pt x="4237" y="22930"/>
                    <a:pt x="4319" y="22962"/>
                    <a:pt x="4405" y="23142"/>
                  </a:cubicBezTo>
                  <a:cubicBezTo>
                    <a:pt x="4393" y="23094"/>
                    <a:pt x="4381" y="23027"/>
                    <a:pt x="4426" y="23027"/>
                  </a:cubicBezTo>
                  <a:cubicBezTo>
                    <a:pt x="4440" y="23027"/>
                    <a:pt x="4458" y="23033"/>
                    <a:pt x="4484" y="23048"/>
                  </a:cubicBezTo>
                  <a:cubicBezTo>
                    <a:pt x="4641" y="23236"/>
                    <a:pt x="4844" y="23361"/>
                    <a:pt x="5032" y="23518"/>
                  </a:cubicBezTo>
                  <a:cubicBezTo>
                    <a:pt x="5236" y="23659"/>
                    <a:pt x="5456" y="23784"/>
                    <a:pt x="5675" y="23894"/>
                  </a:cubicBezTo>
                  <a:cubicBezTo>
                    <a:pt x="5785" y="23941"/>
                    <a:pt x="5895" y="24004"/>
                    <a:pt x="6004" y="24051"/>
                  </a:cubicBezTo>
                  <a:lnTo>
                    <a:pt x="6318" y="24192"/>
                  </a:lnTo>
                  <a:cubicBezTo>
                    <a:pt x="6537" y="24286"/>
                    <a:pt x="6757" y="24364"/>
                    <a:pt x="6992" y="24443"/>
                  </a:cubicBezTo>
                  <a:cubicBezTo>
                    <a:pt x="7885" y="24772"/>
                    <a:pt x="8779" y="25070"/>
                    <a:pt x="9703" y="25493"/>
                  </a:cubicBezTo>
                  <a:cubicBezTo>
                    <a:pt x="9554" y="25393"/>
                    <a:pt x="9569" y="25370"/>
                    <a:pt x="9652" y="25370"/>
                  </a:cubicBezTo>
                  <a:cubicBezTo>
                    <a:pt x="9700" y="25370"/>
                    <a:pt x="9770" y="25377"/>
                    <a:pt x="9844" y="25383"/>
                  </a:cubicBezTo>
                  <a:cubicBezTo>
                    <a:pt x="9719" y="25352"/>
                    <a:pt x="9860" y="25258"/>
                    <a:pt x="9844" y="25179"/>
                  </a:cubicBezTo>
                  <a:lnTo>
                    <a:pt x="9844" y="25179"/>
                  </a:lnTo>
                  <a:cubicBezTo>
                    <a:pt x="9845" y="25179"/>
                    <a:pt x="10048" y="25258"/>
                    <a:pt x="10236" y="25336"/>
                  </a:cubicBezTo>
                  <a:cubicBezTo>
                    <a:pt x="10424" y="25430"/>
                    <a:pt x="10628" y="25477"/>
                    <a:pt x="10628" y="25477"/>
                  </a:cubicBezTo>
                  <a:cubicBezTo>
                    <a:pt x="10687" y="25407"/>
                    <a:pt x="10825" y="25398"/>
                    <a:pt x="10983" y="25398"/>
                  </a:cubicBezTo>
                  <a:cubicBezTo>
                    <a:pt x="11036" y="25398"/>
                    <a:pt x="11091" y="25399"/>
                    <a:pt x="11145" y="25399"/>
                  </a:cubicBezTo>
                  <a:cubicBezTo>
                    <a:pt x="11189" y="25402"/>
                    <a:pt x="11233" y="25404"/>
                    <a:pt x="11275" y="25404"/>
                  </a:cubicBezTo>
                  <a:cubicBezTo>
                    <a:pt x="11430" y="25404"/>
                    <a:pt x="11563" y="25379"/>
                    <a:pt x="11600" y="25305"/>
                  </a:cubicBezTo>
                  <a:lnTo>
                    <a:pt x="11600" y="25305"/>
                  </a:lnTo>
                  <a:lnTo>
                    <a:pt x="11334" y="25336"/>
                  </a:lnTo>
                  <a:cubicBezTo>
                    <a:pt x="11506" y="25226"/>
                    <a:pt x="11381" y="25101"/>
                    <a:pt x="11239" y="24976"/>
                  </a:cubicBezTo>
                  <a:cubicBezTo>
                    <a:pt x="11098" y="24835"/>
                    <a:pt x="10926" y="24678"/>
                    <a:pt x="10957" y="24537"/>
                  </a:cubicBezTo>
                  <a:lnTo>
                    <a:pt x="10957" y="24537"/>
                  </a:lnTo>
                  <a:cubicBezTo>
                    <a:pt x="10899" y="24571"/>
                    <a:pt x="10838" y="24585"/>
                    <a:pt x="10773" y="24585"/>
                  </a:cubicBezTo>
                  <a:cubicBezTo>
                    <a:pt x="10630" y="24585"/>
                    <a:pt x="10472" y="24514"/>
                    <a:pt x="10299" y="24427"/>
                  </a:cubicBezTo>
                  <a:cubicBezTo>
                    <a:pt x="10174" y="24380"/>
                    <a:pt x="10048" y="24317"/>
                    <a:pt x="9923" y="24302"/>
                  </a:cubicBezTo>
                  <a:cubicBezTo>
                    <a:pt x="9852" y="24286"/>
                    <a:pt x="9782" y="24274"/>
                    <a:pt x="9709" y="24274"/>
                  </a:cubicBezTo>
                  <a:cubicBezTo>
                    <a:pt x="9637" y="24274"/>
                    <a:pt x="9562" y="24286"/>
                    <a:pt x="9484" y="24317"/>
                  </a:cubicBezTo>
                  <a:cubicBezTo>
                    <a:pt x="9374" y="24239"/>
                    <a:pt x="9609" y="24255"/>
                    <a:pt x="9547" y="24176"/>
                  </a:cubicBezTo>
                  <a:lnTo>
                    <a:pt x="9547" y="24176"/>
                  </a:lnTo>
                  <a:cubicBezTo>
                    <a:pt x="9480" y="24210"/>
                    <a:pt x="9407" y="24229"/>
                    <a:pt x="9323" y="24229"/>
                  </a:cubicBezTo>
                  <a:cubicBezTo>
                    <a:pt x="9209" y="24229"/>
                    <a:pt x="9075" y="24194"/>
                    <a:pt x="8904" y="24114"/>
                  </a:cubicBezTo>
                  <a:lnTo>
                    <a:pt x="8951" y="24098"/>
                  </a:lnTo>
                  <a:cubicBezTo>
                    <a:pt x="8058" y="23863"/>
                    <a:pt x="7728" y="23612"/>
                    <a:pt x="6804" y="23126"/>
                  </a:cubicBezTo>
                  <a:lnTo>
                    <a:pt x="6804" y="23126"/>
                  </a:lnTo>
                  <a:lnTo>
                    <a:pt x="6819" y="23299"/>
                  </a:lnTo>
                  <a:cubicBezTo>
                    <a:pt x="6631" y="23189"/>
                    <a:pt x="6600" y="23126"/>
                    <a:pt x="6521" y="23048"/>
                  </a:cubicBezTo>
                  <a:lnTo>
                    <a:pt x="6521" y="23048"/>
                  </a:lnTo>
                  <a:cubicBezTo>
                    <a:pt x="6192" y="23142"/>
                    <a:pt x="7086" y="23314"/>
                    <a:pt x="6788" y="23440"/>
                  </a:cubicBezTo>
                  <a:cubicBezTo>
                    <a:pt x="6741" y="23346"/>
                    <a:pt x="6631" y="23251"/>
                    <a:pt x="6490" y="23173"/>
                  </a:cubicBezTo>
                  <a:cubicBezTo>
                    <a:pt x="6349" y="23095"/>
                    <a:pt x="6192" y="23001"/>
                    <a:pt x="6020" y="22907"/>
                  </a:cubicBezTo>
                  <a:cubicBezTo>
                    <a:pt x="5942" y="22860"/>
                    <a:pt x="5863" y="22828"/>
                    <a:pt x="5785" y="22781"/>
                  </a:cubicBezTo>
                  <a:cubicBezTo>
                    <a:pt x="5722" y="22734"/>
                    <a:pt x="5659" y="22672"/>
                    <a:pt x="5597" y="22625"/>
                  </a:cubicBezTo>
                  <a:cubicBezTo>
                    <a:pt x="5487" y="22530"/>
                    <a:pt x="5424" y="22436"/>
                    <a:pt x="5424" y="22342"/>
                  </a:cubicBezTo>
                  <a:cubicBezTo>
                    <a:pt x="5368" y="22303"/>
                    <a:pt x="5335" y="22288"/>
                    <a:pt x="5315" y="22288"/>
                  </a:cubicBezTo>
                  <a:cubicBezTo>
                    <a:pt x="5261" y="22288"/>
                    <a:pt x="5306" y="22397"/>
                    <a:pt x="5252" y="22397"/>
                  </a:cubicBezTo>
                  <a:cubicBezTo>
                    <a:pt x="5232" y="22397"/>
                    <a:pt x="5198" y="22382"/>
                    <a:pt x="5142" y="22342"/>
                  </a:cubicBezTo>
                  <a:lnTo>
                    <a:pt x="5126" y="22217"/>
                  </a:lnTo>
                  <a:lnTo>
                    <a:pt x="5001" y="22248"/>
                  </a:lnTo>
                  <a:cubicBezTo>
                    <a:pt x="4844" y="22107"/>
                    <a:pt x="4829" y="21951"/>
                    <a:pt x="4876" y="21888"/>
                  </a:cubicBezTo>
                  <a:lnTo>
                    <a:pt x="4876" y="21888"/>
                  </a:lnTo>
                  <a:cubicBezTo>
                    <a:pt x="4907" y="21935"/>
                    <a:pt x="5001" y="21966"/>
                    <a:pt x="5048" y="21998"/>
                  </a:cubicBezTo>
                  <a:cubicBezTo>
                    <a:pt x="4906" y="21784"/>
                    <a:pt x="4530" y="21557"/>
                    <a:pt x="4428" y="21447"/>
                  </a:cubicBezTo>
                  <a:lnTo>
                    <a:pt x="4428" y="21447"/>
                  </a:lnTo>
                  <a:lnTo>
                    <a:pt x="4594" y="21668"/>
                  </a:lnTo>
                  <a:cubicBezTo>
                    <a:pt x="4500" y="21606"/>
                    <a:pt x="4421" y="21527"/>
                    <a:pt x="4327" y="21465"/>
                  </a:cubicBezTo>
                  <a:cubicBezTo>
                    <a:pt x="4233" y="21386"/>
                    <a:pt x="4170" y="21292"/>
                    <a:pt x="4076" y="21198"/>
                  </a:cubicBezTo>
                  <a:cubicBezTo>
                    <a:pt x="3998" y="21104"/>
                    <a:pt x="3920" y="21026"/>
                    <a:pt x="3841" y="20932"/>
                  </a:cubicBezTo>
                  <a:lnTo>
                    <a:pt x="3622" y="20634"/>
                  </a:lnTo>
                  <a:cubicBezTo>
                    <a:pt x="3543" y="20540"/>
                    <a:pt x="3465" y="20446"/>
                    <a:pt x="3402" y="20336"/>
                  </a:cubicBezTo>
                  <a:cubicBezTo>
                    <a:pt x="3324" y="20242"/>
                    <a:pt x="3261" y="20148"/>
                    <a:pt x="3183" y="20038"/>
                  </a:cubicBezTo>
                  <a:cubicBezTo>
                    <a:pt x="3042" y="19850"/>
                    <a:pt x="2916" y="19662"/>
                    <a:pt x="2775" y="19490"/>
                  </a:cubicBezTo>
                  <a:lnTo>
                    <a:pt x="2744" y="19568"/>
                  </a:lnTo>
                  <a:cubicBezTo>
                    <a:pt x="2525" y="19302"/>
                    <a:pt x="2493" y="19176"/>
                    <a:pt x="2446" y="19019"/>
                  </a:cubicBezTo>
                  <a:cubicBezTo>
                    <a:pt x="2415" y="18878"/>
                    <a:pt x="2383" y="18722"/>
                    <a:pt x="2211" y="18392"/>
                  </a:cubicBezTo>
                  <a:lnTo>
                    <a:pt x="2211" y="18392"/>
                  </a:lnTo>
                  <a:lnTo>
                    <a:pt x="2242" y="18408"/>
                  </a:lnTo>
                  <a:cubicBezTo>
                    <a:pt x="2117" y="18298"/>
                    <a:pt x="2023" y="18110"/>
                    <a:pt x="1945" y="17922"/>
                  </a:cubicBezTo>
                  <a:lnTo>
                    <a:pt x="1945" y="17922"/>
                  </a:lnTo>
                  <a:cubicBezTo>
                    <a:pt x="1961" y="17939"/>
                    <a:pt x="1975" y="17946"/>
                    <a:pt x="1985" y="17946"/>
                  </a:cubicBezTo>
                  <a:cubicBezTo>
                    <a:pt x="2046" y="17946"/>
                    <a:pt x="2005" y="17687"/>
                    <a:pt x="2069" y="17687"/>
                  </a:cubicBezTo>
                  <a:cubicBezTo>
                    <a:pt x="2084" y="17687"/>
                    <a:pt x="2104" y="17701"/>
                    <a:pt x="2133" y="17734"/>
                  </a:cubicBezTo>
                  <a:cubicBezTo>
                    <a:pt x="1772" y="17076"/>
                    <a:pt x="1929" y="17421"/>
                    <a:pt x="1537" y="17029"/>
                  </a:cubicBezTo>
                  <a:lnTo>
                    <a:pt x="1615" y="16888"/>
                  </a:lnTo>
                  <a:cubicBezTo>
                    <a:pt x="1474" y="16747"/>
                    <a:pt x="1412" y="16747"/>
                    <a:pt x="1286" y="16386"/>
                  </a:cubicBezTo>
                  <a:lnTo>
                    <a:pt x="1286" y="16386"/>
                  </a:lnTo>
                  <a:cubicBezTo>
                    <a:pt x="1324" y="16448"/>
                    <a:pt x="1350" y="16470"/>
                    <a:pt x="1371" y="16470"/>
                  </a:cubicBezTo>
                  <a:cubicBezTo>
                    <a:pt x="1423" y="16470"/>
                    <a:pt x="1438" y="16326"/>
                    <a:pt x="1504" y="16326"/>
                  </a:cubicBezTo>
                  <a:cubicBezTo>
                    <a:pt x="1530" y="16326"/>
                    <a:pt x="1566" y="16350"/>
                    <a:pt x="1615" y="16417"/>
                  </a:cubicBezTo>
                  <a:cubicBezTo>
                    <a:pt x="1615" y="16010"/>
                    <a:pt x="1537" y="15743"/>
                    <a:pt x="1427" y="15508"/>
                  </a:cubicBezTo>
                  <a:cubicBezTo>
                    <a:pt x="1333" y="15289"/>
                    <a:pt x="1286" y="15101"/>
                    <a:pt x="1443" y="14897"/>
                  </a:cubicBezTo>
                  <a:cubicBezTo>
                    <a:pt x="1396" y="14855"/>
                    <a:pt x="1361" y="14837"/>
                    <a:pt x="1334" y="14837"/>
                  </a:cubicBezTo>
                  <a:cubicBezTo>
                    <a:pt x="1180" y="14837"/>
                    <a:pt x="1318" y="15438"/>
                    <a:pt x="1287" y="15438"/>
                  </a:cubicBezTo>
                  <a:cubicBezTo>
                    <a:pt x="1284" y="15438"/>
                    <a:pt x="1279" y="15430"/>
                    <a:pt x="1271" y="15414"/>
                  </a:cubicBezTo>
                  <a:cubicBezTo>
                    <a:pt x="1260" y="15446"/>
                    <a:pt x="1244" y="15460"/>
                    <a:pt x="1226" y="15460"/>
                  </a:cubicBezTo>
                  <a:cubicBezTo>
                    <a:pt x="1189" y="15460"/>
                    <a:pt x="1140" y="15404"/>
                    <a:pt x="1098" y="15320"/>
                  </a:cubicBezTo>
                  <a:cubicBezTo>
                    <a:pt x="1051" y="15195"/>
                    <a:pt x="1004" y="15022"/>
                    <a:pt x="1004" y="14897"/>
                  </a:cubicBezTo>
                  <a:cubicBezTo>
                    <a:pt x="988" y="14756"/>
                    <a:pt x="1067" y="14646"/>
                    <a:pt x="1161" y="14474"/>
                  </a:cubicBezTo>
                  <a:cubicBezTo>
                    <a:pt x="1237" y="14322"/>
                    <a:pt x="1328" y="14125"/>
                    <a:pt x="1304" y="13827"/>
                  </a:cubicBezTo>
                  <a:lnTo>
                    <a:pt x="1304" y="13827"/>
                  </a:lnTo>
                  <a:cubicBezTo>
                    <a:pt x="1312" y="13864"/>
                    <a:pt x="1333" y="13873"/>
                    <a:pt x="1333" y="13925"/>
                  </a:cubicBezTo>
                  <a:cubicBezTo>
                    <a:pt x="1396" y="13690"/>
                    <a:pt x="1224" y="13471"/>
                    <a:pt x="1349" y="13173"/>
                  </a:cubicBezTo>
                  <a:cubicBezTo>
                    <a:pt x="1161" y="13016"/>
                    <a:pt x="1365" y="12812"/>
                    <a:pt x="1130" y="12750"/>
                  </a:cubicBezTo>
                  <a:cubicBezTo>
                    <a:pt x="1130" y="12750"/>
                    <a:pt x="1130" y="12781"/>
                    <a:pt x="1130" y="12844"/>
                  </a:cubicBezTo>
                  <a:cubicBezTo>
                    <a:pt x="1130" y="12891"/>
                    <a:pt x="1145" y="12969"/>
                    <a:pt x="1145" y="13047"/>
                  </a:cubicBezTo>
                  <a:lnTo>
                    <a:pt x="1177" y="13330"/>
                  </a:lnTo>
                  <a:cubicBezTo>
                    <a:pt x="1145" y="13173"/>
                    <a:pt x="1051" y="13000"/>
                    <a:pt x="1004" y="12812"/>
                  </a:cubicBezTo>
                  <a:cubicBezTo>
                    <a:pt x="957" y="12624"/>
                    <a:pt x="926" y="12405"/>
                    <a:pt x="1020" y="12138"/>
                  </a:cubicBezTo>
                  <a:cubicBezTo>
                    <a:pt x="1067" y="12185"/>
                    <a:pt x="1114" y="12342"/>
                    <a:pt x="1145" y="12468"/>
                  </a:cubicBezTo>
                  <a:cubicBezTo>
                    <a:pt x="1224" y="12311"/>
                    <a:pt x="1114" y="12154"/>
                    <a:pt x="1192" y="11997"/>
                  </a:cubicBezTo>
                  <a:lnTo>
                    <a:pt x="1192" y="11997"/>
                  </a:lnTo>
                  <a:cubicBezTo>
                    <a:pt x="1318" y="12029"/>
                    <a:pt x="1318" y="12201"/>
                    <a:pt x="1302" y="12421"/>
                  </a:cubicBezTo>
                  <a:cubicBezTo>
                    <a:pt x="1302" y="12624"/>
                    <a:pt x="1271" y="12891"/>
                    <a:pt x="1380" y="13063"/>
                  </a:cubicBezTo>
                  <a:cubicBezTo>
                    <a:pt x="1447" y="12917"/>
                    <a:pt x="1300" y="12536"/>
                    <a:pt x="1395" y="12536"/>
                  </a:cubicBezTo>
                  <a:cubicBezTo>
                    <a:pt x="1413" y="12536"/>
                    <a:pt x="1438" y="12548"/>
                    <a:pt x="1474" y="12577"/>
                  </a:cubicBezTo>
                  <a:cubicBezTo>
                    <a:pt x="1318" y="12452"/>
                    <a:pt x="1349" y="12295"/>
                    <a:pt x="1380" y="12107"/>
                  </a:cubicBezTo>
                  <a:cubicBezTo>
                    <a:pt x="1412" y="11935"/>
                    <a:pt x="1474" y="11747"/>
                    <a:pt x="1365" y="11527"/>
                  </a:cubicBezTo>
                  <a:lnTo>
                    <a:pt x="1365" y="11527"/>
                  </a:lnTo>
                  <a:lnTo>
                    <a:pt x="1506" y="11574"/>
                  </a:lnTo>
                  <a:cubicBezTo>
                    <a:pt x="1490" y="11496"/>
                    <a:pt x="1443" y="11355"/>
                    <a:pt x="1459" y="11229"/>
                  </a:cubicBezTo>
                  <a:lnTo>
                    <a:pt x="1459" y="11229"/>
                  </a:lnTo>
                  <a:cubicBezTo>
                    <a:pt x="1459" y="11229"/>
                    <a:pt x="1506" y="11292"/>
                    <a:pt x="1537" y="11355"/>
                  </a:cubicBezTo>
                  <a:lnTo>
                    <a:pt x="1615" y="11480"/>
                  </a:lnTo>
                  <a:cubicBezTo>
                    <a:pt x="1506" y="11104"/>
                    <a:pt x="1866" y="10853"/>
                    <a:pt x="1835" y="10524"/>
                  </a:cubicBezTo>
                  <a:lnTo>
                    <a:pt x="1835" y="10524"/>
                  </a:lnTo>
                  <a:cubicBezTo>
                    <a:pt x="1789" y="10806"/>
                    <a:pt x="1749" y="10871"/>
                    <a:pt x="1706" y="10871"/>
                  </a:cubicBezTo>
                  <a:cubicBezTo>
                    <a:pt x="1669" y="10871"/>
                    <a:pt x="1630" y="10823"/>
                    <a:pt x="1584" y="10823"/>
                  </a:cubicBezTo>
                  <a:cubicBezTo>
                    <a:pt x="1556" y="10823"/>
                    <a:pt x="1525" y="10841"/>
                    <a:pt x="1490" y="10900"/>
                  </a:cubicBezTo>
                  <a:cubicBezTo>
                    <a:pt x="1459" y="10461"/>
                    <a:pt x="1584" y="10367"/>
                    <a:pt x="1725" y="10257"/>
                  </a:cubicBezTo>
                  <a:cubicBezTo>
                    <a:pt x="1804" y="10210"/>
                    <a:pt x="1866" y="10148"/>
                    <a:pt x="1945" y="10054"/>
                  </a:cubicBezTo>
                  <a:cubicBezTo>
                    <a:pt x="1999" y="9972"/>
                    <a:pt x="2042" y="9854"/>
                    <a:pt x="2093" y="9681"/>
                  </a:cubicBezTo>
                  <a:lnTo>
                    <a:pt x="2093" y="9681"/>
                  </a:lnTo>
                  <a:cubicBezTo>
                    <a:pt x="2069" y="9729"/>
                    <a:pt x="2031" y="9780"/>
                    <a:pt x="1992" y="9819"/>
                  </a:cubicBezTo>
                  <a:cubicBezTo>
                    <a:pt x="1967" y="9860"/>
                    <a:pt x="1942" y="9883"/>
                    <a:pt x="1922" y="9883"/>
                  </a:cubicBezTo>
                  <a:cubicBezTo>
                    <a:pt x="1904" y="9883"/>
                    <a:pt x="1889" y="9863"/>
                    <a:pt x="1882" y="9819"/>
                  </a:cubicBezTo>
                  <a:cubicBezTo>
                    <a:pt x="1976" y="9646"/>
                    <a:pt x="2101" y="9442"/>
                    <a:pt x="2195" y="9364"/>
                  </a:cubicBezTo>
                  <a:cubicBezTo>
                    <a:pt x="2255" y="9159"/>
                    <a:pt x="2253" y="9101"/>
                    <a:pt x="2225" y="9101"/>
                  </a:cubicBezTo>
                  <a:cubicBezTo>
                    <a:pt x="2188" y="9101"/>
                    <a:pt x="2104" y="9205"/>
                    <a:pt x="2057" y="9205"/>
                  </a:cubicBezTo>
                  <a:cubicBezTo>
                    <a:pt x="2037" y="9205"/>
                    <a:pt x="2023" y="9185"/>
                    <a:pt x="2023" y="9129"/>
                  </a:cubicBezTo>
                  <a:cubicBezTo>
                    <a:pt x="2258" y="8988"/>
                    <a:pt x="2070" y="8815"/>
                    <a:pt x="2117" y="8533"/>
                  </a:cubicBezTo>
                  <a:lnTo>
                    <a:pt x="2117" y="8533"/>
                  </a:lnTo>
                  <a:lnTo>
                    <a:pt x="2258" y="8596"/>
                  </a:lnTo>
                  <a:cubicBezTo>
                    <a:pt x="2619" y="7969"/>
                    <a:pt x="2054" y="8298"/>
                    <a:pt x="2430" y="7750"/>
                  </a:cubicBezTo>
                  <a:lnTo>
                    <a:pt x="2430" y="7750"/>
                  </a:lnTo>
                  <a:lnTo>
                    <a:pt x="2493" y="8079"/>
                  </a:lnTo>
                  <a:lnTo>
                    <a:pt x="2587" y="7765"/>
                  </a:lnTo>
                  <a:lnTo>
                    <a:pt x="2713" y="7891"/>
                  </a:lnTo>
                  <a:cubicBezTo>
                    <a:pt x="2760" y="7530"/>
                    <a:pt x="2854" y="7436"/>
                    <a:pt x="3073" y="7154"/>
                  </a:cubicBezTo>
                  <a:lnTo>
                    <a:pt x="3073" y="7154"/>
                  </a:lnTo>
                  <a:cubicBezTo>
                    <a:pt x="3068" y="7155"/>
                    <a:pt x="3062" y="7155"/>
                    <a:pt x="3057" y="7155"/>
                  </a:cubicBezTo>
                  <a:cubicBezTo>
                    <a:pt x="2928" y="7155"/>
                    <a:pt x="2876" y="6971"/>
                    <a:pt x="3042" y="6715"/>
                  </a:cubicBezTo>
                  <a:cubicBezTo>
                    <a:pt x="3082" y="6685"/>
                    <a:pt x="3107" y="6676"/>
                    <a:pt x="3124" y="6676"/>
                  </a:cubicBezTo>
                  <a:cubicBezTo>
                    <a:pt x="3152" y="6676"/>
                    <a:pt x="3157" y="6702"/>
                    <a:pt x="3170" y="6702"/>
                  </a:cubicBezTo>
                  <a:cubicBezTo>
                    <a:pt x="3186" y="6702"/>
                    <a:pt x="3214" y="6664"/>
                    <a:pt x="3308" y="6496"/>
                  </a:cubicBezTo>
                  <a:lnTo>
                    <a:pt x="3308" y="6496"/>
                  </a:lnTo>
                  <a:cubicBezTo>
                    <a:pt x="3324" y="6637"/>
                    <a:pt x="3371" y="6793"/>
                    <a:pt x="3152" y="6872"/>
                  </a:cubicBezTo>
                  <a:cubicBezTo>
                    <a:pt x="3183" y="6919"/>
                    <a:pt x="3183" y="7013"/>
                    <a:pt x="3199" y="7060"/>
                  </a:cubicBezTo>
                  <a:cubicBezTo>
                    <a:pt x="3418" y="6919"/>
                    <a:pt x="3528" y="6590"/>
                    <a:pt x="3637" y="6464"/>
                  </a:cubicBezTo>
                  <a:lnTo>
                    <a:pt x="3637" y="6464"/>
                  </a:lnTo>
                  <a:cubicBezTo>
                    <a:pt x="3590" y="6511"/>
                    <a:pt x="3543" y="6558"/>
                    <a:pt x="3496" y="6574"/>
                  </a:cubicBezTo>
                  <a:lnTo>
                    <a:pt x="3731" y="5947"/>
                  </a:lnTo>
                  <a:cubicBezTo>
                    <a:pt x="3752" y="5938"/>
                    <a:pt x="3767" y="5934"/>
                    <a:pt x="3779" y="5934"/>
                  </a:cubicBezTo>
                  <a:cubicBezTo>
                    <a:pt x="3831" y="5934"/>
                    <a:pt x="3810" y="6009"/>
                    <a:pt x="3810" y="6072"/>
                  </a:cubicBezTo>
                  <a:cubicBezTo>
                    <a:pt x="3873" y="5963"/>
                    <a:pt x="3888" y="5853"/>
                    <a:pt x="3998" y="5696"/>
                  </a:cubicBezTo>
                  <a:cubicBezTo>
                    <a:pt x="4061" y="5822"/>
                    <a:pt x="4155" y="5884"/>
                    <a:pt x="4029" y="6119"/>
                  </a:cubicBezTo>
                  <a:lnTo>
                    <a:pt x="4327" y="5587"/>
                  </a:lnTo>
                  <a:cubicBezTo>
                    <a:pt x="4375" y="5587"/>
                    <a:pt x="4532" y="5514"/>
                    <a:pt x="4590" y="5514"/>
                  </a:cubicBezTo>
                  <a:cubicBezTo>
                    <a:pt x="4608" y="5514"/>
                    <a:pt x="4617" y="5521"/>
                    <a:pt x="4609" y="5539"/>
                  </a:cubicBezTo>
                  <a:cubicBezTo>
                    <a:pt x="4766" y="5445"/>
                    <a:pt x="4860" y="5257"/>
                    <a:pt x="4985" y="5069"/>
                  </a:cubicBezTo>
                  <a:cubicBezTo>
                    <a:pt x="5111" y="4881"/>
                    <a:pt x="5252" y="4677"/>
                    <a:pt x="5440" y="4568"/>
                  </a:cubicBezTo>
                  <a:cubicBezTo>
                    <a:pt x="5456" y="4536"/>
                    <a:pt x="5471" y="4489"/>
                    <a:pt x="5534" y="4411"/>
                  </a:cubicBezTo>
                  <a:cubicBezTo>
                    <a:pt x="5706" y="4301"/>
                    <a:pt x="5895" y="4207"/>
                    <a:pt x="6067" y="4097"/>
                  </a:cubicBezTo>
                  <a:cubicBezTo>
                    <a:pt x="6255" y="3988"/>
                    <a:pt x="6427" y="3862"/>
                    <a:pt x="6600" y="3643"/>
                  </a:cubicBezTo>
                  <a:cubicBezTo>
                    <a:pt x="6600" y="3643"/>
                    <a:pt x="6678" y="3643"/>
                    <a:pt x="6772" y="3659"/>
                  </a:cubicBezTo>
                  <a:lnTo>
                    <a:pt x="6945" y="3674"/>
                  </a:lnTo>
                  <a:cubicBezTo>
                    <a:pt x="7258" y="3423"/>
                    <a:pt x="6474" y="3643"/>
                    <a:pt x="6992" y="3235"/>
                  </a:cubicBezTo>
                  <a:cubicBezTo>
                    <a:pt x="7106" y="3140"/>
                    <a:pt x="7175" y="3107"/>
                    <a:pt x="7219" y="3107"/>
                  </a:cubicBezTo>
                  <a:cubicBezTo>
                    <a:pt x="7316" y="3107"/>
                    <a:pt x="7296" y="3267"/>
                    <a:pt x="7404" y="3267"/>
                  </a:cubicBezTo>
                  <a:cubicBezTo>
                    <a:pt x="7408" y="3267"/>
                    <a:pt x="7411" y="3267"/>
                    <a:pt x="7415" y="3267"/>
                  </a:cubicBezTo>
                  <a:cubicBezTo>
                    <a:pt x="7478" y="3157"/>
                    <a:pt x="7587" y="3016"/>
                    <a:pt x="7713" y="2891"/>
                  </a:cubicBezTo>
                  <a:cubicBezTo>
                    <a:pt x="7854" y="2749"/>
                    <a:pt x="8042" y="2655"/>
                    <a:pt x="8277" y="2655"/>
                  </a:cubicBezTo>
                  <a:cubicBezTo>
                    <a:pt x="8167" y="2749"/>
                    <a:pt x="8042" y="2765"/>
                    <a:pt x="7932" y="2828"/>
                  </a:cubicBezTo>
                  <a:cubicBezTo>
                    <a:pt x="7932" y="2828"/>
                    <a:pt x="8026" y="2828"/>
                    <a:pt x="8105" y="2812"/>
                  </a:cubicBezTo>
                  <a:lnTo>
                    <a:pt x="8277" y="2812"/>
                  </a:lnTo>
                  <a:cubicBezTo>
                    <a:pt x="8011" y="3126"/>
                    <a:pt x="7760" y="3220"/>
                    <a:pt x="8073" y="3220"/>
                  </a:cubicBezTo>
                  <a:cubicBezTo>
                    <a:pt x="7995" y="3016"/>
                    <a:pt x="8277" y="2891"/>
                    <a:pt x="8559" y="2749"/>
                  </a:cubicBezTo>
                  <a:cubicBezTo>
                    <a:pt x="8841" y="2608"/>
                    <a:pt x="9123" y="2514"/>
                    <a:pt x="9076" y="2311"/>
                  </a:cubicBezTo>
                  <a:lnTo>
                    <a:pt x="9312" y="2311"/>
                  </a:lnTo>
                  <a:cubicBezTo>
                    <a:pt x="9249" y="2326"/>
                    <a:pt x="9249" y="2358"/>
                    <a:pt x="9186" y="2373"/>
                  </a:cubicBezTo>
                  <a:cubicBezTo>
                    <a:pt x="9210" y="2376"/>
                    <a:pt x="9232" y="2377"/>
                    <a:pt x="9252" y="2377"/>
                  </a:cubicBezTo>
                  <a:cubicBezTo>
                    <a:pt x="9617" y="2377"/>
                    <a:pt x="9419" y="1991"/>
                    <a:pt x="9938" y="1887"/>
                  </a:cubicBezTo>
                  <a:cubicBezTo>
                    <a:pt x="9970" y="1885"/>
                    <a:pt x="10000" y="1883"/>
                    <a:pt x="10028" y="1883"/>
                  </a:cubicBezTo>
                  <a:cubicBezTo>
                    <a:pt x="10167" y="1883"/>
                    <a:pt x="10249" y="1916"/>
                    <a:pt x="10158" y="1981"/>
                  </a:cubicBezTo>
                  <a:lnTo>
                    <a:pt x="10534" y="1793"/>
                  </a:lnTo>
                  <a:cubicBezTo>
                    <a:pt x="10555" y="1788"/>
                    <a:pt x="10571" y="1786"/>
                    <a:pt x="10585" y="1786"/>
                  </a:cubicBezTo>
                  <a:cubicBezTo>
                    <a:pt x="10633" y="1786"/>
                    <a:pt x="10633" y="1816"/>
                    <a:pt x="10595" y="1837"/>
                  </a:cubicBezTo>
                  <a:lnTo>
                    <a:pt x="10595" y="1837"/>
                  </a:lnTo>
                  <a:cubicBezTo>
                    <a:pt x="10650" y="1821"/>
                    <a:pt x="10738" y="1796"/>
                    <a:pt x="10832" y="1778"/>
                  </a:cubicBezTo>
                  <a:cubicBezTo>
                    <a:pt x="10989" y="1746"/>
                    <a:pt x="11145" y="1699"/>
                    <a:pt x="11145" y="1699"/>
                  </a:cubicBezTo>
                  <a:lnTo>
                    <a:pt x="11145" y="1715"/>
                  </a:lnTo>
                  <a:cubicBezTo>
                    <a:pt x="11224" y="1637"/>
                    <a:pt x="11428" y="1511"/>
                    <a:pt x="11522" y="1449"/>
                  </a:cubicBezTo>
                  <a:lnTo>
                    <a:pt x="11522" y="1449"/>
                  </a:lnTo>
                  <a:cubicBezTo>
                    <a:pt x="11694" y="1480"/>
                    <a:pt x="11443" y="1496"/>
                    <a:pt x="11490" y="1543"/>
                  </a:cubicBezTo>
                  <a:cubicBezTo>
                    <a:pt x="11490" y="1543"/>
                    <a:pt x="11584" y="1511"/>
                    <a:pt x="11663" y="1480"/>
                  </a:cubicBezTo>
                  <a:lnTo>
                    <a:pt x="11835" y="1401"/>
                  </a:lnTo>
                  <a:lnTo>
                    <a:pt x="11835" y="1401"/>
                  </a:lnTo>
                  <a:cubicBezTo>
                    <a:pt x="11992" y="1496"/>
                    <a:pt x="11710" y="1621"/>
                    <a:pt x="11459" y="1652"/>
                  </a:cubicBezTo>
                  <a:cubicBezTo>
                    <a:pt x="11565" y="1750"/>
                    <a:pt x="11634" y="1783"/>
                    <a:pt x="11694" y="1783"/>
                  </a:cubicBezTo>
                  <a:cubicBezTo>
                    <a:pt x="11821" y="1783"/>
                    <a:pt x="11904" y="1632"/>
                    <a:pt x="12207" y="1632"/>
                  </a:cubicBezTo>
                  <a:cubicBezTo>
                    <a:pt x="12286" y="1632"/>
                    <a:pt x="12380" y="1642"/>
                    <a:pt x="12493" y="1668"/>
                  </a:cubicBezTo>
                  <a:cubicBezTo>
                    <a:pt x="12493" y="1668"/>
                    <a:pt x="12415" y="1684"/>
                    <a:pt x="12321" y="1699"/>
                  </a:cubicBezTo>
                  <a:lnTo>
                    <a:pt x="12164" y="1746"/>
                  </a:lnTo>
                  <a:cubicBezTo>
                    <a:pt x="12399" y="1950"/>
                    <a:pt x="12650" y="1856"/>
                    <a:pt x="13026" y="1981"/>
                  </a:cubicBezTo>
                  <a:cubicBezTo>
                    <a:pt x="12948" y="1903"/>
                    <a:pt x="12258" y="1668"/>
                    <a:pt x="12634" y="1543"/>
                  </a:cubicBezTo>
                  <a:lnTo>
                    <a:pt x="12634" y="1543"/>
                  </a:lnTo>
                  <a:cubicBezTo>
                    <a:pt x="12666" y="1547"/>
                    <a:pt x="12701" y="1550"/>
                    <a:pt x="12739" y="1550"/>
                  </a:cubicBezTo>
                  <a:cubicBezTo>
                    <a:pt x="12831" y="1550"/>
                    <a:pt x="12944" y="1531"/>
                    <a:pt x="13089" y="1464"/>
                  </a:cubicBezTo>
                  <a:cubicBezTo>
                    <a:pt x="13099" y="1564"/>
                    <a:pt x="13185" y="1587"/>
                    <a:pt x="13310" y="1587"/>
                  </a:cubicBezTo>
                  <a:cubicBezTo>
                    <a:pt x="13383" y="1587"/>
                    <a:pt x="13468" y="1580"/>
                    <a:pt x="13559" y="1574"/>
                  </a:cubicBezTo>
                  <a:lnTo>
                    <a:pt x="13559" y="1574"/>
                  </a:lnTo>
                  <a:lnTo>
                    <a:pt x="13544" y="1778"/>
                  </a:lnTo>
                  <a:cubicBezTo>
                    <a:pt x="13810" y="1715"/>
                    <a:pt x="13794" y="1621"/>
                    <a:pt x="13967" y="1527"/>
                  </a:cubicBezTo>
                  <a:cubicBezTo>
                    <a:pt x="14265" y="1558"/>
                    <a:pt x="14327" y="1699"/>
                    <a:pt x="14390" y="1825"/>
                  </a:cubicBezTo>
                  <a:cubicBezTo>
                    <a:pt x="14436" y="1830"/>
                    <a:pt x="14470" y="1833"/>
                    <a:pt x="14496" y="1833"/>
                  </a:cubicBezTo>
                  <a:cubicBezTo>
                    <a:pt x="14752" y="1833"/>
                    <a:pt x="14115" y="1574"/>
                    <a:pt x="14656" y="1574"/>
                  </a:cubicBezTo>
                  <a:cubicBezTo>
                    <a:pt x="14814" y="1616"/>
                    <a:pt x="14955" y="1633"/>
                    <a:pt x="15098" y="1633"/>
                  </a:cubicBezTo>
                  <a:cubicBezTo>
                    <a:pt x="15326" y="1633"/>
                    <a:pt x="15561" y="1591"/>
                    <a:pt x="15879" y="1543"/>
                  </a:cubicBezTo>
                  <a:lnTo>
                    <a:pt x="15879" y="1543"/>
                  </a:lnTo>
                  <a:cubicBezTo>
                    <a:pt x="16161" y="1637"/>
                    <a:pt x="15816" y="1652"/>
                    <a:pt x="15910" y="1715"/>
                  </a:cubicBezTo>
                  <a:lnTo>
                    <a:pt x="16193" y="1590"/>
                  </a:lnTo>
                  <a:cubicBezTo>
                    <a:pt x="16255" y="1605"/>
                    <a:pt x="16240" y="1652"/>
                    <a:pt x="16224" y="1668"/>
                  </a:cubicBezTo>
                  <a:cubicBezTo>
                    <a:pt x="16443" y="1637"/>
                    <a:pt x="16255" y="1480"/>
                    <a:pt x="16616" y="1464"/>
                  </a:cubicBezTo>
                  <a:cubicBezTo>
                    <a:pt x="16635" y="1434"/>
                    <a:pt x="16663" y="1421"/>
                    <a:pt x="16700" y="1421"/>
                  </a:cubicBezTo>
                  <a:cubicBezTo>
                    <a:pt x="16871" y="1421"/>
                    <a:pt x="17217" y="1695"/>
                    <a:pt x="17550" y="1695"/>
                  </a:cubicBezTo>
                  <a:cubicBezTo>
                    <a:pt x="17621" y="1695"/>
                    <a:pt x="17692" y="1683"/>
                    <a:pt x="17760" y="1652"/>
                  </a:cubicBezTo>
                  <a:lnTo>
                    <a:pt x="17760" y="1652"/>
                  </a:lnTo>
                  <a:cubicBezTo>
                    <a:pt x="17870" y="1731"/>
                    <a:pt x="17697" y="1778"/>
                    <a:pt x="17729" y="1856"/>
                  </a:cubicBezTo>
                  <a:cubicBezTo>
                    <a:pt x="18356" y="1746"/>
                    <a:pt x="18262" y="1778"/>
                    <a:pt x="18779" y="1621"/>
                  </a:cubicBezTo>
                  <a:lnTo>
                    <a:pt x="19171" y="1778"/>
                  </a:lnTo>
                  <a:cubicBezTo>
                    <a:pt x="18889" y="1605"/>
                    <a:pt x="19280" y="1464"/>
                    <a:pt x="19641" y="1370"/>
                  </a:cubicBezTo>
                  <a:cubicBezTo>
                    <a:pt x="19547" y="1292"/>
                    <a:pt x="19453" y="1213"/>
                    <a:pt x="19390" y="1182"/>
                  </a:cubicBezTo>
                  <a:cubicBezTo>
                    <a:pt x="19390" y="1182"/>
                    <a:pt x="19547" y="1166"/>
                    <a:pt x="19688" y="1151"/>
                  </a:cubicBezTo>
                  <a:cubicBezTo>
                    <a:pt x="19829" y="1151"/>
                    <a:pt x="19970" y="1135"/>
                    <a:pt x="19970" y="1135"/>
                  </a:cubicBezTo>
                  <a:lnTo>
                    <a:pt x="19970" y="1135"/>
                  </a:lnTo>
                  <a:cubicBezTo>
                    <a:pt x="20033" y="1182"/>
                    <a:pt x="19954" y="1245"/>
                    <a:pt x="19860" y="1307"/>
                  </a:cubicBezTo>
                  <a:cubicBezTo>
                    <a:pt x="19907" y="1292"/>
                    <a:pt x="19939" y="1292"/>
                    <a:pt x="19970" y="1276"/>
                  </a:cubicBezTo>
                  <a:lnTo>
                    <a:pt x="19970" y="1276"/>
                  </a:lnTo>
                  <a:cubicBezTo>
                    <a:pt x="20158" y="1386"/>
                    <a:pt x="20033" y="1480"/>
                    <a:pt x="19876" y="1558"/>
                  </a:cubicBezTo>
                  <a:cubicBezTo>
                    <a:pt x="19813" y="1511"/>
                    <a:pt x="19766" y="1464"/>
                    <a:pt x="19704" y="1417"/>
                  </a:cubicBezTo>
                  <a:cubicBezTo>
                    <a:pt x="19547" y="1511"/>
                    <a:pt x="19421" y="1637"/>
                    <a:pt x="19437" y="1746"/>
                  </a:cubicBezTo>
                  <a:cubicBezTo>
                    <a:pt x="19468" y="1731"/>
                    <a:pt x="19531" y="1715"/>
                    <a:pt x="19610" y="1715"/>
                  </a:cubicBezTo>
                  <a:cubicBezTo>
                    <a:pt x="19578" y="1746"/>
                    <a:pt x="19547" y="1762"/>
                    <a:pt x="19563" y="1793"/>
                  </a:cubicBezTo>
                  <a:cubicBezTo>
                    <a:pt x="19565" y="1796"/>
                    <a:pt x="19570" y="1797"/>
                    <a:pt x="19575" y="1797"/>
                  </a:cubicBezTo>
                  <a:cubicBezTo>
                    <a:pt x="19601" y="1797"/>
                    <a:pt x="19658" y="1769"/>
                    <a:pt x="19735" y="1731"/>
                  </a:cubicBezTo>
                  <a:lnTo>
                    <a:pt x="19813" y="1966"/>
                  </a:lnTo>
                  <a:lnTo>
                    <a:pt x="19860" y="1887"/>
                  </a:lnTo>
                  <a:cubicBezTo>
                    <a:pt x="19860" y="1887"/>
                    <a:pt x="20017" y="1950"/>
                    <a:pt x="20174" y="2013"/>
                  </a:cubicBezTo>
                  <a:lnTo>
                    <a:pt x="20487" y="2138"/>
                  </a:lnTo>
                  <a:cubicBezTo>
                    <a:pt x="20613" y="2122"/>
                    <a:pt x="20738" y="2091"/>
                    <a:pt x="20879" y="2060"/>
                  </a:cubicBezTo>
                  <a:cubicBezTo>
                    <a:pt x="21005" y="2028"/>
                    <a:pt x="21146" y="2013"/>
                    <a:pt x="21287" y="2013"/>
                  </a:cubicBezTo>
                  <a:cubicBezTo>
                    <a:pt x="21328" y="2008"/>
                    <a:pt x="21371" y="2006"/>
                    <a:pt x="21414" y="2006"/>
                  </a:cubicBezTo>
                  <a:cubicBezTo>
                    <a:pt x="21520" y="2006"/>
                    <a:pt x="21630" y="2017"/>
                    <a:pt x="21741" y="2028"/>
                  </a:cubicBezTo>
                  <a:cubicBezTo>
                    <a:pt x="21914" y="2060"/>
                    <a:pt x="22086" y="2107"/>
                    <a:pt x="22274" y="2185"/>
                  </a:cubicBezTo>
                  <a:cubicBezTo>
                    <a:pt x="22023" y="2232"/>
                    <a:pt x="22102" y="2389"/>
                    <a:pt x="22008" y="2546"/>
                  </a:cubicBezTo>
                  <a:cubicBezTo>
                    <a:pt x="21961" y="2405"/>
                    <a:pt x="21820" y="2358"/>
                    <a:pt x="21647" y="2311"/>
                  </a:cubicBezTo>
                  <a:cubicBezTo>
                    <a:pt x="21482" y="2296"/>
                    <a:pt x="21302" y="2266"/>
                    <a:pt x="21136" y="2195"/>
                  </a:cubicBezTo>
                  <a:lnTo>
                    <a:pt x="21136" y="2195"/>
                  </a:lnTo>
                  <a:cubicBezTo>
                    <a:pt x="21296" y="2270"/>
                    <a:pt x="21221" y="2343"/>
                    <a:pt x="21161" y="2358"/>
                  </a:cubicBezTo>
                  <a:lnTo>
                    <a:pt x="21271" y="2358"/>
                  </a:lnTo>
                  <a:cubicBezTo>
                    <a:pt x="21334" y="2373"/>
                    <a:pt x="21428" y="2389"/>
                    <a:pt x="21506" y="2405"/>
                  </a:cubicBezTo>
                  <a:cubicBezTo>
                    <a:pt x="21600" y="2405"/>
                    <a:pt x="21679" y="2436"/>
                    <a:pt x="21741" y="2452"/>
                  </a:cubicBezTo>
                  <a:cubicBezTo>
                    <a:pt x="21804" y="2467"/>
                    <a:pt x="21851" y="2467"/>
                    <a:pt x="21851" y="2467"/>
                  </a:cubicBezTo>
                  <a:cubicBezTo>
                    <a:pt x="21757" y="2593"/>
                    <a:pt x="21914" y="2640"/>
                    <a:pt x="22055" y="2796"/>
                  </a:cubicBezTo>
                  <a:cubicBezTo>
                    <a:pt x="22063" y="2704"/>
                    <a:pt x="22110" y="2669"/>
                    <a:pt x="22180" y="2669"/>
                  </a:cubicBezTo>
                  <a:cubicBezTo>
                    <a:pt x="22370" y="2669"/>
                    <a:pt x="22730" y="2927"/>
                    <a:pt x="22948" y="2985"/>
                  </a:cubicBezTo>
                  <a:cubicBezTo>
                    <a:pt x="22925" y="3032"/>
                    <a:pt x="22885" y="3071"/>
                    <a:pt x="22815" y="3071"/>
                  </a:cubicBezTo>
                  <a:cubicBezTo>
                    <a:pt x="22744" y="3071"/>
                    <a:pt x="22643" y="3032"/>
                    <a:pt x="22494" y="2922"/>
                  </a:cubicBezTo>
                  <a:lnTo>
                    <a:pt x="22494" y="2922"/>
                  </a:lnTo>
                  <a:cubicBezTo>
                    <a:pt x="22581" y="3083"/>
                    <a:pt x="22700" y="3112"/>
                    <a:pt x="22825" y="3112"/>
                  </a:cubicBezTo>
                  <a:cubicBezTo>
                    <a:pt x="22894" y="3112"/>
                    <a:pt x="22964" y="3103"/>
                    <a:pt x="23033" y="3103"/>
                  </a:cubicBezTo>
                  <a:cubicBezTo>
                    <a:pt x="23155" y="3103"/>
                    <a:pt x="23271" y="3131"/>
                    <a:pt x="23356" y="3282"/>
                  </a:cubicBezTo>
                  <a:cubicBezTo>
                    <a:pt x="23295" y="3246"/>
                    <a:pt x="23263" y="3210"/>
                    <a:pt x="23222" y="3210"/>
                  </a:cubicBezTo>
                  <a:cubicBezTo>
                    <a:pt x="23210" y="3210"/>
                    <a:pt x="23197" y="3213"/>
                    <a:pt x="23183" y="3220"/>
                  </a:cubicBezTo>
                  <a:cubicBezTo>
                    <a:pt x="23403" y="3251"/>
                    <a:pt x="23779" y="3612"/>
                    <a:pt x="23638" y="3612"/>
                  </a:cubicBezTo>
                  <a:lnTo>
                    <a:pt x="23559" y="3565"/>
                  </a:lnTo>
                  <a:lnTo>
                    <a:pt x="23559" y="3565"/>
                  </a:lnTo>
                  <a:cubicBezTo>
                    <a:pt x="23969" y="3872"/>
                    <a:pt x="24774" y="4643"/>
                    <a:pt x="25084" y="4643"/>
                  </a:cubicBezTo>
                  <a:cubicBezTo>
                    <a:pt x="25106" y="4643"/>
                    <a:pt x="25126" y="4639"/>
                    <a:pt x="25143" y="4630"/>
                  </a:cubicBezTo>
                  <a:lnTo>
                    <a:pt x="25143" y="4630"/>
                  </a:lnTo>
                  <a:cubicBezTo>
                    <a:pt x="25111" y="4646"/>
                    <a:pt x="24860" y="4787"/>
                    <a:pt x="24798" y="4803"/>
                  </a:cubicBezTo>
                  <a:cubicBezTo>
                    <a:pt x="24798" y="4803"/>
                    <a:pt x="25143" y="4834"/>
                    <a:pt x="25487" y="4866"/>
                  </a:cubicBezTo>
                  <a:cubicBezTo>
                    <a:pt x="25848" y="4897"/>
                    <a:pt x="26193" y="4944"/>
                    <a:pt x="26193" y="4944"/>
                  </a:cubicBezTo>
                  <a:cubicBezTo>
                    <a:pt x="26000" y="5021"/>
                    <a:pt x="25892" y="5455"/>
                    <a:pt x="25609" y="5455"/>
                  </a:cubicBezTo>
                  <a:cubicBezTo>
                    <a:pt x="25547" y="5455"/>
                    <a:pt x="25476" y="5434"/>
                    <a:pt x="25393" y="5383"/>
                  </a:cubicBezTo>
                  <a:lnTo>
                    <a:pt x="25393" y="5383"/>
                  </a:lnTo>
                  <a:cubicBezTo>
                    <a:pt x="25472" y="5508"/>
                    <a:pt x="25581" y="5665"/>
                    <a:pt x="25848" y="5837"/>
                  </a:cubicBezTo>
                  <a:cubicBezTo>
                    <a:pt x="25806" y="5754"/>
                    <a:pt x="25889" y="5496"/>
                    <a:pt x="25985" y="5496"/>
                  </a:cubicBezTo>
                  <a:cubicBezTo>
                    <a:pt x="25996" y="5496"/>
                    <a:pt x="26008" y="5500"/>
                    <a:pt x="26020" y="5508"/>
                  </a:cubicBezTo>
                  <a:cubicBezTo>
                    <a:pt x="26098" y="5943"/>
                    <a:pt x="26099" y="5793"/>
                    <a:pt x="26267" y="6263"/>
                  </a:cubicBezTo>
                  <a:lnTo>
                    <a:pt x="26267" y="6263"/>
                  </a:lnTo>
                  <a:cubicBezTo>
                    <a:pt x="26243" y="6176"/>
                    <a:pt x="26377" y="6091"/>
                    <a:pt x="26516" y="6091"/>
                  </a:cubicBezTo>
                  <a:cubicBezTo>
                    <a:pt x="26593" y="6091"/>
                    <a:pt x="26672" y="6117"/>
                    <a:pt x="26726" y="6182"/>
                  </a:cubicBezTo>
                  <a:cubicBezTo>
                    <a:pt x="26667" y="6182"/>
                    <a:pt x="26510" y="6404"/>
                    <a:pt x="26427" y="6404"/>
                  </a:cubicBezTo>
                  <a:cubicBezTo>
                    <a:pt x="26425" y="6404"/>
                    <a:pt x="26423" y="6404"/>
                    <a:pt x="26421" y="6404"/>
                  </a:cubicBezTo>
                  <a:lnTo>
                    <a:pt x="26421" y="6404"/>
                  </a:lnTo>
                  <a:lnTo>
                    <a:pt x="27019" y="6564"/>
                  </a:lnTo>
                  <a:lnTo>
                    <a:pt x="27019" y="6564"/>
                  </a:lnTo>
                  <a:cubicBezTo>
                    <a:pt x="27017" y="6564"/>
                    <a:pt x="27014" y="6564"/>
                    <a:pt x="27011" y="6564"/>
                  </a:cubicBezTo>
                  <a:cubicBezTo>
                    <a:pt x="26898" y="6564"/>
                    <a:pt x="26835" y="6777"/>
                    <a:pt x="26835" y="6903"/>
                  </a:cubicBezTo>
                  <a:cubicBezTo>
                    <a:pt x="26835" y="6898"/>
                    <a:pt x="26837" y="6896"/>
                    <a:pt x="26841" y="6896"/>
                  </a:cubicBezTo>
                  <a:cubicBezTo>
                    <a:pt x="26859" y="6896"/>
                    <a:pt x="26926" y="6965"/>
                    <a:pt x="26992" y="7044"/>
                  </a:cubicBezTo>
                  <a:cubicBezTo>
                    <a:pt x="27086" y="7154"/>
                    <a:pt x="27165" y="7295"/>
                    <a:pt x="27212" y="7342"/>
                  </a:cubicBezTo>
                  <a:lnTo>
                    <a:pt x="27149" y="7107"/>
                  </a:lnTo>
                  <a:lnTo>
                    <a:pt x="27149" y="7107"/>
                  </a:lnTo>
                  <a:cubicBezTo>
                    <a:pt x="27306" y="7373"/>
                    <a:pt x="27494" y="7405"/>
                    <a:pt x="27666" y="7483"/>
                  </a:cubicBezTo>
                  <a:cubicBezTo>
                    <a:pt x="27854" y="7561"/>
                    <a:pt x="28058" y="7624"/>
                    <a:pt x="28168" y="7938"/>
                  </a:cubicBezTo>
                  <a:cubicBezTo>
                    <a:pt x="28149" y="7928"/>
                    <a:pt x="28120" y="7923"/>
                    <a:pt x="28086" y="7923"/>
                  </a:cubicBezTo>
                  <a:cubicBezTo>
                    <a:pt x="27944" y="7923"/>
                    <a:pt x="27713" y="8008"/>
                    <a:pt x="27776" y="8235"/>
                  </a:cubicBezTo>
                  <a:cubicBezTo>
                    <a:pt x="27901" y="8267"/>
                    <a:pt x="28136" y="8345"/>
                    <a:pt x="28403" y="8486"/>
                  </a:cubicBezTo>
                  <a:cubicBezTo>
                    <a:pt x="28544" y="8549"/>
                    <a:pt x="28669" y="8643"/>
                    <a:pt x="28779" y="8768"/>
                  </a:cubicBezTo>
                  <a:cubicBezTo>
                    <a:pt x="28889" y="8878"/>
                    <a:pt x="28998" y="9004"/>
                    <a:pt x="29061" y="9145"/>
                  </a:cubicBezTo>
                  <a:lnTo>
                    <a:pt x="28983" y="9270"/>
                  </a:lnTo>
                  <a:cubicBezTo>
                    <a:pt x="28983" y="9270"/>
                    <a:pt x="29030" y="9380"/>
                    <a:pt x="29093" y="9489"/>
                  </a:cubicBezTo>
                  <a:cubicBezTo>
                    <a:pt x="29133" y="9584"/>
                    <a:pt x="29162" y="9679"/>
                    <a:pt x="29179" y="9703"/>
                  </a:cubicBezTo>
                  <a:lnTo>
                    <a:pt x="29179" y="9703"/>
                  </a:lnTo>
                  <a:cubicBezTo>
                    <a:pt x="29022" y="9576"/>
                    <a:pt x="28775" y="9345"/>
                    <a:pt x="28528" y="9129"/>
                  </a:cubicBezTo>
                  <a:cubicBezTo>
                    <a:pt x="28262" y="8894"/>
                    <a:pt x="28011" y="8674"/>
                    <a:pt x="27839" y="8533"/>
                  </a:cubicBezTo>
                  <a:lnTo>
                    <a:pt x="27839" y="8533"/>
                  </a:lnTo>
                  <a:cubicBezTo>
                    <a:pt x="27839" y="8768"/>
                    <a:pt x="27760" y="8627"/>
                    <a:pt x="27854" y="8941"/>
                  </a:cubicBezTo>
                  <a:cubicBezTo>
                    <a:pt x="27842" y="8968"/>
                    <a:pt x="27828" y="8980"/>
                    <a:pt x="27813" y="8980"/>
                  </a:cubicBezTo>
                  <a:cubicBezTo>
                    <a:pt x="27751" y="8980"/>
                    <a:pt x="27673" y="8784"/>
                    <a:pt x="27635" y="8721"/>
                  </a:cubicBezTo>
                  <a:lnTo>
                    <a:pt x="27635" y="8721"/>
                  </a:lnTo>
                  <a:cubicBezTo>
                    <a:pt x="27635" y="8721"/>
                    <a:pt x="27650" y="8768"/>
                    <a:pt x="27666" y="8831"/>
                  </a:cubicBezTo>
                  <a:cubicBezTo>
                    <a:pt x="27682" y="8909"/>
                    <a:pt x="27697" y="9004"/>
                    <a:pt x="27713" y="9098"/>
                  </a:cubicBezTo>
                  <a:cubicBezTo>
                    <a:pt x="27729" y="9192"/>
                    <a:pt x="27745" y="9286"/>
                    <a:pt x="27760" y="9348"/>
                  </a:cubicBezTo>
                  <a:cubicBezTo>
                    <a:pt x="27760" y="9427"/>
                    <a:pt x="27776" y="9474"/>
                    <a:pt x="27776" y="9474"/>
                  </a:cubicBezTo>
                  <a:cubicBezTo>
                    <a:pt x="27786" y="9470"/>
                    <a:pt x="27795" y="9469"/>
                    <a:pt x="27805" y="9469"/>
                  </a:cubicBezTo>
                  <a:cubicBezTo>
                    <a:pt x="27886" y="9469"/>
                    <a:pt x="27956" y="9584"/>
                    <a:pt x="28027" y="9725"/>
                  </a:cubicBezTo>
                  <a:cubicBezTo>
                    <a:pt x="28086" y="9858"/>
                    <a:pt x="28146" y="9992"/>
                    <a:pt x="28218" y="9992"/>
                  </a:cubicBezTo>
                  <a:cubicBezTo>
                    <a:pt x="28222" y="9992"/>
                    <a:pt x="28226" y="9992"/>
                    <a:pt x="28230" y="9991"/>
                  </a:cubicBezTo>
                  <a:cubicBezTo>
                    <a:pt x="28230" y="9991"/>
                    <a:pt x="28152" y="9772"/>
                    <a:pt x="28058" y="9568"/>
                  </a:cubicBezTo>
                  <a:cubicBezTo>
                    <a:pt x="28011" y="9458"/>
                    <a:pt x="27964" y="9364"/>
                    <a:pt x="27933" y="9286"/>
                  </a:cubicBezTo>
                  <a:cubicBezTo>
                    <a:pt x="27901" y="9223"/>
                    <a:pt x="27870" y="9176"/>
                    <a:pt x="27870" y="9176"/>
                  </a:cubicBezTo>
                  <a:cubicBezTo>
                    <a:pt x="27888" y="9167"/>
                    <a:pt x="27908" y="9163"/>
                    <a:pt x="27931" y="9163"/>
                  </a:cubicBezTo>
                  <a:cubicBezTo>
                    <a:pt x="28029" y="9163"/>
                    <a:pt x="28166" y="9243"/>
                    <a:pt x="28293" y="9395"/>
                  </a:cubicBezTo>
                  <a:cubicBezTo>
                    <a:pt x="28356" y="9489"/>
                    <a:pt x="28434" y="9599"/>
                    <a:pt x="28497" y="9725"/>
                  </a:cubicBezTo>
                  <a:cubicBezTo>
                    <a:pt x="28544" y="9850"/>
                    <a:pt x="28575" y="10007"/>
                    <a:pt x="28591" y="10148"/>
                  </a:cubicBezTo>
                  <a:cubicBezTo>
                    <a:pt x="28574" y="10189"/>
                    <a:pt x="28540" y="10204"/>
                    <a:pt x="28497" y="10204"/>
                  </a:cubicBezTo>
                  <a:cubicBezTo>
                    <a:pt x="28385" y="10204"/>
                    <a:pt x="28215" y="10100"/>
                    <a:pt x="28160" y="10100"/>
                  </a:cubicBezTo>
                  <a:cubicBezTo>
                    <a:pt x="28157" y="10100"/>
                    <a:pt x="28154" y="10100"/>
                    <a:pt x="28152" y="10101"/>
                  </a:cubicBezTo>
                  <a:cubicBezTo>
                    <a:pt x="28246" y="10163"/>
                    <a:pt x="28340" y="10634"/>
                    <a:pt x="28293" y="10696"/>
                  </a:cubicBezTo>
                  <a:lnTo>
                    <a:pt x="28168" y="10461"/>
                  </a:lnTo>
                  <a:lnTo>
                    <a:pt x="28168" y="10461"/>
                  </a:lnTo>
                  <a:cubicBezTo>
                    <a:pt x="28105" y="10775"/>
                    <a:pt x="28481" y="10963"/>
                    <a:pt x="28293" y="11355"/>
                  </a:cubicBezTo>
                  <a:cubicBezTo>
                    <a:pt x="28277" y="11496"/>
                    <a:pt x="28011" y="11747"/>
                    <a:pt x="28136" y="11778"/>
                  </a:cubicBezTo>
                  <a:cubicBezTo>
                    <a:pt x="28277" y="11656"/>
                    <a:pt x="28590" y="11591"/>
                    <a:pt x="28856" y="11591"/>
                  </a:cubicBezTo>
                  <a:cubicBezTo>
                    <a:pt x="29037" y="11591"/>
                    <a:pt x="29195" y="11621"/>
                    <a:pt x="29265" y="11684"/>
                  </a:cubicBezTo>
                  <a:cubicBezTo>
                    <a:pt x="29249" y="11715"/>
                    <a:pt x="29202" y="11903"/>
                    <a:pt x="29124" y="12107"/>
                  </a:cubicBezTo>
                  <a:cubicBezTo>
                    <a:pt x="29045" y="12295"/>
                    <a:pt x="28936" y="12515"/>
                    <a:pt x="28873" y="12577"/>
                  </a:cubicBezTo>
                  <a:cubicBezTo>
                    <a:pt x="28841" y="12612"/>
                    <a:pt x="28809" y="12626"/>
                    <a:pt x="28777" y="12626"/>
                  </a:cubicBezTo>
                  <a:cubicBezTo>
                    <a:pt x="28635" y="12626"/>
                    <a:pt x="28500" y="12342"/>
                    <a:pt x="28366" y="12342"/>
                  </a:cubicBezTo>
                  <a:cubicBezTo>
                    <a:pt x="28342" y="12342"/>
                    <a:pt x="28317" y="12351"/>
                    <a:pt x="28293" y="12374"/>
                  </a:cubicBezTo>
                  <a:cubicBezTo>
                    <a:pt x="28356" y="12389"/>
                    <a:pt x="28403" y="12515"/>
                    <a:pt x="28434" y="12577"/>
                  </a:cubicBezTo>
                  <a:cubicBezTo>
                    <a:pt x="28413" y="12624"/>
                    <a:pt x="28387" y="12631"/>
                    <a:pt x="28362" y="12631"/>
                  </a:cubicBezTo>
                  <a:cubicBezTo>
                    <a:pt x="28351" y="12631"/>
                    <a:pt x="28340" y="12630"/>
                    <a:pt x="28330" y="12630"/>
                  </a:cubicBezTo>
                  <a:cubicBezTo>
                    <a:pt x="28292" y="12630"/>
                    <a:pt x="28262" y="12647"/>
                    <a:pt x="28262" y="12812"/>
                  </a:cubicBezTo>
                  <a:cubicBezTo>
                    <a:pt x="28406" y="12868"/>
                    <a:pt x="28291" y="13151"/>
                    <a:pt x="28306" y="13151"/>
                  </a:cubicBezTo>
                  <a:cubicBezTo>
                    <a:pt x="28312" y="13151"/>
                    <a:pt x="28341" y="13102"/>
                    <a:pt x="28419" y="12969"/>
                  </a:cubicBezTo>
                  <a:lnTo>
                    <a:pt x="28419" y="12969"/>
                  </a:lnTo>
                  <a:cubicBezTo>
                    <a:pt x="28434" y="13283"/>
                    <a:pt x="28309" y="13283"/>
                    <a:pt x="28262" y="13643"/>
                  </a:cubicBezTo>
                  <a:cubicBezTo>
                    <a:pt x="28274" y="13635"/>
                    <a:pt x="28286" y="13632"/>
                    <a:pt x="28299" y="13632"/>
                  </a:cubicBezTo>
                  <a:cubicBezTo>
                    <a:pt x="28443" y="13632"/>
                    <a:pt x="28651" y="14078"/>
                    <a:pt x="28622" y="14380"/>
                  </a:cubicBezTo>
                  <a:cubicBezTo>
                    <a:pt x="28611" y="14373"/>
                    <a:pt x="28598" y="14369"/>
                    <a:pt x="28583" y="14369"/>
                  </a:cubicBezTo>
                  <a:cubicBezTo>
                    <a:pt x="28535" y="14369"/>
                    <a:pt x="28474" y="14403"/>
                    <a:pt x="28450" y="14427"/>
                  </a:cubicBezTo>
                  <a:cubicBezTo>
                    <a:pt x="28356" y="14725"/>
                    <a:pt x="28262" y="14960"/>
                    <a:pt x="28152" y="15179"/>
                  </a:cubicBezTo>
                  <a:cubicBezTo>
                    <a:pt x="28042" y="15399"/>
                    <a:pt x="27964" y="15602"/>
                    <a:pt x="27839" y="15885"/>
                  </a:cubicBezTo>
                  <a:cubicBezTo>
                    <a:pt x="27790" y="15909"/>
                    <a:pt x="27676" y="16055"/>
                    <a:pt x="27612" y="16055"/>
                  </a:cubicBezTo>
                  <a:cubicBezTo>
                    <a:pt x="27594" y="16055"/>
                    <a:pt x="27579" y="16042"/>
                    <a:pt x="27572" y="16010"/>
                  </a:cubicBezTo>
                  <a:lnTo>
                    <a:pt x="27572" y="16010"/>
                  </a:lnTo>
                  <a:cubicBezTo>
                    <a:pt x="27572" y="16104"/>
                    <a:pt x="27603" y="16198"/>
                    <a:pt x="27541" y="16370"/>
                  </a:cubicBezTo>
                  <a:cubicBezTo>
                    <a:pt x="27491" y="16412"/>
                    <a:pt x="27462" y="16429"/>
                    <a:pt x="27446" y="16429"/>
                  </a:cubicBezTo>
                  <a:cubicBezTo>
                    <a:pt x="27380" y="16429"/>
                    <a:pt x="27561" y="16121"/>
                    <a:pt x="27452" y="16121"/>
                  </a:cubicBezTo>
                  <a:cubicBezTo>
                    <a:pt x="27433" y="16121"/>
                    <a:pt x="27406" y="16130"/>
                    <a:pt x="27368" y="16151"/>
                  </a:cubicBezTo>
                  <a:cubicBezTo>
                    <a:pt x="27478" y="16214"/>
                    <a:pt x="27353" y="16637"/>
                    <a:pt x="27290" y="16903"/>
                  </a:cubicBezTo>
                  <a:cubicBezTo>
                    <a:pt x="27384" y="16903"/>
                    <a:pt x="27462" y="16778"/>
                    <a:pt x="27525" y="16606"/>
                  </a:cubicBezTo>
                  <a:cubicBezTo>
                    <a:pt x="27572" y="16449"/>
                    <a:pt x="27588" y="16245"/>
                    <a:pt x="27603" y="16104"/>
                  </a:cubicBezTo>
                  <a:cubicBezTo>
                    <a:pt x="27839" y="16198"/>
                    <a:pt x="27933" y="16747"/>
                    <a:pt x="27729" y="17358"/>
                  </a:cubicBezTo>
                  <a:cubicBezTo>
                    <a:pt x="27655" y="17566"/>
                    <a:pt x="27599" y="17619"/>
                    <a:pt x="27558" y="17619"/>
                  </a:cubicBezTo>
                  <a:cubicBezTo>
                    <a:pt x="27516" y="17619"/>
                    <a:pt x="27491" y="17561"/>
                    <a:pt x="27482" y="17561"/>
                  </a:cubicBezTo>
                  <a:cubicBezTo>
                    <a:pt x="27479" y="17561"/>
                    <a:pt x="27478" y="17566"/>
                    <a:pt x="27478" y="17577"/>
                  </a:cubicBezTo>
                  <a:cubicBezTo>
                    <a:pt x="27227" y="17985"/>
                    <a:pt x="27227" y="18220"/>
                    <a:pt x="27212" y="18424"/>
                  </a:cubicBezTo>
                  <a:cubicBezTo>
                    <a:pt x="27196" y="18628"/>
                    <a:pt x="27180" y="18816"/>
                    <a:pt x="26882" y="19098"/>
                  </a:cubicBezTo>
                  <a:cubicBezTo>
                    <a:pt x="26823" y="19132"/>
                    <a:pt x="26776" y="19146"/>
                    <a:pt x="26738" y="19146"/>
                  </a:cubicBezTo>
                  <a:cubicBezTo>
                    <a:pt x="26585" y="19146"/>
                    <a:pt x="26575" y="18925"/>
                    <a:pt x="26475" y="18925"/>
                  </a:cubicBezTo>
                  <a:cubicBezTo>
                    <a:pt x="26647" y="18549"/>
                    <a:pt x="26898" y="18455"/>
                    <a:pt x="27024" y="18204"/>
                  </a:cubicBezTo>
                  <a:lnTo>
                    <a:pt x="27024" y="18204"/>
                  </a:lnTo>
                  <a:lnTo>
                    <a:pt x="26788" y="18471"/>
                  </a:lnTo>
                  <a:cubicBezTo>
                    <a:pt x="26804" y="18330"/>
                    <a:pt x="26914" y="18079"/>
                    <a:pt x="27024" y="17969"/>
                  </a:cubicBezTo>
                  <a:lnTo>
                    <a:pt x="27024" y="17969"/>
                  </a:lnTo>
                  <a:cubicBezTo>
                    <a:pt x="26898" y="18048"/>
                    <a:pt x="26694" y="18377"/>
                    <a:pt x="26444" y="18753"/>
                  </a:cubicBezTo>
                  <a:cubicBezTo>
                    <a:pt x="26193" y="19129"/>
                    <a:pt x="25895" y="19552"/>
                    <a:pt x="25628" y="19787"/>
                  </a:cubicBezTo>
                  <a:cubicBezTo>
                    <a:pt x="25586" y="19901"/>
                    <a:pt x="25505" y="20092"/>
                    <a:pt x="25583" y="20092"/>
                  </a:cubicBezTo>
                  <a:cubicBezTo>
                    <a:pt x="25591" y="20092"/>
                    <a:pt x="25601" y="20090"/>
                    <a:pt x="25613" y="20085"/>
                  </a:cubicBezTo>
                  <a:lnTo>
                    <a:pt x="25738" y="19897"/>
                  </a:lnTo>
                  <a:cubicBezTo>
                    <a:pt x="25757" y="19890"/>
                    <a:pt x="25772" y="19886"/>
                    <a:pt x="25784" y="19886"/>
                  </a:cubicBezTo>
                  <a:cubicBezTo>
                    <a:pt x="25896" y="19886"/>
                    <a:pt x="25702" y="20203"/>
                    <a:pt x="25764" y="20203"/>
                  </a:cubicBezTo>
                  <a:cubicBezTo>
                    <a:pt x="25776" y="20203"/>
                    <a:pt x="25797" y="20192"/>
                    <a:pt x="25832" y="20164"/>
                  </a:cubicBezTo>
                  <a:lnTo>
                    <a:pt x="25832" y="20164"/>
                  </a:lnTo>
                  <a:cubicBezTo>
                    <a:pt x="25707" y="20461"/>
                    <a:pt x="25597" y="20822"/>
                    <a:pt x="25221" y="21104"/>
                  </a:cubicBezTo>
                  <a:lnTo>
                    <a:pt x="25043" y="21045"/>
                  </a:lnTo>
                  <a:lnTo>
                    <a:pt x="25043" y="21045"/>
                  </a:lnTo>
                  <a:cubicBezTo>
                    <a:pt x="25045" y="21045"/>
                    <a:pt x="25046" y="21045"/>
                    <a:pt x="25048" y="21045"/>
                  </a:cubicBezTo>
                  <a:cubicBezTo>
                    <a:pt x="25113" y="21045"/>
                    <a:pt x="25296" y="20907"/>
                    <a:pt x="25353" y="20795"/>
                  </a:cubicBezTo>
                  <a:lnTo>
                    <a:pt x="25353" y="20795"/>
                  </a:lnTo>
                  <a:cubicBezTo>
                    <a:pt x="25306" y="20880"/>
                    <a:pt x="25148" y="20954"/>
                    <a:pt x="25017" y="21041"/>
                  </a:cubicBezTo>
                  <a:cubicBezTo>
                    <a:pt x="24860" y="21135"/>
                    <a:pt x="24735" y="21245"/>
                    <a:pt x="24735" y="21402"/>
                  </a:cubicBezTo>
                  <a:cubicBezTo>
                    <a:pt x="24735" y="21402"/>
                    <a:pt x="24813" y="21371"/>
                    <a:pt x="24892" y="21339"/>
                  </a:cubicBezTo>
                  <a:lnTo>
                    <a:pt x="25049" y="21277"/>
                  </a:lnTo>
                  <a:lnTo>
                    <a:pt x="25049" y="21277"/>
                  </a:lnTo>
                  <a:cubicBezTo>
                    <a:pt x="24892" y="21559"/>
                    <a:pt x="24735" y="21982"/>
                    <a:pt x="24375" y="22201"/>
                  </a:cubicBezTo>
                  <a:cubicBezTo>
                    <a:pt x="24395" y="22202"/>
                    <a:pt x="24412" y="22203"/>
                    <a:pt x="24428" y="22203"/>
                  </a:cubicBezTo>
                  <a:cubicBezTo>
                    <a:pt x="24613" y="22203"/>
                    <a:pt x="24465" y="22121"/>
                    <a:pt x="24798" y="22092"/>
                  </a:cubicBezTo>
                  <a:cubicBezTo>
                    <a:pt x="24457" y="22077"/>
                    <a:pt x="25449" y="21458"/>
                    <a:pt x="25145" y="21458"/>
                  </a:cubicBezTo>
                  <a:cubicBezTo>
                    <a:pt x="25140" y="21458"/>
                    <a:pt x="25136" y="21459"/>
                    <a:pt x="25131" y="21459"/>
                  </a:cubicBezTo>
                  <a:lnTo>
                    <a:pt x="25131" y="21459"/>
                  </a:lnTo>
                  <a:cubicBezTo>
                    <a:pt x="25463" y="21410"/>
                    <a:pt x="25538" y="21175"/>
                    <a:pt x="25926" y="21026"/>
                  </a:cubicBezTo>
                  <a:cubicBezTo>
                    <a:pt x="25879" y="20994"/>
                    <a:pt x="25754" y="21057"/>
                    <a:pt x="25989" y="20806"/>
                  </a:cubicBezTo>
                  <a:cubicBezTo>
                    <a:pt x="25989" y="20791"/>
                    <a:pt x="26005" y="20744"/>
                    <a:pt x="26005" y="20728"/>
                  </a:cubicBezTo>
                  <a:cubicBezTo>
                    <a:pt x="26005" y="20712"/>
                    <a:pt x="26020" y="20712"/>
                    <a:pt x="26020" y="20712"/>
                  </a:cubicBezTo>
                  <a:lnTo>
                    <a:pt x="26005" y="20712"/>
                  </a:lnTo>
                  <a:cubicBezTo>
                    <a:pt x="25926" y="20759"/>
                    <a:pt x="25864" y="20791"/>
                    <a:pt x="25817" y="20791"/>
                  </a:cubicBezTo>
                  <a:cubicBezTo>
                    <a:pt x="25817" y="20571"/>
                    <a:pt x="26161" y="20164"/>
                    <a:pt x="26208" y="19976"/>
                  </a:cubicBezTo>
                  <a:cubicBezTo>
                    <a:pt x="26240" y="19944"/>
                    <a:pt x="26258" y="19932"/>
                    <a:pt x="26267" y="19932"/>
                  </a:cubicBezTo>
                  <a:cubicBezTo>
                    <a:pt x="26295" y="19932"/>
                    <a:pt x="26247" y="20044"/>
                    <a:pt x="26295" y="20044"/>
                  </a:cubicBezTo>
                  <a:cubicBezTo>
                    <a:pt x="26301" y="20044"/>
                    <a:pt x="26309" y="20042"/>
                    <a:pt x="26318" y="20038"/>
                  </a:cubicBezTo>
                  <a:lnTo>
                    <a:pt x="26397" y="19756"/>
                  </a:lnTo>
                  <a:cubicBezTo>
                    <a:pt x="26407" y="19761"/>
                    <a:pt x="26419" y="19764"/>
                    <a:pt x="26433" y="19764"/>
                  </a:cubicBezTo>
                  <a:cubicBezTo>
                    <a:pt x="26518" y="19764"/>
                    <a:pt x="26650" y="19672"/>
                    <a:pt x="26709" y="19672"/>
                  </a:cubicBezTo>
                  <a:cubicBezTo>
                    <a:pt x="26752" y="19672"/>
                    <a:pt x="26757" y="19719"/>
                    <a:pt x="26679" y="19882"/>
                  </a:cubicBezTo>
                  <a:lnTo>
                    <a:pt x="26929" y="19537"/>
                  </a:lnTo>
                  <a:cubicBezTo>
                    <a:pt x="27133" y="19380"/>
                    <a:pt x="27337" y="19098"/>
                    <a:pt x="27400" y="18894"/>
                  </a:cubicBezTo>
                  <a:cubicBezTo>
                    <a:pt x="27510" y="18771"/>
                    <a:pt x="27534" y="18534"/>
                    <a:pt x="27539" y="18534"/>
                  </a:cubicBezTo>
                  <a:cubicBezTo>
                    <a:pt x="27541" y="18534"/>
                    <a:pt x="27541" y="18552"/>
                    <a:pt x="27541" y="18596"/>
                  </a:cubicBezTo>
                  <a:cubicBezTo>
                    <a:pt x="27541" y="18596"/>
                    <a:pt x="27603" y="18439"/>
                    <a:pt x="27666" y="18283"/>
                  </a:cubicBezTo>
                  <a:lnTo>
                    <a:pt x="27792" y="17969"/>
                  </a:lnTo>
                  <a:lnTo>
                    <a:pt x="27823" y="17985"/>
                  </a:lnTo>
                  <a:cubicBezTo>
                    <a:pt x="27980" y="17703"/>
                    <a:pt x="28089" y="17374"/>
                    <a:pt x="28215" y="17060"/>
                  </a:cubicBezTo>
                  <a:cubicBezTo>
                    <a:pt x="28340" y="16731"/>
                    <a:pt x="28466" y="16402"/>
                    <a:pt x="28732" y="16088"/>
                  </a:cubicBezTo>
                  <a:cubicBezTo>
                    <a:pt x="28779" y="15869"/>
                    <a:pt x="28810" y="15649"/>
                    <a:pt x="28967" y="15305"/>
                  </a:cubicBezTo>
                  <a:lnTo>
                    <a:pt x="29108" y="15273"/>
                  </a:lnTo>
                  <a:cubicBezTo>
                    <a:pt x="29155" y="14991"/>
                    <a:pt x="29453" y="14474"/>
                    <a:pt x="29359" y="14317"/>
                  </a:cubicBezTo>
                  <a:cubicBezTo>
                    <a:pt x="29563" y="14207"/>
                    <a:pt x="29641" y="13863"/>
                    <a:pt x="29704" y="13486"/>
                  </a:cubicBezTo>
                  <a:cubicBezTo>
                    <a:pt x="29735" y="13298"/>
                    <a:pt x="29735" y="13095"/>
                    <a:pt x="29735" y="12906"/>
                  </a:cubicBezTo>
                  <a:cubicBezTo>
                    <a:pt x="29751" y="12734"/>
                    <a:pt x="29767" y="12562"/>
                    <a:pt x="29798" y="12436"/>
                  </a:cubicBezTo>
                  <a:lnTo>
                    <a:pt x="29641" y="12405"/>
                  </a:lnTo>
                  <a:cubicBezTo>
                    <a:pt x="29688" y="12060"/>
                    <a:pt x="29625" y="11715"/>
                    <a:pt x="29578" y="11292"/>
                  </a:cubicBezTo>
                  <a:lnTo>
                    <a:pt x="29453" y="11323"/>
                  </a:lnTo>
                  <a:cubicBezTo>
                    <a:pt x="29406" y="11135"/>
                    <a:pt x="29390" y="10900"/>
                    <a:pt x="29422" y="10634"/>
                  </a:cubicBezTo>
                  <a:cubicBezTo>
                    <a:pt x="29437" y="10367"/>
                    <a:pt x="29469" y="10069"/>
                    <a:pt x="29406" y="9787"/>
                  </a:cubicBezTo>
                  <a:lnTo>
                    <a:pt x="29406" y="9787"/>
                  </a:lnTo>
                  <a:cubicBezTo>
                    <a:pt x="29469" y="9819"/>
                    <a:pt x="29469" y="9960"/>
                    <a:pt x="29453" y="10069"/>
                  </a:cubicBezTo>
                  <a:cubicBezTo>
                    <a:pt x="29516" y="9881"/>
                    <a:pt x="29516" y="9709"/>
                    <a:pt x="29484" y="9521"/>
                  </a:cubicBezTo>
                  <a:cubicBezTo>
                    <a:pt x="29437" y="9348"/>
                    <a:pt x="29375" y="9160"/>
                    <a:pt x="29312" y="8988"/>
                  </a:cubicBezTo>
                  <a:cubicBezTo>
                    <a:pt x="29234" y="8815"/>
                    <a:pt x="29155" y="8643"/>
                    <a:pt x="29093" y="8486"/>
                  </a:cubicBezTo>
                  <a:cubicBezTo>
                    <a:pt x="29030" y="8314"/>
                    <a:pt x="28983" y="8157"/>
                    <a:pt x="28983" y="7969"/>
                  </a:cubicBezTo>
                  <a:cubicBezTo>
                    <a:pt x="28889" y="7828"/>
                    <a:pt x="28842" y="7718"/>
                    <a:pt x="28826" y="7609"/>
                  </a:cubicBezTo>
                  <a:lnTo>
                    <a:pt x="28826" y="7609"/>
                  </a:lnTo>
                  <a:cubicBezTo>
                    <a:pt x="28842" y="7609"/>
                    <a:pt x="28842" y="7624"/>
                    <a:pt x="28857" y="7640"/>
                  </a:cubicBezTo>
                  <a:cubicBezTo>
                    <a:pt x="28842" y="7624"/>
                    <a:pt x="28842" y="7593"/>
                    <a:pt x="28826" y="7577"/>
                  </a:cubicBezTo>
                  <a:cubicBezTo>
                    <a:pt x="28810" y="7499"/>
                    <a:pt x="28810" y="7420"/>
                    <a:pt x="28795" y="7326"/>
                  </a:cubicBezTo>
                  <a:lnTo>
                    <a:pt x="28795" y="7326"/>
                  </a:lnTo>
                  <a:cubicBezTo>
                    <a:pt x="28795" y="7405"/>
                    <a:pt x="28795" y="7483"/>
                    <a:pt x="28810" y="7546"/>
                  </a:cubicBezTo>
                  <a:cubicBezTo>
                    <a:pt x="28779" y="7483"/>
                    <a:pt x="28748" y="7405"/>
                    <a:pt x="28701" y="7326"/>
                  </a:cubicBezTo>
                  <a:cubicBezTo>
                    <a:pt x="28654" y="7264"/>
                    <a:pt x="28591" y="7170"/>
                    <a:pt x="28528" y="7107"/>
                  </a:cubicBezTo>
                  <a:lnTo>
                    <a:pt x="28607" y="6950"/>
                  </a:lnTo>
                  <a:cubicBezTo>
                    <a:pt x="28607" y="6950"/>
                    <a:pt x="28591" y="6935"/>
                    <a:pt x="28591" y="6919"/>
                  </a:cubicBezTo>
                  <a:cubicBezTo>
                    <a:pt x="28572" y="6838"/>
                    <a:pt x="28546" y="6807"/>
                    <a:pt x="28519" y="6807"/>
                  </a:cubicBezTo>
                  <a:cubicBezTo>
                    <a:pt x="28477" y="6807"/>
                    <a:pt x="28431" y="6881"/>
                    <a:pt x="28403" y="6966"/>
                  </a:cubicBezTo>
                  <a:cubicBezTo>
                    <a:pt x="28340" y="6887"/>
                    <a:pt x="28277" y="6840"/>
                    <a:pt x="28199" y="6809"/>
                  </a:cubicBezTo>
                  <a:cubicBezTo>
                    <a:pt x="28293" y="6543"/>
                    <a:pt x="27854" y="6449"/>
                    <a:pt x="27901" y="6135"/>
                  </a:cubicBezTo>
                  <a:cubicBezTo>
                    <a:pt x="27807" y="6135"/>
                    <a:pt x="27619" y="5947"/>
                    <a:pt x="27447" y="5837"/>
                  </a:cubicBezTo>
                  <a:cubicBezTo>
                    <a:pt x="27309" y="5737"/>
                    <a:pt x="27161" y="5647"/>
                    <a:pt x="27043" y="5647"/>
                  </a:cubicBezTo>
                  <a:cubicBezTo>
                    <a:pt x="27036" y="5647"/>
                    <a:pt x="27029" y="5647"/>
                    <a:pt x="27022" y="5648"/>
                  </a:cubicBezTo>
                  <a:lnTo>
                    <a:pt x="27022" y="5648"/>
                  </a:lnTo>
                  <a:cubicBezTo>
                    <a:pt x="26913" y="5491"/>
                    <a:pt x="26803" y="5335"/>
                    <a:pt x="26632" y="5257"/>
                  </a:cubicBezTo>
                  <a:lnTo>
                    <a:pt x="26710" y="5069"/>
                  </a:lnTo>
                  <a:lnTo>
                    <a:pt x="26240" y="4960"/>
                  </a:lnTo>
                  <a:cubicBezTo>
                    <a:pt x="26164" y="4746"/>
                    <a:pt x="26129" y="4623"/>
                    <a:pt x="26264" y="4623"/>
                  </a:cubicBezTo>
                  <a:cubicBezTo>
                    <a:pt x="26297" y="4623"/>
                    <a:pt x="26341" y="4631"/>
                    <a:pt x="26397" y="4646"/>
                  </a:cubicBezTo>
                  <a:cubicBezTo>
                    <a:pt x="25801" y="4380"/>
                    <a:pt x="25973" y="4364"/>
                    <a:pt x="25440" y="4160"/>
                  </a:cubicBezTo>
                  <a:lnTo>
                    <a:pt x="25550" y="4082"/>
                  </a:lnTo>
                  <a:cubicBezTo>
                    <a:pt x="25409" y="3956"/>
                    <a:pt x="25080" y="3862"/>
                    <a:pt x="25064" y="3721"/>
                  </a:cubicBezTo>
                  <a:cubicBezTo>
                    <a:pt x="25033" y="3596"/>
                    <a:pt x="24923" y="3455"/>
                    <a:pt x="24766" y="3282"/>
                  </a:cubicBezTo>
                  <a:cubicBezTo>
                    <a:pt x="24594" y="3126"/>
                    <a:pt x="24359" y="2922"/>
                    <a:pt x="24124" y="2734"/>
                  </a:cubicBezTo>
                  <a:cubicBezTo>
                    <a:pt x="23622" y="2373"/>
                    <a:pt x="23027" y="2013"/>
                    <a:pt x="22619" y="1652"/>
                  </a:cubicBezTo>
                  <a:cubicBezTo>
                    <a:pt x="22619" y="1738"/>
                    <a:pt x="22605" y="1771"/>
                    <a:pt x="22580" y="1771"/>
                  </a:cubicBezTo>
                  <a:cubicBezTo>
                    <a:pt x="22545" y="1771"/>
                    <a:pt x="22488" y="1709"/>
                    <a:pt x="22415" y="1637"/>
                  </a:cubicBezTo>
                  <a:cubicBezTo>
                    <a:pt x="22320" y="1541"/>
                    <a:pt x="22206" y="1427"/>
                    <a:pt x="22122" y="1427"/>
                  </a:cubicBezTo>
                  <a:cubicBezTo>
                    <a:pt x="22096" y="1427"/>
                    <a:pt x="22073" y="1438"/>
                    <a:pt x="22055" y="1464"/>
                  </a:cubicBezTo>
                  <a:cubicBezTo>
                    <a:pt x="22040" y="1376"/>
                    <a:pt x="21916" y="1275"/>
                    <a:pt x="22066" y="1275"/>
                  </a:cubicBezTo>
                  <a:cubicBezTo>
                    <a:pt x="22077" y="1275"/>
                    <a:pt x="22089" y="1275"/>
                    <a:pt x="22102" y="1276"/>
                  </a:cubicBezTo>
                  <a:cubicBezTo>
                    <a:pt x="21961" y="1229"/>
                    <a:pt x="21835" y="1182"/>
                    <a:pt x="21726" y="1119"/>
                  </a:cubicBezTo>
                  <a:cubicBezTo>
                    <a:pt x="21616" y="1072"/>
                    <a:pt x="21522" y="1041"/>
                    <a:pt x="21428" y="994"/>
                  </a:cubicBezTo>
                  <a:cubicBezTo>
                    <a:pt x="21306" y="933"/>
                    <a:pt x="21185" y="899"/>
                    <a:pt x="21055" y="899"/>
                  </a:cubicBezTo>
                  <a:cubicBezTo>
                    <a:pt x="20984" y="899"/>
                    <a:pt x="20910" y="909"/>
                    <a:pt x="20832" y="931"/>
                  </a:cubicBezTo>
                  <a:cubicBezTo>
                    <a:pt x="20785" y="837"/>
                    <a:pt x="20989" y="837"/>
                    <a:pt x="20942" y="775"/>
                  </a:cubicBezTo>
                  <a:lnTo>
                    <a:pt x="20942" y="775"/>
                  </a:lnTo>
                  <a:cubicBezTo>
                    <a:pt x="20911" y="775"/>
                    <a:pt x="20860" y="782"/>
                    <a:pt x="20811" y="782"/>
                  </a:cubicBezTo>
                  <a:cubicBezTo>
                    <a:pt x="20762" y="782"/>
                    <a:pt x="20715" y="775"/>
                    <a:pt x="20691" y="743"/>
                  </a:cubicBezTo>
                  <a:cubicBezTo>
                    <a:pt x="20644" y="680"/>
                    <a:pt x="20785" y="696"/>
                    <a:pt x="20895" y="680"/>
                  </a:cubicBezTo>
                  <a:cubicBezTo>
                    <a:pt x="20786" y="658"/>
                    <a:pt x="20694" y="648"/>
                    <a:pt x="20615" y="648"/>
                  </a:cubicBezTo>
                  <a:cubicBezTo>
                    <a:pt x="20250" y="648"/>
                    <a:pt x="20173" y="861"/>
                    <a:pt x="20095" y="1041"/>
                  </a:cubicBezTo>
                  <a:cubicBezTo>
                    <a:pt x="19959" y="961"/>
                    <a:pt x="19855" y="921"/>
                    <a:pt x="19755" y="921"/>
                  </a:cubicBezTo>
                  <a:cubicBezTo>
                    <a:pt x="19659" y="921"/>
                    <a:pt x="19567" y="957"/>
                    <a:pt x="19453" y="1025"/>
                  </a:cubicBezTo>
                  <a:cubicBezTo>
                    <a:pt x="19374" y="931"/>
                    <a:pt x="19202" y="837"/>
                    <a:pt x="19563" y="837"/>
                  </a:cubicBezTo>
                  <a:cubicBezTo>
                    <a:pt x="19468" y="822"/>
                    <a:pt x="19155" y="775"/>
                    <a:pt x="18889" y="743"/>
                  </a:cubicBezTo>
                  <a:cubicBezTo>
                    <a:pt x="18791" y="732"/>
                    <a:pt x="18696" y="724"/>
                    <a:pt x="18613" y="724"/>
                  </a:cubicBezTo>
                  <a:cubicBezTo>
                    <a:pt x="18470" y="724"/>
                    <a:pt x="18366" y="746"/>
                    <a:pt x="18356" y="806"/>
                  </a:cubicBezTo>
                  <a:cubicBezTo>
                    <a:pt x="18324" y="782"/>
                    <a:pt x="18258" y="775"/>
                    <a:pt x="18193" y="775"/>
                  </a:cubicBezTo>
                  <a:cubicBezTo>
                    <a:pt x="18128" y="775"/>
                    <a:pt x="18066" y="782"/>
                    <a:pt x="18042" y="790"/>
                  </a:cubicBezTo>
                  <a:cubicBezTo>
                    <a:pt x="17603" y="743"/>
                    <a:pt x="17572" y="712"/>
                    <a:pt x="17149" y="696"/>
                  </a:cubicBezTo>
                  <a:lnTo>
                    <a:pt x="17149" y="696"/>
                  </a:lnTo>
                  <a:lnTo>
                    <a:pt x="17258" y="727"/>
                  </a:lnTo>
                  <a:cubicBezTo>
                    <a:pt x="17193" y="804"/>
                    <a:pt x="17129" y="829"/>
                    <a:pt x="17059" y="829"/>
                  </a:cubicBezTo>
                  <a:cubicBezTo>
                    <a:pt x="16928" y="829"/>
                    <a:pt x="16777" y="743"/>
                    <a:pt x="16553" y="743"/>
                  </a:cubicBezTo>
                  <a:lnTo>
                    <a:pt x="16569" y="712"/>
                  </a:lnTo>
                  <a:cubicBezTo>
                    <a:pt x="16297" y="623"/>
                    <a:pt x="16175" y="603"/>
                    <a:pt x="16095" y="603"/>
                  </a:cubicBezTo>
                  <a:cubicBezTo>
                    <a:pt x="16030" y="603"/>
                    <a:pt x="15995" y="617"/>
                    <a:pt x="15929" y="617"/>
                  </a:cubicBezTo>
                  <a:cubicBezTo>
                    <a:pt x="15850" y="617"/>
                    <a:pt x="15727" y="597"/>
                    <a:pt x="15456" y="508"/>
                  </a:cubicBezTo>
                  <a:lnTo>
                    <a:pt x="15456" y="508"/>
                  </a:lnTo>
                  <a:lnTo>
                    <a:pt x="15487" y="649"/>
                  </a:lnTo>
                  <a:cubicBezTo>
                    <a:pt x="15466" y="719"/>
                    <a:pt x="15421" y="745"/>
                    <a:pt x="15359" y="745"/>
                  </a:cubicBezTo>
                  <a:cubicBezTo>
                    <a:pt x="15166" y="745"/>
                    <a:pt x="14807" y="494"/>
                    <a:pt x="14473" y="494"/>
                  </a:cubicBezTo>
                  <a:cubicBezTo>
                    <a:pt x="14429" y="494"/>
                    <a:pt x="14386" y="498"/>
                    <a:pt x="14343" y="508"/>
                  </a:cubicBezTo>
                  <a:lnTo>
                    <a:pt x="14515" y="586"/>
                  </a:lnTo>
                  <a:cubicBezTo>
                    <a:pt x="14492" y="597"/>
                    <a:pt x="14467" y="601"/>
                    <a:pt x="14441" y="601"/>
                  </a:cubicBezTo>
                  <a:cubicBezTo>
                    <a:pt x="14185" y="601"/>
                    <a:pt x="13801" y="159"/>
                    <a:pt x="13559" y="116"/>
                  </a:cubicBezTo>
                  <a:cubicBezTo>
                    <a:pt x="13497" y="85"/>
                    <a:pt x="13638" y="69"/>
                    <a:pt x="13716" y="53"/>
                  </a:cubicBezTo>
                  <a:cubicBezTo>
                    <a:pt x="13583" y="16"/>
                    <a:pt x="13499" y="1"/>
                    <a:pt x="13447" y="1"/>
                  </a:cubicBezTo>
                  <a:cubicBezTo>
                    <a:pt x="13235" y="1"/>
                    <a:pt x="13539" y="251"/>
                    <a:pt x="13136" y="289"/>
                  </a:cubicBezTo>
                  <a:cubicBezTo>
                    <a:pt x="13042" y="179"/>
                    <a:pt x="13246" y="22"/>
                    <a:pt x="12901" y="6"/>
                  </a:cubicBezTo>
                  <a:cubicBezTo>
                    <a:pt x="12890" y="2"/>
                    <a:pt x="12877" y="0"/>
                    <a:pt x="12861" y="0"/>
                  </a:cubicBez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5"/>
            <p:cNvSpPr/>
            <p:nvPr/>
          </p:nvSpPr>
          <p:spPr>
            <a:xfrm>
              <a:off x="5038939" y="1315750"/>
              <a:ext cx="1750" cy="1750"/>
            </a:xfrm>
            <a:custGeom>
              <a:avLst/>
              <a:gdLst/>
              <a:ahLst/>
              <a:cxnLst/>
              <a:rect l="l" t="t" r="r" b="b"/>
              <a:pathLst>
                <a:path w="79" h="79" extrusionOk="0">
                  <a:moveTo>
                    <a:pt x="47" y="0"/>
                  </a:moveTo>
                  <a:lnTo>
                    <a:pt x="47" y="0"/>
                  </a:lnTo>
                  <a:cubicBezTo>
                    <a:pt x="0" y="16"/>
                    <a:pt x="0" y="47"/>
                    <a:pt x="78" y="79"/>
                  </a:cubicBezTo>
                  <a:cubicBezTo>
                    <a:pt x="47" y="63"/>
                    <a:pt x="47" y="32"/>
                    <a:pt x="47"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5"/>
            <p:cNvSpPr/>
            <p:nvPr/>
          </p:nvSpPr>
          <p:spPr>
            <a:xfrm>
              <a:off x="4729920" y="1377903"/>
              <a:ext cx="377" cy="1063"/>
            </a:xfrm>
            <a:custGeom>
              <a:avLst/>
              <a:gdLst/>
              <a:ahLst/>
              <a:cxnLst/>
              <a:rect l="l" t="t" r="r" b="b"/>
              <a:pathLst>
                <a:path w="17" h="48" extrusionOk="0">
                  <a:moveTo>
                    <a:pt x="17" y="0"/>
                  </a:moveTo>
                  <a:lnTo>
                    <a:pt x="1" y="16"/>
                  </a:lnTo>
                  <a:cubicBezTo>
                    <a:pt x="1" y="31"/>
                    <a:pt x="1" y="31"/>
                    <a:pt x="17" y="47"/>
                  </a:cubicBezTo>
                  <a:lnTo>
                    <a:pt x="17" y="0"/>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5"/>
            <p:cNvSpPr/>
            <p:nvPr/>
          </p:nvSpPr>
          <p:spPr>
            <a:xfrm>
              <a:off x="5167389" y="1753197"/>
              <a:ext cx="5227" cy="5582"/>
            </a:xfrm>
            <a:custGeom>
              <a:avLst/>
              <a:gdLst/>
              <a:ahLst/>
              <a:cxnLst/>
              <a:rect l="l" t="t" r="r" b="b"/>
              <a:pathLst>
                <a:path w="236" h="252" extrusionOk="0">
                  <a:moveTo>
                    <a:pt x="236" y="1"/>
                  </a:moveTo>
                  <a:lnTo>
                    <a:pt x="236" y="1"/>
                  </a:lnTo>
                  <a:cubicBezTo>
                    <a:pt x="142" y="111"/>
                    <a:pt x="79" y="126"/>
                    <a:pt x="1" y="158"/>
                  </a:cubicBezTo>
                  <a:cubicBezTo>
                    <a:pt x="30" y="187"/>
                    <a:pt x="102" y="175"/>
                    <a:pt x="57" y="239"/>
                  </a:cubicBezTo>
                  <a:lnTo>
                    <a:pt x="57" y="239"/>
                  </a:lnTo>
                  <a:cubicBezTo>
                    <a:pt x="73" y="218"/>
                    <a:pt x="107" y="172"/>
                    <a:pt x="142" y="126"/>
                  </a:cubicBezTo>
                  <a:cubicBezTo>
                    <a:pt x="189" y="64"/>
                    <a:pt x="236" y="1"/>
                    <a:pt x="236" y="1"/>
                  </a:cubicBezTo>
                  <a:close/>
                  <a:moveTo>
                    <a:pt x="57" y="239"/>
                  </a:moveTo>
                  <a:cubicBezTo>
                    <a:pt x="51" y="247"/>
                    <a:pt x="48" y="252"/>
                    <a:pt x="48" y="252"/>
                  </a:cubicBezTo>
                  <a:cubicBezTo>
                    <a:pt x="51" y="247"/>
                    <a:pt x="54" y="243"/>
                    <a:pt x="57" y="239"/>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5"/>
            <p:cNvSpPr/>
            <p:nvPr/>
          </p:nvSpPr>
          <p:spPr>
            <a:xfrm>
              <a:off x="5106631" y="1778315"/>
              <a:ext cx="5338" cy="3389"/>
            </a:xfrm>
            <a:custGeom>
              <a:avLst/>
              <a:gdLst/>
              <a:ahLst/>
              <a:cxnLst/>
              <a:rect l="l" t="t" r="r" b="b"/>
              <a:pathLst>
                <a:path w="241" h="153" extrusionOk="0">
                  <a:moveTo>
                    <a:pt x="193" y="0"/>
                  </a:moveTo>
                  <a:cubicBezTo>
                    <a:pt x="178" y="0"/>
                    <a:pt x="152" y="8"/>
                    <a:pt x="110" y="27"/>
                  </a:cubicBezTo>
                  <a:cubicBezTo>
                    <a:pt x="79" y="58"/>
                    <a:pt x="32" y="74"/>
                    <a:pt x="1" y="105"/>
                  </a:cubicBezTo>
                  <a:lnTo>
                    <a:pt x="48" y="152"/>
                  </a:lnTo>
                  <a:cubicBezTo>
                    <a:pt x="167" y="81"/>
                    <a:pt x="241" y="0"/>
                    <a:pt x="193"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55"/>
            <p:cNvSpPr/>
            <p:nvPr/>
          </p:nvSpPr>
          <p:spPr>
            <a:xfrm>
              <a:off x="5148296" y="1754858"/>
              <a:ext cx="8018" cy="6822"/>
            </a:xfrm>
            <a:custGeom>
              <a:avLst/>
              <a:gdLst/>
              <a:ahLst/>
              <a:cxnLst/>
              <a:rect l="l" t="t" r="r" b="b"/>
              <a:pathLst>
                <a:path w="362" h="308" extrusionOk="0">
                  <a:moveTo>
                    <a:pt x="20" y="249"/>
                  </a:moveTo>
                  <a:lnTo>
                    <a:pt x="20" y="249"/>
                  </a:lnTo>
                  <a:cubicBezTo>
                    <a:pt x="9" y="256"/>
                    <a:pt x="1" y="259"/>
                    <a:pt x="1" y="271"/>
                  </a:cubicBezTo>
                  <a:cubicBezTo>
                    <a:pt x="7" y="264"/>
                    <a:pt x="13" y="256"/>
                    <a:pt x="20" y="249"/>
                  </a:cubicBezTo>
                  <a:close/>
                  <a:moveTo>
                    <a:pt x="304" y="0"/>
                  </a:moveTo>
                  <a:cubicBezTo>
                    <a:pt x="218" y="0"/>
                    <a:pt x="128" y="126"/>
                    <a:pt x="20" y="249"/>
                  </a:cubicBezTo>
                  <a:lnTo>
                    <a:pt x="20" y="249"/>
                  </a:lnTo>
                  <a:cubicBezTo>
                    <a:pt x="24" y="247"/>
                    <a:pt x="28" y="244"/>
                    <a:pt x="32" y="239"/>
                  </a:cubicBezTo>
                  <a:cubicBezTo>
                    <a:pt x="49" y="287"/>
                    <a:pt x="72" y="307"/>
                    <a:pt x="100" y="307"/>
                  </a:cubicBezTo>
                  <a:cubicBezTo>
                    <a:pt x="171" y="307"/>
                    <a:pt x="270" y="168"/>
                    <a:pt x="361" y="20"/>
                  </a:cubicBezTo>
                  <a:cubicBezTo>
                    <a:pt x="342" y="7"/>
                    <a:pt x="323" y="0"/>
                    <a:pt x="304"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55"/>
            <p:cNvSpPr/>
            <p:nvPr/>
          </p:nvSpPr>
          <p:spPr>
            <a:xfrm>
              <a:off x="5144131" y="1761547"/>
              <a:ext cx="3500" cy="3389"/>
            </a:xfrm>
            <a:custGeom>
              <a:avLst/>
              <a:gdLst/>
              <a:ahLst/>
              <a:cxnLst/>
              <a:rect l="l" t="t" r="r" b="b"/>
              <a:pathLst>
                <a:path w="158" h="153" extrusionOk="0">
                  <a:moveTo>
                    <a:pt x="157" y="0"/>
                  </a:moveTo>
                  <a:lnTo>
                    <a:pt x="157" y="0"/>
                  </a:lnTo>
                  <a:cubicBezTo>
                    <a:pt x="110" y="47"/>
                    <a:pt x="47" y="94"/>
                    <a:pt x="0" y="126"/>
                  </a:cubicBezTo>
                  <a:cubicBezTo>
                    <a:pt x="4" y="144"/>
                    <a:pt x="10" y="152"/>
                    <a:pt x="17" y="152"/>
                  </a:cubicBezTo>
                  <a:cubicBezTo>
                    <a:pt x="41" y="152"/>
                    <a:pt x="86" y="72"/>
                    <a:pt x="157"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5"/>
            <p:cNvSpPr/>
            <p:nvPr/>
          </p:nvSpPr>
          <p:spPr>
            <a:xfrm>
              <a:off x="5147254" y="1748700"/>
              <a:ext cx="3832" cy="3832"/>
            </a:xfrm>
            <a:custGeom>
              <a:avLst/>
              <a:gdLst/>
              <a:ahLst/>
              <a:cxnLst/>
              <a:rect l="l" t="t" r="r" b="b"/>
              <a:pathLst>
                <a:path w="173" h="173" extrusionOk="0">
                  <a:moveTo>
                    <a:pt x="173" y="0"/>
                  </a:moveTo>
                  <a:lnTo>
                    <a:pt x="0" y="110"/>
                  </a:lnTo>
                  <a:lnTo>
                    <a:pt x="157" y="173"/>
                  </a:lnTo>
                  <a:lnTo>
                    <a:pt x="173" y="0"/>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55"/>
            <p:cNvSpPr/>
            <p:nvPr/>
          </p:nvSpPr>
          <p:spPr>
            <a:xfrm>
              <a:off x="5168430" y="1726483"/>
              <a:ext cx="6977" cy="7310"/>
            </a:xfrm>
            <a:custGeom>
              <a:avLst/>
              <a:gdLst/>
              <a:ahLst/>
              <a:cxnLst/>
              <a:rect l="l" t="t" r="r" b="b"/>
              <a:pathLst>
                <a:path w="315" h="330" extrusionOk="0">
                  <a:moveTo>
                    <a:pt x="267" y="0"/>
                  </a:moveTo>
                  <a:lnTo>
                    <a:pt x="267" y="0"/>
                  </a:lnTo>
                  <a:cubicBezTo>
                    <a:pt x="267" y="0"/>
                    <a:pt x="220" y="63"/>
                    <a:pt x="157" y="125"/>
                  </a:cubicBezTo>
                  <a:lnTo>
                    <a:pt x="16" y="235"/>
                  </a:lnTo>
                  <a:cubicBezTo>
                    <a:pt x="48" y="251"/>
                    <a:pt x="32" y="282"/>
                    <a:pt x="1" y="329"/>
                  </a:cubicBezTo>
                  <a:cubicBezTo>
                    <a:pt x="142" y="188"/>
                    <a:pt x="314" y="31"/>
                    <a:pt x="267"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55"/>
            <p:cNvSpPr/>
            <p:nvPr/>
          </p:nvSpPr>
          <p:spPr>
            <a:xfrm>
              <a:off x="5164953" y="1733771"/>
              <a:ext cx="3500" cy="4873"/>
            </a:xfrm>
            <a:custGeom>
              <a:avLst/>
              <a:gdLst/>
              <a:ahLst/>
              <a:cxnLst/>
              <a:rect l="l" t="t" r="r" b="b"/>
              <a:pathLst>
                <a:path w="158" h="220" extrusionOk="0">
                  <a:moveTo>
                    <a:pt x="158" y="0"/>
                  </a:moveTo>
                  <a:lnTo>
                    <a:pt x="158" y="0"/>
                  </a:lnTo>
                  <a:cubicBezTo>
                    <a:pt x="79" y="79"/>
                    <a:pt x="17" y="157"/>
                    <a:pt x="1" y="220"/>
                  </a:cubicBezTo>
                  <a:cubicBezTo>
                    <a:pt x="32" y="188"/>
                    <a:pt x="111" y="79"/>
                    <a:pt x="158"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5"/>
            <p:cNvSpPr/>
            <p:nvPr/>
          </p:nvSpPr>
          <p:spPr>
            <a:xfrm>
              <a:off x="5154188" y="1738976"/>
              <a:ext cx="5582" cy="4873"/>
            </a:xfrm>
            <a:custGeom>
              <a:avLst/>
              <a:gdLst/>
              <a:ahLst/>
              <a:cxnLst/>
              <a:rect l="l" t="t" r="r" b="b"/>
              <a:pathLst>
                <a:path w="252" h="220" extrusionOk="0">
                  <a:moveTo>
                    <a:pt x="252" y="0"/>
                  </a:moveTo>
                  <a:cubicBezTo>
                    <a:pt x="252" y="1"/>
                    <a:pt x="1" y="220"/>
                    <a:pt x="1" y="220"/>
                  </a:cubicBezTo>
                  <a:lnTo>
                    <a:pt x="79" y="173"/>
                  </a:lnTo>
                  <a:lnTo>
                    <a:pt x="252" y="0"/>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55"/>
            <p:cNvSpPr/>
            <p:nvPr/>
          </p:nvSpPr>
          <p:spPr>
            <a:xfrm>
              <a:off x="4856997" y="1844855"/>
              <a:ext cx="6977" cy="2126"/>
            </a:xfrm>
            <a:custGeom>
              <a:avLst/>
              <a:gdLst/>
              <a:ahLst/>
              <a:cxnLst/>
              <a:rect l="l" t="t" r="r" b="b"/>
              <a:pathLst>
                <a:path w="315" h="96" extrusionOk="0">
                  <a:moveTo>
                    <a:pt x="110" y="1"/>
                  </a:moveTo>
                  <a:cubicBezTo>
                    <a:pt x="110" y="1"/>
                    <a:pt x="1" y="48"/>
                    <a:pt x="1" y="48"/>
                  </a:cubicBezTo>
                  <a:cubicBezTo>
                    <a:pt x="1" y="48"/>
                    <a:pt x="314" y="95"/>
                    <a:pt x="314" y="95"/>
                  </a:cubicBezTo>
                  <a:lnTo>
                    <a:pt x="110" y="1"/>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55"/>
            <p:cNvSpPr/>
            <p:nvPr/>
          </p:nvSpPr>
          <p:spPr>
            <a:xfrm>
              <a:off x="4869844" y="1840358"/>
              <a:ext cx="5582" cy="4186"/>
            </a:xfrm>
            <a:custGeom>
              <a:avLst/>
              <a:gdLst/>
              <a:ahLst/>
              <a:cxnLst/>
              <a:rect l="l" t="t" r="r" b="b"/>
              <a:pathLst>
                <a:path w="252" h="189" extrusionOk="0">
                  <a:moveTo>
                    <a:pt x="252" y="0"/>
                  </a:moveTo>
                  <a:lnTo>
                    <a:pt x="252" y="0"/>
                  </a:lnTo>
                  <a:cubicBezTo>
                    <a:pt x="206" y="9"/>
                    <a:pt x="145" y="18"/>
                    <a:pt x="93" y="18"/>
                  </a:cubicBezTo>
                  <a:cubicBezTo>
                    <a:pt x="54" y="18"/>
                    <a:pt x="21" y="13"/>
                    <a:pt x="1" y="0"/>
                  </a:cubicBezTo>
                  <a:lnTo>
                    <a:pt x="1" y="0"/>
                  </a:lnTo>
                  <a:lnTo>
                    <a:pt x="79" y="188"/>
                  </a:lnTo>
                  <a:lnTo>
                    <a:pt x="252" y="0"/>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55"/>
            <p:cNvSpPr/>
            <p:nvPr/>
          </p:nvSpPr>
          <p:spPr>
            <a:xfrm>
              <a:off x="4901098" y="1316791"/>
              <a:ext cx="4873" cy="2459"/>
            </a:xfrm>
            <a:custGeom>
              <a:avLst/>
              <a:gdLst/>
              <a:ahLst/>
              <a:cxnLst/>
              <a:rect l="l" t="t" r="r" b="b"/>
              <a:pathLst>
                <a:path w="220" h="111" extrusionOk="0">
                  <a:moveTo>
                    <a:pt x="0" y="0"/>
                  </a:moveTo>
                  <a:lnTo>
                    <a:pt x="204" y="110"/>
                  </a:lnTo>
                  <a:lnTo>
                    <a:pt x="220" y="63"/>
                  </a:lnTo>
                  <a:cubicBezTo>
                    <a:pt x="173" y="16"/>
                    <a:pt x="110" y="0"/>
                    <a:pt x="0"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55"/>
            <p:cNvSpPr/>
            <p:nvPr/>
          </p:nvSpPr>
          <p:spPr>
            <a:xfrm>
              <a:off x="4826451" y="1323724"/>
              <a:ext cx="3500" cy="3145"/>
            </a:xfrm>
            <a:custGeom>
              <a:avLst/>
              <a:gdLst/>
              <a:ahLst/>
              <a:cxnLst/>
              <a:rect l="l" t="t" r="r" b="b"/>
              <a:pathLst>
                <a:path w="158" h="142" extrusionOk="0">
                  <a:moveTo>
                    <a:pt x="0" y="1"/>
                  </a:moveTo>
                  <a:lnTo>
                    <a:pt x="94" y="142"/>
                  </a:lnTo>
                  <a:lnTo>
                    <a:pt x="157" y="142"/>
                  </a:lnTo>
                  <a:lnTo>
                    <a:pt x="0" y="1"/>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55"/>
            <p:cNvSpPr/>
            <p:nvPr/>
          </p:nvSpPr>
          <p:spPr>
            <a:xfrm>
              <a:off x="4769148" y="1352209"/>
              <a:ext cx="9768" cy="4519"/>
            </a:xfrm>
            <a:custGeom>
              <a:avLst/>
              <a:gdLst/>
              <a:ahLst/>
              <a:cxnLst/>
              <a:rect l="l" t="t" r="r" b="b"/>
              <a:pathLst>
                <a:path w="441" h="204" extrusionOk="0">
                  <a:moveTo>
                    <a:pt x="440" y="0"/>
                  </a:moveTo>
                  <a:cubicBezTo>
                    <a:pt x="421" y="10"/>
                    <a:pt x="401" y="21"/>
                    <a:pt x="381" y="34"/>
                  </a:cubicBezTo>
                  <a:lnTo>
                    <a:pt x="381" y="34"/>
                  </a:lnTo>
                  <a:cubicBezTo>
                    <a:pt x="401" y="25"/>
                    <a:pt x="421" y="14"/>
                    <a:pt x="440" y="0"/>
                  </a:cubicBezTo>
                  <a:close/>
                  <a:moveTo>
                    <a:pt x="381" y="34"/>
                  </a:moveTo>
                  <a:cubicBezTo>
                    <a:pt x="192" y="123"/>
                    <a:pt x="0" y="48"/>
                    <a:pt x="142" y="204"/>
                  </a:cubicBezTo>
                  <a:cubicBezTo>
                    <a:pt x="217" y="154"/>
                    <a:pt x="302" y="84"/>
                    <a:pt x="381" y="34"/>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55"/>
            <p:cNvSpPr/>
            <p:nvPr/>
          </p:nvSpPr>
          <p:spPr>
            <a:xfrm>
              <a:off x="4856310" y="1436558"/>
              <a:ext cx="189936" cy="636082"/>
            </a:xfrm>
            <a:custGeom>
              <a:avLst/>
              <a:gdLst/>
              <a:ahLst/>
              <a:cxnLst/>
              <a:rect l="l" t="t" r="r" b="b"/>
              <a:pathLst>
                <a:path w="8575" h="28717" extrusionOk="0">
                  <a:moveTo>
                    <a:pt x="3339" y="5863"/>
                  </a:moveTo>
                  <a:cubicBezTo>
                    <a:pt x="3386" y="4609"/>
                    <a:pt x="3417" y="3355"/>
                    <a:pt x="3464" y="2086"/>
                  </a:cubicBezTo>
                  <a:cubicBezTo>
                    <a:pt x="3480" y="1615"/>
                    <a:pt x="3543" y="1145"/>
                    <a:pt x="3606" y="675"/>
                  </a:cubicBezTo>
                  <a:cubicBezTo>
                    <a:pt x="3637" y="361"/>
                    <a:pt x="3684" y="1"/>
                    <a:pt x="4154" y="17"/>
                  </a:cubicBezTo>
                  <a:cubicBezTo>
                    <a:pt x="4640" y="48"/>
                    <a:pt x="4577" y="424"/>
                    <a:pt x="4562" y="753"/>
                  </a:cubicBezTo>
                  <a:cubicBezTo>
                    <a:pt x="4515" y="2117"/>
                    <a:pt x="4468" y="3496"/>
                    <a:pt x="4405" y="4860"/>
                  </a:cubicBezTo>
                  <a:cubicBezTo>
                    <a:pt x="4327" y="7290"/>
                    <a:pt x="4232" y="9703"/>
                    <a:pt x="4123" y="12415"/>
                  </a:cubicBezTo>
                  <a:cubicBezTo>
                    <a:pt x="5627" y="11239"/>
                    <a:pt x="6584" y="9766"/>
                    <a:pt x="8088" y="8998"/>
                  </a:cubicBezTo>
                  <a:cubicBezTo>
                    <a:pt x="8574" y="9625"/>
                    <a:pt x="8559" y="9750"/>
                    <a:pt x="8041" y="10252"/>
                  </a:cubicBezTo>
                  <a:cubicBezTo>
                    <a:pt x="7007" y="11255"/>
                    <a:pt x="5988" y="12290"/>
                    <a:pt x="4954" y="13293"/>
                  </a:cubicBezTo>
                  <a:cubicBezTo>
                    <a:pt x="4374" y="13857"/>
                    <a:pt x="4138" y="14484"/>
                    <a:pt x="4138" y="15315"/>
                  </a:cubicBezTo>
                  <a:cubicBezTo>
                    <a:pt x="4138" y="19124"/>
                    <a:pt x="4044" y="22933"/>
                    <a:pt x="3997" y="26726"/>
                  </a:cubicBezTo>
                  <a:cubicBezTo>
                    <a:pt x="3997" y="27086"/>
                    <a:pt x="4029" y="27447"/>
                    <a:pt x="4076" y="27807"/>
                  </a:cubicBezTo>
                  <a:cubicBezTo>
                    <a:pt x="4138" y="28293"/>
                    <a:pt x="3950" y="28607"/>
                    <a:pt x="3464" y="28669"/>
                  </a:cubicBezTo>
                  <a:cubicBezTo>
                    <a:pt x="2963" y="28716"/>
                    <a:pt x="2869" y="28309"/>
                    <a:pt x="2869" y="27933"/>
                  </a:cubicBezTo>
                  <a:cubicBezTo>
                    <a:pt x="2884" y="27149"/>
                    <a:pt x="2994" y="26350"/>
                    <a:pt x="2994" y="25550"/>
                  </a:cubicBezTo>
                  <a:cubicBezTo>
                    <a:pt x="3026" y="22102"/>
                    <a:pt x="3026" y="18669"/>
                    <a:pt x="3057" y="15221"/>
                  </a:cubicBezTo>
                  <a:cubicBezTo>
                    <a:pt x="3073" y="13152"/>
                    <a:pt x="3120" y="11083"/>
                    <a:pt x="3198" y="9029"/>
                  </a:cubicBezTo>
                  <a:cubicBezTo>
                    <a:pt x="3229" y="8402"/>
                    <a:pt x="3057" y="7901"/>
                    <a:pt x="2712" y="7399"/>
                  </a:cubicBezTo>
                  <a:cubicBezTo>
                    <a:pt x="1897" y="6208"/>
                    <a:pt x="1082" y="5001"/>
                    <a:pt x="283" y="3810"/>
                  </a:cubicBezTo>
                  <a:cubicBezTo>
                    <a:pt x="189" y="3684"/>
                    <a:pt x="47" y="3575"/>
                    <a:pt x="47" y="3449"/>
                  </a:cubicBezTo>
                  <a:cubicBezTo>
                    <a:pt x="32" y="3214"/>
                    <a:pt x="0" y="2901"/>
                    <a:pt x="141" y="2775"/>
                  </a:cubicBezTo>
                  <a:cubicBezTo>
                    <a:pt x="361" y="2572"/>
                    <a:pt x="659" y="2603"/>
                    <a:pt x="878" y="2901"/>
                  </a:cubicBezTo>
                  <a:cubicBezTo>
                    <a:pt x="1489" y="3763"/>
                    <a:pt x="2116" y="4609"/>
                    <a:pt x="2743" y="5456"/>
                  </a:cubicBezTo>
                  <a:cubicBezTo>
                    <a:pt x="2869" y="5612"/>
                    <a:pt x="2994" y="5785"/>
                    <a:pt x="3120" y="5957"/>
                  </a:cubicBezTo>
                  <a:cubicBezTo>
                    <a:pt x="3182" y="5926"/>
                    <a:pt x="3261" y="5895"/>
                    <a:pt x="3339" y="5863"/>
                  </a:cubicBezTo>
                  <a:close/>
                </a:path>
              </a:pathLst>
            </a:custGeom>
            <a:solidFill>
              <a:srgbClr val="9973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55"/>
            <p:cNvSpPr/>
            <p:nvPr/>
          </p:nvSpPr>
          <p:spPr>
            <a:xfrm>
              <a:off x="4856310" y="1436558"/>
              <a:ext cx="189936" cy="636082"/>
            </a:xfrm>
            <a:custGeom>
              <a:avLst/>
              <a:gdLst/>
              <a:ahLst/>
              <a:cxnLst/>
              <a:rect l="l" t="t" r="r" b="b"/>
              <a:pathLst>
                <a:path w="8575" h="28717" fill="none" extrusionOk="0">
                  <a:moveTo>
                    <a:pt x="3339" y="5863"/>
                  </a:moveTo>
                  <a:cubicBezTo>
                    <a:pt x="3386" y="4609"/>
                    <a:pt x="3417" y="3355"/>
                    <a:pt x="3464" y="2086"/>
                  </a:cubicBezTo>
                  <a:cubicBezTo>
                    <a:pt x="3480" y="1615"/>
                    <a:pt x="3543" y="1145"/>
                    <a:pt x="3606" y="675"/>
                  </a:cubicBezTo>
                  <a:cubicBezTo>
                    <a:pt x="3637" y="361"/>
                    <a:pt x="3684" y="1"/>
                    <a:pt x="4154" y="17"/>
                  </a:cubicBezTo>
                  <a:cubicBezTo>
                    <a:pt x="4640" y="48"/>
                    <a:pt x="4577" y="424"/>
                    <a:pt x="4562" y="753"/>
                  </a:cubicBezTo>
                  <a:cubicBezTo>
                    <a:pt x="4515" y="2117"/>
                    <a:pt x="4468" y="3496"/>
                    <a:pt x="4405" y="4860"/>
                  </a:cubicBezTo>
                  <a:cubicBezTo>
                    <a:pt x="4327" y="7290"/>
                    <a:pt x="4232" y="9703"/>
                    <a:pt x="4123" y="12415"/>
                  </a:cubicBezTo>
                  <a:cubicBezTo>
                    <a:pt x="5627" y="11239"/>
                    <a:pt x="6584" y="9766"/>
                    <a:pt x="8088" y="8998"/>
                  </a:cubicBezTo>
                  <a:cubicBezTo>
                    <a:pt x="8574" y="9625"/>
                    <a:pt x="8559" y="9750"/>
                    <a:pt x="8041" y="10252"/>
                  </a:cubicBezTo>
                  <a:cubicBezTo>
                    <a:pt x="7007" y="11255"/>
                    <a:pt x="5988" y="12290"/>
                    <a:pt x="4954" y="13293"/>
                  </a:cubicBezTo>
                  <a:cubicBezTo>
                    <a:pt x="4374" y="13857"/>
                    <a:pt x="4138" y="14484"/>
                    <a:pt x="4138" y="15315"/>
                  </a:cubicBezTo>
                  <a:cubicBezTo>
                    <a:pt x="4138" y="19124"/>
                    <a:pt x="4044" y="22933"/>
                    <a:pt x="3997" y="26726"/>
                  </a:cubicBezTo>
                  <a:cubicBezTo>
                    <a:pt x="3997" y="27086"/>
                    <a:pt x="4029" y="27447"/>
                    <a:pt x="4076" y="27807"/>
                  </a:cubicBezTo>
                  <a:cubicBezTo>
                    <a:pt x="4138" y="28293"/>
                    <a:pt x="3950" y="28607"/>
                    <a:pt x="3464" y="28669"/>
                  </a:cubicBezTo>
                  <a:cubicBezTo>
                    <a:pt x="2963" y="28716"/>
                    <a:pt x="2869" y="28309"/>
                    <a:pt x="2869" y="27933"/>
                  </a:cubicBezTo>
                  <a:cubicBezTo>
                    <a:pt x="2884" y="27149"/>
                    <a:pt x="2994" y="26350"/>
                    <a:pt x="2994" y="25550"/>
                  </a:cubicBezTo>
                  <a:cubicBezTo>
                    <a:pt x="3026" y="22102"/>
                    <a:pt x="3026" y="18669"/>
                    <a:pt x="3057" y="15221"/>
                  </a:cubicBezTo>
                  <a:cubicBezTo>
                    <a:pt x="3073" y="13152"/>
                    <a:pt x="3120" y="11083"/>
                    <a:pt x="3198" y="9029"/>
                  </a:cubicBezTo>
                  <a:cubicBezTo>
                    <a:pt x="3229" y="8402"/>
                    <a:pt x="3057" y="7901"/>
                    <a:pt x="2712" y="7399"/>
                  </a:cubicBezTo>
                  <a:cubicBezTo>
                    <a:pt x="1897" y="6208"/>
                    <a:pt x="1082" y="5001"/>
                    <a:pt x="283" y="3810"/>
                  </a:cubicBezTo>
                  <a:cubicBezTo>
                    <a:pt x="189" y="3684"/>
                    <a:pt x="47" y="3575"/>
                    <a:pt x="47" y="3449"/>
                  </a:cubicBezTo>
                  <a:cubicBezTo>
                    <a:pt x="32" y="3214"/>
                    <a:pt x="0" y="2901"/>
                    <a:pt x="141" y="2775"/>
                  </a:cubicBezTo>
                  <a:cubicBezTo>
                    <a:pt x="361" y="2572"/>
                    <a:pt x="659" y="2603"/>
                    <a:pt x="878" y="2901"/>
                  </a:cubicBezTo>
                  <a:cubicBezTo>
                    <a:pt x="1489" y="3763"/>
                    <a:pt x="2116" y="4609"/>
                    <a:pt x="2743" y="5456"/>
                  </a:cubicBezTo>
                  <a:cubicBezTo>
                    <a:pt x="2869" y="5612"/>
                    <a:pt x="2994" y="5785"/>
                    <a:pt x="3120" y="5957"/>
                  </a:cubicBezTo>
                  <a:cubicBezTo>
                    <a:pt x="3182" y="5926"/>
                    <a:pt x="3261" y="5895"/>
                    <a:pt x="3339" y="5863"/>
                  </a:cubicBezTo>
                  <a:close/>
                </a:path>
              </a:pathLst>
            </a:custGeom>
            <a:noFill/>
            <a:ln w="22725" cap="rnd" cmpd="sng">
              <a:solidFill>
                <a:srgbClr val="9973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55"/>
            <p:cNvSpPr/>
            <p:nvPr/>
          </p:nvSpPr>
          <p:spPr>
            <a:xfrm>
              <a:off x="4834425" y="1352541"/>
              <a:ext cx="43082" cy="33358"/>
            </a:xfrm>
            <a:custGeom>
              <a:avLst/>
              <a:gdLst/>
              <a:ahLst/>
              <a:cxnLst/>
              <a:rect l="l" t="t" r="r" b="b"/>
              <a:pathLst>
                <a:path w="1945" h="1506" extrusionOk="0">
                  <a:moveTo>
                    <a:pt x="973" y="1"/>
                  </a:moveTo>
                  <a:cubicBezTo>
                    <a:pt x="1" y="1"/>
                    <a:pt x="1" y="1506"/>
                    <a:pt x="973" y="1506"/>
                  </a:cubicBezTo>
                  <a:cubicBezTo>
                    <a:pt x="1945" y="1506"/>
                    <a:pt x="1945" y="1"/>
                    <a:pt x="973" y="1"/>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55"/>
            <p:cNvSpPr/>
            <p:nvPr/>
          </p:nvSpPr>
          <p:spPr>
            <a:xfrm>
              <a:off x="4717095" y="1443513"/>
              <a:ext cx="43060" cy="33690"/>
            </a:xfrm>
            <a:custGeom>
              <a:avLst/>
              <a:gdLst/>
              <a:ahLst/>
              <a:cxnLst/>
              <a:rect l="l" t="t" r="r" b="b"/>
              <a:pathLst>
                <a:path w="1944" h="1521" extrusionOk="0">
                  <a:moveTo>
                    <a:pt x="972" y="0"/>
                  </a:moveTo>
                  <a:cubicBezTo>
                    <a:pt x="0" y="0"/>
                    <a:pt x="0" y="1521"/>
                    <a:pt x="972" y="1521"/>
                  </a:cubicBezTo>
                  <a:cubicBezTo>
                    <a:pt x="1944" y="1521"/>
                    <a:pt x="1944" y="0"/>
                    <a:pt x="972" y="0"/>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55"/>
            <p:cNvSpPr/>
            <p:nvPr/>
          </p:nvSpPr>
          <p:spPr>
            <a:xfrm>
              <a:off x="4782018" y="1560865"/>
              <a:ext cx="43414" cy="33690"/>
            </a:xfrm>
            <a:custGeom>
              <a:avLst/>
              <a:gdLst/>
              <a:ahLst/>
              <a:cxnLst/>
              <a:rect l="l" t="t" r="r" b="b"/>
              <a:pathLst>
                <a:path w="1960" h="1521" extrusionOk="0">
                  <a:moveTo>
                    <a:pt x="988" y="0"/>
                  </a:moveTo>
                  <a:cubicBezTo>
                    <a:pt x="0" y="0"/>
                    <a:pt x="0" y="1521"/>
                    <a:pt x="988" y="1521"/>
                  </a:cubicBezTo>
                  <a:cubicBezTo>
                    <a:pt x="1959" y="1521"/>
                    <a:pt x="1959" y="0"/>
                    <a:pt x="988" y="0"/>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55"/>
            <p:cNvSpPr/>
            <p:nvPr/>
          </p:nvSpPr>
          <p:spPr>
            <a:xfrm>
              <a:off x="4664998" y="1580646"/>
              <a:ext cx="43082" cy="33358"/>
            </a:xfrm>
            <a:custGeom>
              <a:avLst/>
              <a:gdLst/>
              <a:ahLst/>
              <a:cxnLst/>
              <a:rect l="l" t="t" r="r" b="b"/>
              <a:pathLst>
                <a:path w="1945" h="1506" extrusionOk="0">
                  <a:moveTo>
                    <a:pt x="973" y="1"/>
                  </a:moveTo>
                  <a:cubicBezTo>
                    <a:pt x="1" y="1"/>
                    <a:pt x="1" y="1506"/>
                    <a:pt x="973" y="1506"/>
                  </a:cubicBezTo>
                  <a:cubicBezTo>
                    <a:pt x="1944" y="1506"/>
                    <a:pt x="1944" y="1"/>
                    <a:pt x="973" y="1"/>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55"/>
            <p:cNvSpPr/>
            <p:nvPr/>
          </p:nvSpPr>
          <p:spPr>
            <a:xfrm>
              <a:off x="4757365" y="1704245"/>
              <a:ext cx="43060" cy="33712"/>
            </a:xfrm>
            <a:custGeom>
              <a:avLst/>
              <a:gdLst/>
              <a:ahLst/>
              <a:cxnLst/>
              <a:rect l="l" t="t" r="r" b="b"/>
              <a:pathLst>
                <a:path w="1944" h="1522" extrusionOk="0">
                  <a:moveTo>
                    <a:pt x="972" y="1"/>
                  </a:moveTo>
                  <a:cubicBezTo>
                    <a:pt x="0" y="1"/>
                    <a:pt x="0" y="1521"/>
                    <a:pt x="972" y="1521"/>
                  </a:cubicBezTo>
                  <a:cubicBezTo>
                    <a:pt x="1944" y="1521"/>
                    <a:pt x="1944" y="1"/>
                    <a:pt x="972" y="1"/>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55"/>
            <p:cNvSpPr/>
            <p:nvPr/>
          </p:nvSpPr>
          <p:spPr>
            <a:xfrm>
              <a:off x="5029902" y="1541417"/>
              <a:ext cx="43082" cy="33712"/>
            </a:xfrm>
            <a:custGeom>
              <a:avLst/>
              <a:gdLst/>
              <a:ahLst/>
              <a:cxnLst/>
              <a:rect l="l" t="t" r="r" b="b"/>
              <a:pathLst>
                <a:path w="1945" h="1522" extrusionOk="0">
                  <a:moveTo>
                    <a:pt x="972" y="1"/>
                  </a:moveTo>
                  <a:cubicBezTo>
                    <a:pt x="1" y="1"/>
                    <a:pt x="1" y="1521"/>
                    <a:pt x="972" y="1521"/>
                  </a:cubicBezTo>
                  <a:cubicBezTo>
                    <a:pt x="1944" y="1521"/>
                    <a:pt x="1944" y="1"/>
                    <a:pt x="972" y="1"/>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55"/>
            <p:cNvSpPr/>
            <p:nvPr/>
          </p:nvSpPr>
          <p:spPr>
            <a:xfrm>
              <a:off x="4977827" y="1365388"/>
              <a:ext cx="43082" cy="33712"/>
            </a:xfrm>
            <a:custGeom>
              <a:avLst/>
              <a:gdLst/>
              <a:ahLst/>
              <a:cxnLst/>
              <a:rect l="l" t="t" r="r" b="b"/>
              <a:pathLst>
                <a:path w="1945" h="1522" extrusionOk="0">
                  <a:moveTo>
                    <a:pt x="972" y="1"/>
                  </a:moveTo>
                  <a:cubicBezTo>
                    <a:pt x="0" y="1"/>
                    <a:pt x="0" y="1521"/>
                    <a:pt x="972" y="1521"/>
                  </a:cubicBezTo>
                  <a:cubicBezTo>
                    <a:pt x="1944" y="1521"/>
                    <a:pt x="1944" y="1"/>
                    <a:pt x="972" y="1"/>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5"/>
            <p:cNvSpPr/>
            <p:nvPr/>
          </p:nvSpPr>
          <p:spPr>
            <a:xfrm>
              <a:off x="5114627" y="1437266"/>
              <a:ext cx="43060" cy="33358"/>
            </a:xfrm>
            <a:custGeom>
              <a:avLst/>
              <a:gdLst/>
              <a:ahLst/>
              <a:cxnLst/>
              <a:rect l="l" t="t" r="r" b="b"/>
              <a:pathLst>
                <a:path w="1944" h="1506" extrusionOk="0">
                  <a:moveTo>
                    <a:pt x="972" y="0"/>
                  </a:moveTo>
                  <a:cubicBezTo>
                    <a:pt x="0" y="0"/>
                    <a:pt x="0" y="1505"/>
                    <a:pt x="972" y="1505"/>
                  </a:cubicBezTo>
                  <a:cubicBezTo>
                    <a:pt x="1944" y="1505"/>
                    <a:pt x="1944" y="0"/>
                    <a:pt x="972" y="0"/>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55"/>
            <p:cNvSpPr/>
            <p:nvPr/>
          </p:nvSpPr>
          <p:spPr>
            <a:xfrm>
              <a:off x="5160102" y="1560865"/>
              <a:ext cx="43414" cy="33690"/>
            </a:xfrm>
            <a:custGeom>
              <a:avLst/>
              <a:gdLst/>
              <a:ahLst/>
              <a:cxnLst/>
              <a:rect l="l" t="t" r="r" b="b"/>
              <a:pathLst>
                <a:path w="1960" h="1521" extrusionOk="0">
                  <a:moveTo>
                    <a:pt x="972" y="0"/>
                  </a:moveTo>
                  <a:cubicBezTo>
                    <a:pt x="0" y="0"/>
                    <a:pt x="0" y="1521"/>
                    <a:pt x="972" y="1521"/>
                  </a:cubicBezTo>
                  <a:cubicBezTo>
                    <a:pt x="1960" y="1521"/>
                    <a:pt x="1960" y="0"/>
                    <a:pt x="972" y="0"/>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55"/>
            <p:cNvSpPr/>
            <p:nvPr/>
          </p:nvSpPr>
          <p:spPr>
            <a:xfrm>
              <a:off x="5101425" y="1671617"/>
              <a:ext cx="43414" cy="33690"/>
            </a:xfrm>
            <a:custGeom>
              <a:avLst/>
              <a:gdLst/>
              <a:ahLst/>
              <a:cxnLst/>
              <a:rect l="l" t="t" r="r" b="b"/>
              <a:pathLst>
                <a:path w="1960" h="1521" extrusionOk="0">
                  <a:moveTo>
                    <a:pt x="988" y="0"/>
                  </a:moveTo>
                  <a:cubicBezTo>
                    <a:pt x="0" y="0"/>
                    <a:pt x="0" y="1521"/>
                    <a:pt x="988" y="1521"/>
                  </a:cubicBezTo>
                  <a:cubicBezTo>
                    <a:pt x="1960" y="1521"/>
                    <a:pt x="1960" y="0"/>
                    <a:pt x="988" y="0"/>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7" name="Google Shape;5117;p55"/>
          <p:cNvSpPr/>
          <p:nvPr/>
        </p:nvSpPr>
        <p:spPr>
          <a:xfrm>
            <a:off x="1795270" y="3834722"/>
            <a:ext cx="2747" cy="2351"/>
          </a:xfrm>
          <a:custGeom>
            <a:avLst/>
            <a:gdLst/>
            <a:ahLst/>
            <a:cxnLst/>
            <a:rect l="l" t="t" r="r" b="b"/>
            <a:pathLst>
              <a:path w="111" h="95" extrusionOk="0">
                <a:moveTo>
                  <a:pt x="110" y="1"/>
                </a:moveTo>
                <a:lnTo>
                  <a:pt x="38" y="62"/>
                </a:lnTo>
                <a:lnTo>
                  <a:pt x="38" y="62"/>
                </a:lnTo>
                <a:cubicBezTo>
                  <a:pt x="71" y="38"/>
                  <a:pt x="99" y="23"/>
                  <a:pt x="110" y="1"/>
                </a:cubicBezTo>
                <a:close/>
                <a:moveTo>
                  <a:pt x="38" y="62"/>
                </a:moveTo>
                <a:lnTo>
                  <a:pt x="38" y="62"/>
                </a:lnTo>
                <a:cubicBezTo>
                  <a:pt x="26" y="71"/>
                  <a:pt x="13" y="82"/>
                  <a:pt x="0" y="95"/>
                </a:cubicBezTo>
                <a:lnTo>
                  <a:pt x="38" y="62"/>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55"/>
          <p:cNvSpPr/>
          <p:nvPr/>
        </p:nvSpPr>
        <p:spPr>
          <a:xfrm>
            <a:off x="1820860" y="3824253"/>
            <a:ext cx="1188" cy="1584"/>
          </a:xfrm>
          <a:custGeom>
            <a:avLst/>
            <a:gdLst/>
            <a:ahLst/>
            <a:cxnLst/>
            <a:rect l="l" t="t" r="r" b="b"/>
            <a:pathLst>
              <a:path w="48" h="64" extrusionOk="0">
                <a:moveTo>
                  <a:pt x="48" y="0"/>
                </a:moveTo>
                <a:cubicBezTo>
                  <a:pt x="17" y="47"/>
                  <a:pt x="1" y="63"/>
                  <a:pt x="48" y="63"/>
                </a:cubicBezTo>
                <a:lnTo>
                  <a:pt x="48" y="0"/>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55"/>
          <p:cNvSpPr/>
          <p:nvPr/>
        </p:nvSpPr>
        <p:spPr>
          <a:xfrm>
            <a:off x="1585902" y="3891069"/>
            <a:ext cx="6162" cy="2241"/>
          </a:xfrm>
          <a:custGeom>
            <a:avLst/>
            <a:gdLst/>
            <a:ahLst/>
            <a:cxnLst/>
            <a:rect l="l" t="t" r="r" b="b"/>
            <a:pathLst>
              <a:path w="220" h="80" extrusionOk="0">
                <a:moveTo>
                  <a:pt x="220" y="1"/>
                </a:moveTo>
                <a:cubicBezTo>
                  <a:pt x="157" y="1"/>
                  <a:pt x="79" y="16"/>
                  <a:pt x="0" y="16"/>
                </a:cubicBezTo>
                <a:cubicBezTo>
                  <a:pt x="16" y="32"/>
                  <a:pt x="31" y="48"/>
                  <a:pt x="47" y="79"/>
                </a:cubicBezTo>
                <a:cubicBezTo>
                  <a:pt x="110" y="48"/>
                  <a:pt x="173" y="16"/>
                  <a:pt x="220"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5"/>
          <p:cNvSpPr/>
          <p:nvPr/>
        </p:nvSpPr>
        <p:spPr>
          <a:xfrm>
            <a:off x="1570974" y="3900732"/>
            <a:ext cx="6610" cy="4425"/>
          </a:xfrm>
          <a:custGeom>
            <a:avLst/>
            <a:gdLst/>
            <a:ahLst/>
            <a:cxnLst/>
            <a:rect l="l" t="t" r="r" b="b"/>
            <a:pathLst>
              <a:path w="236" h="158" extrusionOk="0">
                <a:moveTo>
                  <a:pt x="0" y="1"/>
                </a:moveTo>
                <a:cubicBezTo>
                  <a:pt x="47" y="48"/>
                  <a:pt x="126" y="95"/>
                  <a:pt x="235" y="157"/>
                </a:cubicBezTo>
                <a:lnTo>
                  <a:pt x="0" y="1"/>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55"/>
          <p:cNvSpPr/>
          <p:nvPr/>
        </p:nvSpPr>
        <p:spPr>
          <a:xfrm>
            <a:off x="2326724" y="4120620"/>
            <a:ext cx="5840" cy="11656"/>
          </a:xfrm>
          <a:custGeom>
            <a:avLst/>
            <a:gdLst/>
            <a:ahLst/>
            <a:cxnLst/>
            <a:rect l="l" t="t" r="r" b="b"/>
            <a:pathLst>
              <a:path w="236" h="471" extrusionOk="0">
                <a:moveTo>
                  <a:pt x="235" y="1"/>
                </a:moveTo>
                <a:cubicBezTo>
                  <a:pt x="126" y="236"/>
                  <a:pt x="0" y="392"/>
                  <a:pt x="94" y="471"/>
                </a:cubicBezTo>
                <a:cubicBezTo>
                  <a:pt x="173" y="283"/>
                  <a:pt x="204" y="142"/>
                  <a:pt x="235"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55"/>
          <p:cNvSpPr/>
          <p:nvPr/>
        </p:nvSpPr>
        <p:spPr>
          <a:xfrm>
            <a:off x="1792151" y="3799034"/>
            <a:ext cx="3539" cy="3118"/>
          </a:xfrm>
          <a:custGeom>
            <a:avLst/>
            <a:gdLst/>
            <a:ahLst/>
            <a:cxnLst/>
            <a:rect l="l" t="t" r="r" b="b"/>
            <a:pathLst>
              <a:path w="143" h="126" extrusionOk="0">
                <a:moveTo>
                  <a:pt x="111" y="0"/>
                </a:moveTo>
                <a:lnTo>
                  <a:pt x="111" y="0"/>
                </a:lnTo>
                <a:cubicBezTo>
                  <a:pt x="32" y="48"/>
                  <a:pt x="1" y="95"/>
                  <a:pt x="17" y="126"/>
                </a:cubicBezTo>
                <a:cubicBezTo>
                  <a:pt x="95" y="63"/>
                  <a:pt x="142" y="16"/>
                  <a:pt x="111"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5"/>
          <p:cNvSpPr/>
          <p:nvPr/>
        </p:nvSpPr>
        <p:spPr>
          <a:xfrm>
            <a:off x="1937541" y="4282041"/>
            <a:ext cx="3081" cy="14956"/>
          </a:xfrm>
          <a:custGeom>
            <a:avLst/>
            <a:gdLst/>
            <a:ahLst/>
            <a:cxnLst/>
            <a:rect l="l" t="t" r="r" b="b"/>
            <a:pathLst>
              <a:path w="110" h="534" extrusionOk="0">
                <a:moveTo>
                  <a:pt x="47" y="1"/>
                </a:moveTo>
                <a:cubicBezTo>
                  <a:pt x="32" y="32"/>
                  <a:pt x="16" y="63"/>
                  <a:pt x="0" y="95"/>
                </a:cubicBezTo>
                <a:cubicBezTo>
                  <a:pt x="16" y="236"/>
                  <a:pt x="16" y="377"/>
                  <a:pt x="0" y="534"/>
                </a:cubicBezTo>
                <a:cubicBezTo>
                  <a:pt x="63" y="377"/>
                  <a:pt x="110" y="189"/>
                  <a:pt x="47"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5"/>
          <p:cNvSpPr/>
          <p:nvPr/>
        </p:nvSpPr>
        <p:spPr>
          <a:xfrm>
            <a:off x="1917236" y="4242102"/>
            <a:ext cx="560" cy="896"/>
          </a:xfrm>
          <a:custGeom>
            <a:avLst/>
            <a:gdLst/>
            <a:ahLst/>
            <a:cxnLst/>
            <a:rect l="l" t="t" r="r" b="b"/>
            <a:pathLst>
              <a:path w="20" h="32" extrusionOk="0">
                <a:moveTo>
                  <a:pt x="20" y="0"/>
                </a:moveTo>
                <a:cubicBezTo>
                  <a:pt x="4" y="24"/>
                  <a:pt x="0" y="32"/>
                  <a:pt x="2" y="32"/>
                </a:cubicBezTo>
                <a:cubicBezTo>
                  <a:pt x="4" y="32"/>
                  <a:pt x="12" y="24"/>
                  <a:pt x="20" y="16"/>
                </a:cubicBezTo>
                <a:cubicBezTo>
                  <a:pt x="20" y="16"/>
                  <a:pt x="20" y="0"/>
                  <a:pt x="20"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55"/>
          <p:cNvSpPr/>
          <p:nvPr/>
        </p:nvSpPr>
        <p:spPr>
          <a:xfrm>
            <a:off x="1576659" y="3901180"/>
            <a:ext cx="2241" cy="2213"/>
          </a:xfrm>
          <a:custGeom>
            <a:avLst/>
            <a:gdLst/>
            <a:ahLst/>
            <a:cxnLst/>
            <a:rect l="l" t="t" r="r" b="b"/>
            <a:pathLst>
              <a:path w="80" h="79" extrusionOk="0">
                <a:moveTo>
                  <a:pt x="64" y="0"/>
                </a:moveTo>
                <a:cubicBezTo>
                  <a:pt x="17" y="0"/>
                  <a:pt x="1" y="32"/>
                  <a:pt x="79" y="79"/>
                </a:cubicBezTo>
                <a:cubicBezTo>
                  <a:pt x="48" y="47"/>
                  <a:pt x="48" y="16"/>
                  <a:pt x="64"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55"/>
          <p:cNvSpPr/>
          <p:nvPr/>
        </p:nvSpPr>
        <p:spPr>
          <a:xfrm>
            <a:off x="2310414" y="4137375"/>
            <a:ext cx="2351" cy="9503"/>
          </a:xfrm>
          <a:custGeom>
            <a:avLst/>
            <a:gdLst/>
            <a:ahLst/>
            <a:cxnLst/>
            <a:rect l="l" t="t" r="r" b="b"/>
            <a:pathLst>
              <a:path w="95" h="384" extrusionOk="0">
                <a:moveTo>
                  <a:pt x="70" y="1"/>
                </a:moveTo>
                <a:cubicBezTo>
                  <a:pt x="33" y="1"/>
                  <a:pt x="1" y="85"/>
                  <a:pt x="1" y="201"/>
                </a:cubicBezTo>
                <a:cubicBezTo>
                  <a:pt x="28" y="281"/>
                  <a:pt x="31" y="384"/>
                  <a:pt x="61" y="384"/>
                </a:cubicBezTo>
                <a:cubicBezTo>
                  <a:pt x="66" y="384"/>
                  <a:pt x="72" y="381"/>
                  <a:pt x="79" y="374"/>
                </a:cubicBezTo>
                <a:lnTo>
                  <a:pt x="95" y="13"/>
                </a:lnTo>
                <a:cubicBezTo>
                  <a:pt x="87" y="5"/>
                  <a:pt x="78" y="1"/>
                  <a:pt x="70"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7" name="Google Shape;5127;p55"/>
          <p:cNvGrpSpPr/>
          <p:nvPr/>
        </p:nvGrpSpPr>
        <p:grpSpPr>
          <a:xfrm>
            <a:off x="1558747" y="3600739"/>
            <a:ext cx="318767" cy="653144"/>
            <a:chOff x="1701548" y="3416733"/>
            <a:chExt cx="252089" cy="516523"/>
          </a:xfrm>
        </p:grpSpPr>
        <p:sp>
          <p:nvSpPr>
            <p:cNvPr id="5128" name="Google Shape;5128;p55"/>
            <p:cNvSpPr/>
            <p:nvPr/>
          </p:nvSpPr>
          <p:spPr>
            <a:xfrm>
              <a:off x="1701548" y="3416733"/>
              <a:ext cx="252089" cy="500679"/>
            </a:xfrm>
            <a:custGeom>
              <a:avLst/>
              <a:gdLst/>
              <a:ahLst/>
              <a:cxnLst/>
              <a:rect l="l" t="t" r="r" b="b"/>
              <a:pathLst>
                <a:path w="11381" h="22604" extrusionOk="0">
                  <a:moveTo>
                    <a:pt x="6145" y="12540"/>
                  </a:moveTo>
                  <a:cubicBezTo>
                    <a:pt x="7054" y="12399"/>
                    <a:pt x="7838" y="12242"/>
                    <a:pt x="8637" y="12148"/>
                  </a:cubicBezTo>
                  <a:cubicBezTo>
                    <a:pt x="8872" y="12117"/>
                    <a:pt x="9139" y="12195"/>
                    <a:pt x="9358" y="12274"/>
                  </a:cubicBezTo>
                  <a:cubicBezTo>
                    <a:pt x="9719" y="12415"/>
                    <a:pt x="9797" y="12681"/>
                    <a:pt x="9640" y="13042"/>
                  </a:cubicBezTo>
                  <a:cubicBezTo>
                    <a:pt x="9437" y="13481"/>
                    <a:pt x="9092" y="13716"/>
                    <a:pt x="8653" y="13857"/>
                  </a:cubicBezTo>
                  <a:cubicBezTo>
                    <a:pt x="7712" y="14170"/>
                    <a:pt x="6741" y="14092"/>
                    <a:pt x="5706" y="13935"/>
                  </a:cubicBezTo>
                  <a:cubicBezTo>
                    <a:pt x="5534" y="14421"/>
                    <a:pt x="5361" y="14907"/>
                    <a:pt x="5158" y="15503"/>
                  </a:cubicBezTo>
                  <a:cubicBezTo>
                    <a:pt x="5753" y="15424"/>
                    <a:pt x="6302" y="15330"/>
                    <a:pt x="6835" y="15299"/>
                  </a:cubicBezTo>
                  <a:cubicBezTo>
                    <a:pt x="7305" y="15267"/>
                    <a:pt x="7775" y="15252"/>
                    <a:pt x="8230" y="15314"/>
                  </a:cubicBezTo>
                  <a:cubicBezTo>
                    <a:pt x="8575" y="15361"/>
                    <a:pt x="8966" y="15597"/>
                    <a:pt x="8919" y="15973"/>
                  </a:cubicBezTo>
                  <a:cubicBezTo>
                    <a:pt x="8888" y="16224"/>
                    <a:pt x="8606" y="16521"/>
                    <a:pt x="8355" y="16647"/>
                  </a:cubicBezTo>
                  <a:cubicBezTo>
                    <a:pt x="8073" y="16804"/>
                    <a:pt x="7712" y="16866"/>
                    <a:pt x="7368" y="16851"/>
                  </a:cubicBezTo>
                  <a:cubicBezTo>
                    <a:pt x="6505" y="16835"/>
                    <a:pt x="5643" y="16772"/>
                    <a:pt x="4672" y="16709"/>
                  </a:cubicBezTo>
                  <a:cubicBezTo>
                    <a:pt x="4499" y="17054"/>
                    <a:pt x="4280" y="17462"/>
                    <a:pt x="4029" y="17932"/>
                  </a:cubicBezTo>
                  <a:cubicBezTo>
                    <a:pt x="4421" y="17932"/>
                    <a:pt x="4687" y="17948"/>
                    <a:pt x="4954" y="17932"/>
                  </a:cubicBezTo>
                  <a:cubicBezTo>
                    <a:pt x="5847" y="17885"/>
                    <a:pt x="6631" y="18199"/>
                    <a:pt x="7368" y="18606"/>
                  </a:cubicBezTo>
                  <a:cubicBezTo>
                    <a:pt x="7540" y="18700"/>
                    <a:pt x="7728" y="18998"/>
                    <a:pt x="7712" y="19186"/>
                  </a:cubicBezTo>
                  <a:cubicBezTo>
                    <a:pt x="7697" y="19374"/>
                    <a:pt x="7462" y="19672"/>
                    <a:pt x="7274" y="19703"/>
                  </a:cubicBezTo>
                  <a:cubicBezTo>
                    <a:pt x="6819" y="19782"/>
                    <a:pt x="6333" y="19829"/>
                    <a:pt x="5894" y="19735"/>
                  </a:cubicBezTo>
                  <a:cubicBezTo>
                    <a:pt x="5079" y="19547"/>
                    <a:pt x="4280" y="19249"/>
                    <a:pt x="3496" y="19014"/>
                  </a:cubicBezTo>
                  <a:cubicBezTo>
                    <a:pt x="2900" y="19985"/>
                    <a:pt x="2258" y="20942"/>
                    <a:pt x="1709" y="21960"/>
                  </a:cubicBezTo>
                  <a:cubicBezTo>
                    <a:pt x="1458" y="22431"/>
                    <a:pt x="1192" y="22603"/>
                    <a:pt x="690" y="22493"/>
                  </a:cubicBezTo>
                  <a:cubicBezTo>
                    <a:pt x="377" y="22117"/>
                    <a:pt x="659" y="21866"/>
                    <a:pt x="847" y="21584"/>
                  </a:cubicBezTo>
                  <a:cubicBezTo>
                    <a:pt x="1349" y="20863"/>
                    <a:pt x="1850" y="20142"/>
                    <a:pt x="2336" y="19421"/>
                  </a:cubicBezTo>
                  <a:cubicBezTo>
                    <a:pt x="2493" y="19186"/>
                    <a:pt x="2618" y="18935"/>
                    <a:pt x="2791" y="18622"/>
                  </a:cubicBezTo>
                  <a:cubicBezTo>
                    <a:pt x="2226" y="18449"/>
                    <a:pt x="1709" y="18324"/>
                    <a:pt x="1239" y="18136"/>
                  </a:cubicBezTo>
                  <a:cubicBezTo>
                    <a:pt x="894" y="17995"/>
                    <a:pt x="565" y="17807"/>
                    <a:pt x="298" y="17556"/>
                  </a:cubicBezTo>
                  <a:cubicBezTo>
                    <a:pt x="1" y="17305"/>
                    <a:pt x="32" y="16929"/>
                    <a:pt x="236" y="16615"/>
                  </a:cubicBezTo>
                  <a:cubicBezTo>
                    <a:pt x="408" y="16318"/>
                    <a:pt x="706" y="16192"/>
                    <a:pt x="1035" y="16349"/>
                  </a:cubicBezTo>
                  <a:cubicBezTo>
                    <a:pt x="1490" y="16553"/>
                    <a:pt x="1929" y="16772"/>
                    <a:pt x="2352" y="17039"/>
                  </a:cubicBezTo>
                  <a:cubicBezTo>
                    <a:pt x="2634" y="17227"/>
                    <a:pt x="2853" y="17493"/>
                    <a:pt x="3198" y="17791"/>
                  </a:cubicBezTo>
                  <a:cubicBezTo>
                    <a:pt x="3402" y="17289"/>
                    <a:pt x="3590" y="16835"/>
                    <a:pt x="3794" y="16349"/>
                  </a:cubicBezTo>
                  <a:cubicBezTo>
                    <a:pt x="2728" y="15706"/>
                    <a:pt x="816" y="15691"/>
                    <a:pt x="784" y="14264"/>
                  </a:cubicBezTo>
                  <a:cubicBezTo>
                    <a:pt x="1035" y="13308"/>
                    <a:pt x="1866" y="13700"/>
                    <a:pt x="2415" y="13982"/>
                  </a:cubicBezTo>
                  <a:cubicBezTo>
                    <a:pt x="2775" y="14170"/>
                    <a:pt x="3073" y="14452"/>
                    <a:pt x="3402" y="14703"/>
                  </a:cubicBezTo>
                  <a:cubicBezTo>
                    <a:pt x="3668" y="14907"/>
                    <a:pt x="3935" y="15111"/>
                    <a:pt x="4280" y="15361"/>
                  </a:cubicBezTo>
                  <a:cubicBezTo>
                    <a:pt x="4531" y="14672"/>
                    <a:pt x="4766" y="14061"/>
                    <a:pt x="5016" y="13387"/>
                  </a:cubicBezTo>
                  <a:cubicBezTo>
                    <a:pt x="4609" y="13198"/>
                    <a:pt x="4264" y="13042"/>
                    <a:pt x="3935" y="12901"/>
                  </a:cubicBezTo>
                  <a:cubicBezTo>
                    <a:pt x="3261" y="12603"/>
                    <a:pt x="2681" y="12164"/>
                    <a:pt x="2320" y="11506"/>
                  </a:cubicBezTo>
                  <a:cubicBezTo>
                    <a:pt x="2038" y="10988"/>
                    <a:pt x="2336" y="10502"/>
                    <a:pt x="2916" y="10628"/>
                  </a:cubicBezTo>
                  <a:cubicBezTo>
                    <a:pt x="3339" y="10706"/>
                    <a:pt x="3747" y="11004"/>
                    <a:pt x="4139" y="11255"/>
                  </a:cubicBezTo>
                  <a:cubicBezTo>
                    <a:pt x="4374" y="11396"/>
                    <a:pt x="4546" y="11631"/>
                    <a:pt x="4750" y="11819"/>
                  </a:cubicBezTo>
                  <a:cubicBezTo>
                    <a:pt x="4922" y="11992"/>
                    <a:pt x="5110" y="12148"/>
                    <a:pt x="5408" y="12415"/>
                  </a:cubicBezTo>
                  <a:cubicBezTo>
                    <a:pt x="5596" y="11553"/>
                    <a:pt x="5769" y="10816"/>
                    <a:pt x="5926" y="10095"/>
                  </a:cubicBezTo>
                  <a:cubicBezTo>
                    <a:pt x="5267" y="9781"/>
                    <a:pt x="4687" y="9562"/>
                    <a:pt x="4139" y="9248"/>
                  </a:cubicBezTo>
                  <a:cubicBezTo>
                    <a:pt x="3621" y="8951"/>
                    <a:pt x="3167" y="8559"/>
                    <a:pt x="2963" y="7963"/>
                  </a:cubicBezTo>
                  <a:cubicBezTo>
                    <a:pt x="2775" y="7430"/>
                    <a:pt x="3073" y="7038"/>
                    <a:pt x="3606" y="7227"/>
                  </a:cubicBezTo>
                  <a:cubicBezTo>
                    <a:pt x="4092" y="7383"/>
                    <a:pt x="4562" y="7665"/>
                    <a:pt x="5001" y="7948"/>
                  </a:cubicBezTo>
                  <a:cubicBezTo>
                    <a:pt x="5440" y="8245"/>
                    <a:pt x="5816" y="8606"/>
                    <a:pt x="6317" y="9013"/>
                  </a:cubicBezTo>
                  <a:cubicBezTo>
                    <a:pt x="6427" y="8371"/>
                    <a:pt x="6521" y="7853"/>
                    <a:pt x="6600" y="7430"/>
                  </a:cubicBezTo>
                  <a:cubicBezTo>
                    <a:pt x="5800" y="7085"/>
                    <a:pt x="5063" y="6772"/>
                    <a:pt x="4327" y="6427"/>
                  </a:cubicBezTo>
                  <a:cubicBezTo>
                    <a:pt x="4107" y="6333"/>
                    <a:pt x="3857" y="6161"/>
                    <a:pt x="3762" y="5957"/>
                  </a:cubicBezTo>
                  <a:cubicBezTo>
                    <a:pt x="3637" y="5706"/>
                    <a:pt x="3543" y="5346"/>
                    <a:pt x="3637" y="5110"/>
                  </a:cubicBezTo>
                  <a:cubicBezTo>
                    <a:pt x="3700" y="4954"/>
                    <a:pt x="4123" y="4813"/>
                    <a:pt x="4358" y="4844"/>
                  </a:cubicBezTo>
                  <a:cubicBezTo>
                    <a:pt x="4734" y="4922"/>
                    <a:pt x="5110" y="5126"/>
                    <a:pt x="5471" y="5314"/>
                  </a:cubicBezTo>
                  <a:cubicBezTo>
                    <a:pt x="5847" y="5502"/>
                    <a:pt x="6223" y="5722"/>
                    <a:pt x="6678" y="5988"/>
                  </a:cubicBezTo>
                  <a:cubicBezTo>
                    <a:pt x="6803" y="5283"/>
                    <a:pt x="6631" y="4766"/>
                    <a:pt x="6286" y="4264"/>
                  </a:cubicBezTo>
                  <a:cubicBezTo>
                    <a:pt x="5628" y="3230"/>
                    <a:pt x="5205" y="2148"/>
                    <a:pt x="5565" y="894"/>
                  </a:cubicBezTo>
                  <a:cubicBezTo>
                    <a:pt x="5753" y="204"/>
                    <a:pt x="6161" y="1"/>
                    <a:pt x="6803" y="267"/>
                  </a:cubicBezTo>
                  <a:cubicBezTo>
                    <a:pt x="7430" y="549"/>
                    <a:pt x="7697" y="1082"/>
                    <a:pt x="7744" y="1693"/>
                  </a:cubicBezTo>
                  <a:cubicBezTo>
                    <a:pt x="7791" y="2367"/>
                    <a:pt x="7759" y="3073"/>
                    <a:pt x="7650" y="3731"/>
                  </a:cubicBezTo>
                  <a:cubicBezTo>
                    <a:pt x="7524" y="4499"/>
                    <a:pt x="7493" y="5220"/>
                    <a:pt x="7759" y="6020"/>
                  </a:cubicBezTo>
                  <a:cubicBezTo>
                    <a:pt x="8042" y="5784"/>
                    <a:pt x="8277" y="5534"/>
                    <a:pt x="8559" y="5377"/>
                  </a:cubicBezTo>
                  <a:cubicBezTo>
                    <a:pt x="9045" y="5110"/>
                    <a:pt x="9546" y="4813"/>
                    <a:pt x="10064" y="4672"/>
                  </a:cubicBezTo>
                  <a:cubicBezTo>
                    <a:pt x="10628" y="4515"/>
                    <a:pt x="11176" y="4875"/>
                    <a:pt x="11286" y="5299"/>
                  </a:cubicBezTo>
                  <a:cubicBezTo>
                    <a:pt x="11380" y="5706"/>
                    <a:pt x="11145" y="6208"/>
                    <a:pt x="10612" y="6411"/>
                  </a:cubicBezTo>
                  <a:cubicBezTo>
                    <a:pt x="9954" y="6678"/>
                    <a:pt x="9264" y="6929"/>
                    <a:pt x="8559" y="7054"/>
                  </a:cubicBezTo>
                  <a:cubicBezTo>
                    <a:pt x="7618" y="7211"/>
                    <a:pt x="7603" y="7148"/>
                    <a:pt x="7415" y="8057"/>
                  </a:cubicBezTo>
                  <a:cubicBezTo>
                    <a:pt x="7336" y="8449"/>
                    <a:pt x="7274" y="8841"/>
                    <a:pt x="7179" y="9296"/>
                  </a:cubicBezTo>
                  <a:cubicBezTo>
                    <a:pt x="7791" y="9029"/>
                    <a:pt x="8324" y="8731"/>
                    <a:pt x="8872" y="8590"/>
                  </a:cubicBezTo>
                  <a:cubicBezTo>
                    <a:pt x="9343" y="8465"/>
                    <a:pt x="9875" y="8449"/>
                    <a:pt x="10346" y="8559"/>
                  </a:cubicBezTo>
                  <a:cubicBezTo>
                    <a:pt x="10894" y="8684"/>
                    <a:pt x="11020" y="9264"/>
                    <a:pt x="10581" y="9640"/>
                  </a:cubicBezTo>
                  <a:cubicBezTo>
                    <a:pt x="10283" y="9891"/>
                    <a:pt x="9907" y="10111"/>
                    <a:pt x="9531" y="10205"/>
                  </a:cubicBezTo>
                  <a:cubicBezTo>
                    <a:pt x="8857" y="10346"/>
                    <a:pt x="8167" y="10408"/>
                    <a:pt x="7477" y="10455"/>
                  </a:cubicBezTo>
                  <a:cubicBezTo>
                    <a:pt x="6929" y="10471"/>
                    <a:pt x="6615" y="10675"/>
                    <a:pt x="6505" y="11239"/>
                  </a:cubicBezTo>
                  <a:cubicBezTo>
                    <a:pt x="6411" y="11694"/>
                    <a:pt x="6270" y="12133"/>
                    <a:pt x="6145" y="12540"/>
                  </a:cubicBezTo>
                  <a:close/>
                </a:path>
              </a:pathLst>
            </a:custGeom>
            <a:solidFill>
              <a:srgbClr val="95C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55"/>
            <p:cNvSpPr/>
            <p:nvPr/>
          </p:nvSpPr>
          <p:spPr>
            <a:xfrm>
              <a:off x="1902808" y="3904417"/>
              <a:ext cx="665" cy="1728"/>
            </a:xfrm>
            <a:custGeom>
              <a:avLst/>
              <a:gdLst/>
              <a:ahLst/>
              <a:cxnLst/>
              <a:rect l="l" t="t" r="r" b="b"/>
              <a:pathLst>
                <a:path w="30" h="78" extrusionOk="0">
                  <a:moveTo>
                    <a:pt x="29" y="0"/>
                  </a:moveTo>
                  <a:lnTo>
                    <a:pt x="29" y="0"/>
                  </a:lnTo>
                  <a:cubicBezTo>
                    <a:pt x="6" y="58"/>
                    <a:pt x="0" y="77"/>
                    <a:pt x="2" y="77"/>
                  </a:cubicBezTo>
                  <a:cubicBezTo>
                    <a:pt x="4" y="77"/>
                    <a:pt x="29" y="20"/>
                    <a:pt x="29"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55"/>
            <p:cNvSpPr/>
            <p:nvPr/>
          </p:nvSpPr>
          <p:spPr>
            <a:xfrm>
              <a:off x="1884689" y="3910309"/>
              <a:ext cx="377" cy="1750"/>
            </a:xfrm>
            <a:custGeom>
              <a:avLst/>
              <a:gdLst/>
              <a:ahLst/>
              <a:cxnLst/>
              <a:rect l="l" t="t" r="r" b="b"/>
              <a:pathLst>
                <a:path w="17" h="79" extrusionOk="0">
                  <a:moveTo>
                    <a:pt x="1" y="1"/>
                  </a:moveTo>
                  <a:cubicBezTo>
                    <a:pt x="17" y="32"/>
                    <a:pt x="17" y="63"/>
                    <a:pt x="17" y="79"/>
                  </a:cubicBezTo>
                  <a:cubicBezTo>
                    <a:pt x="17" y="48"/>
                    <a:pt x="17" y="32"/>
                    <a:pt x="1"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5"/>
            <p:cNvSpPr/>
            <p:nvPr/>
          </p:nvSpPr>
          <p:spPr>
            <a:xfrm>
              <a:off x="1899619" y="3905104"/>
              <a:ext cx="3145" cy="3500"/>
            </a:xfrm>
            <a:custGeom>
              <a:avLst/>
              <a:gdLst/>
              <a:ahLst/>
              <a:cxnLst/>
              <a:rect l="l" t="t" r="r" b="b"/>
              <a:pathLst>
                <a:path w="142" h="158" extrusionOk="0">
                  <a:moveTo>
                    <a:pt x="142" y="0"/>
                  </a:moveTo>
                  <a:lnTo>
                    <a:pt x="142" y="0"/>
                  </a:lnTo>
                  <a:cubicBezTo>
                    <a:pt x="126" y="32"/>
                    <a:pt x="79" y="79"/>
                    <a:pt x="1" y="157"/>
                  </a:cubicBezTo>
                  <a:cubicBezTo>
                    <a:pt x="48" y="110"/>
                    <a:pt x="111" y="63"/>
                    <a:pt x="142"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55"/>
            <p:cNvSpPr/>
            <p:nvPr/>
          </p:nvSpPr>
          <p:spPr>
            <a:xfrm>
              <a:off x="1899286" y="3908581"/>
              <a:ext cx="2104" cy="3101"/>
            </a:xfrm>
            <a:custGeom>
              <a:avLst/>
              <a:gdLst/>
              <a:ahLst/>
              <a:cxnLst/>
              <a:rect l="l" t="t" r="r" b="b"/>
              <a:pathLst>
                <a:path w="95" h="140" extrusionOk="0">
                  <a:moveTo>
                    <a:pt x="94" y="0"/>
                  </a:moveTo>
                  <a:lnTo>
                    <a:pt x="94" y="0"/>
                  </a:lnTo>
                  <a:cubicBezTo>
                    <a:pt x="63" y="47"/>
                    <a:pt x="32" y="94"/>
                    <a:pt x="0" y="126"/>
                  </a:cubicBezTo>
                  <a:cubicBezTo>
                    <a:pt x="4" y="134"/>
                    <a:pt x="9" y="139"/>
                    <a:pt x="14" y="139"/>
                  </a:cubicBezTo>
                  <a:cubicBezTo>
                    <a:pt x="28" y="139"/>
                    <a:pt x="49" y="103"/>
                    <a:pt x="94"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5"/>
            <p:cNvSpPr/>
            <p:nvPr/>
          </p:nvSpPr>
          <p:spPr>
            <a:xfrm>
              <a:off x="1902742" y="3900230"/>
              <a:ext cx="2813" cy="4895"/>
            </a:xfrm>
            <a:custGeom>
              <a:avLst/>
              <a:gdLst/>
              <a:ahLst/>
              <a:cxnLst/>
              <a:rect l="l" t="t" r="r" b="b"/>
              <a:pathLst>
                <a:path w="127" h="221" extrusionOk="0">
                  <a:moveTo>
                    <a:pt x="126" y="1"/>
                  </a:moveTo>
                  <a:cubicBezTo>
                    <a:pt x="112" y="29"/>
                    <a:pt x="101" y="54"/>
                    <a:pt x="91" y="77"/>
                  </a:cubicBezTo>
                  <a:lnTo>
                    <a:pt x="91" y="77"/>
                  </a:lnTo>
                  <a:cubicBezTo>
                    <a:pt x="104" y="52"/>
                    <a:pt x="116" y="26"/>
                    <a:pt x="126" y="1"/>
                  </a:cubicBezTo>
                  <a:close/>
                  <a:moveTo>
                    <a:pt x="91" y="77"/>
                  </a:moveTo>
                  <a:cubicBezTo>
                    <a:pt x="64" y="129"/>
                    <a:pt x="33" y="178"/>
                    <a:pt x="1" y="220"/>
                  </a:cubicBezTo>
                  <a:cubicBezTo>
                    <a:pt x="32" y="189"/>
                    <a:pt x="32" y="189"/>
                    <a:pt x="32" y="189"/>
                  </a:cubicBezTo>
                  <a:cubicBezTo>
                    <a:pt x="54" y="167"/>
                    <a:pt x="69" y="130"/>
                    <a:pt x="91" y="77"/>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5"/>
            <p:cNvSpPr/>
            <p:nvPr/>
          </p:nvSpPr>
          <p:spPr>
            <a:xfrm>
              <a:off x="1901701" y="3718664"/>
              <a:ext cx="1063" cy="3832"/>
            </a:xfrm>
            <a:custGeom>
              <a:avLst/>
              <a:gdLst/>
              <a:ahLst/>
              <a:cxnLst/>
              <a:rect l="l" t="t" r="r" b="b"/>
              <a:pathLst>
                <a:path w="48" h="173" extrusionOk="0">
                  <a:moveTo>
                    <a:pt x="48" y="0"/>
                  </a:moveTo>
                  <a:cubicBezTo>
                    <a:pt x="17" y="0"/>
                    <a:pt x="1" y="47"/>
                    <a:pt x="17" y="173"/>
                  </a:cubicBezTo>
                  <a:cubicBezTo>
                    <a:pt x="17" y="79"/>
                    <a:pt x="32" y="32"/>
                    <a:pt x="48"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5"/>
            <p:cNvSpPr/>
            <p:nvPr/>
          </p:nvSpPr>
          <p:spPr>
            <a:xfrm>
              <a:off x="1884357" y="3927675"/>
              <a:ext cx="4519" cy="5582"/>
            </a:xfrm>
            <a:custGeom>
              <a:avLst/>
              <a:gdLst/>
              <a:ahLst/>
              <a:cxnLst/>
              <a:rect l="l" t="t" r="r" b="b"/>
              <a:pathLst>
                <a:path w="204" h="252" extrusionOk="0">
                  <a:moveTo>
                    <a:pt x="204" y="0"/>
                  </a:moveTo>
                  <a:lnTo>
                    <a:pt x="204" y="0"/>
                  </a:lnTo>
                  <a:cubicBezTo>
                    <a:pt x="110" y="110"/>
                    <a:pt x="63" y="141"/>
                    <a:pt x="0" y="173"/>
                  </a:cubicBezTo>
                  <a:cubicBezTo>
                    <a:pt x="32" y="188"/>
                    <a:pt x="94" y="173"/>
                    <a:pt x="47" y="251"/>
                  </a:cubicBezTo>
                  <a:lnTo>
                    <a:pt x="204" y="0"/>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55"/>
            <p:cNvSpPr/>
            <p:nvPr/>
          </p:nvSpPr>
          <p:spPr>
            <a:xfrm>
              <a:off x="1904846" y="3889598"/>
              <a:ext cx="4585" cy="8040"/>
            </a:xfrm>
            <a:custGeom>
              <a:avLst/>
              <a:gdLst/>
              <a:ahLst/>
              <a:cxnLst/>
              <a:rect l="l" t="t" r="r" b="b"/>
              <a:pathLst>
                <a:path w="207" h="363" extrusionOk="0">
                  <a:moveTo>
                    <a:pt x="157" y="0"/>
                  </a:moveTo>
                  <a:cubicBezTo>
                    <a:pt x="139" y="0"/>
                    <a:pt x="113" y="49"/>
                    <a:pt x="78" y="183"/>
                  </a:cubicBezTo>
                  <a:cubicBezTo>
                    <a:pt x="0" y="262"/>
                    <a:pt x="188" y="309"/>
                    <a:pt x="125" y="340"/>
                  </a:cubicBezTo>
                  <a:cubicBezTo>
                    <a:pt x="134" y="356"/>
                    <a:pt x="142" y="363"/>
                    <a:pt x="149" y="363"/>
                  </a:cubicBezTo>
                  <a:cubicBezTo>
                    <a:pt x="200" y="363"/>
                    <a:pt x="207" y="0"/>
                    <a:pt x="157"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5"/>
            <p:cNvSpPr/>
            <p:nvPr/>
          </p:nvSpPr>
          <p:spPr>
            <a:xfrm>
              <a:off x="1881920" y="3901271"/>
              <a:ext cx="6268" cy="8018"/>
            </a:xfrm>
            <a:custGeom>
              <a:avLst/>
              <a:gdLst/>
              <a:ahLst/>
              <a:cxnLst/>
              <a:rect l="l" t="t" r="r" b="b"/>
              <a:pathLst>
                <a:path w="283" h="362" extrusionOk="0">
                  <a:moveTo>
                    <a:pt x="236" y="1"/>
                  </a:moveTo>
                  <a:cubicBezTo>
                    <a:pt x="236" y="1"/>
                    <a:pt x="32" y="267"/>
                    <a:pt x="16" y="267"/>
                  </a:cubicBezTo>
                  <a:cubicBezTo>
                    <a:pt x="48" y="267"/>
                    <a:pt x="32" y="314"/>
                    <a:pt x="1" y="362"/>
                  </a:cubicBezTo>
                  <a:cubicBezTo>
                    <a:pt x="142" y="205"/>
                    <a:pt x="283" y="17"/>
                    <a:pt x="236"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5"/>
            <p:cNvSpPr/>
            <p:nvPr/>
          </p:nvSpPr>
          <p:spPr>
            <a:xfrm>
              <a:off x="1879152" y="3909268"/>
              <a:ext cx="2791" cy="5227"/>
            </a:xfrm>
            <a:custGeom>
              <a:avLst/>
              <a:gdLst/>
              <a:ahLst/>
              <a:cxnLst/>
              <a:rect l="l" t="t" r="r" b="b"/>
              <a:pathLst>
                <a:path w="126" h="236" extrusionOk="0">
                  <a:moveTo>
                    <a:pt x="126" y="1"/>
                  </a:moveTo>
                  <a:lnTo>
                    <a:pt x="126" y="1"/>
                  </a:lnTo>
                  <a:cubicBezTo>
                    <a:pt x="63" y="79"/>
                    <a:pt x="16" y="173"/>
                    <a:pt x="0" y="236"/>
                  </a:cubicBezTo>
                  <a:cubicBezTo>
                    <a:pt x="31" y="189"/>
                    <a:pt x="94" y="79"/>
                    <a:pt x="126"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55"/>
            <p:cNvSpPr/>
            <p:nvPr/>
          </p:nvSpPr>
          <p:spPr>
            <a:xfrm>
              <a:off x="1899619" y="3844345"/>
              <a:ext cx="3854" cy="3832"/>
            </a:xfrm>
            <a:custGeom>
              <a:avLst/>
              <a:gdLst/>
              <a:ahLst/>
              <a:cxnLst/>
              <a:rect l="l" t="t" r="r" b="b"/>
              <a:pathLst>
                <a:path w="174" h="173" extrusionOk="0">
                  <a:moveTo>
                    <a:pt x="1" y="0"/>
                  </a:moveTo>
                  <a:lnTo>
                    <a:pt x="17" y="173"/>
                  </a:lnTo>
                  <a:cubicBezTo>
                    <a:pt x="79" y="94"/>
                    <a:pt x="111" y="94"/>
                    <a:pt x="173" y="63"/>
                  </a:cubicBezTo>
                  <a:lnTo>
                    <a:pt x="1" y="0"/>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5"/>
            <p:cNvSpPr/>
            <p:nvPr/>
          </p:nvSpPr>
          <p:spPr>
            <a:xfrm>
              <a:off x="1901368" y="3820179"/>
              <a:ext cx="2791" cy="8794"/>
            </a:xfrm>
            <a:custGeom>
              <a:avLst/>
              <a:gdLst/>
              <a:ahLst/>
              <a:cxnLst/>
              <a:rect l="l" t="t" r="r" b="b"/>
              <a:pathLst>
                <a:path w="126" h="397" extrusionOk="0">
                  <a:moveTo>
                    <a:pt x="47" y="0"/>
                  </a:moveTo>
                  <a:cubicBezTo>
                    <a:pt x="34" y="0"/>
                    <a:pt x="19" y="48"/>
                    <a:pt x="0" y="182"/>
                  </a:cubicBezTo>
                  <a:cubicBezTo>
                    <a:pt x="33" y="215"/>
                    <a:pt x="35" y="396"/>
                    <a:pt x="67" y="396"/>
                  </a:cubicBezTo>
                  <a:cubicBezTo>
                    <a:pt x="80" y="396"/>
                    <a:pt x="98" y="364"/>
                    <a:pt x="126" y="276"/>
                  </a:cubicBezTo>
                  <a:cubicBezTo>
                    <a:pt x="93" y="244"/>
                    <a:pt x="76" y="0"/>
                    <a:pt x="47" y="0"/>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5"/>
            <p:cNvSpPr/>
            <p:nvPr/>
          </p:nvSpPr>
          <p:spPr>
            <a:xfrm>
              <a:off x="1910738" y="3708586"/>
              <a:ext cx="6955" cy="2104"/>
            </a:xfrm>
            <a:custGeom>
              <a:avLst/>
              <a:gdLst/>
              <a:ahLst/>
              <a:cxnLst/>
              <a:rect l="l" t="t" r="r" b="b"/>
              <a:pathLst>
                <a:path w="314" h="95" extrusionOk="0">
                  <a:moveTo>
                    <a:pt x="0" y="1"/>
                  </a:moveTo>
                  <a:lnTo>
                    <a:pt x="16" y="95"/>
                  </a:lnTo>
                  <a:lnTo>
                    <a:pt x="314" y="1"/>
                  </a:ln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2" name="Google Shape;5142;p55"/>
          <p:cNvSpPr/>
          <p:nvPr/>
        </p:nvSpPr>
        <p:spPr>
          <a:xfrm>
            <a:off x="1871694" y="3813735"/>
            <a:ext cx="5840" cy="2005"/>
          </a:xfrm>
          <a:custGeom>
            <a:avLst/>
            <a:gdLst/>
            <a:ahLst/>
            <a:cxnLst/>
            <a:rect l="l" t="t" r="r" b="b"/>
            <a:pathLst>
              <a:path w="236" h="81" extrusionOk="0">
                <a:moveTo>
                  <a:pt x="165" y="1"/>
                </a:moveTo>
                <a:cubicBezTo>
                  <a:pt x="125" y="1"/>
                  <a:pt x="78" y="14"/>
                  <a:pt x="0" y="33"/>
                </a:cubicBezTo>
                <a:lnTo>
                  <a:pt x="220" y="80"/>
                </a:lnTo>
                <a:lnTo>
                  <a:pt x="235" y="18"/>
                </a:lnTo>
                <a:cubicBezTo>
                  <a:pt x="211" y="6"/>
                  <a:pt x="190" y="1"/>
                  <a:pt x="165" y="1"/>
                </a:cubicBezTo>
                <a:close/>
              </a:path>
            </a:pathLst>
          </a:custGeom>
          <a:solidFill>
            <a:srgbClr val="90D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5"/>
          <p:cNvSpPr/>
          <p:nvPr/>
        </p:nvSpPr>
        <p:spPr>
          <a:xfrm>
            <a:off x="2167122" y="2501885"/>
            <a:ext cx="74668" cy="68058"/>
          </a:xfrm>
          <a:custGeom>
            <a:avLst/>
            <a:gdLst/>
            <a:ahLst/>
            <a:cxnLst/>
            <a:rect l="l" t="t" r="r" b="b"/>
            <a:pathLst>
              <a:path w="2666" h="2430" extrusionOk="0">
                <a:moveTo>
                  <a:pt x="1380" y="16"/>
                </a:moveTo>
                <a:cubicBezTo>
                  <a:pt x="2039" y="47"/>
                  <a:pt x="2666" y="627"/>
                  <a:pt x="2650" y="1223"/>
                </a:cubicBezTo>
                <a:cubicBezTo>
                  <a:pt x="2634" y="1756"/>
                  <a:pt x="1835" y="2430"/>
                  <a:pt x="1208" y="2414"/>
                </a:cubicBezTo>
                <a:cubicBezTo>
                  <a:pt x="550" y="2398"/>
                  <a:pt x="1" y="1912"/>
                  <a:pt x="1" y="1348"/>
                </a:cubicBezTo>
                <a:cubicBezTo>
                  <a:pt x="1" y="643"/>
                  <a:pt x="675" y="0"/>
                  <a:pt x="1380" y="1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4" name="Google Shape;5144;p55"/>
          <p:cNvGrpSpPr/>
          <p:nvPr/>
        </p:nvGrpSpPr>
        <p:grpSpPr>
          <a:xfrm>
            <a:off x="1200080" y="1130307"/>
            <a:ext cx="1137074" cy="1724772"/>
            <a:chOff x="1348984" y="1749033"/>
            <a:chExt cx="899228" cy="1363995"/>
          </a:xfrm>
        </p:grpSpPr>
        <p:sp>
          <p:nvSpPr>
            <p:cNvPr id="5145" name="Google Shape;5145;p55"/>
            <p:cNvSpPr/>
            <p:nvPr/>
          </p:nvSpPr>
          <p:spPr>
            <a:xfrm>
              <a:off x="1438560" y="2796855"/>
              <a:ext cx="650988" cy="234391"/>
            </a:xfrm>
            <a:custGeom>
              <a:avLst/>
              <a:gdLst/>
              <a:ahLst/>
              <a:cxnLst/>
              <a:rect l="l" t="t" r="r" b="b"/>
              <a:pathLst>
                <a:path w="29390" h="10582" extrusionOk="0">
                  <a:moveTo>
                    <a:pt x="15675" y="1568"/>
                  </a:moveTo>
                  <a:cubicBezTo>
                    <a:pt x="12932" y="1568"/>
                    <a:pt x="4311" y="785"/>
                    <a:pt x="2743" y="4311"/>
                  </a:cubicBezTo>
                  <a:cubicBezTo>
                    <a:pt x="0" y="10189"/>
                    <a:pt x="13324" y="9797"/>
                    <a:pt x="16458" y="9797"/>
                  </a:cubicBezTo>
                  <a:cubicBezTo>
                    <a:pt x="20377" y="9797"/>
                    <a:pt x="29390" y="10581"/>
                    <a:pt x="28606" y="4311"/>
                  </a:cubicBezTo>
                  <a:cubicBezTo>
                    <a:pt x="28214" y="1"/>
                    <a:pt x="19593" y="1568"/>
                    <a:pt x="15675" y="1568"/>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5"/>
            <p:cNvSpPr/>
            <p:nvPr/>
          </p:nvSpPr>
          <p:spPr>
            <a:xfrm>
              <a:off x="1866637" y="3041262"/>
              <a:ext cx="192727" cy="71766"/>
            </a:xfrm>
            <a:custGeom>
              <a:avLst/>
              <a:gdLst/>
              <a:ahLst/>
              <a:cxnLst/>
              <a:rect l="l" t="t" r="r" b="b"/>
              <a:pathLst>
                <a:path w="8701" h="3240" extrusionOk="0">
                  <a:moveTo>
                    <a:pt x="5562" y="0"/>
                  </a:moveTo>
                  <a:cubicBezTo>
                    <a:pt x="5156" y="0"/>
                    <a:pt x="4727" y="47"/>
                    <a:pt x="4311" y="111"/>
                  </a:cubicBezTo>
                  <a:cubicBezTo>
                    <a:pt x="3136" y="174"/>
                    <a:pt x="1" y="535"/>
                    <a:pt x="424" y="2353"/>
                  </a:cubicBezTo>
                  <a:cubicBezTo>
                    <a:pt x="608" y="3120"/>
                    <a:pt x="2221" y="3239"/>
                    <a:pt x="3571" y="3239"/>
                  </a:cubicBezTo>
                  <a:cubicBezTo>
                    <a:pt x="4179" y="3239"/>
                    <a:pt x="4734" y="3215"/>
                    <a:pt x="5079" y="3215"/>
                  </a:cubicBezTo>
                  <a:cubicBezTo>
                    <a:pt x="6459" y="3215"/>
                    <a:pt x="8700" y="2102"/>
                    <a:pt x="7242" y="535"/>
                  </a:cubicBezTo>
                  <a:cubicBezTo>
                    <a:pt x="6859" y="132"/>
                    <a:pt x="6243" y="0"/>
                    <a:pt x="5562" y="0"/>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5"/>
            <p:cNvSpPr/>
            <p:nvPr/>
          </p:nvSpPr>
          <p:spPr>
            <a:xfrm>
              <a:off x="1348984" y="1749033"/>
              <a:ext cx="899224" cy="924231"/>
            </a:xfrm>
            <a:custGeom>
              <a:avLst/>
              <a:gdLst/>
              <a:ahLst/>
              <a:cxnLst/>
              <a:rect l="l" t="t" r="r" b="b"/>
              <a:pathLst>
                <a:path w="40597" h="41726" extrusionOk="0">
                  <a:moveTo>
                    <a:pt x="16866" y="38231"/>
                  </a:moveTo>
                  <a:cubicBezTo>
                    <a:pt x="16694" y="38278"/>
                    <a:pt x="16631" y="38293"/>
                    <a:pt x="16584" y="38325"/>
                  </a:cubicBezTo>
                  <a:cubicBezTo>
                    <a:pt x="14656" y="39453"/>
                    <a:pt x="12524" y="39704"/>
                    <a:pt x="10361" y="39720"/>
                  </a:cubicBezTo>
                  <a:cubicBezTo>
                    <a:pt x="9327" y="39720"/>
                    <a:pt x="8292" y="39720"/>
                    <a:pt x="7258" y="39720"/>
                  </a:cubicBezTo>
                  <a:cubicBezTo>
                    <a:pt x="4405" y="39720"/>
                    <a:pt x="1584" y="37651"/>
                    <a:pt x="800" y="34563"/>
                  </a:cubicBezTo>
                  <a:cubicBezTo>
                    <a:pt x="63" y="31757"/>
                    <a:pt x="659" y="29312"/>
                    <a:pt x="2226" y="27008"/>
                  </a:cubicBezTo>
                  <a:cubicBezTo>
                    <a:pt x="2571" y="26506"/>
                    <a:pt x="3104" y="26130"/>
                    <a:pt x="3637" y="25628"/>
                  </a:cubicBezTo>
                  <a:cubicBezTo>
                    <a:pt x="1004" y="24124"/>
                    <a:pt x="0" y="21882"/>
                    <a:pt x="910" y="18967"/>
                  </a:cubicBezTo>
                  <a:cubicBezTo>
                    <a:pt x="1678" y="16459"/>
                    <a:pt x="3794" y="15785"/>
                    <a:pt x="6145" y="15456"/>
                  </a:cubicBezTo>
                  <a:cubicBezTo>
                    <a:pt x="5925" y="14813"/>
                    <a:pt x="5706" y="14217"/>
                    <a:pt x="5533" y="13606"/>
                  </a:cubicBezTo>
                  <a:cubicBezTo>
                    <a:pt x="5392" y="13136"/>
                    <a:pt x="5220" y="12634"/>
                    <a:pt x="5236" y="12148"/>
                  </a:cubicBezTo>
                  <a:cubicBezTo>
                    <a:pt x="5267" y="10706"/>
                    <a:pt x="5392" y="9280"/>
                    <a:pt x="6364" y="8089"/>
                  </a:cubicBezTo>
                  <a:cubicBezTo>
                    <a:pt x="7070" y="7211"/>
                    <a:pt x="7932" y="6553"/>
                    <a:pt x="8997" y="6224"/>
                  </a:cubicBezTo>
                  <a:cubicBezTo>
                    <a:pt x="10424" y="5785"/>
                    <a:pt x="11897" y="5675"/>
                    <a:pt x="13355" y="6098"/>
                  </a:cubicBezTo>
                  <a:cubicBezTo>
                    <a:pt x="13559" y="6161"/>
                    <a:pt x="13762" y="6192"/>
                    <a:pt x="13998" y="6239"/>
                  </a:cubicBezTo>
                  <a:cubicBezTo>
                    <a:pt x="14515" y="4515"/>
                    <a:pt x="15534" y="3120"/>
                    <a:pt x="16850" y="1992"/>
                  </a:cubicBezTo>
                  <a:cubicBezTo>
                    <a:pt x="18543" y="549"/>
                    <a:pt x="20549" y="1"/>
                    <a:pt x="22775" y="267"/>
                  </a:cubicBezTo>
                  <a:cubicBezTo>
                    <a:pt x="24358" y="455"/>
                    <a:pt x="25800" y="1004"/>
                    <a:pt x="27117" y="1913"/>
                  </a:cubicBezTo>
                  <a:cubicBezTo>
                    <a:pt x="28246" y="2697"/>
                    <a:pt x="28810" y="3778"/>
                    <a:pt x="29217" y="5032"/>
                  </a:cubicBezTo>
                  <a:cubicBezTo>
                    <a:pt x="29703" y="6584"/>
                    <a:pt x="29797" y="8152"/>
                    <a:pt x="29358" y="9860"/>
                  </a:cubicBezTo>
                  <a:cubicBezTo>
                    <a:pt x="29719" y="9750"/>
                    <a:pt x="29970" y="9688"/>
                    <a:pt x="30221" y="9609"/>
                  </a:cubicBezTo>
                  <a:cubicBezTo>
                    <a:pt x="31177" y="9296"/>
                    <a:pt x="32148" y="9076"/>
                    <a:pt x="33167" y="9327"/>
                  </a:cubicBezTo>
                  <a:cubicBezTo>
                    <a:pt x="35330" y="9844"/>
                    <a:pt x="36945" y="11051"/>
                    <a:pt x="37838" y="13120"/>
                  </a:cubicBezTo>
                  <a:cubicBezTo>
                    <a:pt x="38324" y="14280"/>
                    <a:pt x="38716" y="15471"/>
                    <a:pt x="38638" y="16741"/>
                  </a:cubicBezTo>
                  <a:cubicBezTo>
                    <a:pt x="38622" y="17055"/>
                    <a:pt x="38622" y="17384"/>
                    <a:pt x="38528" y="17666"/>
                  </a:cubicBezTo>
                  <a:cubicBezTo>
                    <a:pt x="38120" y="19077"/>
                    <a:pt x="37854" y="20550"/>
                    <a:pt x="36725" y="21616"/>
                  </a:cubicBezTo>
                  <a:cubicBezTo>
                    <a:pt x="36396" y="21945"/>
                    <a:pt x="36067" y="22274"/>
                    <a:pt x="35659" y="22666"/>
                  </a:cubicBezTo>
                  <a:cubicBezTo>
                    <a:pt x="35895" y="22744"/>
                    <a:pt x="36036" y="22791"/>
                    <a:pt x="36208" y="22823"/>
                  </a:cubicBezTo>
                  <a:cubicBezTo>
                    <a:pt x="38073" y="23105"/>
                    <a:pt x="39359" y="24265"/>
                    <a:pt x="40048" y="25911"/>
                  </a:cubicBezTo>
                  <a:cubicBezTo>
                    <a:pt x="40456" y="26882"/>
                    <a:pt x="40503" y="28042"/>
                    <a:pt x="40550" y="29124"/>
                  </a:cubicBezTo>
                  <a:cubicBezTo>
                    <a:pt x="40597" y="30738"/>
                    <a:pt x="39892" y="32118"/>
                    <a:pt x="38982" y="33434"/>
                  </a:cubicBezTo>
                  <a:cubicBezTo>
                    <a:pt x="38042" y="34814"/>
                    <a:pt x="36804" y="35582"/>
                    <a:pt x="35236" y="36036"/>
                  </a:cubicBezTo>
                  <a:cubicBezTo>
                    <a:pt x="34390" y="36271"/>
                    <a:pt x="33575" y="36585"/>
                    <a:pt x="32681" y="36569"/>
                  </a:cubicBezTo>
                  <a:cubicBezTo>
                    <a:pt x="32211" y="36569"/>
                    <a:pt x="31913" y="36773"/>
                    <a:pt x="31835" y="37259"/>
                  </a:cubicBezTo>
                  <a:cubicBezTo>
                    <a:pt x="31333" y="39939"/>
                    <a:pt x="28199" y="41365"/>
                    <a:pt x="26051" y="41569"/>
                  </a:cubicBezTo>
                  <a:cubicBezTo>
                    <a:pt x="25346" y="41632"/>
                    <a:pt x="24609" y="41726"/>
                    <a:pt x="23904" y="41663"/>
                  </a:cubicBezTo>
                  <a:cubicBezTo>
                    <a:pt x="21741" y="41475"/>
                    <a:pt x="19609" y="41177"/>
                    <a:pt x="17979" y="39532"/>
                  </a:cubicBezTo>
                  <a:cubicBezTo>
                    <a:pt x="17587" y="39124"/>
                    <a:pt x="17242" y="38669"/>
                    <a:pt x="16866" y="3823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5"/>
            <p:cNvSpPr/>
            <p:nvPr/>
          </p:nvSpPr>
          <p:spPr>
            <a:xfrm>
              <a:off x="1686112" y="1753529"/>
              <a:ext cx="562101" cy="806570"/>
            </a:xfrm>
            <a:custGeom>
              <a:avLst/>
              <a:gdLst/>
              <a:ahLst/>
              <a:cxnLst/>
              <a:rect l="l" t="t" r="r" b="b"/>
              <a:pathLst>
                <a:path w="25377" h="36414" extrusionOk="0">
                  <a:moveTo>
                    <a:pt x="6492" y="0"/>
                  </a:moveTo>
                  <a:cubicBezTo>
                    <a:pt x="5430" y="0"/>
                    <a:pt x="4424" y="200"/>
                    <a:pt x="3480" y="613"/>
                  </a:cubicBezTo>
                  <a:cubicBezTo>
                    <a:pt x="941" y="3466"/>
                    <a:pt x="0" y="7651"/>
                    <a:pt x="2445" y="10958"/>
                  </a:cubicBezTo>
                  <a:cubicBezTo>
                    <a:pt x="3793" y="12792"/>
                    <a:pt x="5674" y="13795"/>
                    <a:pt x="7822" y="14438"/>
                  </a:cubicBezTo>
                  <a:cubicBezTo>
                    <a:pt x="8950" y="14783"/>
                    <a:pt x="10408" y="15190"/>
                    <a:pt x="10925" y="16381"/>
                  </a:cubicBezTo>
                  <a:cubicBezTo>
                    <a:pt x="11693" y="18200"/>
                    <a:pt x="11395" y="20864"/>
                    <a:pt x="9546" y="21930"/>
                  </a:cubicBezTo>
                  <a:cubicBezTo>
                    <a:pt x="8558" y="22494"/>
                    <a:pt x="7383" y="22776"/>
                    <a:pt x="6474" y="23482"/>
                  </a:cubicBezTo>
                  <a:cubicBezTo>
                    <a:pt x="5486" y="24234"/>
                    <a:pt x="4750" y="25441"/>
                    <a:pt x="4452" y="26632"/>
                  </a:cubicBezTo>
                  <a:cubicBezTo>
                    <a:pt x="3902" y="28774"/>
                    <a:pt x="5925" y="29237"/>
                    <a:pt x="8030" y="29237"/>
                  </a:cubicBezTo>
                  <a:cubicBezTo>
                    <a:pt x="9407" y="29237"/>
                    <a:pt x="10818" y="29039"/>
                    <a:pt x="11568" y="28983"/>
                  </a:cubicBezTo>
                  <a:cubicBezTo>
                    <a:pt x="12428" y="28925"/>
                    <a:pt x="13347" y="28814"/>
                    <a:pt x="14245" y="28814"/>
                  </a:cubicBezTo>
                  <a:cubicBezTo>
                    <a:pt x="14804" y="28814"/>
                    <a:pt x="15355" y="28857"/>
                    <a:pt x="15878" y="28983"/>
                  </a:cubicBezTo>
                  <a:cubicBezTo>
                    <a:pt x="17618" y="29407"/>
                    <a:pt x="17838" y="31241"/>
                    <a:pt x="17665" y="32777"/>
                  </a:cubicBezTo>
                  <a:cubicBezTo>
                    <a:pt x="17540" y="33968"/>
                    <a:pt x="17085" y="35206"/>
                    <a:pt x="17101" y="36413"/>
                  </a:cubicBezTo>
                  <a:cubicBezTo>
                    <a:pt x="17211" y="36382"/>
                    <a:pt x="17336" y="36366"/>
                    <a:pt x="17461" y="36366"/>
                  </a:cubicBezTo>
                  <a:cubicBezTo>
                    <a:pt x="17483" y="36366"/>
                    <a:pt x="17505" y="36367"/>
                    <a:pt x="17526" y="36367"/>
                  </a:cubicBezTo>
                  <a:cubicBezTo>
                    <a:pt x="18394" y="36367"/>
                    <a:pt x="19190" y="36063"/>
                    <a:pt x="20016" y="35833"/>
                  </a:cubicBezTo>
                  <a:cubicBezTo>
                    <a:pt x="21584" y="35379"/>
                    <a:pt x="22822" y="34611"/>
                    <a:pt x="23762" y="33231"/>
                  </a:cubicBezTo>
                  <a:cubicBezTo>
                    <a:pt x="24672" y="31915"/>
                    <a:pt x="25377" y="30535"/>
                    <a:pt x="25330" y="28921"/>
                  </a:cubicBezTo>
                  <a:cubicBezTo>
                    <a:pt x="25283" y="27839"/>
                    <a:pt x="25236" y="26679"/>
                    <a:pt x="24828" y="25708"/>
                  </a:cubicBezTo>
                  <a:cubicBezTo>
                    <a:pt x="24139" y="24062"/>
                    <a:pt x="22853" y="22902"/>
                    <a:pt x="20988" y="22620"/>
                  </a:cubicBezTo>
                  <a:cubicBezTo>
                    <a:pt x="20816" y="22588"/>
                    <a:pt x="20675" y="22541"/>
                    <a:pt x="20439" y="22463"/>
                  </a:cubicBezTo>
                  <a:cubicBezTo>
                    <a:pt x="20847" y="22071"/>
                    <a:pt x="21176" y="21742"/>
                    <a:pt x="21505" y="21413"/>
                  </a:cubicBezTo>
                  <a:cubicBezTo>
                    <a:pt x="22634" y="20347"/>
                    <a:pt x="22900" y="18874"/>
                    <a:pt x="23308" y="17463"/>
                  </a:cubicBezTo>
                  <a:cubicBezTo>
                    <a:pt x="23402" y="17181"/>
                    <a:pt x="23402" y="16852"/>
                    <a:pt x="23418" y="16538"/>
                  </a:cubicBezTo>
                  <a:cubicBezTo>
                    <a:pt x="23496" y="15268"/>
                    <a:pt x="23104" y="14077"/>
                    <a:pt x="22618" y="12917"/>
                  </a:cubicBezTo>
                  <a:cubicBezTo>
                    <a:pt x="21725" y="10848"/>
                    <a:pt x="20110" y="9641"/>
                    <a:pt x="17947" y="9124"/>
                  </a:cubicBezTo>
                  <a:cubicBezTo>
                    <a:pt x="17638" y="9048"/>
                    <a:pt x="17333" y="9015"/>
                    <a:pt x="17032" y="9015"/>
                  </a:cubicBezTo>
                  <a:cubicBezTo>
                    <a:pt x="16340" y="9015"/>
                    <a:pt x="15666" y="9188"/>
                    <a:pt x="15001" y="9406"/>
                  </a:cubicBezTo>
                  <a:cubicBezTo>
                    <a:pt x="14750" y="9485"/>
                    <a:pt x="14499" y="9547"/>
                    <a:pt x="14138" y="9657"/>
                  </a:cubicBezTo>
                  <a:cubicBezTo>
                    <a:pt x="14577" y="7949"/>
                    <a:pt x="14483" y="6381"/>
                    <a:pt x="13997" y="4829"/>
                  </a:cubicBezTo>
                  <a:cubicBezTo>
                    <a:pt x="13590" y="3575"/>
                    <a:pt x="13026" y="2494"/>
                    <a:pt x="11897" y="1710"/>
                  </a:cubicBezTo>
                  <a:cubicBezTo>
                    <a:pt x="10580" y="801"/>
                    <a:pt x="9138" y="252"/>
                    <a:pt x="7555" y="64"/>
                  </a:cubicBezTo>
                  <a:cubicBezTo>
                    <a:pt x="7195" y="22"/>
                    <a:pt x="6840" y="0"/>
                    <a:pt x="6492" y="0"/>
                  </a:cubicBezTo>
                  <a:close/>
                </a:path>
              </a:pathLst>
            </a:cu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5"/>
            <p:cNvSpPr/>
            <p:nvPr/>
          </p:nvSpPr>
          <p:spPr>
            <a:xfrm>
              <a:off x="1624644" y="1936114"/>
              <a:ext cx="335750" cy="993760"/>
            </a:xfrm>
            <a:custGeom>
              <a:avLst/>
              <a:gdLst/>
              <a:ahLst/>
              <a:cxnLst/>
              <a:rect l="l" t="t" r="r" b="b"/>
              <a:pathLst>
                <a:path w="15158" h="44865" extrusionOk="0">
                  <a:moveTo>
                    <a:pt x="8651" y="0"/>
                  </a:moveTo>
                  <a:cubicBezTo>
                    <a:pt x="8631" y="0"/>
                    <a:pt x="8611" y="1"/>
                    <a:pt x="8590" y="3"/>
                  </a:cubicBezTo>
                  <a:cubicBezTo>
                    <a:pt x="8230" y="35"/>
                    <a:pt x="7885" y="427"/>
                    <a:pt x="7556" y="693"/>
                  </a:cubicBezTo>
                  <a:cubicBezTo>
                    <a:pt x="7446" y="787"/>
                    <a:pt x="7368" y="944"/>
                    <a:pt x="7336" y="1101"/>
                  </a:cubicBezTo>
                  <a:cubicBezTo>
                    <a:pt x="7117" y="2229"/>
                    <a:pt x="6866" y="3358"/>
                    <a:pt x="6694" y="4502"/>
                  </a:cubicBezTo>
                  <a:cubicBezTo>
                    <a:pt x="6396" y="6477"/>
                    <a:pt x="6145" y="8452"/>
                    <a:pt x="5863" y="10442"/>
                  </a:cubicBezTo>
                  <a:cubicBezTo>
                    <a:pt x="5832" y="10693"/>
                    <a:pt x="5706" y="10944"/>
                    <a:pt x="5581" y="11320"/>
                  </a:cubicBezTo>
                  <a:cubicBezTo>
                    <a:pt x="4923" y="10568"/>
                    <a:pt x="4343" y="9909"/>
                    <a:pt x="3763" y="9267"/>
                  </a:cubicBezTo>
                  <a:cubicBezTo>
                    <a:pt x="3418" y="8906"/>
                    <a:pt x="3057" y="8546"/>
                    <a:pt x="2665" y="8232"/>
                  </a:cubicBezTo>
                  <a:cubicBezTo>
                    <a:pt x="2529" y="8119"/>
                    <a:pt x="2371" y="8064"/>
                    <a:pt x="2210" y="8064"/>
                  </a:cubicBezTo>
                  <a:cubicBezTo>
                    <a:pt x="2038" y="8064"/>
                    <a:pt x="1863" y="8127"/>
                    <a:pt x="1709" y="8248"/>
                  </a:cubicBezTo>
                  <a:cubicBezTo>
                    <a:pt x="1412" y="8499"/>
                    <a:pt x="1553" y="8781"/>
                    <a:pt x="1694" y="9094"/>
                  </a:cubicBezTo>
                  <a:cubicBezTo>
                    <a:pt x="2603" y="10975"/>
                    <a:pt x="3481" y="12872"/>
                    <a:pt x="4390" y="14769"/>
                  </a:cubicBezTo>
                  <a:cubicBezTo>
                    <a:pt x="4719" y="15490"/>
                    <a:pt x="4876" y="16211"/>
                    <a:pt x="4766" y="17026"/>
                  </a:cubicBezTo>
                  <a:cubicBezTo>
                    <a:pt x="4578" y="18452"/>
                    <a:pt x="4499" y="19894"/>
                    <a:pt x="4358" y="21320"/>
                  </a:cubicBezTo>
                  <a:cubicBezTo>
                    <a:pt x="4311" y="21932"/>
                    <a:pt x="4249" y="22527"/>
                    <a:pt x="4170" y="23280"/>
                  </a:cubicBezTo>
                  <a:cubicBezTo>
                    <a:pt x="3528" y="22559"/>
                    <a:pt x="3057" y="21947"/>
                    <a:pt x="2493" y="21414"/>
                  </a:cubicBezTo>
                  <a:cubicBezTo>
                    <a:pt x="2070" y="21023"/>
                    <a:pt x="1568" y="20678"/>
                    <a:pt x="1067" y="20396"/>
                  </a:cubicBezTo>
                  <a:cubicBezTo>
                    <a:pt x="998" y="20355"/>
                    <a:pt x="903" y="20338"/>
                    <a:pt x="801" y="20338"/>
                  </a:cubicBezTo>
                  <a:cubicBezTo>
                    <a:pt x="626" y="20338"/>
                    <a:pt x="428" y="20389"/>
                    <a:pt x="299" y="20458"/>
                  </a:cubicBezTo>
                  <a:cubicBezTo>
                    <a:pt x="1" y="20631"/>
                    <a:pt x="111" y="20944"/>
                    <a:pt x="236" y="21211"/>
                  </a:cubicBezTo>
                  <a:cubicBezTo>
                    <a:pt x="518" y="21806"/>
                    <a:pt x="785" y="22402"/>
                    <a:pt x="1082" y="22982"/>
                  </a:cubicBezTo>
                  <a:cubicBezTo>
                    <a:pt x="1929" y="24596"/>
                    <a:pt x="2775" y="26195"/>
                    <a:pt x="3637" y="27794"/>
                  </a:cubicBezTo>
                  <a:cubicBezTo>
                    <a:pt x="3888" y="28248"/>
                    <a:pt x="3951" y="28719"/>
                    <a:pt x="3888" y="29236"/>
                  </a:cubicBezTo>
                  <a:cubicBezTo>
                    <a:pt x="3731" y="30600"/>
                    <a:pt x="3575" y="31963"/>
                    <a:pt x="3528" y="33327"/>
                  </a:cubicBezTo>
                  <a:cubicBezTo>
                    <a:pt x="3402" y="36258"/>
                    <a:pt x="3339" y="39205"/>
                    <a:pt x="3245" y="42136"/>
                  </a:cubicBezTo>
                  <a:cubicBezTo>
                    <a:pt x="3230" y="42967"/>
                    <a:pt x="3151" y="43813"/>
                    <a:pt x="3089" y="44738"/>
                  </a:cubicBezTo>
                  <a:cubicBezTo>
                    <a:pt x="3567" y="44781"/>
                    <a:pt x="4005" y="44865"/>
                    <a:pt x="4427" y="44865"/>
                  </a:cubicBezTo>
                  <a:cubicBezTo>
                    <a:pt x="4462" y="44865"/>
                    <a:pt x="4496" y="44864"/>
                    <a:pt x="4531" y="44863"/>
                  </a:cubicBezTo>
                  <a:cubicBezTo>
                    <a:pt x="5597" y="44848"/>
                    <a:pt x="6662" y="44785"/>
                    <a:pt x="7713" y="44738"/>
                  </a:cubicBezTo>
                  <a:cubicBezTo>
                    <a:pt x="7767" y="44736"/>
                    <a:pt x="7822" y="44735"/>
                    <a:pt x="7877" y="44735"/>
                  </a:cubicBezTo>
                  <a:cubicBezTo>
                    <a:pt x="8159" y="44735"/>
                    <a:pt x="8442" y="44756"/>
                    <a:pt x="8724" y="44756"/>
                  </a:cubicBezTo>
                  <a:cubicBezTo>
                    <a:pt x="8857" y="44756"/>
                    <a:pt x="8990" y="44751"/>
                    <a:pt x="9123" y="44738"/>
                  </a:cubicBezTo>
                  <a:cubicBezTo>
                    <a:pt x="9954" y="44644"/>
                    <a:pt x="10785" y="44456"/>
                    <a:pt x="11631" y="44393"/>
                  </a:cubicBezTo>
                  <a:cubicBezTo>
                    <a:pt x="12101" y="44362"/>
                    <a:pt x="12462" y="44221"/>
                    <a:pt x="12807" y="43876"/>
                  </a:cubicBezTo>
                  <a:cubicBezTo>
                    <a:pt x="12775" y="43437"/>
                    <a:pt x="12760" y="43061"/>
                    <a:pt x="12728" y="42700"/>
                  </a:cubicBezTo>
                  <a:cubicBezTo>
                    <a:pt x="12603" y="41133"/>
                    <a:pt x="12415" y="39581"/>
                    <a:pt x="12352" y="38029"/>
                  </a:cubicBezTo>
                  <a:cubicBezTo>
                    <a:pt x="12274" y="36054"/>
                    <a:pt x="12321" y="34079"/>
                    <a:pt x="12227" y="32120"/>
                  </a:cubicBezTo>
                  <a:cubicBezTo>
                    <a:pt x="12164" y="30725"/>
                    <a:pt x="12070" y="29314"/>
                    <a:pt x="11851" y="27935"/>
                  </a:cubicBezTo>
                  <a:cubicBezTo>
                    <a:pt x="11678" y="26806"/>
                    <a:pt x="11945" y="25772"/>
                    <a:pt x="12242" y="24737"/>
                  </a:cubicBezTo>
                  <a:cubicBezTo>
                    <a:pt x="12728" y="23123"/>
                    <a:pt x="13308" y="21540"/>
                    <a:pt x="13873" y="19957"/>
                  </a:cubicBezTo>
                  <a:cubicBezTo>
                    <a:pt x="14155" y="19126"/>
                    <a:pt x="14515" y="18327"/>
                    <a:pt x="14813" y="17496"/>
                  </a:cubicBezTo>
                  <a:cubicBezTo>
                    <a:pt x="15001" y="16979"/>
                    <a:pt x="15158" y="16414"/>
                    <a:pt x="14484" y="15897"/>
                  </a:cubicBezTo>
                  <a:cubicBezTo>
                    <a:pt x="13089" y="16461"/>
                    <a:pt x="12321" y="17778"/>
                    <a:pt x="11271" y="18938"/>
                  </a:cubicBezTo>
                  <a:cubicBezTo>
                    <a:pt x="11239" y="18687"/>
                    <a:pt x="11208" y="18577"/>
                    <a:pt x="11208" y="18468"/>
                  </a:cubicBezTo>
                  <a:cubicBezTo>
                    <a:pt x="11004" y="16164"/>
                    <a:pt x="10816" y="13859"/>
                    <a:pt x="10628" y="11555"/>
                  </a:cubicBezTo>
                  <a:cubicBezTo>
                    <a:pt x="10409" y="8875"/>
                    <a:pt x="10189" y="6195"/>
                    <a:pt x="9938" y="3514"/>
                  </a:cubicBezTo>
                  <a:cubicBezTo>
                    <a:pt x="9844" y="2621"/>
                    <a:pt x="9656" y="1728"/>
                    <a:pt x="9452" y="865"/>
                  </a:cubicBezTo>
                  <a:cubicBezTo>
                    <a:pt x="9348" y="447"/>
                    <a:pt x="9058" y="0"/>
                    <a:pt x="8651" y="0"/>
                  </a:cubicBezTo>
                  <a:close/>
                </a:path>
              </a:pathLst>
            </a:custGeom>
            <a:solidFill>
              <a:srgbClr val="9973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5"/>
            <p:cNvSpPr/>
            <p:nvPr/>
          </p:nvSpPr>
          <p:spPr>
            <a:xfrm>
              <a:off x="1728817" y="1975232"/>
              <a:ext cx="76750" cy="911738"/>
            </a:xfrm>
            <a:custGeom>
              <a:avLst/>
              <a:gdLst/>
              <a:ahLst/>
              <a:cxnLst/>
              <a:rect l="l" t="t" r="r" b="b"/>
              <a:pathLst>
                <a:path w="3465" h="41162" extrusionOk="0">
                  <a:moveTo>
                    <a:pt x="3300" y="1"/>
                  </a:moveTo>
                  <a:cubicBezTo>
                    <a:pt x="3217" y="1"/>
                    <a:pt x="3135" y="56"/>
                    <a:pt x="3135" y="165"/>
                  </a:cubicBezTo>
                  <a:cubicBezTo>
                    <a:pt x="3088" y="3676"/>
                    <a:pt x="2351" y="7140"/>
                    <a:pt x="2273" y="10667"/>
                  </a:cubicBezTo>
                  <a:cubicBezTo>
                    <a:pt x="2179" y="14147"/>
                    <a:pt x="2320" y="17642"/>
                    <a:pt x="1975" y="21106"/>
                  </a:cubicBezTo>
                  <a:cubicBezTo>
                    <a:pt x="1662" y="24429"/>
                    <a:pt x="658" y="27658"/>
                    <a:pt x="392" y="30997"/>
                  </a:cubicBezTo>
                  <a:cubicBezTo>
                    <a:pt x="126" y="34288"/>
                    <a:pt x="0" y="37705"/>
                    <a:pt x="173" y="40997"/>
                  </a:cubicBezTo>
                  <a:cubicBezTo>
                    <a:pt x="180" y="41107"/>
                    <a:pt x="267" y="41161"/>
                    <a:pt x="349" y="41161"/>
                  </a:cubicBezTo>
                  <a:cubicBezTo>
                    <a:pt x="431" y="41161"/>
                    <a:pt x="510" y="41107"/>
                    <a:pt x="502" y="40997"/>
                  </a:cubicBezTo>
                  <a:cubicBezTo>
                    <a:pt x="329" y="37690"/>
                    <a:pt x="517" y="34320"/>
                    <a:pt x="721" y="30997"/>
                  </a:cubicBezTo>
                  <a:cubicBezTo>
                    <a:pt x="909" y="27658"/>
                    <a:pt x="1928" y="24429"/>
                    <a:pt x="2304" y="21106"/>
                  </a:cubicBezTo>
                  <a:cubicBezTo>
                    <a:pt x="2696" y="17658"/>
                    <a:pt x="2524" y="14131"/>
                    <a:pt x="2602" y="10667"/>
                  </a:cubicBezTo>
                  <a:cubicBezTo>
                    <a:pt x="2665" y="7140"/>
                    <a:pt x="3417" y="3676"/>
                    <a:pt x="3464" y="165"/>
                  </a:cubicBezTo>
                  <a:cubicBezTo>
                    <a:pt x="3464" y="56"/>
                    <a:pt x="3382" y="1"/>
                    <a:pt x="3300" y="1"/>
                  </a:cubicBezTo>
                  <a:close/>
                </a:path>
              </a:pathLst>
            </a:custGeom>
            <a:solidFill>
              <a:srgbClr val="CC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5"/>
            <p:cNvSpPr/>
            <p:nvPr/>
          </p:nvSpPr>
          <p:spPr>
            <a:xfrm>
              <a:off x="1745474" y="2071675"/>
              <a:ext cx="99675" cy="700095"/>
            </a:xfrm>
            <a:custGeom>
              <a:avLst/>
              <a:gdLst/>
              <a:ahLst/>
              <a:cxnLst/>
              <a:rect l="l" t="t" r="r" b="b"/>
              <a:pathLst>
                <a:path w="4500" h="31607" extrusionOk="0">
                  <a:moveTo>
                    <a:pt x="3225" y="0"/>
                  </a:moveTo>
                  <a:cubicBezTo>
                    <a:pt x="3143" y="0"/>
                    <a:pt x="3065" y="51"/>
                    <a:pt x="3073" y="153"/>
                  </a:cubicBezTo>
                  <a:cubicBezTo>
                    <a:pt x="3402" y="3006"/>
                    <a:pt x="3073" y="5843"/>
                    <a:pt x="2932" y="8680"/>
                  </a:cubicBezTo>
                  <a:cubicBezTo>
                    <a:pt x="2791" y="11705"/>
                    <a:pt x="2759" y="14636"/>
                    <a:pt x="2273" y="17630"/>
                  </a:cubicBezTo>
                  <a:cubicBezTo>
                    <a:pt x="1693" y="21266"/>
                    <a:pt x="0" y="25295"/>
                    <a:pt x="565" y="29025"/>
                  </a:cubicBezTo>
                  <a:cubicBezTo>
                    <a:pt x="706" y="30013"/>
                    <a:pt x="1051" y="31204"/>
                    <a:pt x="2101" y="31564"/>
                  </a:cubicBezTo>
                  <a:cubicBezTo>
                    <a:pt x="2188" y="31593"/>
                    <a:pt x="2272" y="31607"/>
                    <a:pt x="2352" y="31607"/>
                  </a:cubicBezTo>
                  <a:cubicBezTo>
                    <a:pt x="2929" y="31607"/>
                    <a:pt x="3349" y="30933"/>
                    <a:pt x="3527" y="30452"/>
                  </a:cubicBezTo>
                  <a:cubicBezTo>
                    <a:pt x="4154" y="28774"/>
                    <a:pt x="4499" y="25216"/>
                    <a:pt x="2712" y="24056"/>
                  </a:cubicBezTo>
                  <a:cubicBezTo>
                    <a:pt x="2687" y="24036"/>
                    <a:pt x="2660" y="24027"/>
                    <a:pt x="2633" y="24027"/>
                  </a:cubicBezTo>
                  <a:cubicBezTo>
                    <a:pt x="2578" y="24027"/>
                    <a:pt x="2525" y="24066"/>
                    <a:pt x="2493" y="24119"/>
                  </a:cubicBezTo>
                  <a:cubicBezTo>
                    <a:pt x="1819" y="25013"/>
                    <a:pt x="1129" y="28273"/>
                    <a:pt x="2681" y="28712"/>
                  </a:cubicBezTo>
                  <a:cubicBezTo>
                    <a:pt x="2695" y="28715"/>
                    <a:pt x="2708" y="28716"/>
                    <a:pt x="2721" y="28716"/>
                  </a:cubicBezTo>
                  <a:cubicBezTo>
                    <a:pt x="2894" y="28716"/>
                    <a:pt x="2949" y="28442"/>
                    <a:pt x="2759" y="28398"/>
                  </a:cubicBezTo>
                  <a:cubicBezTo>
                    <a:pt x="1975" y="28179"/>
                    <a:pt x="2132" y="26909"/>
                    <a:pt x="2179" y="26298"/>
                  </a:cubicBezTo>
                  <a:cubicBezTo>
                    <a:pt x="2194" y="26047"/>
                    <a:pt x="2473" y="24476"/>
                    <a:pt x="2715" y="24476"/>
                  </a:cubicBezTo>
                  <a:cubicBezTo>
                    <a:pt x="2730" y="24476"/>
                    <a:pt x="2744" y="24482"/>
                    <a:pt x="2759" y="24495"/>
                  </a:cubicBezTo>
                  <a:cubicBezTo>
                    <a:pt x="3653" y="25232"/>
                    <a:pt x="3653" y="26956"/>
                    <a:pt x="3637" y="28006"/>
                  </a:cubicBezTo>
                  <a:cubicBezTo>
                    <a:pt x="3621" y="28884"/>
                    <a:pt x="3512" y="30875"/>
                    <a:pt x="2477" y="31251"/>
                  </a:cubicBezTo>
                  <a:cubicBezTo>
                    <a:pt x="2402" y="31277"/>
                    <a:pt x="2330" y="31290"/>
                    <a:pt x="2260" y="31290"/>
                  </a:cubicBezTo>
                  <a:cubicBezTo>
                    <a:pt x="1542" y="31290"/>
                    <a:pt x="1101" y="29997"/>
                    <a:pt x="972" y="29511"/>
                  </a:cubicBezTo>
                  <a:cubicBezTo>
                    <a:pt x="753" y="28633"/>
                    <a:pt x="800" y="27677"/>
                    <a:pt x="863" y="26784"/>
                  </a:cubicBezTo>
                  <a:cubicBezTo>
                    <a:pt x="957" y="25310"/>
                    <a:pt x="1254" y="23837"/>
                    <a:pt x="1662" y="22411"/>
                  </a:cubicBezTo>
                  <a:cubicBezTo>
                    <a:pt x="2289" y="20138"/>
                    <a:pt x="2634" y="17724"/>
                    <a:pt x="2916" y="15388"/>
                  </a:cubicBezTo>
                  <a:cubicBezTo>
                    <a:pt x="3214" y="12990"/>
                    <a:pt x="3167" y="10592"/>
                    <a:pt x="3292" y="8178"/>
                  </a:cubicBezTo>
                  <a:cubicBezTo>
                    <a:pt x="3417" y="5498"/>
                    <a:pt x="3715" y="2849"/>
                    <a:pt x="3402" y="153"/>
                  </a:cubicBezTo>
                  <a:cubicBezTo>
                    <a:pt x="3394" y="51"/>
                    <a:pt x="3308" y="0"/>
                    <a:pt x="3225" y="0"/>
                  </a:cubicBezTo>
                  <a:close/>
                </a:path>
              </a:pathLst>
            </a:custGeom>
            <a:solidFill>
              <a:srgbClr val="CC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5"/>
            <p:cNvSpPr/>
            <p:nvPr/>
          </p:nvSpPr>
          <p:spPr>
            <a:xfrm>
              <a:off x="1813875" y="2233815"/>
              <a:ext cx="47933" cy="658807"/>
            </a:xfrm>
            <a:custGeom>
              <a:avLst/>
              <a:gdLst/>
              <a:ahLst/>
              <a:cxnLst/>
              <a:rect l="l" t="t" r="r" b="b"/>
              <a:pathLst>
                <a:path w="2164" h="29743" extrusionOk="0">
                  <a:moveTo>
                    <a:pt x="1094" y="0"/>
                  </a:moveTo>
                  <a:cubicBezTo>
                    <a:pt x="1011" y="0"/>
                    <a:pt x="933" y="51"/>
                    <a:pt x="941" y="153"/>
                  </a:cubicBezTo>
                  <a:cubicBezTo>
                    <a:pt x="1270" y="2708"/>
                    <a:pt x="1411" y="5278"/>
                    <a:pt x="1270" y="7849"/>
                  </a:cubicBezTo>
                  <a:cubicBezTo>
                    <a:pt x="1113" y="10420"/>
                    <a:pt x="0" y="12896"/>
                    <a:pt x="110" y="15451"/>
                  </a:cubicBezTo>
                  <a:cubicBezTo>
                    <a:pt x="157" y="16439"/>
                    <a:pt x="690" y="17395"/>
                    <a:pt x="1035" y="18304"/>
                  </a:cubicBezTo>
                  <a:cubicBezTo>
                    <a:pt x="1474" y="19417"/>
                    <a:pt x="1693" y="20545"/>
                    <a:pt x="1646" y="21752"/>
                  </a:cubicBezTo>
                  <a:cubicBezTo>
                    <a:pt x="1599" y="22990"/>
                    <a:pt x="1239" y="24182"/>
                    <a:pt x="1223" y="25420"/>
                  </a:cubicBezTo>
                  <a:cubicBezTo>
                    <a:pt x="1207" y="26815"/>
                    <a:pt x="1442" y="28210"/>
                    <a:pt x="1552" y="29589"/>
                  </a:cubicBezTo>
                  <a:cubicBezTo>
                    <a:pt x="1560" y="29691"/>
                    <a:pt x="1646" y="29742"/>
                    <a:pt x="1728" y="29742"/>
                  </a:cubicBezTo>
                  <a:cubicBezTo>
                    <a:pt x="1811" y="29742"/>
                    <a:pt x="1889" y="29691"/>
                    <a:pt x="1881" y="29589"/>
                  </a:cubicBezTo>
                  <a:cubicBezTo>
                    <a:pt x="1787" y="28351"/>
                    <a:pt x="1615" y="27113"/>
                    <a:pt x="1552" y="25875"/>
                  </a:cubicBezTo>
                  <a:cubicBezTo>
                    <a:pt x="1489" y="24480"/>
                    <a:pt x="1850" y="23132"/>
                    <a:pt x="1975" y="21752"/>
                  </a:cubicBezTo>
                  <a:cubicBezTo>
                    <a:pt x="2163" y="19589"/>
                    <a:pt x="988" y="17849"/>
                    <a:pt x="486" y="15827"/>
                  </a:cubicBezTo>
                  <a:cubicBezTo>
                    <a:pt x="141" y="14417"/>
                    <a:pt x="737" y="12802"/>
                    <a:pt x="1082" y="11438"/>
                  </a:cubicBezTo>
                  <a:cubicBezTo>
                    <a:pt x="1364" y="10263"/>
                    <a:pt x="1505" y="9056"/>
                    <a:pt x="1583" y="7849"/>
                  </a:cubicBezTo>
                  <a:cubicBezTo>
                    <a:pt x="1787" y="5294"/>
                    <a:pt x="1583" y="2692"/>
                    <a:pt x="1270" y="153"/>
                  </a:cubicBezTo>
                  <a:cubicBezTo>
                    <a:pt x="1262" y="51"/>
                    <a:pt x="1176" y="0"/>
                    <a:pt x="1094" y="0"/>
                  </a:cubicBezTo>
                  <a:close/>
                </a:path>
              </a:pathLst>
            </a:custGeom>
            <a:solidFill>
              <a:srgbClr val="CC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55"/>
            <p:cNvSpPr/>
            <p:nvPr/>
          </p:nvSpPr>
          <p:spPr>
            <a:xfrm>
              <a:off x="1685425" y="2154694"/>
              <a:ext cx="70481" cy="363902"/>
            </a:xfrm>
            <a:custGeom>
              <a:avLst/>
              <a:gdLst/>
              <a:ahLst/>
              <a:cxnLst/>
              <a:rect l="l" t="t" r="r" b="b"/>
              <a:pathLst>
                <a:path w="3182" h="16429" extrusionOk="0">
                  <a:moveTo>
                    <a:pt x="197" y="1"/>
                  </a:moveTo>
                  <a:cubicBezTo>
                    <a:pt x="97" y="1"/>
                    <a:pt x="0" y="77"/>
                    <a:pt x="47" y="198"/>
                  </a:cubicBezTo>
                  <a:cubicBezTo>
                    <a:pt x="470" y="1342"/>
                    <a:pt x="1269" y="2220"/>
                    <a:pt x="1943" y="3208"/>
                  </a:cubicBezTo>
                  <a:cubicBezTo>
                    <a:pt x="2868" y="4571"/>
                    <a:pt x="2806" y="6343"/>
                    <a:pt x="2837" y="7926"/>
                  </a:cubicBezTo>
                  <a:cubicBezTo>
                    <a:pt x="2884" y="10716"/>
                    <a:pt x="2085" y="13474"/>
                    <a:pt x="2037" y="16264"/>
                  </a:cubicBezTo>
                  <a:cubicBezTo>
                    <a:pt x="2037" y="16374"/>
                    <a:pt x="2120" y="16429"/>
                    <a:pt x="2202" y="16429"/>
                  </a:cubicBezTo>
                  <a:cubicBezTo>
                    <a:pt x="2284" y="16429"/>
                    <a:pt x="2367" y="16374"/>
                    <a:pt x="2367" y="16264"/>
                  </a:cubicBezTo>
                  <a:cubicBezTo>
                    <a:pt x="2414" y="13459"/>
                    <a:pt x="3119" y="10716"/>
                    <a:pt x="3166" y="7926"/>
                  </a:cubicBezTo>
                  <a:cubicBezTo>
                    <a:pt x="3182" y="6531"/>
                    <a:pt x="3103" y="5089"/>
                    <a:pt x="2633" y="3772"/>
                  </a:cubicBezTo>
                  <a:cubicBezTo>
                    <a:pt x="2132" y="2424"/>
                    <a:pt x="878" y="1484"/>
                    <a:pt x="360" y="120"/>
                  </a:cubicBezTo>
                  <a:cubicBezTo>
                    <a:pt x="335" y="37"/>
                    <a:pt x="265" y="1"/>
                    <a:pt x="197" y="1"/>
                  </a:cubicBezTo>
                  <a:close/>
                </a:path>
              </a:pathLst>
            </a:custGeom>
            <a:solidFill>
              <a:srgbClr val="CC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5"/>
            <p:cNvSpPr/>
            <p:nvPr/>
          </p:nvSpPr>
          <p:spPr>
            <a:xfrm>
              <a:off x="1837487" y="2328286"/>
              <a:ext cx="99985" cy="319558"/>
            </a:xfrm>
            <a:custGeom>
              <a:avLst/>
              <a:gdLst/>
              <a:ahLst/>
              <a:cxnLst/>
              <a:rect l="l" t="t" r="r" b="b"/>
              <a:pathLst>
                <a:path w="4514" h="14427" extrusionOk="0">
                  <a:moveTo>
                    <a:pt x="4317" y="1"/>
                  </a:moveTo>
                  <a:cubicBezTo>
                    <a:pt x="4249" y="1"/>
                    <a:pt x="4179" y="37"/>
                    <a:pt x="4154" y="120"/>
                  </a:cubicBezTo>
                  <a:cubicBezTo>
                    <a:pt x="3684" y="1468"/>
                    <a:pt x="2477" y="2361"/>
                    <a:pt x="1740" y="3553"/>
                  </a:cubicBezTo>
                  <a:cubicBezTo>
                    <a:pt x="1082" y="4587"/>
                    <a:pt x="1035" y="5982"/>
                    <a:pt x="894" y="7158"/>
                  </a:cubicBezTo>
                  <a:cubicBezTo>
                    <a:pt x="580" y="9744"/>
                    <a:pt x="0" y="11938"/>
                    <a:pt x="1301" y="14352"/>
                  </a:cubicBezTo>
                  <a:cubicBezTo>
                    <a:pt x="1330" y="14405"/>
                    <a:pt x="1376" y="14427"/>
                    <a:pt x="1423" y="14427"/>
                  </a:cubicBezTo>
                  <a:cubicBezTo>
                    <a:pt x="1532" y="14427"/>
                    <a:pt x="1649" y="14311"/>
                    <a:pt x="1583" y="14180"/>
                  </a:cubicBezTo>
                  <a:cubicBezTo>
                    <a:pt x="267" y="11735"/>
                    <a:pt x="956" y="9368"/>
                    <a:pt x="1270" y="6750"/>
                  </a:cubicBezTo>
                  <a:cubicBezTo>
                    <a:pt x="1474" y="5089"/>
                    <a:pt x="1818" y="3803"/>
                    <a:pt x="2947" y="2503"/>
                  </a:cubicBezTo>
                  <a:cubicBezTo>
                    <a:pt x="3558" y="1782"/>
                    <a:pt x="4154" y="1108"/>
                    <a:pt x="4467" y="198"/>
                  </a:cubicBezTo>
                  <a:cubicBezTo>
                    <a:pt x="4514" y="78"/>
                    <a:pt x="4417" y="1"/>
                    <a:pt x="4317" y="1"/>
                  </a:cubicBezTo>
                  <a:close/>
                </a:path>
              </a:pathLst>
            </a:custGeom>
            <a:solidFill>
              <a:srgbClr val="CC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5"/>
            <p:cNvSpPr/>
            <p:nvPr/>
          </p:nvSpPr>
          <p:spPr>
            <a:xfrm>
              <a:off x="1650117" y="2411040"/>
              <a:ext cx="94337" cy="497112"/>
            </a:xfrm>
            <a:custGeom>
              <a:avLst/>
              <a:gdLst/>
              <a:ahLst/>
              <a:cxnLst/>
              <a:rect l="l" t="t" r="r" b="b"/>
              <a:pathLst>
                <a:path w="4259" h="22443" extrusionOk="0">
                  <a:moveTo>
                    <a:pt x="232" y="0"/>
                  </a:moveTo>
                  <a:cubicBezTo>
                    <a:pt x="111" y="0"/>
                    <a:pt x="0" y="167"/>
                    <a:pt x="120" y="287"/>
                  </a:cubicBezTo>
                  <a:cubicBezTo>
                    <a:pt x="1139" y="1321"/>
                    <a:pt x="2425" y="2168"/>
                    <a:pt x="3193" y="3437"/>
                  </a:cubicBezTo>
                  <a:cubicBezTo>
                    <a:pt x="3741" y="4331"/>
                    <a:pt x="3631" y="5381"/>
                    <a:pt x="3584" y="6384"/>
                  </a:cubicBezTo>
                  <a:cubicBezTo>
                    <a:pt x="3537" y="7513"/>
                    <a:pt x="3459" y="8657"/>
                    <a:pt x="3381" y="9801"/>
                  </a:cubicBezTo>
                  <a:cubicBezTo>
                    <a:pt x="3052" y="13955"/>
                    <a:pt x="2769" y="18109"/>
                    <a:pt x="2769" y="22278"/>
                  </a:cubicBezTo>
                  <a:cubicBezTo>
                    <a:pt x="2769" y="22388"/>
                    <a:pt x="2852" y="22443"/>
                    <a:pt x="2934" y="22443"/>
                  </a:cubicBezTo>
                  <a:cubicBezTo>
                    <a:pt x="3016" y="22443"/>
                    <a:pt x="3099" y="22388"/>
                    <a:pt x="3099" y="22278"/>
                  </a:cubicBezTo>
                  <a:cubicBezTo>
                    <a:pt x="3099" y="17607"/>
                    <a:pt x="3506" y="12983"/>
                    <a:pt x="3804" y="8328"/>
                  </a:cubicBezTo>
                  <a:cubicBezTo>
                    <a:pt x="3914" y="6651"/>
                    <a:pt x="4258" y="4832"/>
                    <a:pt x="3475" y="3265"/>
                  </a:cubicBezTo>
                  <a:cubicBezTo>
                    <a:pt x="2816" y="1948"/>
                    <a:pt x="1359" y="1071"/>
                    <a:pt x="340" y="52"/>
                  </a:cubicBezTo>
                  <a:cubicBezTo>
                    <a:pt x="307" y="15"/>
                    <a:pt x="269" y="0"/>
                    <a:pt x="232" y="0"/>
                  </a:cubicBezTo>
                  <a:close/>
                </a:path>
              </a:pathLst>
            </a:custGeom>
            <a:solidFill>
              <a:srgbClr val="CC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5"/>
            <p:cNvSpPr/>
            <p:nvPr/>
          </p:nvSpPr>
          <p:spPr>
            <a:xfrm>
              <a:off x="1853457" y="2644682"/>
              <a:ext cx="49306" cy="249963"/>
            </a:xfrm>
            <a:custGeom>
              <a:avLst/>
              <a:gdLst/>
              <a:ahLst/>
              <a:cxnLst/>
              <a:rect l="l" t="t" r="r" b="b"/>
              <a:pathLst>
                <a:path w="2226" h="11285" extrusionOk="0">
                  <a:moveTo>
                    <a:pt x="803" y="1"/>
                  </a:moveTo>
                  <a:cubicBezTo>
                    <a:pt x="704" y="1"/>
                    <a:pt x="605" y="80"/>
                    <a:pt x="643" y="194"/>
                  </a:cubicBezTo>
                  <a:cubicBezTo>
                    <a:pt x="1912" y="3799"/>
                    <a:pt x="0" y="7529"/>
                    <a:pt x="1082" y="11166"/>
                  </a:cubicBezTo>
                  <a:cubicBezTo>
                    <a:pt x="1107" y="11249"/>
                    <a:pt x="1174" y="11285"/>
                    <a:pt x="1241" y="11285"/>
                  </a:cubicBezTo>
                  <a:cubicBezTo>
                    <a:pt x="1337" y="11285"/>
                    <a:pt x="1432" y="11208"/>
                    <a:pt x="1395" y="11087"/>
                  </a:cubicBezTo>
                  <a:cubicBezTo>
                    <a:pt x="314" y="7451"/>
                    <a:pt x="2226" y="3720"/>
                    <a:pt x="956" y="115"/>
                  </a:cubicBezTo>
                  <a:cubicBezTo>
                    <a:pt x="932" y="35"/>
                    <a:pt x="867" y="1"/>
                    <a:pt x="803" y="1"/>
                  </a:cubicBezTo>
                  <a:close/>
                </a:path>
              </a:pathLst>
            </a:custGeom>
            <a:solidFill>
              <a:srgbClr val="CC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5"/>
            <p:cNvSpPr/>
            <p:nvPr/>
          </p:nvSpPr>
          <p:spPr>
            <a:xfrm>
              <a:off x="1792699" y="2742875"/>
              <a:ext cx="30213" cy="167277"/>
            </a:xfrm>
            <a:custGeom>
              <a:avLst/>
              <a:gdLst/>
              <a:ahLst/>
              <a:cxnLst/>
              <a:rect l="l" t="t" r="r" b="b"/>
              <a:pathLst>
                <a:path w="1364" h="7552" extrusionOk="0">
                  <a:moveTo>
                    <a:pt x="1205" y="1"/>
                  </a:moveTo>
                  <a:cubicBezTo>
                    <a:pt x="1125" y="1"/>
                    <a:pt x="1043" y="55"/>
                    <a:pt x="1035" y="165"/>
                  </a:cubicBezTo>
                  <a:cubicBezTo>
                    <a:pt x="972" y="1309"/>
                    <a:pt x="329" y="2281"/>
                    <a:pt x="204" y="3410"/>
                  </a:cubicBezTo>
                  <a:cubicBezTo>
                    <a:pt x="63" y="4758"/>
                    <a:pt x="0" y="6106"/>
                    <a:pt x="251" y="7438"/>
                  </a:cubicBezTo>
                  <a:cubicBezTo>
                    <a:pt x="269" y="7518"/>
                    <a:pt x="328" y="7552"/>
                    <a:pt x="390" y="7552"/>
                  </a:cubicBezTo>
                  <a:cubicBezTo>
                    <a:pt x="488" y="7552"/>
                    <a:pt x="593" y="7468"/>
                    <a:pt x="564" y="7344"/>
                  </a:cubicBezTo>
                  <a:cubicBezTo>
                    <a:pt x="298" y="5980"/>
                    <a:pt x="329" y="4444"/>
                    <a:pt x="612" y="3065"/>
                  </a:cubicBezTo>
                  <a:cubicBezTo>
                    <a:pt x="815" y="2077"/>
                    <a:pt x="1301" y="1200"/>
                    <a:pt x="1364" y="165"/>
                  </a:cubicBezTo>
                  <a:cubicBezTo>
                    <a:pt x="1364" y="55"/>
                    <a:pt x="1285" y="1"/>
                    <a:pt x="1205" y="1"/>
                  </a:cubicBezTo>
                  <a:close/>
                </a:path>
              </a:pathLst>
            </a:custGeom>
            <a:solidFill>
              <a:srgbClr val="CC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5"/>
            <p:cNvSpPr/>
            <p:nvPr/>
          </p:nvSpPr>
          <p:spPr>
            <a:xfrm>
              <a:off x="1821162" y="2795083"/>
              <a:ext cx="10787" cy="107272"/>
            </a:xfrm>
            <a:custGeom>
              <a:avLst/>
              <a:gdLst/>
              <a:ahLst/>
              <a:cxnLst/>
              <a:rect l="l" t="t" r="r" b="b"/>
              <a:pathLst>
                <a:path w="487" h="4843" extrusionOk="0">
                  <a:moveTo>
                    <a:pt x="151" y="1"/>
                  </a:moveTo>
                  <a:cubicBezTo>
                    <a:pt x="72" y="1"/>
                    <a:pt x="1" y="52"/>
                    <a:pt x="16" y="159"/>
                  </a:cubicBezTo>
                  <a:cubicBezTo>
                    <a:pt x="173" y="1664"/>
                    <a:pt x="95" y="3169"/>
                    <a:pt x="95" y="4689"/>
                  </a:cubicBezTo>
                  <a:cubicBezTo>
                    <a:pt x="95" y="4791"/>
                    <a:pt x="177" y="4842"/>
                    <a:pt x="259" y="4842"/>
                  </a:cubicBezTo>
                  <a:cubicBezTo>
                    <a:pt x="341" y="4842"/>
                    <a:pt x="424" y="4791"/>
                    <a:pt x="424" y="4689"/>
                  </a:cubicBezTo>
                  <a:cubicBezTo>
                    <a:pt x="424" y="3169"/>
                    <a:pt x="486" y="1664"/>
                    <a:pt x="330" y="159"/>
                  </a:cubicBezTo>
                  <a:cubicBezTo>
                    <a:pt x="322" y="56"/>
                    <a:pt x="232" y="1"/>
                    <a:pt x="151" y="1"/>
                  </a:cubicBezTo>
                  <a:close/>
                </a:path>
              </a:pathLst>
            </a:custGeom>
            <a:solidFill>
              <a:srgbClr val="CC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5"/>
            <p:cNvSpPr/>
            <p:nvPr/>
          </p:nvSpPr>
          <p:spPr>
            <a:xfrm>
              <a:off x="1757546" y="2719705"/>
              <a:ext cx="16413" cy="203824"/>
            </a:xfrm>
            <a:custGeom>
              <a:avLst/>
              <a:gdLst/>
              <a:ahLst/>
              <a:cxnLst/>
              <a:rect l="l" t="t" r="r" b="b"/>
              <a:pathLst>
                <a:path w="741" h="9202" extrusionOk="0">
                  <a:moveTo>
                    <a:pt x="205" y="0"/>
                  </a:moveTo>
                  <a:cubicBezTo>
                    <a:pt x="110" y="0"/>
                    <a:pt x="1" y="84"/>
                    <a:pt x="20" y="208"/>
                  </a:cubicBezTo>
                  <a:cubicBezTo>
                    <a:pt x="412" y="3139"/>
                    <a:pt x="365" y="6086"/>
                    <a:pt x="349" y="9048"/>
                  </a:cubicBezTo>
                  <a:cubicBezTo>
                    <a:pt x="349" y="9150"/>
                    <a:pt x="431" y="9201"/>
                    <a:pt x="514" y="9201"/>
                  </a:cubicBezTo>
                  <a:cubicBezTo>
                    <a:pt x="596" y="9201"/>
                    <a:pt x="678" y="9150"/>
                    <a:pt x="678" y="9048"/>
                  </a:cubicBezTo>
                  <a:cubicBezTo>
                    <a:pt x="694" y="6055"/>
                    <a:pt x="741" y="3076"/>
                    <a:pt x="333" y="114"/>
                  </a:cubicBezTo>
                  <a:cubicBezTo>
                    <a:pt x="321" y="34"/>
                    <a:pt x="266" y="0"/>
                    <a:pt x="205" y="0"/>
                  </a:cubicBezTo>
                  <a:close/>
                </a:path>
              </a:pathLst>
            </a:custGeom>
            <a:solidFill>
              <a:srgbClr val="CC9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5"/>
            <p:cNvSpPr/>
            <p:nvPr/>
          </p:nvSpPr>
          <p:spPr>
            <a:xfrm>
              <a:off x="1574319" y="1978887"/>
              <a:ext cx="68754" cy="59384"/>
            </a:xfrm>
            <a:custGeom>
              <a:avLst/>
              <a:gdLst/>
              <a:ahLst/>
              <a:cxnLst/>
              <a:rect l="l" t="t" r="r" b="b"/>
              <a:pathLst>
                <a:path w="3104" h="2681" extrusionOk="0">
                  <a:moveTo>
                    <a:pt x="1364" y="2681"/>
                  </a:moveTo>
                  <a:cubicBezTo>
                    <a:pt x="533" y="2681"/>
                    <a:pt x="47" y="2257"/>
                    <a:pt x="31" y="1489"/>
                  </a:cubicBezTo>
                  <a:cubicBezTo>
                    <a:pt x="0" y="659"/>
                    <a:pt x="627" y="0"/>
                    <a:pt x="1411" y="32"/>
                  </a:cubicBezTo>
                  <a:cubicBezTo>
                    <a:pt x="2524" y="79"/>
                    <a:pt x="3057" y="455"/>
                    <a:pt x="3072" y="1223"/>
                  </a:cubicBezTo>
                  <a:cubicBezTo>
                    <a:pt x="3104" y="1928"/>
                    <a:pt x="2210" y="2681"/>
                    <a:pt x="1364" y="26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5"/>
            <p:cNvSpPr/>
            <p:nvPr/>
          </p:nvSpPr>
          <p:spPr>
            <a:xfrm>
              <a:off x="1891999" y="2009786"/>
              <a:ext cx="55907" cy="53138"/>
            </a:xfrm>
            <a:custGeom>
              <a:avLst/>
              <a:gdLst/>
              <a:ahLst/>
              <a:cxnLst/>
              <a:rect l="l" t="t" r="r" b="b"/>
              <a:pathLst>
                <a:path w="2524" h="2399" extrusionOk="0">
                  <a:moveTo>
                    <a:pt x="31" y="1003"/>
                  </a:moveTo>
                  <a:cubicBezTo>
                    <a:pt x="47" y="392"/>
                    <a:pt x="549" y="0"/>
                    <a:pt x="1270" y="32"/>
                  </a:cubicBezTo>
                  <a:cubicBezTo>
                    <a:pt x="2022" y="79"/>
                    <a:pt x="2508" y="486"/>
                    <a:pt x="2524" y="1050"/>
                  </a:cubicBezTo>
                  <a:cubicBezTo>
                    <a:pt x="2524" y="1709"/>
                    <a:pt x="1850" y="2398"/>
                    <a:pt x="1238" y="2367"/>
                  </a:cubicBezTo>
                  <a:cubicBezTo>
                    <a:pt x="517" y="2320"/>
                    <a:pt x="0" y="1756"/>
                    <a:pt x="31" y="10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5"/>
            <p:cNvSpPr/>
            <p:nvPr/>
          </p:nvSpPr>
          <p:spPr>
            <a:xfrm>
              <a:off x="1552080" y="2506951"/>
              <a:ext cx="62862" cy="54888"/>
            </a:xfrm>
            <a:custGeom>
              <a:avLst/>
              <a:gdLst/>
              <a:ahLst/>
              <a:cxnLst/>
              <a:rect l="l" t="t" r="r" b="b"/>
              <a:pathLst>
                <a:path w="2838" h="2478" extrusionOk="0">
                  <a:moveTo>
                    <a:pt x="2524" y="126"/>
                  </a:moveTo>
                  <a:cubicBezTo>
                    <a:pt x="2634" y="455"/>
                    <a:pt x="2775" y="738"/>
                    <a:pt x="2807" y="1020"/>
                  </a:cubicBezTo>
                  <a:cubicBezTo>
                    <a:pt x="2838" y="1474"/>
                    <a:pt x="2681" y="1882"/>
                    <a:pt x="2242" y="2148"/>
                  </a:cubicBezTo>
                  <a:cubicBezTo>
                    <a:pt x="1662" y="2477"/>
                    <a:pt x="1051" y="2430"/>
                    <a:pt x="565" y="2070"/>
                  </a:cubicBezTo>
                  <a:cubicBezTo>
                    <a:pt x="283" y="1866"/>
                    <a:pt x="95" y="1396"/>
                    <a:pt x="64" y="1035"/>
                  </a:cubicBezTo>
                  <a:cubicBezTo>
                    <a:pt x="1" y="550"/>
                    <a:pt x="565" y="79"/>
                    <a:pt x="1208" y="32"/>
                  </a:cubicBezTo>
                  <a:cubicBezTo>
                    <a:pt x="1631" y="1"/>
                    <a:pt x="2070" y="79"/>
                    <a:pt x="2524" y="1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5"/>
            <p:cNvSpPr/>
            <p:nvPr/>
          </p:nvSpPr>
          <p:spPr>
            <a:xfrm>
              <a:off x="1975661" y="2137904"/>
              <a:ext cx="64944" cy="50701"/>
            </a:xfrm>
            <a:custGeom>
              <a:avLst/>
              <a:gdLst/>
              <a:ahLst/>
              <a:cxnLst/>
              <a:rect l="l" t="t" r="r" b="b"/>
              <a:pathLst>
                <a:path w="2932" h="2289" extrusionOk="0">
                  <a:moveTo>
                    <a:pt x="1474" y="2257"/>
                  </a:moveTo>
                  <a:cubicBezTo>
                    <a:pt x="722" y="2257"/>
                    <a:pt x="220" y="1881"/>
                    <a:pt x="95" y="1285"/>
                  </a:cubicBezTo>
                  <a:cubicBezTo>
                    <a:pt x="1" y="784"/>
                    <a:pt x="455" y="173"/>
                    <a:pt x="1160" y="63"/>
                  </a:cubicBezTo>
                  <a:cubicBezTo>
                    <a:pt x="1599" y="0"/>
                    <a:pt x="2195" y="31"/>
                    <a:pt x="2524" y="282"/>
                  </a:cubicBezTo>
                  <a:cubicBezTo>
                    <a:pt x="2932" y="564"/>
                    <a:pt x="2838" y="1160"/>
                    <a:pt x="2618" y="1615"/>
                  </a:cubicBezTo>
                  <a:cubicBezTo>
                    <a:pt x="2383" y="2116"/>
                    <a:pt x="1960" y="2289"/>
                    <a:pt x="1474" y="22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5"/>
            <p:cNvSpPr/>
            <p:nvPr/>
          </p:nvSpPr>
          <p:spPr>
            <a:xfrm>
              <a:off x="1461131" y="2460081"/>
              <a:ext cx="59384" cy="55574"/>
            </a:xfrm>
            <a:custGeom>
              <a:avLst/>
              <a:gdLst/>
              <a:ahLst/>
              <a:cxnLst/>
              <a:rect l="l" t="t" r="r" b="b"/>
              <a:pathLst>
                <a:path w="2681" h="2509" extrusionOk="0">
                  <a:moveTo>
                    <a:pt x="1333" y="2477"/>
                  </a:moveTo>
                  <a:cubicBezTo>
                    <a:pt x="659" y="2509"/>
                    <a:pt x="94" y="1929"/>
                    <a:pt x="47" y="1176"/>
                  </a:cubicBezTo>
                  <a:cubicBezTo>
                    <a:pt x="0" y="628"/>
                    <a:pt x="549" y="79"/>
                    <a:pt x="1191" y="48"/>
                  </a:cubicBezTo>
                  <a:cubicBezTo>
                    <a:pt x="1975" y="1"/>
                    <a:pt x="2649" y="612"/>
                    <a:pt x="2681" y="1365"/>
                  </a:cubicBezTo>
                  <a:cubicBezTo>
                    <a:pt x="2681" y="1897"/>
                    <a:pt x="2007" y="2446"/>
                    <a:pt x="1333" y="2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55"/>
            <p:cNvSpPr/>
            <p:nvPr/>
          </p:nvSpPr>
          <p:spPr>
            <a:xfrm>
              <a:off x="1949966" y="2462163"/>
              <a:ext cx="55929" cy="51765"/>
            </a:xfrm>
            <a:custGeom>
              <a:avLst/>
              <a:gdLst/>
              <a:ahLst/>
              <a:cxnLst/>
              <a:rect l="l" t="t" r="r" b="b"/>
              <a:pathLst>
                <a:path w="2525" h="2337" extrusionOk="0">
                  <a:moveTo>
                    <a:pt x="1098" y="2305"/>
                  </a:moveTo>
                  <a:cubicBezTo>
                    <a:pt x="471" y="2289"/>
                    <a:pt x="1" y="1819"/>
                    <a:pt x="16" y="1255"/>
                  </a:cubicBezTo>
                  <a:cubicBezTo>
                    <a:pt x="32" y="597"/>
                    <a:pt x="675" y="1"/>
                    <a:pt x="1349" y="17"/>
                  </a:cubicBezTo>
                  <a:cubicBezTo>
                    <a:pt x="2085" y="48"/>
                    <a:pt x="2524" y="471"/>
                    <a:pt x="2477" y="1114"/>
                  </a:cubicBezTo>
                  <a:cubicBezTo>
                    <a:pt x="2430" y="1788"/>
                    <a:pt x="1803" y="2336"/>
                    <a:pt x="1098" y="23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55"/>
            <p:cNvSpPr/>
            <p:nvPr/>
          </p:nvSpPr>
          <p:spPr>
            <a:xfrm>
              <a:off x="1554517" y="2202827"/>
              <a:ext cx="54179" cy="50015"/>
            </a:xfrm>
            <a:custGeom>
              <a:avLst/>
              <a:gdLst/>
              <a:ahLst/>
              <a:cxnLst/>
              <a:rect l="l" t="t" r="r" b="b"/>
              <a:pathLst>
                <a:path w="2446" h="2258" extrusionOk="0">
                  <a:moveTo>
                    <a:pt x="1192" y="2257"/>
                  </a:moveTo>
                  <a:cubicBezTo>
                    <a:pt x="408" y="2242"/>
                    <a:pt x="1" y="1881"/>
                    <a:pt x="16" y="1238"/>
                  </a:cubicBezTo>
                  <a:cubicBezTo>
                    <a:pt x="48" y="580"/>
                    <a:pt x="565" y="0"/>
                    <a:pt x="1082" y="16"/>
                  </a:cubicBezTo>
                  <a:cubicBezTo>
                    <a:pt x="1725" y="47"/>
                    <a:pt x="2446" y="721"/>
                    <a:pt x="2446" y="1285"/>
                  </a:cubicBezTo>
                  <a:cubicBezTo>
                    <a:pt x="2446" y="1850"/>
                    <a:pt x="1929" y="2257"/>
                    <a:pt x="1192" y="22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5"/>
            <p:cNvSpPr/>
            <p:nvPr/>
          </p:nvSpPr>
          <p:spPr>
            <a:xfrm>
              <a:off x="1434728" y="2192748"/>
              <a:ext cx="54888" cy="47246"/>
            </a:xfrm>
            <a:custGeom>
              <a:avLst/>
              <a:gdLst/>
              <a:ahLst/>
              <a:cxnLst/>
              <a:rect l="l" t="t" r="r" b="b"/>
              <a:pathLst>
                <a:path w="2478" h="2133" extrusionOk="0">
                  <a:moveTo>
                    <a:pt x="1098" y="2117"/>
                  </a:moveTo>
                  <a:cubicBezTo>
                    <a:pt x="456" y="2101"/>
                    <a:pt x="1" y="1631"/>
                    <a:pt x="32" y="1067"/>
                  </a:cubicBezTo>
                  <a:cubicBezTo>
                    <a:pt x="64" y="455"/>
                    <a:pt x="675" y="1"/>
                    <a:pt x="1412" y="32"/>
                  </a:cubicBezTo>
                  <a:cubicBezTo>
                    <a:pt x="2101" y="63"/>
                    <a:pt x="2478" y="440"/>
                    <a:pt x="2430" y="1082"/>
                  </a:cubicBezTo>
                  <a:cubicBezTo>
                    <a:pt x="2383" y="1740"/>
                    <a:pt x="1882" y="2132"/>
                    <a:pt x="1098" y="21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55"/>
            <p:cNvSpPr/>
            <p:nvPr/>
          </p:nvSpPr>
          <p:spPr>
            <a:xfrm>
              <a:off x="1808669" y="1812914"/>
              <a:ext cx="55574" cy="55574"/>
            </a:xfrm>
            <a:custGeom>
              <a:avLst/>
              <a:gdLst/>
              <a:ahLst/>
              <a:cxnLst/>
              <a:rect l="l" t="t" r="r" b="b"/>
              <a:pathLst>
                <a:path w="2509" h="2509" extrusionOk="0">
                  <a:moveTo>
                    <a:pt x="1097" y="2509"/>
                  </a:moveTo>
                  <a:cubicBezTo>
                    <a:pt x="423" y="2509"/>
                    <a:pt x="141" y="2086"/>
                    <a:pt x="79" y="1333"/>
                  </a:cubicBezTo>
                  <a:cubicBezTo>
                    <a:pt x="0" y="550"/>
                    <a:pt x="800" y="48"/>
                    <a:pt x="1333" y="32"/>
                  </a:cubicBezTo>
                  <a:cubicBezTo>
                    <a:pt x="1975" y="1"/>
                    <a:pt x="2508" y="612"/>
                    <a:pt x="2477" y="1286"/>
                  </a:cubicBezTo>
                  <a:cubicBezTo>
                    <a:pt x="2445" y="1945"/>
                    <a:pt x="1803" y="2509"/>
                    <a:pt x="1097" y="250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9" name="Google Shape;5169;p55"/>
          <p:cNvSpPr/>
          <p:nvPr/>
        </p:nvSpPr>
        <p:spPr>
          <a:xfrm>
            <a:off x="2703782" y="1768077"/>
            <a:ext cx="383283" cy="272653"/>
          </a:xfrm>
          <a:custGeom>
            <a:avLst/>
            <a:gdLst/>
            <a:ahLst/>
            <a:cxnLst/>
            <a:rect l="l" t="t" r="r" b="b"/>
            <a:pathLst>
              <a:path w="13685" h="9735" extrusionOk="0">
                <a:moveTo>
                  <a:pt x="1" y="7085"/>
                </a:moveTo>
                <a:cubicBezTo>
                  <a:pt x="487" y="5722"/>
                  <a:pt x="988" y="4295"/>
                  <a:pt x="1882" y="3151"/>
                </a:cubicBezTo>
                <a:cubicBezTo>
                  <a:pt x="3245" y="1380"/>
                  <a:pt x="4985" y="16"/>
                  <a:pt x="7384" y="1"/>
                </a:cubicBezTo>
                <a:cubicBezTo>
                  <a:pt x="8575" y="1"/>
                  <a:pt x="9782" y="32"/>
                  <a:pt x="10957" y="549"/>
                </a:cubicBezTo>
                <a:cubicBezTo>
                  <a:pt x="12572" y="1239"/>
                  <a:pt x="13246" y="2493"/>
                  <a:pt x="13465" y="4092"/>
                </a:cubicBezTo>
                <a:cubicBezTo>
                  <a:pt x="13685" y="5737"/>
                  <a:pt x="13120" y="7180"/>
                  <a:pt x="12101" y="8449"/>
                </a:cubicBezTo>
                <a:cubicBezTo>
                  <a:pt x="11553" y="9123"/>
                  <a:pt x="10722" y="9327"/>
                  <a:pt x="9954" y="9468"/>
                </a:cubicBezTo>
                <a:cubicBezTo>
                  <a:pt x="8340" y="9734"/>
                  <a:pt x="6772" y="9531"/>
                  <a:pt x="5362" y="8590"/>
                </a:cubicBezTo>
                <a:cubicBezTo>
                  <a:pt x="4264" y="7854"/>
                  <a:pt x="4029" y="6490"/>
                  <a:pt x="4860" y="5267"/>
                </a:cubicBezTo>
                <a:cubicBezTo>
                  <a:pt x="5377" y="4515"/>
                  <a:pt x="6051" y="3904"/>
                  <a:pt x="6960" y="3637"/>
                </a:cubicBezTo>
                <a:cubicBezTo>
                  <a:pt x="7744" y="3402"/>
                  <a:pt x="8637" y="3668"/>
                  <a:pt x="9029" y="4311"/>
                </a:cubicBezTo>
                <a:cubicBezTo>
                  <a:pt x="9374" y="4828"/>
                  <a:pt x="9280" y="5926"/>
                  <a:pt x="8841" y="6427"/>
                </a:cubicBezTo>
                <a:cubicBezTo>
                  <a:pt x="8449" y="6913"/>
                  <a:pt x="7462" y="7023"/>
                  <a:pt x="6960" y="6647"/>
                </a:cubicBezTo>
                <a:cubicBezTo>
                  <a:pt x="6631" y="6396"/>
                  <a:pt x="6678" y="6082"/>
                  <a:pt x="6851" y="5816"/>
                </a:cubicBezTo>
                <a:cubicBezTo>
                  <a:pt x="6976" y="5628"/>
                  <a:pt x="7242" y="5518"/>
                  <a:pt x="7415" y="5377"/>
                </a:cubicBezTo>
                <a:cubicBezTo>
                  <a:pt x="7007" y="4844"/>
                  <a:pt x="6788" y="4797"/>
                  <a:pt x="6490" y="5095"/>
                </a:cubicBezTo>
                <a:cubicBezTo>
                  <a:pt x="5722" y="5816"/>
                  <a:pt x="5957" y="7023"/>
                  <a:pt x="6929" y="7399"/>
                </a:cubicBezTo>
                <a:cubicBezTo>
                  <a:pt x="8120" y="7869"/>
                  <a:pt x="9500" y="7117"/>
                  <a:pt x="9782" y="5879"/>
                </a:cubicBezTo>
                <a:cubicBezTo>
                  <a:pt x="10032" y="4734"/>
                  <a:pt x="9735" y="3810"/>
                  <a:pt x="8951" y="3292"/>
                </a:cubicBezTo>
                <a:cubicBezTo>
                  <a:pt x="8058" y="2697"/>
                  <a:pt x="6741" y="2759"/>
                  <a:pt x="5785" y="3433"/>
                </a:cubicBezTo>
                <a:cubicBezTo>
                  <a:pt x="4797" y="4139"/>
                  <a:pt x="4076" y="5016"/>
                  <a:pt x="3904" y="6239"/>
                </a:cubicBezTo>
                <a:cubicBezTo>
                  <a:pt x="3841" y="6725"/>
                  <a:pt x="3904" y="7211"/>
                  <a:pt x="3904" y="7697"/>
                </a:cubicBezTo>
                <a:cubicBezTo>
                  <a:pt x="2666" y="7509"/>
                  <a:pt x="1396" y="7305"/>
                  <a:pt x="1" y="708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5"/>
          <p:cNvSpPr/>
          <p:nvPr/>
        </p:nvSpPr>
        <p:spPr>
          <a:xfrm>
            <a:off x="6298407" y="1964802"/>
            <a:ext cx="325783" cy="231818"/>
          </a:xfrm>
          <a:custGeom>
            <a:avLst/>
            <a:gdLst/>
            <a:ahLst/>
            <a:cxnLst/>
            <a:rect l="l" t="t" r="r" b="b"/>
            <a:pathLst>
              <a:path w="11632" h="8277" extrusionOk="0">
                <a:moveTo>
                  <a:pt x="11631" y="6003"/>
                </a:moveTo>
                <a:cubicBezTo>
                  <a:pt x="11208" y="4844"/>
                  <a:pt x="10785" y="3652"/>
                  <a:pt x="10032" y="2665"/>
                </a:cubicBezTo>
                <a:cubicBezTo>
                  <a:pt x="8873" y="1160"/>
                  <a:pt x="7399" y="0"/>
                  <a:pt x="5362" y="0"/>
                </a:cubicBezTo>
                <a:cubicBezTo>
                  <a:pt x="4343" y="0"/>
                  <a:pt x="3324" y="16"/>
                  <a:pt x="2321" y="455"/>
                </a:cubicBezTo>
                <a:cubicBezTo>
                  <a:pt x="941" y="1035"/>
                  <a:pt x="377" y="2116"/>
                  <a:pt x="189" y="3480"/>
                </a:cubicBezTo>
                <a:cubicBezTo>
                  <a:pt x="1" y="4875"/>
                  <a:pt x="471" y="6082"/>
                  <a:pt x="1349" y="7163"/>
                </a:cubicBezTo>
                <a:cubicBezTo>
                  <a:pt x="1803" y="7743"/>
                  <a:pt x="2509" y="7916"/>
                  <a:pt x="3167" y="8041"/>
                </a:cubicBezTo>
                <a:cubicBezTo>
                  <a:pt x="4546" y="8276"/>
                  <a:pt x="5879" y="8088"/>
                  <a:pt x="7070" y="7289"/>
                </a:cubicBezTo>
                <a:cubicBezTo>
                  <a:pt x="7995" y="6662"/>
                  <a:pt x="8199" y="5502"/>
                  <a:pt x="7493" y="4467"/>
                </a:cubicBezTo>
                <a:cubicBezTo>
                  <a:pt x="7054" y="3825"/>
                  <a:pt x="6490" y="3307"/>
                  <a:pt x="5706" y="3072"/>
                </a:cubicBezTo>
                <a:cubicBezTo>
                  <a:pt x="5048" y="2869"/>
                  <a:pt x="4296" y="3119"/>
                  <a:pt x="3951" y="3652"/>
                </a:cubicBezTo>
                <a:cubicBezTo>
                  <a:pt x="3669" y="4091"/>
                  <a:pt x="3747" y="5016"/>
                  <a:pt x="4108" y="5455"/>
                </a:cubicBezTo>
                <a:cubicBezTo>
                  <a:pt x="4437" y="5862"/>
                  <a:pt x="5283" y="5956"/>
                  <a:pt x="5722" y="5643"/>
                </a:cubicBezTo>
                <a:cubicBezTo>
                  <a:pt x="6004" y="5424"/>
                  <a:pt x="5957" y="5157"/>
                  <a:pt x="5800" y="4938"/>
                </a:cubicBezTo>
                <a:cubicBezTo>
                  <a:pt x="5691" y="4765"/>
                  <a:pt x="5487" y="4671"/>
                  <a:pt x="5330" y="4561"/>
                </a:cubicBezTo>
                <a:cubicBezTo>
                  <a:pt x="5675" y="4107"/>
                  <a:pt x="5847" y="4076"/>
                  <a:pt x="6114" y="4326"/>
                </a:cubicBezTo>
                <a:cubicBezTo>
                  <a:pt x="6757" y="4938"/>
                  <a:pt x="6568" y="5956"/>
                  <a:pt x="5738" y="6286"/>
                </a:cubicBezTo>
                <a:cubicBezTo>
                  <a:pt x="4735" y="6677"/>
                  <a:pt x="3559" y="6050"/>
                  <a:pt x="3324" y="4985"/>
                </a:cubicBezTo>
                <a:cubicBezTo>
                  <a:pt x="3104" y="4013"/>
                  <a:pt x="3355" y="3229"/>
                  <a:pt x="4014" y="2790"/>
                </a:cubicBezTo>
                <a:cubicBezTo>
                  <a:pt x="4782" y="2289"/>
                  <a:pt x="5910" y="2336"/>
                  <a:pt x="6725" y="2916"/>
                </a:cubicBezTo>
                <a:cubicBezTo>
                  <a:pt x="7556" y="3496"/>
                  <a:pt x="8167" y="4248"/>
                  <a:pt x="8308" y="5298"/>
                </a:cubicBezTo>
                <a:cubicBezTo>
                  <a:pt x="8371" y="5706"/>
                  <a:pt x="8324" y="6129"/>
                  <a:pt x="8324" y="6536"/>
                </a:cubicBezTo>
                <a:cubicBezTo>
                  <a:pt x="9358" y="6364"/>
                  <a:pt x="10456" y="6192"/>
                  <a:pt x="11631" y="600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55"/>
          <p:cNvSpPr/>
          <p:nvPr/>
        </p:nvSpPr>
        <p:spPr>
          <a:xfrm>
            <a:off x="3273453" y="4282032"/>
            <a:ext cx="217630" cy="174965"/>
          </a:xfrm>
          <a:custGeom>
            <a:avLst/>
            <a:gdLst/>
            <a:ahLst/>
            <a:cxnLst/>
            <a:rect l="l" t="t" r="r" b="b"/>
            <a:pathLst>
              <a:path w="8794" h="7070" extrusionOk="0">
                <a:moveTo>
                  <a:pt x="4107" y="4452"/>
                </a:moveTo>
                <a:cubicBezTo>
                  <a:pt x="3982" y="4232"/>
                  <a:pt x="3872" y="4060"/>
                  <a:pt x="3715" y="3778"/>
                </a:cubicBezTo>
                <a:cubicBezTo>
                  <a:pt x="3950" y="3746"/>
                  <a:pt x="4170" y="3652"/>
                  <a:pt x="4248" y="3715"/>
                </a:cubicBezTo>
                <a:cubicBezTo>
                  <a:pt x="4421" y="3887"/>
                  <a:pt x="4640" y="4123"/>
                  <a:pt x="4640" y="4342"/>
                </a:cubicBezTo>
                <a:cubicBezTo>
                  <a:pt x="4656" y="4718"/>
                  <a:pt x="4436" y="5063"/>
                  <a:pt x="4060" y="5220"/>
                </a:cubicBezTo>
                <a:cubicBezTo>
                  <a:pt x="3731" y="5361"/>
                  <a:pt x="3402" y="5392"/>
                  <a:pt x="3088" y="5141"/>
                </a:cubicBezTo>
                <a:cubicBezTo>
                  <a:pt x="2696" y="4844"/>
                  <a:pt x="2352" y="4546"/>
                  <a:pt x="2226" y="4028"/>
                </a:cubicBezTo>
                <a:cubicBezTo>
                  <a:pt x="2101" y="3433"/>
                  <a:pt x="2258" y="2884"/>
                  <a:pt x="2775" y="2602"/>
                </a:cubicBezTo>
                <a:cubicBezTo>
                  <a:pt x="3543" y="2179"/>
                  <a:pt x="4311" y="2163"/>
                  <a:pt x="5032" y="2665"/>
                </a:cubicBezTo>
                <a:cubicBezTo>
                  <a:pt x="5831" y="3229"/>
                  <a:pt x="6505" y="4624"/>
                  <a:pt x="5894" y="5533"/>
                </a:cubicBezTo>
                <a:cubicBezTo>
                  <a:pt x="5831" y="5627"/>
                  <a:pt x="5831" y="5768"/>
                  <a:pt x="5769" y="6019"/>
                </a:cubicBezTo>
                <a:cubicBezTo>
                  <a:pt x="6803" y="5768"/>
                  <a:pt x="7744" y="5549"/>
                  <a:pt x="8794" y="5298"/>
                </a:cubicBezTo>
                <a:cubicBezTo>
                  <a:pt x="8762" y="4514"/>
                  <a:pt x="8700" y="3668"/>
                  <a:pt x="8292" y="2931"/>
                </a:cubicBezTo>
                <a:cubicBezTo>
                  <a:pt x="7885" y="2195"/>
                  <a:pt x="7430" y="1442"/>
                  <a:pt x="6646" y="1019"/>
                </a:cubicBezTo>
                <a:cubicBezTo>
                  <a:pt x="4750" y="0"/>
                  <a:pt x="2508" y="267"/>
                  <a:pt x="831" y="1865"/>
                </a:cubicBezTo>
                <a:cubicBezTo>
                  <a:pt x="157" y="2508"/>
                  <a:pt x="0" y="3370"/>
                  <a:pt x="32" y="4279"/>
                </a:cubicBezTo>
                <a:cubicBezTo>
                  <a:pt x="32" y="4514"/>
                  <a:pt x="47" y="4749"/>
                  <a:pt x="94" y="4985"/>
                </a:cubicBezTo>
                <a:cubicBezTo>
                  <a:pt x="267" y="5721"/>
                  <a:pt x="596" y="6301"/>
                  <a:pt x="1380" y="6568"/>
                </a:cubicBezTo>
                <a:cubicBezTo>
                  <a:pt x="2540" y="6944"/>
                  <a:pt x="3715" y="7069"/>
                  <a:pt x="4718" y="6270"/>
                </a:cubicBezTo>
                <a:cubicBezTo>
                  <a:pt x="6066" y="5188"/>
                  <a:pt x="5800" y="3731"/>
                  <a:pt x="4452" y="3025"/>
                </a:cubicBezTo>
                <a:cubicBezTo>
                  <a:pt x="4044" y="2822"/>
                  <a:pt x="3637" y="2837"/>
                  <a:pt x="3229" y="3041"/>
                </a:cubicBezTo>
                <a:cubicBezTo>
                  <a:pt x="2728" y="3292"/>
                  <a:pt x="2602" y="3746"/>
                  <a:pt x="2884" y="4232"/>
                </a:cubicBezTo>
                <a:cubicBezTo>
                  <a:pt x="3198" y="4765"/>
                  <a:pt x="3480" y="4828"/>
                  <a:pt x="4107" y="44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2" name="Google Shape;5172;p55"/>
          <p:cNvGrpSpPr/>
          <p:nvPr/>
        </p:nvGrpSpPr>
        <p:grpSpPr>
          <a:xfrm>
            <a:off x="7419801" y="3620332"/>
            <a:ext cx="579530" cy="431139"/>
            <a:chOff x="5717526" y="2920839"/>
            <a:chExt cx="458308" cy="340956"/>
          </a:xfrm>
        </p:grpSpPr>
        <p:sp>
          <p:nvSpPr>
            <p:cNvPr id="5173" name="Google Shape;5173;p55"/>
            <p:cNvSpPr/>
            <p:nvPr/>
          </p:nvSpPr>
          <p:spPr>
            <a:xfrm>
              <a:off x="5856386" y="3002065"/>
              <a:ext cx="319447" cy="251048"/>
            </a:xfrm>
            <a:custGeom>
              <a:avLst/>
              <a:gdLst/>
              <a:ahLst/>
              <a:cxnLst/>
              <a:rect l="l" t="t" r="r" b="b"/>
              <a:pathLst>
                <a:path w="14422" h="11334" extrusionOk="0">
                  <a:moveTo>
                    <a:pt x="4891" y="10785"/>
                  </a:moveTo>
                  <a:cubicBezTo>
                    <a:pt x="3245" y="10581"/>
                    <a:pt x="2007" y="9719"/>
                    <a:pt x="1004" y="8465"/>
                  </a:cubicBezTo>
                  <a:cubicBezTo>
                    <a:pt x="1" y="7195"/>
                    <a:pt x="32" y="7180"/>
                    <a:pt x="440" y="5597"/>
                  </a:cubicBezTo>
                  <a:cubicBezTo>
                    <a:pt x="1223" y="2446"/>
                    <a:pt x="3292" y="738"/>
                    <a:pt x="6427" y="189"/>
                  </a:cubicBezTo>
                  <a:cubicBezTo>
                    <a:pt x="7493" y="1"/>
                    <a:pt x="8528" y="1"/>
                    <a:pt x="9609" y="126"/>
                  </a:cubicBezTo>
                  <a:cubicBezTo>
                    <a:pt x="10738" y="252"/>
                    <a:pt x="11647" y="769"/>
                    <a:pt x="12368" y="1568"/>
                  </a:cubicBezTo>
                  <a:cubicBezTo>
                    <a:pt x="13387" y="2713"/>
                    <a:pt x="14217" y="3967"/>
                    <a:pt x="14311" y="5628"/>
                  </a:cubicBezTo>
                  <a:cubicBezTo>
                    <a:pt x="14421" y="7901"/>
                    <a:pt x="13402" y="9531"/>
                    <a:pt x="11506" y="10487"/>
                  </a:cubicBezTo>
                  <a:cubicBezTo>
                    <a:pt x="9844" y="11333"/>
                    <a:pt x="8073" y="11318"/>
                    <a:pt x="6318" y="10722"/>
                  </a:cubicBezTo>
                  <a:cubicBezTo>
                    <a:pt x="5064" y="10315"/>
                    <a:pt x="3966" y="8637"/>
                    <a:pt x="4076" y="7337"/>
                  </a:cubicBezTo>
                  <a:cubicBezTo>
                    <a:pt x="4201" y="5894"/>
                    <a:pt x="4860" y="5236"/>
                    <a:pt x="6035" y="5111"/>
                  </a:cubicBezTo>
                  <a:cubicBezTo>
                    <a:pt x="6725" y="5032"/>
                    <a:pt x="7477" y="5079"/>
                    <a:pt x="8151" y="5283"/>
                  </a:cubicBezTo>
                  <a:cubicBezTo>
                    <a:pt x="9013" y="5534"/>
                    <a:pt x="9358" y="6333"/>
                    <a:pt x="9155" y="7133"/>
                  </a:cubicBezTo>
                  <a:cubicBezTo>
                    <a:pt x="8998" y="7775"/>
                    <a:pt x="8308" y="8089"/>
                    <a:pt x="7697" y="7775"/>
                  </a:cubicBezTo>
                  <a:cubicBezTo>
                    <a:pt x="7477" y="7666"/>
                    <a:pt x="7274" y="7509"/>
                    <a:pt x="7039" y="7415"/>
                  </a:cubicBezTo>
                  <a:cubicBezTo>
                    <a:pt x="6929" y="7368"/>
                    <a:pt x="6709" y="7415"/>
                    <a:pt x="6647" y="7493"/>
                  </a:cubicBezTo>
                  <a:cubicBezTo>
                    <a:pt x="6584" y="7587"/>
                    <a:pt x="6600" y="7807"/>
                    <a:pt x="6678" y="7916"/>
                  </a:cubicBezTo>
                  <a:cubicBezTo>
                    <a:pt x="7242" y="8779"/>
                    <a:pt x="8810" y="9061"/>
                    <a:pt x="9531" y="7932"/>
                  </a:cubicBezTo>
                  <a:cubicBezTo>
                    <a:pt x="10205" y="6882"/>
                    <a:pt x="9766" y="5205"/>
                    <a:pt x="8606" y="4750"/>
                  </a:cubicBezTo>
                  <a:cubicBezTo>
                    <a:pt x="7383" y="4280"/>
                    <a:pt x="6098" y="4249"/>
                    <a:pt x="4875" y="4844"/>
                  </a:cubicBezTo>
                  <a:cubicBezTo>
                    <a:pt x="3794" y="5393"/>
                    <a:pt x="3245" y="6443"/>
                    <a:pt x="3402" y="7822"/>
                  </a:cubicBezTo>
                  <a:cubicBezTo>
                    <a:pt x="3512" y="8810"/>
                    <a:pt x="3888" y="9688"/>
                    <a:pt x="4640" y="10377"/>
                  </a:cubicBezTo>
                  <a:cubicBezTo>
                    <a:pt x="4734" y="10471"/>
                    <a:pt x="4813" y="10550"/>
                    <a:pt x="4907" y="10644"/>
                  </a:cubicBezTo>
                  <a:cubicBezTo>
                    <a:pt x="4907" y="10659"/>
                    <a:pt x="4891" y="10706"/>
                    <a:pt x="4891" y="1078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5"/>
            <p:cNvSpPr/>
            <p:nvPr/>
          </p:nvSpPr>
          <p:spPr>
            <a:xfrm>
              <a:off x="5717526" y="3006251"/>
              <a:ext cx="210757" cy="255545"/>
            </a:xfrm>
            <a:custGeom>
              <a:avLst/>
              <a:gdLst/>
              <a:ahLst/>
              <a:cxnLst/>
              <a:rect l="l" t="t" r="r" b="b"/>
              <a:pathLst>
                <a:path w="9515" h="11537" extrusionOk="0">
                  <a:moveTo>
                    <a:pt x="9514" y="11035"/>
                  </a:moveTo>
                  <a:cubicBezTo>
                    <a:pt x="7931" y="11160"/>
                    <a:pt x="6364" y="11536"/>
                    <a:pt x="4765" y="11317"/>
                  </a:cubicBezTo>
                  <a:cubicBezTo>
                    <a:pt x="3652" y="11160"/>
                    <a:pt x="2931" y="10517"/>
                    <a:pt x="2461" y="9593"/>
                  </a:cubicBezTo>
                  <a:cubicBezTo>
                    <a:pt x="1991" y="8637"/>
                    <a:pt x="1599" y="7649"/>
                    <a:pt x="1458" y="6568"/>
                  </a:cubicBezTo>
                  <a:cubicBezTo>
                    <a:pt x="1332" y="5517"/>
                    <a:pt x="1097" y="4483"/>
                    <a:pt x="846" y="3448"/>
                  </a:cubicBezTo>
                  <a:cubicBezTo>
                    <a:pt x="737" y="2931"/>
                    <a:pt x="533" y="2430"/>
                    <a:pt x="329" y="1944"/>
                  </a:cubicBezTo>
                  <a:cubicBezTo>
                    <a:pt x="47" y="1285"/>
                    <a:pt x="0" y="1066"/>
                    <a:pt x="141" y="345"/>
                  </a:cubicBezTo>
                  <a:cubicBezTo>
                    <a:pt x="1411" y="0"/>
                    <a:pt x="2492" y="376"/>
                    <a:pt x="3198" y="1505"/>
                  </a:cubicBezTo>
                  <a:cubicBezTo>
                    <a:pt x="3511" y="1991"/>
                    <a:pt x="3731" y="2555"/>
                    <a:pt x="3934" y="3104"/>
                  </a:cubicBezTo>
                  <a:cubicBezTo>
                    <a:pt x="4279" y="4013"/>
                    <a:pt x="4530" y="4969"/>
                    <a:pt x="4922" y="5847"/>
                  </a:cubicBezTo>
                  <a:cubicBezTo>
                    <a:pt x="5878" y="8041"/>
                    <a:pt x="7289" y="9859"/>
                    <a:pt x="9514" y="110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5"/>
            <p:cNvSpPr/>
            <p:nvPr/>
          </p:nvSpPr>
          <p:spPr>
            <a:xfrm>
              <a:off x="5735910" y="2932202"/>
              <a:ext cx="14619" cy="98102"/>
            </a:xfrm>
            <a:custGeom>
              <a:avLst/>
              <a:gdLst/>
              <a:ahLst/>
              <a:cxnLst/>
              <a:rect l="l" t="t" r="r" b="b"/>
              <a:pathLst>
                <a:path w="660" h="4429" extrusionOk="0">
                  <a:moveTo>
                    <a:pt x="330" y="0"/>
                  </a:moveTo>
                  <a:cubicBezTo>
                    <a:pt x="165" y="0"/>
                    <a:pt x="1" y="106"/>
                    <a:pt x="1" y="318"/>
                  </a:cubicBezTo>
                  <a:lnTo>
                    <a:pt x="1" y="4111"/>
                  </a:lnTo>
                  <a:cubicBezTo>
                    <a:pt x="1" y="4323"/>
                    <a:pt x="165" y="4428"/>
                    <a:pt x="330" y="4428"/>
                  </a:cubicBezTo>
                  <a:cubicBezTo>
                    <a:pt x="495" y="4428"/>
                    <a:pt x="659" y="4323"/>
                    <a:pt x="659" y="4111"/>
                  </a:cubicBezTo>
                  <a:lnTo>
                    <a:pt x="659" y="318"/>
                  </a:lnTo>
                  <a:cubicBezTo>
                    <a:pt x="659" y="106"/>
                    <a:pt x="495" y="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55"/>
            <p:cNvSpPr/>
            <p:nvPr/>
          </p:nvSpPr>
          <p:spPr>
            <a:xfrm>
              <a:off x="5745479" y="2956258"/>
              <a:ext cx="73449" cy="83926"/>
            </a:xfrm>
            <a:custGeom>
              <a:avLst/>
              <a:gdLst/>
              <a:ahLst/>
              <a:cxnLst/>
              <a:rect l="l" t="t" r="r" b="b"/>
              <a:pathLst>
                <a:path w="3316" h="3789" extrusionOk="0">
                  <a:moveTo>
                    <a:pt x="2866" y="1"/>
                  </a:moveTo>
                  <a:cubicBezTo>
                    <a:pt x="2768" y="1"/>
                    <a:pt x="2672" y="46"/>
                    <a:pt x="2610" y="157"/>
                  </a:cubicBezTo>
                  <a:cubicBezTo>
                    <a:pt x="1983" y="1317"/>
                    <a:pt x="1105" y="2273"/>
                    <a:pt x="227" y="3229"/>
                  </a:cubicBezTo>
                  <a:cubicBezTo>
                    <a:pt x="0" y="3468"/>
                    <a:pt x="220" y="3789"/>
                    <a:pt x="462" y="3789"/>
                  </a:cubicBezTo>
                  <a:cubicBezTo>
                    <a:pt x="537" y="3789"/>
                    <a:pt x="615" y="3758"/>
                    <a:pt x="682" y="3683"/>
                  </a:cubicBezTo>
                  <a:cubicBezTo>
                    <a:pt x="1606" y="2696"/>
                    <a:pt x="2516" y="1693"/>
                    <a:pt x="3174" y="486"/>
                  </a:cubicBezTo>
                  <a:cubicBezTo>
                    <a:pt x="3315" y="236"/>
                    <a:pt x="3087" y="1"/>
                    <a:pt x="2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55"/>
            <p:cNvSpPr/>
            <p:nvPr/>
          </p:nvSpPr>
          <p:spPr>
            <a:xfrm>
              <a:off x="5722377" y="2920839"/>
              <a:ext cx="37168" cy="28839"/>
            </a:xfrm>
            <a:custGeom>
              <a:avLst/>
              <a:gdLst/>
              <a:ahLst/>
              <a:cxnLst/>
              <a:rect l="l" t="t" r="r" b="b"/>
              <a:pathLst>
                <a:path w="1678" h="1302" extrusionOk="0">
                  <a:moveTo>
                    <a:pt x="847" y="0"/>
                  </a:moveTo>
                  <a:cubicBezTo>
                    <a:pt x="0" y="0"/>
                    <a:pt x="0" y="1301"/>
                    <a:pt x="847" y="1301"/>
                  </a:cubicBezTo>
                  <a:cubicBezTo>
                    <a:pt x="1678" y="1301"/>
                    <a:pt x="1678" y="0"/>
                    <a:pt x="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5"/>
            <p:cNvSpPr/>
            <p:nvPr/>
          </p:nvSpPr>
          <p:spPr>
            <a:xfrm>
              <a:off x="5791818" y="2945825"/>
              <a:ext cx="37168" cy="29194"/>
            </a:xfrm>
            <a:custGeom>
              <a:avLst/>
              <a:gdLst/>
              <a:ahLst/>
              <a:cxnLst/>
              <a:rect l="l" t="t" r="r" b="b"/>
              <a:pathLst>
                <a:path w="1678" h="1318" extrusionOk="0">
                  <a:moveTo>
                    <a:pt x="847" y="1"/>
                  </a:moveTo>
                  <a:cubicBezTo>
                    <a:pt x="0" y="1"/>
                    <a:pt x="0" y="1317"/>
                    <a:pt x="847" y="1317"/>
                  </a:cubicBezTo>
                  <a:cubicBezTo>
                    <a:pt x="1677" y="1317"/>
                    <a:pt x="1677" y="1"/>
                    <a:pt x="8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55"/>
          <p:cNvGrpSpPr/>
          <p:nvPr/>
        </p:nvGrpSpPr>
        <p:grpSpPr>
          <a:xfrm>
            <a:off x="5263458" y="2774429"/>
            <a:ext cx="1215668" cy="1438519"/>
            <a:chOff x="4470230" y="2486130"/>
            <a:chExt cx="961382" cy="1137619"/>
          </a:xfrm>
        </p:grpSpPr>
        <p:sp>
          <p:nvSpPr>
            <p:cNvPr id="5180" name="Google Shape;5180;p55"/>
            <p:cNvSpPr/>
            <p:nvPr/>
          </p:nvSpPr>
          <p:spPr>
            <a:xfrm>
              <a:off x="4702166" y="3384016"/>
              <a:ext cx="493258" cy="153012"/>
            </a:xfrm>
            <a:custGeom>
              <a:avLst/>
              <a:gdLst/>
              <a:ahLst/>
              <a:cxnLst/>
              <a:rect l="l" t="t" r="r" b="b"/>
              <a:pathLst>
                <a:path w="22269" h="6908" extrusionOk="0">
                  <a:moveTo>
                    <a:pt x="8171" y="0"/>
                  </a:moveTo>
                  <a:cubicBezTo>
                    <a:pt x="6731" y="0"/>
                    <a:pt x="5456" y="232"/>
                    <a:pt x="4702" y="986"/>
                  </a:cubicBezTo>
                  <a:cubicBezTo>
                    <a:pt x="0" y="5688"/>
                    <a:pt x="6662" y="6864"/>
                    <a:pt x="9796" y="6864"/>
                  </a:cubicBezTo>
                  <a:cubicBezTo>
                    <a:pt x="10580" y="6864"/>
                    <a:pt x="11712" y="6907"/>
                    <a:pt x="12931" y="6907"/>
                  </a:cubicBezTo>
                  <a:cubicBezTo>
                    <a:pt x="15370" y="6907"/>
                    <a:pt x="18156" y="6733"/>
                    <a:pt x="19201" y="5688"/>
                  </a:cubicBezTo>
                  <a:cubicBezTo>
                    <a:pt x="22268" y="2621"/>
                    <a:pt x="19704" y="443"/>
                    <a:pt x="16406" y="443"/>
                  </a:cubicBezTo>
                  <a:cubicBezTo>
                    <a:pt x="15912" y="443"/>
                    <a:pt x="15401" y="492"/>
                    <a:pt x="14891" y="594"/>
                  </a:cubicBezTo>
                  <a:cubicBezTo>
                    <a:pt x="13203" y="594"/>
                    <a:pt x="10476" y="0"/>
                    <a:pt x="8171" y="0"/>
                  </a:cubicBezTo>
                  <a:close/>
                </a:path>
              </a:pathLst>
            </a:custGeom>
            <a:solidFill>
              <a:srgbClr val="006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5"/>
            <p:cNvSpPr/>
            <p:nvPr/>
          </p:nvSpPr>
          <p:spPr>
            <a:xfrm>
              <a:off x="4682009" y="3551983"/>
              <a:ext cx="192727" cy="71766"/>
            </a:xfrm>
            <a:custGeom>
              <a:avLst/>
              <a:gdLst/>
              <a:ahLst/>
              <a:cxnLst/>
              <a:rect l="l" t="t" r="r" b="b"/>
              <a:pathLst>
                <a:path w="8701" h="3240" extrusionOk="0">
                  <a:moveTo>
                    <a:pt x="3139" y="0"/>
                  </a:moveTo>
                  <a:cubicBezTo>
                    <a:pt x="2458" y="0"/>
                    <a:pt x="1842" y="132"/>
                    <a:pt x="1459" y="535"/>
                  </a:cubicBezTo>
                  <a:cubicBezTo>
                    <a:pt x="1" y="2102"/>
                    <a:pt x="2242" y="3215"/>
                    <a:pt x="3622" y="3215"/>
                  </a:cubicBezTo>
                  <a:cubicBezTo>
                    <a:pt x="3967" y="3215"/>
                    <a:pt x="4522" y="3239"/>
                    <a:pt x="5130" y="3239"/>
                  </a:cubicBezTo>
                  <a:cubicBezTo>
                    <a:pt x="6480" y="3239"/>
                    <a:pt x="8093" y="3120"/>
                    <a:pt x="8277" y="2353"/>
                  </a:cubicBezTo>
                  <a:cubicBezTo>
                    <a:pt x="8700" y="535"/>
                    <a:pt x="5550" y="174"/>
                    <a:pt x="4390" y="111"/>
                  </a:cubicBezTo>
                  <a:cubicBezTo>
                    <a:pt x="3974" y="47"/>
                    <a:pt x="3545" y="0"/>
                    <a:pt x="3139" y="0"/>
                  </a:cubicBezTo>
                  <a:close/>
                </a:path>
              </a:pathLst>
            </a:custGeom>
            <a:solidFill>
              <a:srgbClr val="006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5"/>
            <p:cNvSpPr/>
            <p:nvPr/>
          </p:nvSpPr>
          <p:spPr>
            <a:xfrm>
              <a:off x="4888251" y="3154472"/>
              <a:ext cx="144108" cy="318739"/>
            </a:xfrm>
            <a:custGeom>
              <a:avLst/>
              <a:gdLst/>
              <a:ahLst/>
              <a:cxnLst/>
              <a:rect l="l" t="t" r="r" b="b"/>
              <a:pathLst>
                <a:path w="6506" h="14390" extrusionOk="0">
                  <a:moveTo>
                    <a:pt x="0" y="941"/>
                  </a:moveTo>
                  <a:cubicBezTo>
                    <a:pt x="1474" y="1"/>
                    <a:pt x="2979" y="361"/>
                    <a:pt x="4405" y="298"/>
                  </a:cubicBezTo>
                  <a:cubicBezTo>
                    <a:pt x="5204" y="251"/>
                    <a:pt x="5408" y="941"/>
                    <a:pt x="5455" y="1646"/>
                  </a:cubicBezTo>
                  <a:cubicBezTo>
                    <a:pt x="5643" y="4374"/>
                    <a:pt x="5847" y="7101"/>
                    <a:pt x="6082" y="9828"/>
                  </a:cubicBezTo>
                  <a:cubicBezTo>
                    <a:pt x="6145" y="10706"/>
                    <a:pt x="6364" y="11552"/>
                    <a:pt x="6411" y="12430"/>
                  </a:cubicBezTo>
                  <a:cubicBezTo>
                    <a:pt x="6505" y="13982"/>
                    <a:pt x="6223" y="14296"/>
                    <a:pt x="4687" y="14343"/>
                  </a:cubicBezTo>
                  <a:cubicBezTo>
                    <a:pt x="3355" y="14390"/>
                    <a:pt x="2038" y="14358"/>
                    <a:pt x="580" y="14358"/>
                  </a:cubicBezTo>
                  <a:cubicBezTo>
                    <a:pt x="455" y="13622"/>
                    <a:pt x="283" y="12995"/>
                    <a:pt x="267" y="12383"/>
                  </a:cubicBezTo>
                  <a:cubicBezTo>
                    <a:pt x="220" y="9280"/>
                    <a:pt x="220" y="6192"/>
                    <a:pt x="189" y="3104"/>
                  </a:cubicBezTo>
                  <a:cubicBezTo>
                    <a:pt x="173" y="2367"/>
                    <a:pt x="63" y="1631"/>
                    <a:pt x="0" y="941"/>
                  </a:cubicBezTo>
                  <a:close/>
                </a:path>
              </a:pathLst>
            </a:custGeom>
            <a:solidFill>
              <a:srgbClr val="9973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55"/>
            <p:cNvSpPr/>
            <p:nvPr/>
          </p:nvSpPr>
          <p:spPr>
            <a:xfrm>
              <a:off x="4470230" y="2486130"/>
              <a:ext cx="961376" cy="783268"/>
            </a:xfrm>
            <a:custGeom>
              <a:avLst/>
              <a:gdLst/>
              <a:ahLst/>
              <a:cxnLst/>
              <a:rect l="l" t="t" r="r" b="b"/>
              <a:pathLst>
                <a:path w="43403" h="35362" extrusionOk="0">
                  <a:moveTo>
                    <a:pt x="38450" y="14860"/>
                  </a:moveTo>
                  <a:cubicBezTo>
                    <a:pt x="42462" y="15722"/>
                    <a:pt x="43403" y="19421"/>
                    <a:pt x="42964" y="22148"/>
                  </a:cubicBezTo>
                  <a:cubicBezTo>
                    <a:pt x="42525" y="24813"/>
                    <a:pt x="39516" y="27478"/>
                    <a:pt x="35895" y="26788"/>
                  </a:cubicBezTo>
                  <a:cubicBezTo>
                    <a:pt x="35926" y="27007"/>
                    <a:pt x="35926" y="27211"/>
                    <a:pt x="35957" y="27415"/>
                  </a:cubicBezTo>
                  <a:cubicBezTo>
                    <a:pt x="36349" y="29437"/>
                    <a:pt x="35848" y="30612"/>
                    <a:pt x="34280" y="31725"/>
                  </a:cubicBezTo>
                  <a:cubicBezTo>
                    <a:pt x="32368" y="33058"/>
                    <a:pt x="30283" y="33230"/>
                    <a:pt x="28105" y="32619"/>
                  </a:cubicBezTo>
                  <a:cubicBezTo>
                    <a:pt x="27650" y="32493"/>
                    <a:pt x="27258" y="32133"/>
                    <a:pt x="26866" y="31819"/>
                  </a:cubicBezTo>
                  <a:cubicBezTo>
                    <a:pt x="26678" y="31678"/>
                    <a:pt x="26584" y="31412"/>
                    <a:pt x="26349" y="31067"/>
                  </a:cubicBezTo>
                  <a:cubicBezTo>
                    <a:pt x="26130" y="31772"/>
                    <a:pt x="26067" y="32243"/>
                    <a:pt x="25879" y="32634"/>
                  </a:cubicBezTo>
                  <a:cubicBezTo>
                    <a:pt x="25377" y="33669"/>
                    <a:pt x="24484" y="34359"/>
                    <a:pt x="23434" y="34719"/>
                  </a:cubicBezTo>
                  <a:cubicBezTo>
                    <a:pt x="22321" y="35111"/>
                    <a:pt x="21161" y="35362"/>
                    <a:pt x="19938" y="35221"/>
                  </a:cubicBezTo>
                  <a:cubicBezTo>
                    <a:pt x="18731" y="35080"/>
                    <a:pt x="17713" y="34609"/>
                    <a:pt x="16897" y="33747"/>
                  </a:cubicBezTo>
                  <a:cubicBezTo>
                    <a:pt x="16537" y="33371"/>
                    <a:pt x="16318" y="32870"/>
                    <a:pt x="16004" y="32384"/>
                  </a:cubicBezTo>
                  <a:cubicBezTo>
                    <a:pt x="14593" y="33575"/>
                    <a:pt x="12822" y="33857"/>
                    <a:pt x="11067" y="33998"/>
                  </a:cubicBezTo>
                  <a:cubicBezTo>
                    <a:pt x="9280" y="34139"/>
                    <a:pt x="7603" y="33763"/>
                    <a:pt x="6286" y="32321"/>
                  </a:cubicBezTo>
                  <a:cubicBezTo>
                    <a:pt x="5440" y="31380"/>
                    <a:pt x="4969" y="30362"/>
                    <a:pt x="4907" y="29123"/>
                  </a:cubicBezTo>
                  <a:cubicBezTo>
                    <a:pt x="4844" y="27807"/>
                    <a:pt x="5126" y="26584"/>
                    <a:pt x="5863" y="25471"/>
                  </a:cubicBezTo>
                  <a:cubicBezTo>
                    <a:pt x="5957" y="25346"/>
                    <a:pt x="6051" y="25220"/>
                    <a:pt x="6129" y="25079"/>
                  </a:cubicBezTo>
                  <a:cubicBezTo>
                    <a:pt x="6145" y="25064"/>
                    <a:pt x="6129" y="25032"/>
                    <a:pt x="6114" y="24970"/>
                  </a:cubicBezTo>
                  <a:cubicBezTo>
                    <a:pt x="6051" y="24938"/>
                    <a:pt x="5972" y="24876"/>
                    <a:pt x="5894" y="24891"/>
                  </a:cubicBezTo>
                  <a:cubicBezTo>
                    <a:pt x="4483" y="25064"/>
                    <a:pt x="3292" y="24499"/>
                    <a:pt x="2211" y="23731"/>
                  </a:cubicBezTo>
                  <a:cubicBezTo>
                    <a:pt x="1380" y="23136"/>
                    <a:pt x="628" y="22368"/>
                    <a:pt x="298" y="21365"/>
                  </a:cubicBezTo>
                  <a:cubicBezTo>
                    <a:pt x="126" y="20847"/>
                    <a:pt x="1" y="20252"/>
                    <a:pt x="79" y="19734"/>
                  </a:cubicBezTo>
                  <a:cubicBezTo>
                    <a:pt x="486" y="16960"/>
                    <a:pt x="2148" y="14233"/>
                    <a:pt x="5549" y="13998"/>
                  </a:cubicBezTo>
                  <a:cubicBezTo>
                    <a:pt x="6035" y="13951"/>
                    <a:pt x="6537" y="13841"/>
                    <a:pt x="7085" y="13763"/>
                  </a:cubicBezTo>
                  <a:cubicBezTo>
                    <a:pt x="6067" y="10502"/>
                    <a:pt x="6176" y="7508"/>
                    <a:pt x="9499" y="5659"/>
                  </a:cubicBezTo>
                  <a:cubicBezTo>
                    <a:pt x="11991" y="4280"/>
                    <a:pt x="14578" y="4013"/>
                    <a:pt x="17117" y="5910"/>
                  </a:cubicBezTo>
                  <a:cubicBezTo>
                    <a:pt x="17211" y="5737"/>
                    <a:pt x="17336" y="5565"/>
                    <a:pt x="17399" y="5377"/>
                  </a:cubicBezTo>
                  <a:cubicBezTo>
                    <a:pt x="17963" y="3527"/>
                    <a:pt x="19358" y="2399"/>
                    <a:pt x="20863" y="1333"/>
                  </a:cubicBezTo>
                  <a:cubicBezTo>
                    <a:pt x="22242" y="361"/>
                    <a:pt x="23763" y="0"/>
                    <a:pt x="25377" y="0"/>
                  </a:cubicBezTo>
                  <a:cubicBezTo>
                    <a:pt x="26522" y="0"/>
                    <a:pt x="27666" y="251"/>
                    <a:pt x="28700" y="847"/>
                  </a:cubicBezTo>
                  <a:cubicBezTo>
                    <a:pt x="28998" y="1004"/>
                    <a:pt x="29265" y="1223"/>
                    <a:pt x="29578" y="1380"/>
                  </a:cubicBezTo>
                  <a:cubicBezTo>
                    <a:pt x="30252" y="1740"/>
                    <a:pt x="30675" y="2289"/>
                    <a:pt x="30957" y="2979"/>
                  </a:cubicBezTo>
                  <a:cubicBezTo>
                    <a:pt x="31334" y="3919"/>
                    <a:pt x="31631" y="4859"/>
                    <a:pt x="31537" y="5894"/>
                  </a:cubicBezTo>
                  <a:cubicBezTo>
                    <a:pt x="31522" y="6066"/>
                    <a:pt x="31553" y="6239"/>
                    <a:pt x="31569" y="6505"/>
                  </a:cubicBezTo>
                  <a:cubicBezTo>
                    <a:pt x="31866" y="6364"/>
                    <a:pt x="32102" y="6286"/>
                    <a:pt x="32305" y="6145"/>
                  </a:cubicBezTo>
                  <a:cubicBezTo>
                    <a:pt x="33324" y="5408"/>
                    <a:pt x="34453" y="5408"/>
                    <a:pt x="35613" y="5581"/>
                  </a:cubicBezTo>
                  <a:cubicBezTo>
                    <a:pt x="36710" y="5737"/>
                    <a:pt x="37650" y="6270"/>
                    <a:pt x="38450" y="6960"/>
                  </a:cubicBezTo>
                  <a:cubicBezTo>
                    <a:pt x="39798" y="8151"/>
                    <a:pt x="40237" y="9703"/>
                    <a:pt x="39892" y="11458"/>
                  </a:cubicBezTo>
                  <a:cubicBezTo>
                    <a:pt x="39829" y="11741"/>
                    <a:pt x="39798" y="12023"/>
                    <a:pt x="39704" y="12289"/>
                  </a:cubicBezTo>
                  <a:cubicBezTo>
                    <a:pt x="39437" y="13167"/>
                    <a:pt x="39218" y="14092"/>
                    <a:pt x="38450" y="14860"/>
                  </a:cubicBez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55"/>
            <p:cNvSpPr/>
            <p:nvPr/>
          </p:nvSpPr>
          <p:spPr>
            <a:xfrm>
              <a:off x="4860474" y="2486130"/>
              <a:ext cx="571138" cy="662794"/>
            </a:xfrm>
            <a:custGeom>
              <a:avLst/>
              <a:gdLst/>
              <a:ahLst/>
              <a:cxnLst/>
              <a:rect l="l" t="t" r="r" b="b"/>
              <a:pathLst>
                <a:path w="25785" h="29923" extrusionOk="0">
                  <a:moveTo>
                    <a:pt x="7759" y="0"/>
                  </a:moveTo>
                  <a:cubicBezTo>
                    <a:pt x="6145" y="0"/>
                    <a:pt x="4624" y="361"/>
                    <a:pt x="3245" y="1333"/>
                  </a:cubicBezTo>
                  <a:cubicBezTo>
                    <a:pt x="1897" y="2289"/>
                    <a:pt x="643" y="3292"/>
                    <a:pt x="1" y="4812"/>
                  </a:cubicBezTo>
                  <a:cubicBezTo>
                    <a:pt x="298" y="6521"/>
                    <a:pt x="1223" y="7869"/>
                    <a:pt x="2869" y="8950"/>
                  </a:cubicBezTo>
                  <a:cubicBezTo>
                    <a:pt x="4264" y="9875"/>
                    <a:pt x="5910" y="10706"/>
                    <a:pt x="6835" y="12179"/>
                  </a:cubicBezTo>
                  <a:cubicBezTo>
                    <a:pt x="7869" y="13841"/>
                    <a:pt x="7885" y="15706"/>
                    <a:pt x="7320" y="17524"/>
                  </a:cubicBezTo>
                  <a:cubicBezTo>
                    <a:pt x="7148" y="18136"/>
                    <a:pt x="6631" y="19170"/>
                    <a:pt x="7524" y="19405"/>
                  </a:cubicBezTo>
                  <a:cubicBezTo>
                    <a:pt x="8079" y="19544"/>
                    <a:pt x="8709" y="19618"/>
                    <a:pt x="9340" y="19618"/>
                  </a:cubicBezTo>
                  <a:cubicBezTo>
                    <a:pt x="10065" y="19618"/>
                    <a:pt x="10792" y="19521"/>
                    <a:pt x="11411" y="19311"/>
                  </a:cubicBezTo>
                  <a:cubicBezTo>
                    <a:pt x="12858" y="18821"/>
                    <a:pt x="14751" y="17620"/>
                    <a:pt x="16459" y="17620"/>
                  </a:cubicBezTo>
                  <a:cubicBezTo>
                    <a:pt x="16990" y="17620"/>
                    <a:pt x="17503" y="17736"/>
                    <a:pt x="17979" y="18026"/>
                  </a:cubicBezTo>
                  <a:cubicBezTo>
                    <a:pt x="18857" y="18559"/>
                    <a:pt x="19186" y="19703"/>
                    <a:pt x="18637" y="20549"/>
                  </a:cubicBezTo>
                  <a:cubicBezTo>
                    <a:pt x="17948" y="21615"/>
                    <a:pt x="16788" y="22321"/>
                    <a:pt x="15785" y="23057"/>
                  </a:cubicBezTo>
                  <a:cubicBezTo>
                    <a:pt x="14844" y="23747"/>
                    <a:pt x="13151" y="24844"/>
                    <a:pt x="13136" y="26177"/>
                  </a:cubicBezTo>
                  <a:cubicBezTo>
                    <a:pt x="13104" y="27838"/>
                    <a:pt x="15236" y="29343"/>
                    <a:pt x="16694" y="29672"/>
                  </a:cubicBezTo>
                  <a:cubicBezTo>
                    <a:pt x="17211" y="29782"/>
                    <a:pt x="17712" y="29860"/>
                    <a:pt x="18230" y="29923"/>
                  </a:cubicBezTo>
                  <a:cubicBezTo>
                    <a:pt x="18512" y="29233"/>
                    <a:pt x="18543" y="28434"/>
                    <a:pt x="18339" y="27415"/>
                  </a:cubicBezTo>
                  <a:cubicBezTo>
                    <a:pt x="18308" y="27211"/>
                    <a:pt x="18308" y="27007"/>
                    <a:pt x="18277" y="26788"/>
                  </a:cubicBezTo>
                  <a:lnTo>
                    <a:pt x="18277" y="26788"/>
                  </a:lnTo>
                  <a:cubicBezTo>
                    <a:pt x="18670" y="26863"/>
                    <a:pt x="19057" y="26898"/>
                    <a:pt x="19433" y="26898"/>
                  </a:cubicBezTo>
                  <a:cubicBezTo>
                    <a:pt x="22521" y="26898"/>
                    <a:pt x="24955" y="24523"/>
                    <a:pt x="25346" y="22148"/>
                  </a:cubicBezTo>
                  <a:cubicBezTo>
                    <a:pt x="25785" y="19421"/>
                    <a:pt x="24844" y="15722"/>
                    <a:pt x="20832" y="14860"/>
                  </a:cubicBezTo>
                  <a:cubicBezTo>
                    <a:pt x="21600" y="14092"/>
                    <a:pt x="21819" y="13167"/>
                    <a:pt x="22086" y="12289"/>
                  </a:cubicBezTo>
                  <a:cubicBezTo>
                    <a:pt x="22180" y="12023"/>
                    <a:pt x="22211" y="11741"/>
                    <a:pt x="22274" y="11458"/>
                  </a:cubicBezTo>
                  <a:cubicBezTo>
                    <a:pt x="22634" y="9703"/>
                    <a:pt x="22180" y="8151"/>
                    <a:pt x="20832" y="6960"/>
                  </a:cubicBezTo>
                  <a:cubicBezTo>
                    <a:pt x="20032" y="6270"/>
                    <a:pt x="19092" y="5737"/>
                    <a:pt x="17995" y="5581"/>
                  </a:cubicBezTo>
                  <a:cubicBezTo>
                    <a:pt x="17616" y="5524"/>
                    <a:pt x="17242" y="5486"/>
                    <a:pt x="16873" y="5486"/>
                  </a:cubicBezTo>
                  <a:cubicBezTo>
                    <a:pt x="16110" y="5486"/>
                    <a:pt x="15374" y="5648"/>
                    <a:pt x="14687" y="6145"/>
                  </a:cubicBezTo>
                  <a:cubicBezTo>
                    <a:pt x="14484" y="6286"/>
                    <a:pt x="14248" y="6364"/>
                    <a:pt x="13951" y="6505"/>
                  </a:cubicBezTo>
                  <a:cubicBezTo>
                    <a:pt x="13935" y="6239"/>
                    <a:pt x="13904" y="6066"/>
                    <a:pt x="13919" y="5894"/>
                  </a:cubicBezTo>
                  <a:cubicBezTo>
                    <a:pt x="14013" y="4859"/>
                    <a:pt x="13716" y="3903"/>
                    <a:pt x="13339" y="2979"/>
                  </a:cubicBezTo>
                  <a:cubicBezTo>
                    <a:pt x="13057" y="2289"/>
                    <a:pt x="12634" y="1740"/>
                    <a:pt x="11960" y="1380"/>
                  </a:cubicBezTo>
                  <a:cubicBezTo>
                    <a:pt x="11647" y="1223"/>
                    <a:pt x="11380" y="1004"/>
                    <a:pt x="11082" y="847"/>
                  </a:cubicBezTo>
                  <a:cubicBezTo>
                    <a:pt x="10048" y="251"/>
                    <a:pt x="8904" y="0"/>
                    <a:pt x="7759" y="0"/>
                  </a:cubicBezTo>
                  <a:close/>
                </a:path>
              </a:pathLst>
            </a:cu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5"/>
            <p:cNvSpPr/>
            <p:nvPr/>
          </p:nvSpPr>
          <p:spPr>
            <a:xfrm>
              <a:off x="4889646" y="3017340"/>
              <a:ext cx="48265" cy="37500"/>
            </a:xfrm>
            <a:custGeom>
              <a:avLst/>
              <a:gdLst/>
              <a:ahLst/>
              <a:cxnLst/>
              <a:rect l="l" t="t" r="r" b="b"/>
              <a:pathLst>
                <a:path w="2179" h="1693" extrusionOk="0">
                  <a:moveTo>
                    <a:pt x="1097" y="0"/>
                  </a:moveTo>
                  <a:cubicBezTo>
                    <a:pt x="0" y="0"/>
                    <a:pt x="0" y="1693"/>
                    <a:pt x="1097" y="1693"/>
                  </a:cubicBezTo>
                  <a:cubicBezTo>
                    <a:pt x="2179" y="1693"/>
                    <a:pt x="2179" y="0"/>
                    <a:pt x="1097" y="0"/>
                  </a:cubicBezTo>
                  <a:close/>
                </a:path>
              </a:pathLst>
            </a:custGeom>
            <a:solidFill>
              <a:srgbClr val="634E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5"/>
            <p:cNvSpPr/>
            <p:nvPr/>
          </p:nvSpPr>
          <p:spPr>
            <a:xfrm>
              <a:off x="4989987" y="3013508"/>
              <a:ext cx="48265" cy="37522"/>
            </a:xfrm>
            <a:custGeom>
              <a:avLst/>
              <a:gdLst/>
              <a:ahLst/>
              <a:cxnLst/>
              <a:rect l="l" t="t" r="r" b="b"/>
              <a:pathLst>
                <a:path w="2179" h="1694" extrusionOk="0">
                  <a:moveTo>
                    <a:pt x="1097" y="1"/>
                  </a:moveTo>
                  <a:cubicBezTo>
                    <a:pt x="0" y="1"/>
                    <a:pt x="0" y="1694"/>
                    <a:pt x="1097" y="1694"/>
                  </a:cubicBezTo>
                  <a:cubicBezTo>
                    <a:pt x="2179" y="1694"/>
                    <a:pt x="2179" y="1"/>
                    <a:pt x="1097" y="1"/>
                  </a:cubicBezTo>
                  <a:close/>
                </a:path>
              </a:pathLst>
            </a:custGeom>
            <a:solidFill>
              <a:srgbClr val="634E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5"/>
            <p:cNvSpPr/>
            <p:nvPr/>
          </p:nvSpPr>
          <p:spPr>
            <a:xfrm>
              <a:off x="4934080" y="3061817"/>
              <a:ext cx="69462" cy="46515"/>
            </a:xfrm>
            <a:custGeom>
              <a:avLst/>
              <a:gdLst/>
              <a:ahLst/>
              <a:cxnLst/>
              <a:rect l="l" t="t" r="r" b="b"/>
              <a:pathLst>
                <a:path w="3136" h="2100" extrusionOk="0">
                  <a:moveTo>
                    <a:pt x="2774" y="0"/>
                  </a:moveTo>
                  <a:cubicBezTo>
                    <a:pt x="2611" y="0"/>
                    <a:pt x="2454" y="102"/>
                    <a:pt x="2461" y="312"/>
                  </a:cubicBezTo>
                  <a:cubicBezTo>
                    <a:pt x="2477" y="861"/>
                    <a:pt x="2226" y="1393"/>
                    <a:pt x="1631" y="1441"/>
                  </a:cubicBezTo>
                  <a:cubicBezTo>
                    <a:pt x="1606" y="1443"/>
                    <a:pt x="1582" y="1443"/>
                    <a:pt x="1558" y="1443"/>
                  </a:cubicBezTo>
                  <a:cubicBezTo>
                    <a:pt x="1023" y="1443"/>
                    <a:pt x="719" y="948"/>
                    <a:pt x="674" y="453"/>
                  </a:cubicBezTo>
                  <a:cubicBezTo>
                    <a:pt x="659" y="241"/>
                    <a:pt x="486" y="136"/>
                    <a:pt x="322" y="136"/>
                  </a:cubicBezTo>
                  <a:cubicBezTo>
                    <a:pt x="157" y="136"/>
                    <a:pt x="0" y="241"/>
                    <a:pt x="16" y="453"/>
                  </a:cubicBezTo>
                  <a:cubicBezTo>
                    <a:pt x="94" y="1337"/>
                    <a:pt x="663" y="2099"/>
                    <a:pt x="1602" y="2099"/>
                  </a:cubicBezTo>
                  <a:cubicBezTo>
                    <a:pt x="1611" y="2099"/>
                    <a:pt x="1621" y="2099"/>
                    <a:pt x="1631" y="2099"/>
                  </a:cubicBezTo>
                  <a:cubicBezTo>
                    <a:pt x="2587" y="2083"/>
                    <a:pt x="3135" y="1190"/>
                    <a:pt x="3120" y="312"/>
                  </a:cubicBezTo>
                  <a:cubicBezTo>
                    <a:pt x="3112" y="106"/>
                    <a:pt x="2940" y="0"/>
                    <a:pt x="2774" y="0"/>
                  </a:cubicBezTo>
                  <a:close/>
                </a:path>
              </a:pathLst>
            </a:custGeom>
            <a:solidFill>
              <a:srgbClr val="634E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5"/>
            <p:cNvSpPr/>
            <p:nvPr/>
          </p:nvSpPr>
          <p:spPr>
            <a:xfrm>
              <a:off x="4856997" y="3059004"/>
              <a:ext cx="55929" cy="35772"/>
            </a:xfrm>
            <a:custGeom>
              <a:avLst/>
              <a:gdLst/>
              <a:ahLst/>
              <a:cxnLst/>
              <a:rect l="l" t="t" r="r" b="b"/>
              <a:pathLst>
                <a:path w="2525" h="1615" extrusionOk="0">
                  <a:moveTo>
                    <a:pt x="2524" y="815"/>
                  </a:moveTo>
                  <a:cubicBezTo>
                    <a:pt x="2524" y="1254"/>
                    <a:pt x="1960" y="1615"/>
                    <a:pt x="1255" y="1615"/>
                  </a:cubicBezTo>
                  <a:cubicBezTo>
                    <a:pt x="565" y="1615"/>
                    <a:pt x="1" y="1254"/>
                    <a:pt x="1" y="815"/>
                  </a:cubicBezTo>
                  <a:cubicBezTo>
                    <a:pt x="1" y="361"/>
                    <a:pt x="565" y="0"/>
                    <a:pt x="1255" y="0"/>
                  </a:cubicBezTo>
                  <a:cubicBezTo>
                    <a:pt x="1960" y="0"/>
                    <a:pt x="2524" y="361"/>
                    <a:pt x="2524" y="8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5"/>
            <p:cNvSpPr/>
            <p:nvPr/>
          </p:nvSpPr>
          <p:spPr>
            <a:xfrm>
              <a:off x="5024697" y="3059004"/>
              <a:ext cx="55929" cy="35772"/>
            </a:xfrm>
            <a:custGeom>
              <a:avLst/>
              <a:gdLst/>
              <a:ahLst/>
              <a:cxnLst/>
              <a:rect l="l" t="t" r="r" b="b"/>
              <a:pathLst>
                <a:path w="2525" h="1615" extrusionOk="0">
                  <a:moveTo>
                    <a:pt x="2524" y="815"/>
                  </a:moveTo>
                  <a:cubicBezTo>
                    <a:pt x="2524" y="1254"/>
                    <a:pt x="1960" y="1615"/>
                    <a:pt x="1270" y="1615"/>
                  </a:cubicBezTo>
                  <a:cubicBezTo>
                    <a:pt x="565" y="1615"/>
                    <a:pt x="0" y="1254"/>
                    <a:pt x="0" y="815"/>
                  </a:cubicBezTo>
                  <a:cubicBezTo>
                    <a:pt x="0" y="361"/>
                    <a:pt x="565" y="0"/>
                    <a:pt x="1270" y="0"/>
                  </a:cubicBezTo>
                  <a:cubicBezTo>
                    <a:pt x="1960" y="0"/>
                    <a:pt x="2524" y="361"/>
                    <a:pt x="2524" y="8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55"/>
            <p:cNvSpPr/>
            <p:nvPr/>
          </p:nvSpPr>
          <p:spPr>
            <a:xfrm>
              <a:off x="4710140" y="3069747"/>
              <a:ext cx="77791" cy="77459"/>
            </a:xfrm>
            <a:custGeom>
              <a:avLst/>
              <a:gdLst/>
              <a:ahLst/>
              <a:cxnLst/>
              <a:rect l="l" t="t" r="r" b="b"/>
              <a:pathLst>
                <a:path w="3512" h="3497" extrusionOk="0">
                  <a:moveTo>
                    <a:pt x="1411" y="2744"/>
                  </a:moveTo>
                  <a:cubicBezTo>
                    <a:pt x="1223" y="2791"/>
                    <a:pt x="1019" y="2885"/>
                    <a:pt x="816" y="2901"/>
                  </a:cubicBezTo>
                  <a:cubicBezTo>
                    <a:pt x="643" y="2916"/>
                    <a:pt x="408" y="2916"/>
                    <a:pt x="298" y="2822"/>
                  </a:cubicBezTo>
                  <a:cubicBezTo>
                    <a:pt x="110" y="2650"/>
                    <a:pt x="1" y="2383"/>
                    <a:pt x="173" y="2133"/>
                  </a:cubicBezTo>
                  <a:cubicBezTo>
                    <a:pt x="298" y="1929"/>
                    <a:pt x="439" y="1757"/>
                    <a:pt x="612" y="1537"/>
                  </a:cubicBezTo>
                  <a:cubicBezTo>
                    <a:pt x="392" y="1098"/>
                    <a:pt x="189" y="597"/>
                    <a:pt x="769" y="189"/>
                  </a:cubicBezTo>
                  <a:cubicBezTo>
                    <a:pt x="1051" y="1"/>
                    <a:pt x="1380" y="158"/>
                    <a:pt x="1803" y="675"/>
                  </a:cubicBezTo>
                  <a:cubicBezTo>
                    <a:pt x="2399" y="236"/>
                    <a:pt x="2791" y="220"/>
                    <a:pt x="3135" y="612"/>
                  </a:cubicBezTo>
                  <a:cubicBezTo>
                    <a:pt x="3512" y="1035"/>
                    <a:pt x="3465" y="1380"/>
                    <a:pt x="2947" y="1929"/>
                  </a:cubicBezTo>
                  <a:cubicBezTo>
                    <a:pt x="3229" y="2525"/>
                    <a:pt x="3167" y="3026"/>
                    <a:pt x="2806" y="3230"/>
                  </a:cubicBezTo>
                  <a:cubicBezTo>
                    <a:pt x="2305" y="3496"/>
                    <a:pt x="1866" y="3355"/>
                    <a:pt x="1411" y="274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55"/>
            <p:cNvSpPr/>
            <p:nvPr/>
          </p:nvSpPr>
          <p:spPr>
            <a:xfrm>
              <a:off x="4729234" y="3093714"/>
              <a:ext cx="38209" cy="29526"/>
            </a:xfrm>
            <a:custGeom>
              <a:avLst/>
              <a:gdLst/>
              <a:ahLst/>
              <a:cxnLst/>
              <a:rect l="l" t="t" r="r" b="b"/>
              <a:pathLst>
                <a:path w="1725" h="1333" extrusionOk="0">
                  <a:moveTo>
                    <a:pt x="863" y="1"/>
                  </a:moveTo>
                  <a:cubicBezTo>
                    <a:pt x="1" y="1"/>
                    <a:pt x="1" y="1333"/>
                    <a:pt x="863" y="1333"/>
                  </a:cubicBezTo>
                  <a:cubicBezTo>
                    <a:pt x="1725" y="1333"/>
                    <a:pt x="1725" y="1"/>
                    <a:pt x="8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55"/>
            <p:cNvSpPr/>
            <p:nvPr/>
          </p:nvSpPr>
          <p:spPr>
            <a:xfrm>
              <a:off x="5034066" y="2851035"/>
              <a:ext cx="93761" cy="87515"/>
            </a:xfrm>
            <a:custGeom>
              <a:avLst/>
              <a:gdLst/>
              <a:ahLst/>
              <a:cxnLst/>
              <a:rect l="l" t="t" r="r" b="b"/>
              <a:pathLst>
                <a:path w="4233" h="3951" extrusionOk="0">
                  <a:moveTo>
                    <a:pt x="2681" y="1050"/>
                  </a:moveTo>
                  <a:cubicBezTo>
                    <a:pt x="2916" y="1035"/>
                    <a:pt x="3151" y="1003"/>
                    <a:pt x="3386" y="1003"/>
                  </a:cubicBezTo>
                  <a:cubicBezTo>
                    <a:pt x="3794" y="1019"/>
                    <a:pt x="4107" y="1254"/>
                    <a:pt x="4154" y="1536"/>
                  </a:cubicBezTo>
                  <a:cubicBezTo>
                    <a:pt x="4233" y="1897"/>
                    <a:pt x="4013" y="2320"/>
                    <a:pt x="3653" y="2492"/>
                  </a:cubicBezTo>
                  <a:cubicBezTo>
                    <a:pt x="3465" y="2571"/>
                    <a:pt x="3261" y="2618"/>
                    <a:pt x="3073" y="2696"/>
                  </a:cubicBezTo>
                  <a:cubicBezTo>
                    <a:pt x="2932" y="3511"/>
                    <a:pt x="2681" y="3856"/>
                    <a:pt x="2164" y="3903"/>
                  </a:cubicBezTo>
                  <a:cubicBezTo>
                    <a:pt x="1709" y="3950"/>
                    <a:pt x="1474" y="3731"/>
                    <a:pt x="1223" y="3010"/>
                  </a:cubicBezTo>
                  <a:cubicBezTo>
                    <a:pt x="1051" y="2994"/>
                    <a:pt x="878" y="2978"/>
                    <a:pt x="690" y="2963"/>
                  </a:cubicBezTo>
                  <a:cubicBezTo>
                    <a:pt x="267" y="2931"/>
                    <a:pt x="79" y="2790"/>
                    <a:pt x="48" y="2492"/>
                  </a:cubicBezTo>
                  <a:cubicBezTo>
                    <a:pt x="1" y="2179"/>
                    <a:pt x="189" y="1865"/>
                    <a:pt x="502" y="1724"/>
                  </a:cubicBezTo>
                  <a:cubicBezTo>
                    <a:pt x="659" y="1662"/>
                    <a:pt x="816" y="1630"/>
                    <a:pt x="972" y="1583"/>
                  </a:cubicBezTo>
                  <a:cubicBezTo>
                    <a:pt x="988" y="1301"/>
                    <a:pt x="972" y="1035"/>
                    <a:pt x="1004" y="768"/>
                  </a:cubicBezTo>
                  <a:cubicBezTo>
                    <a:pt x="1051" y="376"/>
                    <a:pt x="1255" y="126"/>
                    <a:pt x="1552" y="79"/>
                  </a:cubicBezTo>
                  <a:cubicBezTo>
                    <a:pt x="1913" y="0"/>
                    <a:pt x="2195" y="126"/>
                    <a:pt x="2415" y="470"/>
                  </a:cubicBezTo>
                  <a:cubicBezTo>
                    <a:pt x="2524" y="643"/>
                    <a:pt x="2587" y="847"/>
                    <a:pt x="2681" y="105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5"/>
            <p:cNvSpPr/>
            <p:nvPr/>
          </p:nvSpPr>
          <p:spPr>
            <a:xfrm>
              <a:off x="5060802" y="2879498"/>
              <a:ext cx="37876" cy="29526"/>
            </a:xfrm>
            <a:custGeom>
              <a:avLst/>
              <a:gdLst/>
              <a:ahLst/>
              <a:cxnLst/>
              <a:rect l="l" t="t" r="r" b="b"/>
              <a:pathLst>
                <a:path w="1710" h="1333" extrusionOk="0">
                  <a:moveTo>
                    <a:pt x="863" y="0"/>
                  </a:moveTo>
                  <a:cubicBezTo>
                    <a:pt x="1" y="0"/>
                    <a:pt x="1" y="1333"/>
                    <a:pt x="863" y="1333"/>
                  </a:cubicBezTo>
                  <a:cubicBezTo>
                    <a:pt x="1709" y="1333"/>
                    <a:pt x="1709" y="0"/>
                    <a:pt x="8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5"/>
            <p:cNvSpPr/>
            <p:nvPr/>
          </p:nvSpPr>
          <p:spPr>
            <a:xfrm>
              <a:off x="4724383" y="2689581"/>
              <a:ext cx="80914" cy="73981"/>
            </a:xfrm>
            <a:custGeom>
              <a:avLst/>
              <a:gdLst/>
              <a:ahLst/>
              <a:cxnLst/>
              <a:rect l="l" t="t" r="r" b="b"/>
              <a:pathLst>
                <a:path w="3653" h="3340" extrusionOk="0">
                  <a:moveTo>
                    <a:pt x="3166" y="1615"/>
                  </a:moveTo>
                  <a:cubicBezTo>
                    <a:pt x="3511" y="2242"/>
                    <a:pt x="3496" y="2775"/>
                    <a:pt x="3166" y="3041"/>
                  </a:cubicBezTo>
                  <a:cubicBezTo>
                    <a:pt x="2790" y="3339"/>
                    <a:pt x="2163" y="3261"/>
                    <a:pt x="1630" y="2838"/>
                  </a:cubicBezTo>
                  <a:cubicBezTo>
                    <a:pt x="1442" y="2916"/>
                    <a:pt x="1207" y="2979"/>
                    <a:pt x="1003" y="3088"/>
                  </a:cubicBezTo>
                  <a:cubicBezTo>
                    <a:pt x="674" y="3245"/>
                    <a:pt x="455" y="3151"/>
                    <a:pt x="235" y="2869"/>
                  </a:cubicBezTo>
                  <a:cubicBezTo>
                    <a:pt x="32" y="2587"/>
                    <a:pt x="0" y="2352"/>
                    <a:pt x="204" y="2070"/>
                  </a:cubicBezTo>
                  <a:cubicBezTo>
                    <a:pt x="298" y="1929"/>
                    <a:pt x="423" y="1819"/>
                    <a:pt x="533" y="1693"/>
                  </a:cubicBezTo>
                  <a:cubicBezTo>
                    <a:pt x="173" y="988"/>
                    <a:pt x="188" y="581"/>
                    <a:pt x="596" y="267"/>
                  </a:cubicBezTo>
                  <a:cubicBezTo>
                    <a:pt x="941" y="1"/>
                    <a:pt x="1411" y="110"/>
                    <a:pt x="1912" y="596"/>
                  </a:cubicBezTo>
                  <a:cubicBezTo>
                    <a:pt x="2524" y="95"/>
                    <a:pt x="2978" y="16"/>
                    <a:pt x="3307" y="361"/>
                  </a:cubicBezTo>
                  <a:cubicBezTo>
                    <a:pt x="3652" y="722"/>
                    <a:pt x="3621" y="1035"/>
                    <a:pt x="3166" y="16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5"/>
            <p:cNvSpPr/>
            <p:nvPr/>
          </p:nvSpPr>
          <p:spPr>
            <a:xfrm>
              <a:off x="4744517" y="2712506"/>
              <a:ext cx="38209" cy="29526"/>
            </a:xfrm>
            <a:custGeom>
              <a:avLst/>
              <a:gdLst/>
              <a:ahLst/>
              <a:cxnLst/>
              <a:rect l="l" t="t" r="r" b="b"/>
              <a:pathLst>
                <a:path w="1725" h="1333" extrusionOk="0">
                  <a:moveTo>
                    <a:pt x="862" y="0"/>
                  </a:moveTo>
                  <a:cubicBezTo>
                    <a:pt x="0" y="0"/>
                    <a:pt x="0" y="1332"/>
                    <a:pt x="862" y="1332"/>
                  </a:cubicBezTo>
                  <a:cubicBezTo>
                    <a:pt x="1724" y="1332"/>
                    <a:pt x="1724" y="0"/>
                    <a:pt x="8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5"/>
            <p:cNvSpPr/>
            <p:nvPr/>
          </p:nvSpPr>
          <p:spPr>
            <a:xfrm>
              <a:off x="4552873" y="2860404"/>
              <a:ext cx="80914" cy="73959"/>
            </a:xfrm>
            <a:custGeom>
              <a:avLst/>
              <a:gdLst/>
              <a:ahLst/>
              <a:cxnLst/>
              <a:rect l="l" t="t" r="r" b="b"/>
              <a:pathLst>
                <a:path w="3653" h="3339" extrusionOk="0">
                  <a:moveTo>
                    <a:pt x="3166" y="1615"/>
                  </a:moveTo>
                  <a:cubicBezTo>
                    <a:pt x="3511" y="2242"/>
                    <a:pt x="3511" y="2775"/>
                    <a:pt x="3166" y="3041"/>
                  </a:cubicBezTo>
                  <a:cubicBezTo>
                    <a:pt x="2790" y="3339"/>
                    <a:pt x="2163" y="3261"/>
                    <a:pt x="1630" y="2837"/>
                  </a:cubicBezTo>
                  <a:cubicBezTo>
                    <a:pt x="1442" y="2916"/>
                    <a:pt x="1223" y="2978"/>
                    <a:pt x="1019" y="3088"/>
                  </a:cubicBezTo>
                  <a:cubicBezTo>
                    <a:pt x="690" y="3245"/>
                    <a:pt x="455" y="3151"/>
                    <a:pt x="251" y="2884"/>
                  </a:cubicBezTo>
                  <a:cubicBezTo>
                    <a:pt x="31" y="2587"/>
                    <a:pt x="0" y="2352"/>
                    <a:pt x="204" y="2069"/>
                  </a:cubicBezTo>
                  <a:cubicBezTo>
                    <a:pt x="298" y="1928"/>
                    <a:pt x="423" y="1819"/>
                    <a:pt x="533" y="1709"/>
                  </a:cubicBezTo>
                  <a:cubicBezTo>
                    <a:pt x="172" y="988"/>
                    <a:pt x="188" y="580"/>
                    <a:pt x="596" y="267"/>
                  </a:cubicBezTo>
                  <a:cubicBezTo>
                    <a:pt x="956" y="0"/>
                    <a:pt x="1426" y="110"/>
                    <a:pt x="1928" y="596"/>
                  </a:cubicBezTo>
                  <a:cubicBezTo>
                    <a:pt x="2539" y="94"/>
                    <a:pt x="2978" y="16"/>
                    <a:pt x="3307" y="361"/>
                  </a:cubicBezTo>
                  <a:cubicBezTo>
                    <a:pt x="3652" y="721"/>
                    <a:pt x="3621" y="1035"/>
                    <a:pt x="3166" y="16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5"/>
            <p:cNvSpPr/>
            <p:nvPr/>
          </p:nvSpPr>
          <p:spPr>
            <a:xfrm>
              <a:off x="4573007" y="2883308"/>
              <a:ext cx="38209" cy="29548"/>
            </a:xfrm>
            <a:custGeom>
              <a:avLst/>
              <a:gdLst/>
              <a:ahLst/>
              <a:cxnLst/>
              <a:rect l="l" t="t" r="r" b="b"/>
              <a:pathLst>
                <a:path w="1725" h="1334" extrusionOk="0">
                  <a:moveTo>
                    <a:pt x="862" y="1"/>
                  </a:moveTo>
                  <a:cubicBezTo>
                    <a:pt x="0" y="1"/>
                    <a:pt x="0" y="1333"/>
                    <a:pt x="862" y="1333"/>
                  </a:cubicBezTo>
                  <a:cubicBezTo>
                    <a:pt x="1724" y="1333"/>
                    <a:pt x="1724" y="1"/>
                    <a:pt x="8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5"/>
            <p:cNvSpPr/>
            <p:nvPr/>
          </p:nvSpPr>
          <p:spPr>
            <a:xfrm>
              <a:off x="4812918" y="2834710"/>
              <a:ext cx="80914" cy="73981"/>
            </a:xfrm>
            <a:custGeom>
              <a:avLst/>
              <a:gdLst/>
              <a:ahLst/>
              <a:cxnLst/>
              <a:rect l="l" t="t" r="r" b="b"/>
              <a:pathLst>
                <a:path w="3653" h="3340" extrusionOk="0">
                  <a:moveTo>
                    <a:pt x="3166" y="1615"/>
                  </a:moveTo>
                  <a:cubicBezTo>
                    <a:pt x="3511" y="2242"/>
                    <a:pt x="3495" y="2775"/>
                    <a:pt x="3166" y="3041"/>
                  </a:cubicBezTo>
                  <a:cubicBezTo>
                    <a:pt x="2790" y="3339"/>
                    <a:pt x="2163" y="3261"/>
                    <a:pt x="1630" y="2838"/>
                  </a:cubicBezTo>
                  <a:cubicBezTo>
                    <a:pt x="1442" y="2916"/>
                    <a:pt x="1223" y="2994"/>
                    <a:pt x="1019" y="3088"/>
                  </a:cubicBezTo>
                  <a:cubicBezTo>
                    <a:pt x="690" y="3261"/>
                    <a:pt x="455" y="3167"/>
                    <a:pt x="251" y="2885"/>
                  </a:cubicBezTo>
                  <a:cubicBezTo>
                    <a:pt x="31" y="2587"/>
                    <a:pt x="0" y="2352"/>
                    <a:pt x="204" y="2069"/>
                  </a:cubicBezTo>
                  <a:cubicBezTo>
                    <a:pt x="298" y="1928"/>
                    <a:pt x="423" y="1819"/>
                    <a:pt x="533" y="1709"/>
                  </a:cubicBezTo>
                  <a:cubicBezTo>
                    <a:pt x="173" y="1004"/>
                    <a:pt x="188" y="596"/>
                    <a:pt x="596" y="283"/>
                  </a:cubicBezTo>
                  <a:cubicBezTo>
                    <a:pt x="956" y="0"/>
                    <a:pt x="1426" y="110"/>
                    <a:pt x="1928" y="596"/>
                  </a:cubicBezTo>
                  <a:cubicBezTo>
                    <a:pt x="2524" y="95"/>
                    <a:pt x="2978" y="16"/>
                    <a:pt x="3307" y="361"/>
                  </a:cubicBezTo>
                  <a:cubicBezTo>
                    <a:pt x="3652" y="721"/>
                    <a:pt x="3621" y="1035"/>
                    <a:pt x="3166" y="16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5"/>
            <p:cNvSpPr/>
            <p:nvPr/>
          </p:nvSpPr>
          <p:spPr>
            <a:xfrm>
              <a:off x="4833052" y="2857613"/>
              <a:ext cx="38209" cy="29548"/>
            </a:xfrm>
            <a:custGeom>
              <a:avLst/>
              <a:gdLst/>
              <a:ahLst/>
              <a:cxnLst/>
              <a:rect l="l" t="t" r="r" b="b"/>
              <a:pathLst>
                <a:path w="1725" h="1334" extrusionOk="0">
                  <a:moveTo>
                    <a:pt x="862" y="1"/>
                  </a:moveTo>
                  <a:cubicBezTo>
                    <a:pt x="0" y="1"/>
                    <a:pt x="0" y="1333"/>
                    <a:pt x="862" y="1333"/>
                  </a:cubicBezTo>
                  <a:cubicBezTo>
                    <a:pt x="1724" y="1333"/>
                    <a:pt x="1724" y="1"/>
                    <a:pt x="8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5"/>
            <p:cNvSpPr/>
            <p:nvPr/>
          </p:nvSpPr>
          <p:spPr>
            <a:xfrm>
              <a:off x="5144131" y="2999619"/>
              <a:ext cx="81268" cy="73627"/>
            </a:xfrm>
            <a:custGeom>
              <a:avLst/>
              <a:gdLst/>
              <a:ahLst/>
              <a:cxnLst/>
              <a:rect l="l" t="t" r="r" b="b"/>
              <a:pathLst>
                <a:path w="3669" h="3324" extrusionOk="0">
                  <a:moveTo>
                    <a:pt x="3167" y="1615"/>
                  </a:moveTo>
                  <a:cubicBezTo>
                    <a:pt x="3511" y="2242"/>
                    <a:pt x="3511" y="2775"/>
                    <a:pt x="3182" y="3026"/>
                  </a:cubicBezTo>
                  <a:cubicBezTo>
                    <a:pt x="2790" y="3324"/>
                    <a:pt x="2179" y="3261"/>
                    <a:pt x="1646" y="2838"/>
                  </a:cubicBezTo>
                  <a:cubicBezTo>
                    <a:pt x="1442" y="2916"/>
                    <a:pt x="1223" y="2979"/>
                    <a:pt x="1019" y="3089"/>
                  </a:cubicBezTo>
                  <a:cubicBezTo>
                    <a:pt x="690" y="3245"/>
                    <a:pt x="455" y="3151"/>
                    <a:pt x="251" y="2869"/>
                  </a:cubicBezTo>
                  <a:cubicBezTo>
                    <a:pt x="32" y="2587"/>
                    <a:pt x="0" y="2352"/>
                    <a:pt x="204" y="2070"/>
                  </a:cubicBezTo>
                  <a:cubicBezTo>
                    <a:pt x="298" y="1929"/>
                    <a:pt x="424" y="1819"/>
                    <a:pt x="533" y="1694"/>
                  </a:cubicBezTo>
                  <a:cubicBezTo>
                    <a:pt x="173" y="988"/>
                    <a:pt x="204" y="581"/>
                    <a:pt x="596" y="267"/>
                  </a:cubicBezTo>
                  <a:cubicBezTo>
                    <a:pt x="957" y="1"/>
                    <a:pt x="1427" y="110"/>
                    <a:pt x="1928" y="596"/>
                  </a:cubicBezTo>
                  <a:cubicBezTo>
                    <a:pt x="2540" y="95"/>
                    <a:pt x="2979" y="16"/>
                    <a:pt x="3308" y="361"/>
                  </a:cubicBezTo>
                  <a:cubicBezTo>
                    <a:pt x="3668" y="706"/>
                    <a:pt x="3637" y="1035"/>
                    <a:pt x="3167" y="16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5"/>
            <p:cNvSpPr/>
            <p:nvPr/>
          </p:nvSpPr>
          <p:spPr>
            <a:xfrm>
              <a:off x="5164620" y="3022190"/>
              <a:ext cx="37854" cy="29526"/>
            </a:xfrm>
            <a:custGeom>
              <a:avLst/>
              <a:gdLst/>
              <a:ahLst/>
              <a:cxnLst/>
              <a:rect l="l" t="t" r="r" b="b"/>
              <a:pathLst>
                <a:path w="1709" h="1333" extrusionOk="0">
                  <a:moveTo>
                    <a:pt x="847" y="1"/>
                  </a:moveTo>
                  <a:cubicBezTo>
                    <a:pt x="0" y="1"/>
                    <a:pt x="0" y="1333"/>
                    <a:pt x="847" y="1333"/>
                  </a:cubicBezTo>
                  <a:cubicBezTo>
                    <a:pt x="1709" y="1333"/>
                    <a:pt x="1709" y="1"/>
                    <a:pt x="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5"/>
            <p:cNvSpPr/>
            <p:nvPr/>
          </p:nvSpPr>
          <p:spPr>
            <a:xfrm>
              <a:off x="4992402" y="2571187"/>
              <a:ext cx="77459" cy="77459"/>
            </a:xfrm>
            <a:custGeom>
              <a:avLst/>
              <a:gdLst/>
              <a:ahLst/>
              <a:cxnLst/>
              <a:rect l="l" t="t" r="r" b="b"/>
              <a:pathLst>
                <a:path w="3497" h="3497" extrusionOk="0">
                  <a:moveTo>
                    <a:pt x="1411" y="2728"/>
                  </a:moveTo>
                  <a:cubicBezTo>
                    <a:pt x="1208" y="2791"/>
                    <a:pt x="1020" y="2869"/>
                    <a:pt x="816" y="2885"/>
                  </a:cubicBezTo>
                  <a:cubicBezTo>
                    <a:pt x="643" y="2916"/>
                    <a:pt x="408" y="2916"/>
                    <a:pt x="299" y="2806"/>
                  </a:cubicBezTo>
                  <a:cubicBezTo>
                    <a:pt x="110" y="2650"/>
                    <a:pt x="1" y="2383"/>
                    <a:pt x="157" y="2117"/>
                  </a:cubicBezTo>
                  <a:cubicBezTo>
                    <a:pt x="283" y="1929"/>
                    <a:pt x="440" y="1756"/>
                    <a:pt x="612" y="1521"/>
                  </a:cubicBezTo>
                  <a:cubicBezTo>
                    <a:pt x="393" y="1082"/>
                    <a:pt x="173" y="581"/>
                    <a:pt x="769" y="189"/>
                  </a:cubicBezTo>
                  <a:cubicBezTo>
                    <a:pt x="1035" y="1"/>
                    <a:pt x="1380" y="157"/>
                    <a:pt x="1803" y="659"/>
                  </a:cubicBezTo>
                  <a:cubicBezTo>
                    <a:pt x="2383" y="236"/>
                    <a:pt x="2791" y="204"/>
                    <a:pt x="3136" y="612"/>
                  </a:cubicBezTo>
                  <a:cubicBezTo>
                    <a:pt x="3496" y="1019"/>
                    <a:pt x="3449" y="1364"/>
                    <a:pt x="2948" y="1929"/>
                  </a:cubicBezTo>
                  <a:cubicBezTo>
                    <a:pt x="3214" y="2509"/>
                    <a:pt x="3167" y="3026"/>
                    <a:pt x="2791" y="3214"/>
                  </a:cubicBezTo>
                  <a:cubicBezTo>
                    <a:pt x="2305" y="3496"/>
                    <a:pt x="1866" y="3339"/>
                    <a:pt x="1411" y="272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5"/>
            <p:cNvSpPr/>
            <p:nvPr/>
          </p:nvSpPr>
          <p:spPr>
            <a:xfrm>
              <a:off x="5011163" y="2595154"/>
              <a:ext cx="38209" cy="29526"/>
            </a:xfrm>
            <a:custGeom>
              <a:avLst/>
              <a:gdLst/>
              <a:ahLst/>
              <a:cxnLst/>
              <a:rect l="l" t="t" r="r" b="b"/>
              <a:pathLst>
                <a:path w="1725" h="1333" extrusionOk="0">
                  <a:moveTo>
                    <a:pt x="862" y="0"/>
                  </a:moveTo>
                  <a:cubicBezTo>
                    <a:pt x="0" y="0"/>
                    <a:pt x="0" y="1333"/>
                    <a:pt x="862" y="1333"/>
                  </a:cubicBezTo>
                  <a:cubicBezTo>
                    <a:pt x="1724" y="1333"/>
                    <a:pt x="1724" y="0"/>
                    <a:pt x="8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5"/>
            <p:cNvSpPr/>
            <p:nvPr/>
          </p:nvSpPr>
          <p:spPr>
            <a:xfrm>
              <a:off x="5167035" y="2698618"/>
              <a:ext cx="80936" cy="73959"/>
            </a:xfrm>
            <a:custGeom>
              <a:avLst/>
              <a:gdLst/>
              <a:ahLst/>
              <a:cxnLst/>
              <a:rect l="l" t="t" r="r" b="b"/>
              <a:pathLst>
                <a:path w="3654" h="3339" extrusionOk="0">
                  <a:moveTo>
                    <a:pt x="3167" y="1630"/>
                  </a:moveTo>
                  <a:cubicBezTo>
                    <a:pt x="3512" y="2257"/>
                    <a:pt x="3512" y="2790"/>
                    <a:pt x="3167" y="3041"/>
                  </a:cubicBezTo>
                  <a:cubicBezTo>
                    <a:pt x="2791" y="3339"/>
                    <a:pt x="2164" y="3276"/>
                    <a:pt x="1631" y="2853"/>
                  </a:cubicBezTo>
                  <a:cubicBezTo>
                    <a:pt x="1443" y="2931"/>
                    <a:pt x="1224" y="2994"/>
                    <a:pt x="1020" y="3104"/>
                  </a:cubicBezTo>
                  <a:cubicBezTo>
                    <a:pt x="691" y="3260"/>
                    <a:pt x="455" y="3166"/>
                    <a:pt x="252" y="2884"/>
                  </a:cubicBezTo>
                  <a:cubicBezTo>
                    <a:pt x="32" y="2586"/>
                    <a:pt x="1" y="2367"/>
                    <a:pt x="205" y="2069"/>
                  </a:cubicBezTo>
                  <a:cubicBezTo>
                    <a:pt x="299" y="1944"/>
                    <a:pt x="424" y="1834"/>
                    <a:pt x="534" y="1709"/>
                  </a:cubicBezTo>
                  <a:cubicBezTo>
                    <a:pt x="173" y="1003"/>
                    <a:pt x="189" y="596"/>
                    <a:pt x="597" y="282"/>
                  </a:cubicBezTo>
                  <a:cubicBezTo>
                    <a:pt x="957" y="0"/>
                    <a:pt x="1427" y="126"/>
                    <a:pt x="1929" y="611"/>
                  </a:cubicBezTo>
                  <a:cubicBezTo>
                    <a:pt x="2540" y="110"/>
                    <a:pt x="2979" y="31"/>
                    <a:pt x="3308" y="361"/>
                  </a:cubicBezTo>
                  <a:cubicBezTo>
                    <a:pt x="3653" y="721"/>
                    <a:pt x="3622" y="1050"/>
                    <a:pt x="3167" y="16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5"/>
            <p:cNvSpPr/>
            <p:nvPr/>
          </p:nvSpPr>
          <p:spPr>
            <a:xfrm>
              <a:off x="5187192" y="2721522"/>
              <a:ext cx="38209" cy="29526"/>
            </a:xfrm>
            <a:custGeom>
              <a:avLst/>
              <a:gdLst/>
              <a:ahLst/>
              <a:cxnLst/>
              <a:rect l="l" t="t" r="r" b="b"/>
              <a:pathLst>
                <a:path w="1725" h="1333" extrusionOk="0">
                  <a:moveTo>
                    <a:pt x="862" y="1"/>
                  </a:moveTo>
                  <a:cubicBezTo>
                    <a:pt x="0" y="1"/>
                    <a:pt x="0" y="1333"/>
                    <a:pt x="862" y="1333"/>
                  </a:cubicBezTo>
                  <a:cubicBezTo>
                    <a:pt x="1724" y="1333"/>
                    <a:pt x="1724" y="1"/>
                    <a:pt x="8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55"/>
          <p:cNvGrpSpPr/>
          <p:nvPr/>
        </p:nvGrpSpPr>
        <p:grpSpPr>
          <a:xfrm>
            <a:off x="3918452" y="2175231"/>
            <a:ext cx="270452" cy="246308"/>
            <a:chOff x="3557127" y="2044850"/>
            <a:chExt cx="213880" cy="194787"/>
          </a:xfrm>
        </p:grpSpPr>
        <p:sp>
          <p:nvSpPr>
            <p:cNvPr id="5207" name="Google Shape;5207;p55"/>
            <p:cNvSpPr/>
            <p:nvPr/>
          </p:nvSpPr>
          <p:spPr>
            <a:xfrm>
              <a:off x="3557127" y="2044850"/>
              <a:ext cx="213880" cy="194787"/>
            </a:xfrm>
            <a:custGeom>
              <a:avLst/>
              <a:gdLst/>
              <a:ahLst/>
              <a:cxnLst/>
              <a:rect l="l" t="t" r="r" b="b"/>
              <a:pathLst>
                <a:path w="9656" h="8794" extrusionOk="0">
                  <a:moveTo>
                    <a:pt x="3401" y="1552"/>
                  </a:moveTo>
                  <a:cubicBezTo>
                    <a:pt x="3558" y="988"/>
                    <a:pt x="3762" y="455"/>
                    <a:pt x="4373" y="236"/>
                  </a:cubicBezTo>
                  <a:cubicBezTo>
                    <a:pt x="4875" y="63"/>
                    <a:pt x="5392" y="0"/>
                    <a:pt x="5909" y="173"/>
                  </a:cubicBezTo>
                  <a:cubicBezTo>
                    <a:pt x="6505" y="345"/>
                    <a:pt x="7022" y="1145"/>
                    <a:pt x="6912" y="1756"/>
                  </a:cubicBezTo>
                  <a:cubicBezTo>
                    <a:pt x="6818" y="2273"/>
                    <a:pt x="6662" y="2790"/>
                    <a:pt x="6536" y="3292"/>
                  </a:cubicBezTo>
                  <a:cubicBezTo>
                    <a:pt x="7022" y="3276"/>
                    <a:pt x="7492" y="3229"/>
                    <a:pt x="7978" y="3245"/>
                  </a:cubicBezTo>
                  <a:cubicBezTo>
                    <a:pt x="9076" y="3323"/>
                    <a:pt x="9655" y="4201"/>
                    <a:pt x="9373" y="5079"/>
                  </a:cubicBezTo>
                  <a:cubicBezTo>
                    <a:pt x="9170" y="5659"/>
                    <a:pt x="8793" y="6004"/>
                    <a:pt x="8119" y="6066"/>
                  </a:cubicBezTo>
                  <a:cubicBezTo>
                    <a:pt x="7743" y="6098"/>
                    <a:pt x="7367" y="6098"/>
                    <a:pt x="6960" y="6113"/>
                  </a:cubicBezTo>
                  <a:cubicBezTo>
                    <a:pt x="7022" y="6474"/>
                    <a:pt x="7085" y="6756"/>
                    <a:pt x="7116" y="7022"/>
                  </a:cubicBezTo>
                  <a:cubicBezTo>
                    <a:pt x="7210" y="7979"/>
                    <a:pt x="6395" y="8794"/>
                    <a:pt x="5455" y="8668"/>
                  </a:cubicBezTo>
                  <a:cubicBezTo>
                    <a:pt x="4843" y="8590"/>
                    <a:pt x="4326" y="8323"/>
                    <a:pt x="4028" y="7744"/>
                  </a:cubicBezTo>
                  <a:cubicBezTo>
                    <a:pt x="3934" y="7540"/>
                    <a:pt x="3809" y="7336"/>
                    <a:pt x="3699" y="7132"/>
                  </a:cubicBezTo>
                  <a:cubicBezTo>
                    <a:pt x="2571" y="8308"/>
                    <a:pt x="1254" y="8057"/>
                    <a:pt x="549" y="7164"/>
                  </a:cubicBezTo>
                  <a:cubicBezTo>
                    <a:pt x="298" y="6866"/>
                    <a:pt x="204" y="6396"/>
                    <a:pt x="188" y="6004"/>
                  </a:cubicBezTo>
                  <a:cubicBezTo>
                    <a:pt x="157" y="5314"/>
                    <a:pt x="674" y="4922"/>
                    <a:pt x="1160" y="4609"/>
                  </a:cubicBezTo>
                  <a:cubicBezTo>
                    <a:pt x="878" y="4279"/>
                    <a:pt x="596" y="4013"/>
                    <a:pt x="392" y="3684"/>
                  </a:cubicBezTo>
                  <a:cubicBezTo>
                    <a:pt x="0" y="3057"/>
                    <a:pt x="126" y="2461"/>
                    <a:pt x="690" y="2007"/>
                  </a:cubicBezTo>
                  <a:cubicBezTo>
                    <a:pt x="1379" y="1442"/>
                    <a:pt x="2304" y="1395"/>
                    <a:pt x="3072" y="1850"/>
                  </a:cubicBezTo>
                  <a:cubicBezTo>
                    <a:pt x="3135" y="1881"/>
                    <a:pt x="3213" y="1913"/>
                    <a:pt x="3339" y="1960"/>
                  </a:cubicBezTo>
                  <a:cubicBezTo>
                    <a:pt x="3370" y="1787"/>
                    <a:pt x="3370" y="1662"/>
                    <a:pt x="3401" y="15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5"/>
            <p:cNvSpPr/>
            <p:nvPr/>
          </p:nvSpPr>
          <p:spPr>
            <a:xfrm>
              <a:off x="3598083" y="2085474"/>
              <a:ext cx="128492" cy="116664"/>
            </a:xfrm>
            <a:custGeom>
              <a:avLst/>
              <a:gdLst/>
              <a:ahLst/>
              <a:cxnLst/>
              <a:rect l="l" t="t" r="r" b="b"/>
              <a:pathLst>
                <a:path w="5801" h="5267" extrusionOk="0">
                  <a:moveTo>
                    <a:pt x="2038" y="925"/>
                  </a:moveTo>
                  <a:cubicBezTo>
                    <a:pt x="2132" y="580"/>
                    <a:pt x="2258" y="267"/>
                    <a:pt x="2618" y="141"/>
                  </a:cubicBezTo>
                  <a:cubicBezTo>
                    <a:pt x="2916" y="32"/>
                    <a:pt x="3230" y="0"/>
                    <a:pt x="3543" y="94"/>
                  </a:cubicBezTo>
                  <a:cubicBezTo>
                    <a:pt x="3904" y="204"/>
                    <a:pt x="4217" y="674"/>
                    <a:pt x="4154" y="1035"/>
                  </a:cubicBezTo>
                  <a:cubicBezTo>
                    <a:pt x="4092" y="1348"/>
                    <a:pt x="3998" y="1662"/>
                    <a:pt x="3919" y="1975"/>
                  </a:cubicBezTo>
                  <a:cubicBezTo>
                    <a:pt x="4217" y="1960"/>
                    <a:pt x="4499" y="1928"/>
                    <a:pt x="4781" y="1944"/>
                  </a:cubicBezTo>
                  <a:cubicBezTo>
                    <a:pt x="5440" y="1991"/>
                    <a:pt x="5800" y="2508"/>
                    <a:pt x="5628" y="3041"/>
                  </a:cubicBezTo>
                  <a:cubicBezTo>
                    <a:pt x="5502" y="3386"/>
                    <a:pt x="5283" y="3590"/>
                    <a:pt x="4875" y="3637"/>
                  </a:cubicBezTo>
                  <a:cubicBezTo>
                    <a:pt x="4640" y="3652"/>
                    <a:pt x="4421" y="3652"/>
                    <a:pt x="4186" y="3668"/>
                  </a:cubicBezTo>
                  <a:cubicBezTo>
                    <a:pt x="4217" y="3872"/>
                    <a:pt x="4248" y="4044"/>
                    <a:pt x="4264" y="4217"/>
                  </a:cubicBezTo>
                  <a:cubicBezTo>
                    <a:pt x="4327" y="4781"/>
                    <a:pt x="3841" y="5267"/>
                    <a:pt x="3277" y="5188"/>
                  </a:cubicBezTo>
                  <a:cubicBezTo>
                    <a:pt x="2916" y="5141"/>
                    <a:pt x="2603" y="4985"/>
                    <a:pt x="2415" y="4640"/>
                  </a:cubicBezTo>
                  <a:cubicBezTo>
                    <a:pt x="2352" y="4514"/>
                    <a:pt x="2289" y="4389"/>
                    <a:pt x="2226" y="4279"/>
                  </a:cubicBezTo>
                  <a:cubicBezTo>
                    <a:pt x="1552" y="4969"/>
                    <a:pt x="753" y="4828"/>
                    <a:pt x="330" y="4279"/>
                  </a:cubicBezTo>
                  <a:cubicBezTo>
                    <a:pt x="189" y="4107"/>
                    <a:pt x="126" y="3825"/>
                    <a:pt x="110" y="3590"/>
                  </a:cubicBezTo>
                  <a:cubicBezTo>
                    <a:pt x="95" y="3182"/>
                    <a:pt x="408" y="2947"/>
                    <a:pt x="690" y="2759"/>
                  </a:cubicBezTo>
                  <a:cubicBezTo>
                    <a:pt x="534" y="2555"/>
                    <a:pt x="361" y="2398"/>
                    <a:pt x="236" y="2210"/>
                  </a:cubicBezTo>
                  <a:cubicBezTo>
                    <a:pt x="1" y="1834"/>
                    <a:pt x="79" y="1474"/>
                    <a:pt x="424" y="1192"/>
                  </a:cubicBezTo>
                  <a:cubicBezTo>
                    <a:pt x="831" y="862"/>
                    <a:pt x="1380" y="831"/>
                    <a:pt x="1835" y="1097"/>
                  </a:cubicBezTo>
                  <a:cubicBezTo>
                    <a:pt x="1882" y="1129"/>
                    <a:pt x="1929" y="1129"/>
                    <a:pt x="2007" y="1160"/>
                  </a:cubicBezTo>
                  <a:cubicBezTo>
                    <a:pt x="2023" y="1066"/>
                    <a:pt x="2023" y="988"/>
                    <a:pt x="2038" y="9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5"/>
            <p:cNvSpPr/>
            <p:nvPr/>
          </p:nvSpPr>
          <p:spPr>
            <a:xfrm>
              <a:off x="3635938" y="2123307"/>
              <a:ext cx="47578" cy="42041"/>
            </a:xfrm>
            <a:custGeom>
              <a:avLst/>
              <a:gdLst/>
              <a:ahLst/>
              <a:cxnLst/>
              <a:rect l="l" t="t" r="r" b="b"/>
              <a:pathLst>
                <a:path w="2148" h="1898" extrusionOk="0">
                  <a:moveTo>
                    <a:pt x="1129" y="706"/>
                  </a:moveTo>
                  <a:cubicBezTo>
                    <a:pt x="1270" y="706"/>
                    <a:pt x="1380" y="769"/>
                    <a:pt x="1395" y="879"/>
                  </a:cubicBezTo>
                  <a:cubicBezTo>
                    <a:pt x="1411" y="957"/>
                    <a:pt x="1380" y="1020"/>
                    <a:pt x="1364" y="1051"/>
                  </a:cubicBezTo>
                  <a:cubicBezTo>
                    <a:pt x="1317" y="1114"/>
                    <a:pt x="1254" y="1161"/>
                    <a:pt x="1160" y="1192"/>
                  </a:cubicBezTo>
                  <a:cubicBezTo>
                    <a:pt x="1137" y="1197"/>
                    <a:pt x="1113" y="1199"/>
                    <a:pt x="1090" y="1199"/>
                  </a:cubicBezTo>
                  <a:cubicBezTo>
                    <a:pt x="959" y="1199"/>
                    <a:pt x="842" y="1126"/>
                    <a:pt x="815" y="1020"/>
                  </a:cubicBezTo>
                  <a:cubicBezTo>
                    <a:pt x="784" y="894"/>
                    <a:pt x="894" y="753"/>
                    <a:pt x="1050" y="706"/>
                  </a:cubicBezTo>
                  <a:close/>
                  <a:moveTo>
                    <a:pt x="1129" y="1"/>
                  </a:moveTo>
                  <a:cubicBezTo>
                    <a:pt x="1050" y="1"/>
                    <a:pt x="972" y="1"/>
                    <a:pt x="878" y="32"/>
                  </a:cubicBezTo>
                  <a:cubicBezTo>
                    <a:pt x="345" y="158"/>
                    <a:pt x="0" y="675"/>
                    <a:pt x="126" y="1192"/>
                  </a:cubicBezTo>
                  <a:cubicBezTo>
                    <a:pt x="235" y="1615"/>
                    <a:pt x="611" y="1897"/>
                    <a:pt x="1082" y="1897"/>
                  </a:cubicBezTo>
                  <a:cubicBezTo>
                    <a:pt x="1160" y="1897"/>
                    <a:pt x="1238" y="1897"/>
                    <a:pt x="1332" y="1866"/>
                  </a:cubicBezTo>
                  <a:cubicBezTo>
                    <a:pt x="1583" y="1803"/>
                    <a:pt x="1803" y="1662"/>
                    <a:pt x="1944" y="1443"/>
                  </a:cubicBezTo>
                  <a:cubicBezTo>
                    <a:pt x="2101" y="1223"/>
                    <a:pt x="2148" y="973"/>
                    <a:pt x="2085" y="706"/>
                  </a:cubicBezTo>
                  <a:cubicBezTo>
                    <a:pt x="1991" y="283"/>
                    <a:pt x="1599" y="1"/>
                    <a:pt x="1129" y="1"/>
                  </a:cubicBezTo>
                  <a:close/>
                </a:path>
              </a:pathLst>
            </a:custGeom>
            <a:solidFill>
              <a:srgbClr val="7D4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0" name="Google Shape;5210;p55"/>
          <p:cNvSpPr/>
          <p:nvPr/>
        </p:nvSpPr>
        <p:spPr>
          <a:xfrm>
            <a:off x="8153802" y="1964804"/>
            <a:ext cx="71543" cy="55800"/>
          </a:xfrm>
          <a:custGeom>
            <a:avLst/>
            <a:gdLst/>
            <a:ahLst/>
            <a:cxnLst/>
            <a:rect l="l" t="t" r="r" b="b"/>
            <a:pathLst>
              <a:path w="2854" h="2226" extrusionOk="0">
                <a:moveTo>
                  <a:pt x="1427" y="0"/>
                </a:moveTo>
                <a:cubicBezTo>
                  <a:pt x="0" y="0"/>
                  <a:pt x="0" y="2226"/>
                  <a:pt x="1427" y="2226"/>
                </a:cubicBezTo>
                <a:cubicBezTo>
                  <a:pt x="2853" y="2226"/>
                  <a:pt x="2853" y="0"/>
                  <a:pt x="1427" y="0"/>
                </a:cubicBezTo>
                <a:close/>
              </a:path>
            </a:pathLst>
          </a:custGeom>
          <a:solidFill>
            <a:srgbClr val="FBD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5"/>
          <p:cNvSpPr/>
          <p:nvPr/>
        </p:nvSpPr>
        <p:spPr>
          <a:xfrm>
            <a:off x="7863987" y="3346742"/>
            <a:ext cx="79933" cy="62373"/>
          </a:xfrm>
          <a:custGeom>
            <a:avLst/>
            <a:gdLst/>
            <a:ahLst/>
            <a:cxnLst/>
            <a:rect l="l" t="t" r="r" b="b"/>
            <a:pathLst>
              <a:path w="2854" h="2227" extrusionOk="0">
                <a:moveTo>
                  <a:pt x="1427" y="0"/>
                </a:moveTo>
                <a:cubicBezTo>
                  <a:pt x="0" y="0"/>
                  <a:pt x="0" y="2226"/>
                  <a:pt x="1427" y="2226"/>
                </a:cubicBezTo>
                <a:cubicBezTo>
                  <a:pt x="2853" y="2226"/>
                  <a:pt x="2853" y="0"/>
                  <a:pt x="1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2" name="Google Shape;5212;p55"/>
          <p:cNvGrpSpPr/>
          <p:nvPr/>
        </p:nvGrpSpPr>
        <p:grpSpPr>
          <a:xfrm>
            <a:off x="5182634" y="2400300"/>
            <a:ext cx="165112" cy="137440"/>
            <a:chOff x="4526824" y="2262876"/>
            <a:chExt cx="130575" cy="108691"/>
          </a:xfrm>
        </p:grpSpPr>
        <p:sp>
          <p:nvSpPr>
            <p:cNvPr id="5213" name="Google Shape;5213;p55"/>
            <p:cNvSpPr/>
            <p:nvPr/>
          </p:nvSpPr>
          <p:spPr>
            <a:xfrm>
              <a:off x="4556683" y="2262876"/>
              <a:ext cx="70858" cy="55242"/>
            </a:xfrm>
            <a:custGeom>
              <a:avLst/>
              <a:gdLst/>
              <a:ahLst/>
              <a:cxnLst/>
              <a:rect l="l" t="t" r="r" b="b"/>
              <a:pathLst>
                <a:path w="3199" h="2494" extrusionOk="0">
                  <a:moveTo>
                    <a:pt x="1599" y="1"/>
                  </a:moveTo>
                  <a:cubicBezTo>
                    <a:pt x="0" y="1"/>
                    <a:pt x="0" y="2493"/>
                    <a:pt x="1599" y="2493"/>
                  </a:cubicBezTo>
                  <a:cubicBezTo>
                    <a:pt x="3198" y="2493"/>
                    <a:pt x="3198" y="1"/>
                    <a:pt x="1599" y="1"/>
                  </a:cubicBezTo>
                  <a:close/>
                </a:path>
              </a:pathLst>
            </a:custGeom>
            <a:solidFill>
              <a:srgbClr val="FBD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5"/>
            <p:cNvSpPr/>
            <p:nvPr/>
          </p:nvSpPr>
          <p:spPr>
            <a:xfrm>
              <a:off x="4556683" y="2316347"/>
              <a:ext cx="70858" cy="55220"/>
            </a:xfrm>
            <a:custGeom>
              <a:avLst/>
              <a:gdLst/>
              <a:ahLst/>
              <a:cxnLst/>
              <a:rect l="l" t="t" r="r" b="b"/>
              <a:pathLst>
                <a:path w="3199" h="2493" extrusionOk="0">
                  <a:moveTo>
                    <a:pt x="1599" y="1"/>
                  </a:moveTo>
                  <a:cubicBezTo>
                    <a:pt x="0" y="1"/>
                    <a:pt x="0" y="2493"/>
                    <a:pt x="1599" y="2493"/>
                  </a:cubicBezTo>
                  <a:cubicBezTo>
                    <a:pt x="3198" y="2493"/>
                    <a:pt x="3198" y="1"/>
                    <a:pt x="1599" y="1"/>
                  </a:cubicBezTo>
                  <a:close/>
                </a:path>
              </a:pathLst>
            </a:custGeom>
            <a:solidFill>
              <a:srgbClr val="FBD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5"/>
            <p:cNvSpPr/>
            <p:nvPr/>
          </p:nvSpPr>
          <p:spPr>
            <a:xfrm>
              <a:off x="4526824" y="2289966"/>
              <a:ext cx="71190" cy="55220"/>
            </a:xfrm>
            <a:custGeom>
              <a:avLst/>
              <a:gdLst/>
              <a:ahLst/>
              <a:cxnLst/>
              <a:rect l="l" t="t" r="r" b="b"/>
              <a:pathLst>
                <a:path w="3214" h="2493" extrusionOk="0">
                  <a:moveTo>
                    <a:pt x="1615" y="0"/>
                  </a:moveTo>
                  <a:cubicBezTo>
                    <a:pt x="0" y="0"/>
                    <a:pt x="0" y="2493"/>
                    <a:pt x="1615" y="2493"/>
                  </a:cubicBezTo>
                  <a:cubicBezTo>
                    <a:pt x="3214" y="2493"/>
                    <a:pt x="3214" y="0"/>
                    <a:pt x="1615" y="0"/>
                  </a:cubicBezTo>
                  <a:close/>
                </a:path>
              </a:pathLst>
            </a:custGeom>
            <a:solidFill>
              <a:srgbClr val="FBD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5"/>
            <p:cNvSpPr/>
            <p:nvPr/>
          </p:nvSpPr>
          <p:spPr>
            <a:xfrm>
              <a:off x="4586187" y="2288239"/>
              <a:ext cx="71212" cy="55220"/>
            </a:xfrm>
            <a:custGeom>
              <a:avLst/>
              <a:gdLst/>
              <a:ahLst/>
              <a:cxnLst/>
              <a:rect l="l" t="t" r="r" b="b"/>
              <a:pathLst>
                <a:path w="3215" h="2493" extrusionOk="0">
                  <a:moveTo>
                    <a:pt x="1615" y="0"/>
                  </a:moveTo>
                  <a:cubicBezTo>
                    <a:pt x="1" y="0"/>
                    <a:pt x="1" y="2492"/>
                    <a:pt x="1615" y="2492"/>
                  </a:cubicBezTo>
                  <a:cubicBezTo>
                    <a:pt x="3214" y="2492"/>
                    <a:pt x="3214" y="0"/>
                    <a:pt x="1615" y="0"/>
                  </a:cubicBezTo>
                  <a:close/>
                </a:path>
              </a:pathLst>
            </a:custGeom>
            <a:solidFill>
              <a:srgbClr val="FBD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55"/>
          <p:cNvGrpSpPr/>
          <p:nvPr/>
        </p:nvGrpSpPr>
        <p:grpSpPr>
          <a:xfrm>
            <a:off x="2547812" y="4403764"/>
            <a:ext cx="155964" cy="129979"/>
            <a:chOff x="2124954" y="4057166"/>
            <a:chExt cx="139590" cy="116333"/>
          </a:xfrm>
        </p:grpSpPr>
        <p:sp>
          <p:nvSpPr>
            <p:cNvPr id="5218" name="Google Shape;5218;p55"/>
            <p:cNvSpPr/>
            <p:nvPr/>
          </p:nvSpPr>
          <p:spPr>
            <a:xfrm>
              <a:off x="2156895" y="4057166"/>
              <a:ext cx="76063" cy="59052"/>
            </a:xfrm>
            <a:custGeom>
              <a:avLst/>
              <a:gdLst/>
              <a:ahLst/>
              <a:cxnLst/>
              <a:rect l="l" t="t" r="r" b="b"/>
              <a:pathLst>
                <a:path w="3434" h="2666" extrusionOk="0">
                  <a:moveTo>
                    <a:pt x="1709" y="1"/>
                  </a:moveTo>
                  <a:cubicBezTo>
                    <a:pt x="1" y="1"/>
                    <a:pt x="1" y="2665"/>
                    <a:pt x="1709" y="2665"/>
                  </a:cubicBezTo>
                  <a:cubicBezTo>
                    <a:pt x="3433" y="2665"/>
                    <a:pt x="3433" y="1"/>
                    <a:pt x="1709" y="1"/>
                  </a:cubicBezTo>
                  <a:close/>
                </a:path>
              </a:pathLst>
            </a:custGeom>
            <a:solidFill>
              <a:srgbClr val="FBD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5"/>
            <p:cNvSpPr/>
            <p:nvPr/>
          </p:nvSpPr>
          <p:spPr>
            <a:xfrm>
              <a:off x="2156895" y="4114469"/>
              <a:ext cx="76063" cy="59030"/>
            </a:xfrm>
            <a:custGeom>
              <a:avLst/>
              <a:gdLst/>
              <a:ahLst/>
              <a:cxnLst/>
              <a:rect l="l" t="t" r="r" b="b"/>
              <a:pathLst>
                <a:path w="3434" h="2665" extrusionOk="0">
                  <a:moveTo>
                    <a:pt x="1709" y="0"/>
                  </a:moveTo>
                  <a:cubicBezTo>
                    <a:pt x="1" y="0"/>
                    <a:pt x="1" y="2665"/>
                    <a:pt x="1709" y="2665"/>
                  </a:cubicBezTo>
                  <a:cubicBezTo>
                    <a:pt x="3433" y="2665"/>
                    <a:pt x="3433" y="0"/>
                    <a:pt x="1709" y="0"/>
                  </a:cubicBezTo>
                  <a:close/>
                </a:path>
              </a:pathLst>
            </a:custGeom>
            <a:solidFill>
              <a:srgbClr val="FBD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5"/>
            <p:cNvSpPr/>
            <p:nvPr/>
          </p:nvSpPr>
          <p:spPr>
            <a:xfrm>
              <a:off x="2124954" y="4085983"/>
              <a:ext cx="76063" cy="59052"/>
            </a:xfrm>
            <a:custGeom>
              <a:avLst/>
              <a:gdLst/>
              <a:ahLst/>
              <a:cxnLst/>
              <a:rect l="l" t="t" r="r" b="b"/>
              <a:pathLst>
                <a:path w="3434" h="2666" extrusionOk="0">
                  <a:moveTo>
                    <a:pt x="1725" y="1"/>
                  </a:moveTo>
                  <a:cubicBezTo>
                    <a:pt x="1" y="1"/>
                    <a:pt x="1" y="2665"/>
                    <a:pt x="1725" y="2665"/>
                  </a:cubicBezTo>
                  <a:cubicBezTo>
                    <a:pt x="3433" y="2665"/>
                    <a:pt x="3433" y="1"/>
                    <a:pt x="1725" y="1"/>
                  </a:cubicBezTo>
                  <a:close/>
                </a:path>
              </a:pathLst>
            </a:custGeom>
            <a:solidFill>
              <a:srgbClr val="FBD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5"/>
            <p:cNvSpPr/>
            <p:nvPr/>
          </p:nvSpPr>
          <p:spPr>
            <a:xfrm>
              <a:off x="2188481" y="4084256"/>
              <a:ext cx="76063" cy="59030"/>
            </a:xfrm>
            <a:custGeom>
              <a:avLst/>
              <a:gdLst/>
              <a:ahLst/>
              <a:cxnLst/>
              <a:rect l="l" t="t" r="r" b="b"/>
              <a:pathLst>
                <a:path w="3434" h="2665" extrusionOk="0">
                  <a:moveTo>
                    <a:pt x="1725" y="0"/>
                  </a:moveTo>
                  <a:cubicBezTo>
                    <a:pt x="1" y="0"/>
                    <a:pt x="1" y="2665"/>
                    <a:pt x="1725" y="2665"/>
                  </a:cubicBezTo>
                  <a:cubicBezTo>
                    <a:pt x="3434" y="2665"/>
                    <a:pt x="3434" y="0"/>
                    <a:pt x="1725" y="0"/>
                  </a:cubicBezTo>
                  <a:close/>
                </a:path>
              </a:pathLst>
            </a:custGeom>
            <a:solidFill>
              <a:srgbClr val="FBD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5"/>
          <p:cNvGrpSpPr/>
          <p:nvPr/>
        </p:nvGrpSpPr>
        <p:grpSpPr>
          <a:xfrm>
            <a:off x="3000952" y="2415801"/>
            <a:ext cx="1567323" cy="1860337"/>
            <a:chOff x="2773161" y="2315882"/>
            <a:chExt cx="1239480" cy="1471203"/>
          </a:xfrm>
        </p:grpSpPr>
        <p:sp>
          <p:nvSpPr>
            <p:cNvPr id="5223" name="Google Shape;5223;p55"/>
            <p:cNvSpPr/>
            <p:nvPr/>
          </p:nvSpPr>
          <p:spPr>
            <a:xfrm>
              <a:off x="2927659" y="2468764"/>
              <a:ext cx="512817" cy="450332"/>
            </a:xfrm>
            <a:custGeom>
              <a:avLst/>
              <a:gdLst/>
              <a:ahLst/>
              <a:cxnLst/>
              <a:rect l="l" t="t" r="r" b="b"/>
              <a:pathLst>
                <a:path w="23152" h="20331" extrusionOk="0">
                  <a:moveTo>
                    <a:pt x="23057" y="11020"/>
                  </a:moveTo>
                  <a:cubicBezTo>
                    <a:pt x="22854" y="14264"/>
                    <a:pt x="21271" y="16710"/>
                    <a:pt x="18575" y="18387"/>
                  </a:cubicBezTo>
                  <a:cubicBezTo>
                    <a:pt x="16600" y="19609"/>
                    <a:pt x="14421" y="20330"/>
                    <a:pt x="12038" y="20205"/>
                  </a:cubicBezTo>
                  <a:cubicBezTo>
                    <a:pt x="11145" y="20158"/>
                    <a:pt x="10252" y="20205"/>
                    <a:pt x="9358" y="20189"/>
                  </a:cubicBezTo>
                  <a:cubicBezTo>
                    <a:pt x="7085" y="20158"/>
                    <a:pt x="5001" y="19500"/>
                    <a:pt x="3229" y="18073"/>
                  </a:cubicBezTo>
                  <a:cubicBezTo>
                    <a:pt x="2650" y="17619"/>
                    <a:pt x="2085" y="17039"/>
                    <a:pt x="1740" y="16396"/>
                  </a:cubicBezTo>
                  <a:cubicBezTo>
                    <a:pt x="1176" y="15330"/>
                    <a:pt x="690" y="14217"/>
                    <a:pt x="361" y="13073"/>
                  </a:cubicBezTo>
                  <a:cubicBezTo>
                    <a:pt x="1" y="11772"/>
                    <a:pt x="1" y="10408"/>
                    <a:pt x="267" y="9076"/>
                  </a:cubicBezTo>
                  <a:cubicBezTo>
                    <a:pt x="455" y="8151"/>
                    <a:pt x="800" y="7242"/>
                    <a:pt x="1129" y="6333"/>
                  </a:cubicBezTo>
                  <a:cubicBezTo>
                    <a:pt x="1458" y="5471"/>
                    <a:pt x="1819" y="4609"/>
                    <a:pt x="2273" y="3810"/>
                  </a:cubicBezTo>
                  <a:cubicBezTo>
                    <a:pt x="3167" y="2258"/>
                    <a:pt x="4593" y="1333"/>
                    <a:pt x="6239" y="706"/>
                  </a:cubicBezTo>
                  <a:cubicBezTo>
                    <a:pt x="8151" y="1"/>
                    <a:pt x="10158" y="16"/>
                    <a:pt x="12148" y="126"/>
                  </a:cubicBezTo>
                  <a:cubicBezTo>
                    <a:pt x="13057" y="189"/>
                    <a:pt x="13982" y="471"/>
                    <a:pt x="14844" y="784"/>
                  </a:cubicBezTo>
                  <a:cubicBezTo>
                    <a:pt x="16302" y="1286"/>
                    <a:pt x="17838" y="1647"/>
                    <a:pt x="19045" y="2681"/>
                  </a:cubicBezTo>
                  <a:cubicBezTo>
                    <a:pt x="20220" y="3700"/>
                    <a:pt x="21365" y="4750"/>
                    <a:pt x="22117" y="6129"/>
                  </a:cubicBezTo>
                  <a:cubicBezTo>
                    <a:pt x="22932" y="7650"/>
                    <a:pt x="23152" y="9311"/>
                    <a:pt x="23057" y="110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5"/>
            <p:cNvSpPr/>
            <p:nvPr/>
          </p:nvSpPr>
          <p:spPr>
            <a:xfrm>
              <a:off x="3091195" y="2654871"/>
              <a:ext cx="53470" cy="41332"/>
            </a:xfrm>
            <a:custGeom>
              <a:avLst/>
              <a:gdLst/>
              <a:ahLst/>
              <a:cxnLst/>
              <a:rect l="l" t="t" r="r" b="b"/>
              <a:pathLst>
                <a:path w="2414" h="1866" extrusionOk="0">
                  <a:moveTo>
                    <a:pt x="1207" y="0"/>
                  </a:moveTo>
                  <a:cubicBezTo>
                    <a:pt x="0" y="0"/>
                    <a:pt x="0" y="1865"/>
                    <a:pt x="1207" y="1865"/>
                  </a:cubicBezTo>
                  <a:cubicBezTo>
                    <a:pt x="2414" y="1865"/>
                    <a:pt x="2414" y="0"/>
                    <a:pt x="1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5"/>
            <p:cNvSpPr/>
            <p:nvPr/>
          </p:nvSpPr>
          <p:spPr>
            <a:xfrm>
              <a:off x="3226246" y="2653830"/>
              <a:ext cx="53138" cy="41686"/>
            </a:xfrm>
            <a:custGeom>
              <a:avLst/>
              <a:gdLst/>
              <a:ahLst/>
              <a:cxnLst/>
              <a:rect l="l" t="t" r="r" b="b"/>
              <a:pathLst>
                <a:path w="2399" h="1882" extrusionOk="0">
                  <a:moveTo>
                    <a:pt x="1192" y="0"/>
                  </a:moveTo>
                  <a:cubicBezTo>
                    <a:pt x="0" y="0"/>
                    <a:pt x="0" y="1881"/>
                    <a:pt x="1192" y="1881"/>
                  </a:cubicBezTo>
                  <a:cubicBezTo>
                    <a:pt x="2399" y="1881"/>
                    <a:pt x="2399" y="0"/>
                    <a:pt x="1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5"/>
            <p:cNvSpPr/>
            <p:nvPr/>
          </p:nvSpPr>
          <p:spPr>
            <a:xfrm>
              <a:off x="3142052" y="2705285"/>
              <a:ext cx="92897" cy="62773"/>
            </a:xfrm>
            <a:custGeom>
              <a:avLst/>
              <a:gdLst/>
              <a:ahLst/>
              <a:cxnLst/>
              <a:rect l="l" t="t" r="r" b="b"/>
              <a:pathLst>
                <a:path w="4194" h="2834" extrusionOk="0">
                  <a:moveTo>
                    <a:pt x="3843" y="1"/>
                  </a:moveTo>
                  <a:cubicBezTo>
                    <a:pt x="3664" y="1"/>
                    <a:pt x="3480" y="115"/>
                    <a:pt x="3472" y="342"/>
                  </a:cubicBezTo>
                  <a:cubicBezTo>
                    <a:pt x="3425" y="1063"/>
                    <a:pt x="3300" y="1862"/>
                    <a:pt x="2501" y="2082"/>
                  </a:cubicBezTo>
                  <a:cubicBezTo>
                    <a:pt x="2364" y="2121"/>
                    <a:pt x="2233" y="2139"/>
                    <a:pt x="2109" y="2139"/>
                  </a:cubicBezTo>
                  <a:cubicBezTo>
                    <a:pt x="1292" y="2139"/>
                    <a:pt x="757" y="1346"/>
                    <a:pt x="729" y="530"/>
                  </a:cubicBezTo>
                  <a:cubicBezTo>
                    <a:pt x="721" y="303"/>
                    <a:pt x="537" y="189"/>
                    <a:pt x="357" y="189"/>
                  </a:cubicBezTo>
                  <a:cubicBezTo>
                    <a:pt x="177" y="189"/>
                    <a:pt x="0" y="303"/>
                    <a:pt x="8" y="530"/>
                  </a:cubicBezTo>
                  <a:cubicBezTo>
                    <a:pt x="55" y="1862"/>
                    <a:pt x="902" y="2834"/>
                    <a:pt x="2250" y="2834"/>
                  </a:cubicBezTo>
                  <a:cubicBezTo>
                    <a:pt x="3660" y="2834"/>
                    <a:pt x="4115" y="1517"/>
                    <a:pt x="4178" y="342"/>
                  </a:cubicBezTo>
                  <a:cubicBezTo>
                    <a:pt x="4193" y="115"/>
                    <a:pt x="4021" y="1"/>
                    <a:pt x="38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5"/>
            <p:cNvSpPr/>
            <p:nvPr/>
          </p:nvSpPr>
          <p:spPr>
            <a:xfrm>
              <a:off x="3058900" y="2716316"/>
              <a:ext cx="62175" cy="40645"/>
            </a:xfrm>
            <a:custGeom>
              <a:avLst/>
              <a:gdLst/>
              <a:ahLst/>
              <a:cxnLst/>
              <a:rect l="l" t="t" r="r" b="b"/>
              <a:pathLst>
                <a:path w="2807" h="1835" extrusionOk="0">
                  <a:moveTo>
                    <a:pt x="2790" y="972"/>
                  </a:moveTo>
                  <a:cubicBezTo>
                    <a:pt x="2775" y="1458"/>
                    <a:pt x="2132" y="1834"/>
                    <a:pt x="1364" y="1803"/>
                  </a:cubicBezTo>
                  <a:cubicBezTo>
                    <a:pt x="596" y="1772"/>
                    <a:pt x="0" y="1349"/>
                    <a:pt x="16" y="847"/>
                  </a:cubicBezTo>
                  <a:cubicBezTo>
                    <a:pt x="32" y="361"/>
                    <a:pt x="674" y="1"/>
                    <a:pt x="1442" y="32"/>
                  </a:cubicBezTo>
                  <a:cubicBezTo>
                    <a:pt x="2211" y="63"/>
                    <a:pt x="2806" y="471"/>
                    <a:pt x="2790" y="9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5"/>
            <p:cNvSpPr/>
            <p:nvPr/>
          </p:nvSpPr>
          <p:spPr>
            <a:xfrm>
              <a:off x="3243257" y="2723604"/>
              <a:ext cx="62175" cy="40645"/>
            </a:xfrm>
            <a:custGeom>
              <a:avLst/>
              <a:gdLst/>
              <a:ahLst/>
              <a:cxnLst/>
              <a:rect l="l" t="t" r="r" b="b"/>
              <a:pathLst>
                <a:path w="2807" h="1835" extrusionOk="0">
                  <a:moveTo>
                    <a:pt x="2791" y="972"/>
                  </a:moveTo>
                  <a:cubicBezTo>
                    <a:pt x="2775" y="1474"/>
                    <a:pt x="2132" y="1835"/>
                    <a:pt x="1364" y="1803"/>
                  </a:cubicBezTo>
                  <a:cubicBezTo>
                    <a:pt x="596" y="1772"/>
                    <a:pt x="1" y="1349"/>
                    <a:pt x="16" y="863"/>
                  </a:cubicBezTo>
                  <a:cubicBezTo>
                    <a:pt x="32" y="377"/>
                    <a:pt x="675" y="1"/>
                    <a:pt x="1443" y="32"/>
                  </a:cubicBezTo>
                  <a:cubicBezTo>
                    <a:pt x="2211" y="63"/>
                    <a:pt x="2806" y="487"/>
                    <a:pt x="2791" y="9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5"/>
            <p:cNvSpPr/>
            <p:nvPr/>
          </p:nvSpPr>
          <p:spPr>
            <a:xfrm>
              <a:off x="3138929" y="2315882"/>
              <a:ext cx="76218" cy="289877"/>
            </a:xfrm>
            <a:custGeom>
              <a:avLst/>
              <a:gdLst/>
              <a:ahLst/>
              <a:cxnLst/>
              <a:rect l="l" t="t" r="r" b="b"/>
              <a:pathLst>
                <a:path w="3441" h="13087" extrusionOk="0">
                  <a:moveTo>
                    <a:pt x="1465" y="0"/>
                  </a:moveTo>
                  <a:cubicBezTo>
                    <a:pt x="746" y="0"/>
                    <a:pt x="79" y="455"/>
                    <a:pt x="181" y="1370"/>
                  </a:cubicBezTo>
                  <a:cubicBezTo>
                    <a:pt x="572" y="4818"/>
                    <a:pt x="196" y="8251"/>
                    <a:pt x="40" y="11699"/>
                  </a:cubicBezTo>
                  <a:cubicBezTo>
                    <a:pt x="0" y="12624"/>
                    <a:pt x="698" y="13086"/>
                    <a:pt x="1417" y="13086"/>
                  </a:cubicBezTo>
                  <a:cubicBezTo>
                    <a:pt x="2136" y="13086"/>
                    <a:pt x="2877" y="12624"/>
                    <a:pt x="2924" y="11699"/>
                  </a:cubicBezTo>
                  <a:cubicBezTo>
                    <a:pt x="3065" y="8251"/>
                    <a:pt x="3441" y="4818"/>
                    <a:pt x="3065" y="1370"/>
                  </a:cubicBezTo>
                  <a:cubicBezTo>
                    <a:pt x="2963" y="459"/>
                    <a:pt x="2188" y="0"/>
                    <a:pt x="1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5"/>
            <p:cNvSpPr/>
            <p:nvPr/>
          </p:nvSpPr>
          <p:spPr>
            <a:xfrm>
              <a:off x="3132683" y="2851411"/>
              <a:ext cx="71544" cy="209650"/>
            </a:xfrm>
            <a:custGeom>
              <a:avLst/>
              <a:gdLst/>
              <a:ahLst/>
              <a:cxnLst/>
              <a:rect l="l" t="t" r="r" b="b"/>
              <a:pathLst>
                <a:path w="3230" h="9465" extrusionOk="0">
                  <a:moveTo>
                    <a:pt x="1813" y="1"/>
                  </a:moveTo>
                  <a:cubicBezTo>
                    <a:pt x="1093" y="1"/>
                    <a:pt x="353" y="467"/>
                    <a:pt x="322" y="1394"/>
                  </a:cubicBezTo>
                  <a:cubicBezTo>
                    <a:pt x="228" y="3620"/>
                    <a:pt x="133" y="5845"/>
                    <a:pt x="39" y="8071"/>
                  </a:cubicBezTo>
                  <a:cubicBezTo>
                    <a:pt x="0" y="9002"/>
                    <a:pt x="699" y="9464"/>
                    <a:pt x="1416" y="9464"/>
                  </a:cubicBezTo>
                  <a:cubicBezTo>
                    <a:pt x="2137" y="9464"/>
                    <a:pt x="2876" y="8998"/>
                    <a:pt x="2908" y="8071"/>
                  </a:cubicBezTo>
                  <a:cubicBezTo>
                    <a:pt x="3002" y="5845"/>
                    <a:pt x="3096" y="3620"/>
                    <a:pt x="3190" y="1394"/>
                  </a:cubicBezTo>
                  <a:cubicBezTo>
                    <a:pt x="3229" y="463"/>
                    <a:pt x="2531" y="1"/>
                    <a:pt x="18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5"/>
            <p:cNvSpPr/>
            <p:nvPr/>
          </p:nvSpPr>
          <p:spPr>
            <a:xfrm>
              <a:off x="2773161" y="2668759"/>
              <a:ext cx="233993" cy="76262"/>
            </a:xfrm>
            <a:custGeom>
              <a:avLst/>
              <a:gdLst/>
              <a:ahLst/>
              <a:cxnLst/>
              <a:rect l="l" t="t" r="r" b="b"/>
              <a:pathLst>
                <a:path w="10564" h="3443" extrusionOk="0">
                  <a:moveTo>
                    <a:pt x="1791" y="15"/>
                  </a:moveTo>
                  <a:cubicBezTo>
                    <a:pt x="1" y="15"/>
                    <a:pt x="20" y="2822"/>
                    <a:pt x="1850" y="2884"/>
                  </a:cubicBezTo>
                  <a:cubicBezTo>
                    <a:pt x="3966" y="2963"/>
                    <a:pt x="6082" y="2837"/>
                    <a:pt x="8151" y="3386"/>
                  </a:cubicBezTo>
                  <a:cubicBezTo>
                    <a:pt x="8294" y="3425"/>
                    <a:pt x="8430" y="3443"/>
                    <a:pt x="8559" y="3443"/>
                  </a:cubicBezTo>
                  <a:cubicBezTo>
                    <a:pt x="10044" y="3443"/>
                    <a:pt x="10563" y="1058"/>
                    <a:pt x="8919" y="611"/>
                  </a:cubicBezTo>
                  <a:cubicBezTo>
                    <a:pt x="6599" y="0"/>
                    <a:pt x="4233" y="94"/>
                    <a:pt x="1850" y="16"/>
                  </a:cubicBezTo>
                  <a:cubicBezTo>
                    <a:pt x="1830" y="15"/>
                    <a:pt x="1810" y="15"/>
                    <a:pt x="1791" y="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5"/>
            <p:cNvSpPr/>
            <p:nvPr/>
          </p:nvSpPr>
          <p:spPr>
            <a:xfrm>
              <a:off x="3334649" y="2685505"/>
              <a:ext cx="254769" cy="67048"/>
            </a:xfrm>
            <a:custGeom>
              <a:avLst/>
              <a:gdLst/>
              <a:ahLst/>
              <a:cxnLst/>
              <a:rect l="l" t="t" r="r" b="b"/>
              <a:pathLst>
                <a:path w="11502" h="3027" extrusionOk="0">
                  <a:moveTo>
                    <a:pt x="1636" y="0"/>
                  </a:moveTo>
                  <a:cubicBezTo>
                    <a:pt x="0" y="0"/>
                    <a:pt x="79" y="2670"/>
                    <a:pt x="1831" y="2896"/>
                  </a:cubicBezTo>
                  <a:cubicBezTo>
                    <a:pt x="2648" y="2995"/>
                    <a:pt x="3464" y="3027"/>
                    <a:pt x="4282" y="3027"/>
                  </a:cubicBezTo>
                  <a:cubicBezTo>
                    <a:pt x="5801" y="3027"/>
                    <a:pt x="7321" y="2916"/>
                    <a:pt x="8847" y="2916"/>
                  </a:cubicBezTo>
                  <a:cubicBezTo>
                    <a:pt x="9115" y="2916"/>
                    <a:pt x="9384" y="2920"/>
                    <a:pt x="9652" y="2928"/>
                  </a:cubicBezTo>
                  <a:cubicBezTo>
                    <a:pt x="9672" y="2928"/>
                    <a:pt x="9692" y="2929"/>
                    <a:pt x="9711" y="2929"/>
                  </a:cubicBezTo>
                  <a:cubicBezTo>
                    <a:pt x="11502" y="2929"/>
                    <a:pt x="11482" y="106"/>
                    <a:pt x="9652" y="59"/>
                  </a:cubicBezTo>
                  <a:cubicBezTo>
                    <a:pt x="9383" y="51"/>
                    <a:pt x="9114" y="48"/>
                    <a:pt x="8845" y="48"/>
                  </a:cubicBezTo>
                  <a:cubicBezTo>
                    <a:pt x="7349" y="48"/>
                    <a:pt x="5858" y="153"/>
                    <a:pt x="4369" y="153"/>
                  </a:cubicBezTo>
                  <a:cubicBezTo>
                    <a:pt x="3523" y="153"/>
                    <a:pt x="2677" y="119"/>
                    <a:pt x="1831" y="12"/>
                  </a:cubicBezTo>
                  <a:cubicBezTo>
                    <a:pt x="1763" y="4"/>
                    <a:pt x="1698" y="0"/>
                    <a:pt x="16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5"/>
            <p:cNvSpPr/>
            <p:nvPr/>
          </p:nvSpPr>
          <p:spPr>
            <a:xfrm>
              <a:off x="2930229" y="2445484"/>
              <a:ext cx="171618" cy="163533"/>
            </a:xfrm>
            <a:custGeom>
              <a:avLst/>
              <a:gdLst/>
              <a:ahLst/>
              <a:cxnLst/>
              <a:rect l="l" t="t" r="r" b="b"/>
              <a:pathLst>
                <a:path w="7748" h="7383" extrusionOk="0">
                  <a:moveTo>
                    <a:pt x="1332" y="1"/>
                  </a:moveTo>
                  <a:cubicBezTo>
                    <a:pt x="519" y="1"/>
                    <a:pt x="1" y="1229"/>
                    <a:pt x="872" y="1757"/>
                  </a:cubicBezTo>
                  <a:cubicBezTo>
                    <a:pt x="2988" y="2995"/>
                    <a:pt x="4023" y="5441"/>
                    <a:pt x="5762" y="7118"/>
                  </a:cubicBezTo>
                  <a:cubicBezTo>
                    <a:pt x="5956" y="7304"/>
                    <a:pt x="6172" y="7382"/>
                    <a:pt x="6381" y="7382"/>
                  </a:cubicBezTo>
                  <a:cubicBezTo>
                    <a:pt x="7106" y="7382"/>
                    <a:pt x="7748" y="6445"/>
                    <a:pt x="7079" y="5801"/>
                  </a:cubicBezTo>
                  <a:cubicBezTo>
                    <a:pt x="5198" y="3983"/>
                    <a:pt x="4117" y="1506"/>
                    <a:pt x="1813" y="143"/>
                  </a:cubicBezTo>
                  <a:cubicBezTo>
                    <a:pt x="1647" y="44"/>
                    <a:pt x="1484" y="1"/>
                    <a:pt x="1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5"/>
            <p:cNvSpPr/>
            <p:nvPr/>
          </p:nvSpPr>
          <p:spPr>
            <a:xfrm>
              <a:off x="3271942" y="2458065"/>
              <a:ext cx="157642" cy="128559"/>
            </a:xfrm>
            <a:custGeom>
              <a:avLst/>
              <a:gdLst/>
              <a:ahLst/>
              <a:cxnLst/>
              <a:rect l="l" t="t" r="r" b="b"/>
              <a:pathLst>
                <a:path w="7117" h="5804" extrusionOk="0">
                  <a:moveTo>
                    <a:pt x="5656" y="0"/>
                  </a:moveTo>
                  <a:cubicBezTo>
                    <a:pt x="5454" y="0"/>
                    <a:pt x="5245" y="65"/>
                    <a:pt x="5054" y="217"/>
                  </a:cubicBezTo>
                  <a:cubicBezTo>
                    <a:pt x="3486" y="1424"/>
                    <a:pt x="2138" y="2882"/>
                    <a:pt x="696" y="4230"/>
                  </a:cubicBezTo>
                  <a:cubicBezTo>
                    <a:pt x="1" y="4864"/>
                    <a:pt x="654" y="5803"/>
                    <a:pt x="1392" y="5803"/>
                  </a:cubicBezTo>
                  <a:cubicBezTo>
                    <a:pt x="1602" y="5803"/>
                    <a:pt x="1818" y="5727"/>
                    <a:pt x="2013" y="5547"/>
                  </a:cubicBezTo>
                  <a:cubicBezTo>
                    <a:pt x="3455" y="4199"/>
                    <a:pt x="4803" y="2757"/>
                    <a:pt x="6370" y="1534"/>
                  </a:cubicBezTo>
                  <a:cubicBezTo>
                    <a:pt x="7116" y="950"/>
                    <a:pt x="6432" y="0"/>
                    <a:pt x="56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5"/>
            <p:cNvSpPr/>
            <p:nvPr/>
          </p:nvSpPr>
          <p:spPr>
            <a:xfrm>
              <a:off x="2926175" y="2804718"/>
              <a:ext cx="136355" cy="134074"/>
            </a:xfrm>
            <a:custGeom>
              <a:avLst/>
              <a:gdLst/>
              <a:ahLst/>
              <a:cxnLst/>
              <a:rect l="l" t="t" r="r" b="b"/>
              <a:pathLst>
                <a:path w="6156" h="6053" extrusionOk="0">
                  <a:moveTo>
                    <a:pt x="4896" y="1"/>
                  </a:moveTo>
                  <a:cubicBezTo>
                    <a:pt x="4617" y="1"/>
                    <a:pt x="4345" y="140"/>
                    <a:pt x="4174" y="477"/>
                  </a:cubicBezTo>
                  <a:cubicBezTo>
                    <a:pt x="3375" y="2028"/>
                    <a:pt x="2262" y="3282"/>
                    <a:pt x="820" y="4270"/>
                  </a:cubicBezTo>
                  <a:cubicBezTo>
                    <a:pt x="0" y="4842"/>
                    <a:pt x="509" y="6052"/>
                    <a:pt x="1270" y="6052"/>
                  </a:cubicBezTo>
                  <a:cubicBezTo>
                    <a:pt x="1426" y="6052"/>
                    <a:pt x="1593" y="6002"/>
                    <a:pt x="1760" y="5884"/>
                  </a:cubicBezTo>
                  <a:cubicBezTo>
                    <a:pt x="3469" y="4724"/>
                    <a:pt x="4848" y="3267"/>
                    <a:pt x="5789" y="1417"/>
                  </a:cubicBezTo>
                  <a:cubicBezTo>
                    <a:pt x="6156" y="683"/>
                    <a:pt x="5511" y="1"/>
                    <a:pt x="4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5"/>
            <p:cNvSpPr/>
            <p:nvPr/>
          </p:nvSpPr>
          <p:spPr>
            <a:xfrm>
              <a:off x="3305477" y="2824631"/>
              <a:ext cx="115490" cy="117639"/>
            </a:xfrm>
            <a:custGeom>
              <a:avLst/>
              <a:gdLst/>
              <a:ahLst/>
              <a:cxnLst/>
              <a:rect l="l" t="t" r="r" b="b"/>
              <a:pathLst>
                <a:path w="5214" h="5311" extrusionOk="0">
                  <a:moveTo>
                    <a:pt x="1317" y="1"/>
                  </a:moveTo>
                  <a:cubicBezTo>
                    <a:pt x="625" y="1"/>
                    <a:pt x="1" y="932"/>
                    <a:pt x="624" y="1615"/>
                  </a:cubicBezTo>
                  <a:cubicBezTo>
                    <a:pt x="1549" y="2634"/>
                    <a:pt x="2333" y="3747"/>
                    <a:pt x="3116" y="4891"/>
                  </a:cubicBezTo>
                  <a:cubicBezTo>
                    <a:pt x="3323" y="5188"/>
                    <a:pt x="3613" y="5310"/>
                    <a:pt x="3900" y="5310"/>
                  </a:cubicBezTo>
                  <a:cubicBezTo>
                    <a:pt x="4567" y="5310"/>
                    <a:pt x="5214" y="4642"/>
                    <a:pt x="4731" y="3951"/>
                  </a:cubicBezTo>
                  <a:cubicBezTo>
                    <a:pt x="3869" y="2681"/>
                    <a:pt x="2975" y="1443"/>
                    <a:pt x="1941" y="299"/>
                  </a:cubicBezTo>
                  <a:cubicBezTo>
                    <a:pt x="1749" y="89"/>
                    <a:pt x="1530" y="1"/>
                    <a:pt x="13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5"/>
            <p:cNvSpPr/>
            <p:nvPr/>
          </p:nvSpPr>
          <p:spPr>
            <a:xfrm>
              <a:off x="2994664" y="2513906"/>
              <a:ext cx="195496" cy="119809"/>
            </a:xfrm>
            <a:custGeom>
              <a:avLst/>
              <a:gdLst/>
              <a:ahLst/>
              <a:cxnLst/>
              <a:rect l="l" t="t" r="r" b="b"/>
              <a:pathLst>
                <a:path w="8826" h="5409" extrusionOk="0">
                  <a:moveTo>
                    <a:pt x="5158" y="47"/>
                  </a:moveTo>
                  <a:cubicBezTo>
                    <a:pt x="4092" y="94"/>
                    <a:pt x="3089" y="565"/>
                    <a:pt x="2305" y="1301"/>
                  </a:cubicBezTo>
                  <a:cubicBezTo>
                    <a:pt x="1161" y="2383"/>
                    <a:pt x="299" y="3841"/>
                    <a:pt x="1" y="5408"/>
                  </a:cubicBezTo>
                  <a:cubicBezTo>
                    <a:pt x="1098" y="4358"/>
                    <a:pt x="2321" y="3825"/>
                    <a:pt x="3904" y="3480"/>
                  </a:cubicBezTo>
                  <a:cubicBezTo>
                    <a:pt x="4499" y="3355"/>
                    <a:pt x="8825" y="2665"/>
                    <a:pt x="8402" y="1631"/>
                  </a:cubicBezTo>
                  <a:cubicBezTo>
                    <a:pt x="7979" y="627"/>
                    <a:pt x="6161" y="0"/>
                    <a:pt x="5158" y="4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5"/>
            <p:cNvSpPr/>
            <p:nvPr/>
          </p:nvSpPr>
          <p:spPr>
            <a:xfrm>
              <a:off x="3007157" y="2718288"/>
              <a:ext cx="1005477" cy="497024"/>
            </a:xfrm>
            <a:custGeom>
              <a:avLst/>
              <a:gdLst/>
              <a:ahLst/>
              <a:cxnLst/>
              <a:rect l="l" t="t" r="r" b="b"/>
              <a:pathLst>
                <a:path w="45394" h="22439" extrusionOk="0">
                  <a:moveTo>
                    <a:pt x="25130" y="1"/>
                  </a:moveTo>
                  <a:cubicBezTo>
                    <a:pt x="24825" y="1"/>
                    <a:pt x="24516" y="32"/>
                    <a:pt x="24202" y="100"/>
                  </a:cubicBezTo>
                  <a:cubicBezTo>
                    <a:pt x="23324" y="272"/>
                    <a:pt x="22431" y="382"/>
                    <a:pt x="21585" y="648"/>
                  </a:cubicBezTo>
                  <a:cubicBezTo>
                    <a:pt x="20127" y="1103"/>
                    <a:pt x="18763" y="1745"/>
                    <a:pt x="17823" y="2999"/>
                  </a:cubicBezTo>
                  <a:cubicBezTo>
                    <a:pt x="16914" y="4222"/>
                    <a:pt x="16083" y="5476"/>
                    <a:pt x="16130" y="7153"/>
                  </a:cubicBezTo>
                  <a:cubicBezTo>
                    <a:pt x="15910" y="7090"/>
                    <a:pt x="15769" y="7075"/>
                    <a:pt x="15660" y="7012"/>
                  </a:cubicBezTo>
                  <a:cubicBezTo>
                    <a:pt x="14663" y="6408"/>
                    <a:pt x="13602" y="6205"/>
                    <a:pt x="12520" y="6205"/>
                  </a:cubicBezTo>
                  <a:cubicBezTo>
                    <a:pt x="12002" y="6205"/>
                    <a:pt x="11480" y="6251"/>
                    <a:pt x="10957" y="6322"/>
                  </a:cubicBezTo>
                  <a:cubicBezTo>
                    <a:pt x="10440" y="6385"/>
                    <a:pt x="9860" y="6636"/>
                    <a:pt x="9484" y="6981"/>
                  </a:cubicBezTo>
                  <a:cubicBezTo>
                    <a:pt x="8653" y="7717"/>
                    <a:pt x="7901" y="8517"/>
                    <a:pt x="7838" y="9739"/>
                  </a:cubicBezTo>
                  <a:cubicBezTo>
                    <a:pt x="7807" y="10382"/>
                    <a:pt x="7697" y="11009"/>
                    <a:pt x="7619" y="11683"/>
                  </a:cubicBezTo>
                  <a:cubicBezTo>
                    <a:pt x="7072" y="11683"/>
                    <a:pt x="6526" y="11673"/>
                    <a:pt x="5980" y="11673"/>
                  </a:cubicBezTo>
                  <a:cubicBezTo>
                    <a:pt x="5570" y="11673"/>
                    <a:pt x="5160" y="11678"/>
                    <a:pt x="4750" y="11699"/>
                  </a:cubicBezTo>
                  <a:cubicBezTo>
                    <a:pt x="2916" y="11793"/>
                    <a:pt x="1584" y="12655"/>
                    <a:pt x="785" y="14348"/>
                  </a:cubicBezTo>
                  <a:cubicBezTo>
                    <a:pt x="1" y="16009"/>
                    <a:pt x="189" y="17529"/>
                    <a:pt x="1286" y="18987"/>
                  </a:cubicBezTo>
                  <a:cubicBezTo>
                    <a:pt x="2431" y="20508"/>
                    <a:pt x="4061" y="21244"/>
                    <a:pt x="5832" y="21605"/>
                  </a:cubicBezTo>
                  <a:cubicBezTo>
                    <a:pt x="7211" y="21871"/>
                    <a:pt x="8638" y="21981"/>
                    <a:pt x="10033" y="22059"/>
                  </a:cubicBezTo>
                  <a:cubicBezTo>
                    <a:pt x="12196" y="22200"/>
                    <a:pt x="14359" y="22279"/>
                    <a:pt x="16522" y="22341"/>
                  </a:cubicBezTo>
                  <a:cubicBezTo>
                    <a:pt x="18727" y="22396"/>
                    <a:pt x="20944" y="22439"/>
                    <a:pt x="23153" y="22439"/>
                  </a:cubicBezTo>
                  <a:cubicBezTo>
                    <a:pt x="23487" y="22439"/>
                    <a:pt x="23821" y="22438"/>
                    <a:pt x="24155" y="22436"/>
                  </a:cubicBezTo>
                  <a:cubicBezTo>
                    <a:pt x="26531" y="22421"/>
                    <a:pt x="28908" y="22293"/>
                    <a:pt x="31284" y="22293"/>
                  </a:cubicBezTo>
                  <a:cubicBezTo>
                    <a:pt x="31416" y="22293"/>
                    <a:pt x="31547" y="22294"/>
                    <a:pt x="31679" y="22294"/>
                  </a:cubicBezTo>
                  <a:cubicBezTo>
                    <a:pt x="31960" y="22296"/>
                    <a:pt x="32241" y="22297"/>
                    <a:pt x="32522" y="22297"/>
                  </a:cubicBezTo>
                  <a:cubicBezTo>
                    <a:pt x="34836" y="22297"/>
                    <a:pt x="37126" y="22219"/>
                    <a:pt x="39391" y="21730"/>
                  </a:cubicBezTo>
                  <a:cubicBezTo>
                    <a:pt x="40253" y="21542"/>
                    <a:pt x="41209" y="21323"/>
                    <a:pt x="41867" y="20805"/>
                  </a:cubicBezTo>
                  <a:cubicBezTo>
                    <a:pt x="43936" y="19144"/>
                    <a:pt x="45394" y="17153"/>
                    <a:pt x="45237" y="14254"/>
                  </a:cubicBezTo>
                  <a:cubicBezTo>
                    <a:pt x="45127" y="11902"/>
                    <a:pt x="43905" y="10288"/>
                    <a:pt x="42149" y="9081"/>
                  </a:cubicBezTo>
                  <a:cubicBezTo>
                    <a:pt x="40394" y="7883"/>
                    <a:pt x="38424" y="7413"/>
                    <a:pt x="36369" y="7413"/>
                  </a:cubicBezTo>
                  <a:cubicBezTo>
                    <a:pt x="35763" y="7413"/>
                    <a:pt x="35149" y="7454"/>
                    <a:pt x="34532" y="7529"/>
                  </a:cubicBezTo>
                  <a:cubicBezTo>
                    <a:pt x="34046" y="7592"/>
                    <a:pt x="33544" y="7749"/>
                    <a:pt x="33011" y="7890"/>
                  </a:cubicBezTo>
                  <a:cubicBezTo>
                    <a:pt x="32995" y="7670"/>
                    <a:pt x="32980" y="7545"/>
                    <a:pt x="32964" y="7404"/>
                  </a:cubicBezTo>
                  <a:cubicBezTo>
                    <a:pt x="32776" y="5617"/>
                    <a:pt x="32118" y="4018"/>
                    <a:pt x="30911" y="2686"/>
                  </a:cubicBezTo>
                  <a:cubicBezTo>
                    <a:pt x="29970" y="1651"/>
                    <a:pt x="28732" y="1118"/>
                    <a:pt x="27509" y="570"/>
                  </a:cubicBezTo>
                  <a:cubicBezTo>
                    <a:pt x="26743" y="227"/>
                    <a:pt x="25952" y="1"/>
                    <a:pt x="251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5"/>
            <p:cNvSpPr/>
            <p:nvPr/>
          </p:nvSpPr>
          <p:spPr>
            <a:xfrm>
              <a:off x="3514754" y="2718398"/>
              <a:ext cx="497888" cy="492328"/>
            </a:xfrm>
            <a:custGeom>
              <a:avLst/>
              <a:gdLst/>
              <a:ahLst/>
              <a:cxnLst/>
              <a:rect l="l" t="t" r="r" b="b"/>
              <a:pathLst>
                <a:path w="22478" h="22227" extrusionOk="0">
                  <a:moveTo>
                    <a:pt x="2368" y="1"/>
                  </a:moveTo>
                  <a:cubicBezTo>
                    <a:pt x="1004" y="1693"/>
                    <a:pt x="1" y="4139"/>
                    <a:pt x="628" y="6317"/>
                  </a:cubicBezTo>
                  <a:cubicBezTo>
                    <a:pt x="1255" y="8590"/>
                    <a:pt x="2995" y="9766"/>
                    <a:pt x="5283" y="9828"/>
                  </a:cubicBezTo>
                  <a:cubicBezTo>
                    <a:pt x="8230" y="9922"/>
                    <a:pt x="11772" y="9656"/>
                    <a:pt x="13230" y="12869"/>
                  </a:cubicBezTo>
                  <a:cubicBezTo>
                    <a:pt x="14484" y="15612"/>
                    <a:pt x="11333" y="18245"/>
                    <a:pt x="11976" y="21051"/>
                  </a:cubicBezTo>
                  <a:cubicBezTo>
                    <a:pt x="12070" y="21474"/>
                    <a:pt x="12227" y="21866"/>
                    <a:pt x="12446" y="22227"/>
                  </a:cubicBezTo>
                  <a:cubicBezTo>
                    <a:pt x="13794" y="22164"/>
                    <a:pt x="15142" y="22023"/>
                    <a:pt x="16475" y="21725"/>
                  </a:cubicBezTo>
                  <a:cubicBezTo>
                    <a:pt x="17337" y="21537"/>
                    <a:pt x="18293" y="21318"/>
                    <a:pt x="18951" y="20800"/>
                  </a:cubicBezTo>
                  <a:cubicBezTo>
                    <a:pt x="21020" y="19139"/>
                    <a:pt x="22478" y="17148"/>
                    <a:pt x="22321" y="14249"/>
                  </a:cubicBezTo>
                  <a:cubicBezTo>
                    <a:pt x="22211" y="11897"/>
                    <a:pt x="20989" y="10283"/>
                    <a:pt x="19233" y="9076"/>
                  </a:cubicBezTo>
                  <a:cubicBezTo>
                    <a:pt x="17478" y="7878"/>
                    <a:pt x="15508" y="7408"/>
                    <a:pt x="13453" y="7408"/>
                  </a:cubicBezTo>
                  <a:cubicBezTo>
                    <a:pt x="12847" y="7408"/>
                    <a:pt x="12233" y="7449"/>
                    <a:pt x="11616" y="7524"/>
                  </a:cubicBezTo>
                  <a:cubicBezTo>
                    <a:pt x="11130" y="7587"/>
                    <a:pt x="10628" y="7744"/>
                    <a:pt x="10095" y="7885"/>
                  </a:cubicBezTo>
                  <a:cubicBezTo>
                    <a:pt x="10079" y="7665"/>
                    <a:pt x="10064" y="7540"/>
                    <a:pt x="10048" y="7399"/>
                  </a:cubicBezTo>
                  <a:cubicBezTo>
                    <a:pt x="9860" y="5612"/>
                    <a:pt x="9202" y="4013"/>
                    <a:pt x="7995" y="2681"/>
                  </a:cubicBezTo>
                  <a:cubicBezTo>
                    <a:pt x="7054" y="1646"/>
                    <a:pt x="5816" y="1113"/>
                    <a:pt x="4593" y="565"/>
                  </a:cubicBezTo>
                  <a:cubicBezTo>
                    <a:pt x="3888" y="236"/>
                    <a:pt x="3136" y="32"/>
                    <a:pt x="2368" y="1"/>
                  </a:cubicBezTo>
                  <a:close/>
                </a:path>
              </a:pathLst>
            </a:custGeom>
            <a:solidFill>
              <a:schemeClr val="dk1">
                <a:alpha val="89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5"/>
            <p:cNvSpPr/>
            <p:nvPr/>
          </p:nvSpPr>
          <p:spPr>
            <a:xfrm>
              <a:off x="3468925" y="2974966"/>
              <a:ext cx="53492" cy="41686"/>
            </a:xfrm>
            <a:custGeom>
              <a:avLst/>
              <a:gdLst/>
              <a:ahLst/>
              <a:cxnLst/>
              <a:rect l="l" t="t" r="r" b="b"/>
              <a:pathLst>
                <a:path w="2415" h="1882" extrusionOk="0">
                  <a:moveTo>
                    <a:pt x="1208" y="1"/>
                  </a:moveTo>
                  <a:cubicBezTo>
                    <a:pt x="1" y="1"/>
                    <a:pt x="1" y="1882"/>
                    <a:pt x="1208" y="1882"/>
                  </a:cubicBezTo>
                  <a:cubicBezTo>
                    <a:pt x="2415" y="1882"/>
                    <a:pt x="2415" y="1"/>
                    <a:pt x="1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5"/>
            <p:cNvSpPr/>
            <p:nvPr/>
          </p:nvSpPr>
          <p:spPr>
            <a:xfrm>
              <a:off x="3579344" y="2970802"/>
              <a:ext cx="53492" cy="41354"/>
            </a:xfrm>
            <a:custGeom>
              <a:avLst/>
              <a:gdLst/>
              <a:ahLst/>
              <a:cxnLst/>
              <a:rect l="l" t="t" r="r" b="b"/>
              <a:pathLst>
                <a:path w="2415" h="1867" extrusionOk="0">
                  <a:moveTo>
                    <a:pt x="1207" y="1"/>
                  </a:moveTo>
                  <a:cubicBezTo>
                    <a:pt x="0" y="1"/>
                    <a:pt x="0" y="1866"/>
                    <a:pt x="1207" y="1866"/>
                  </a:cubicBezTo>
                  <a:cubicBezTo>
                    <a:pt x="2414" y="1866"/>
                    <a:pt x="2414" y="1"/>
                    <a:pt x="12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5"/>
            <p:cNvSpPr/>
            <p:nvPr/>
          </p:nvSpPr>
          <p:spPr>
            <a:xfrm>
              <a:off x="3518054" y="3017849"/>
              <a:ext cx="76240" cy="50901"/>
            </a:xfrm>
            <a:custGeom>
              <a:avLst/>
              <a:gdLst/>
              <a:ahLst/>
              <a:cxnLst/>
              <a:rect l="l" t="t" r="r" b="b"/>
              <a:pathLst>
                <a:path w="3442" h="2298" extrusionOk="0">
                  <a:moveTo>
                    <a:pt x="3053" y="1"/>
                  </a:moveTo>
                  <a:cubicBezTo>
                    <a:pt x="2873" y="1"/>
                    <a:pt x="2697" y="118"/>
                    <a:pt x="2705" y="353"/>
                  </a:cubicBezTo>
                  <a:cubicBezTo>
                    <a:pt x="2705" y="933"/>
                    <a:pt x="2454" y="1529"/>
                    <a:pt x="1795" y="1592"/>
                  </a:cubicBezTo>
                  <a:cubicBezTo>
                    <a:pt x="1771" y="1593"/>
                    <a:pt x="1747" y="1594"/>
                    <a:pt x="1723" y="1594"/>
                  </a:cubicBezTo>
                  <a:cubicBezTo>
                    <a:pt x="1125" y="1594"/>
                    <a:pt x="775" y="1037"/>
                    <a:pt x="730" y="494"/>
                  </a:cubicBezTo>
                  <a:cubicBezTo>
                    <a:pt x="714" y="259"/>
                    <a:pt x="526" y="142"/>
                    <a:pt x="348" y="142"/>
                  </a:cubicBezTo>
                  <a:cubicBezTo>
                    <a:pt x="169" y="142"/>
                    <a:pt x="1" y="259"/>
                    <a:pt x="24" y="494"/>
                  </a:cubicBezTo>
                  <a:cubicBezTo>
                    <a:pt x="86" y="1473"/>
                    <a:pt x="718" y="2297"/>
                    <a:pt x="1766" y="2297"/>
                  </a:cubicBezTo>
                  <a:cubicBezTo>
                    <a:pt x="1776" y="2297"/>
                    <a:pt x="1786" y="2297"/>
                    <a:pt x="1795" y="2297"/>
                  </a:cubicBezTo>
                  <a:cubicBezTo>
                    <a:pt x="2846" y="2297"/>
                    <a:pt x="3441" y="1309"/>
                    <a:pt x="3426" y="353"/>
                  </a:cubicBezTo>
                  <a:cubicBezTo>
                    <a:pt x="3418" y="118"/>
                    <a:pt x="3234" y="1"/>
                    <a:pt x="3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5"/>
            <p:cNvSpPr/>
            <p:nvPr/>
          </p:nvSpPr>
          <p:spPr>
            <a:xfrm>
              <a:off x="3427614" y="3023586"/>
              <a:ext cx="61821" cy="39250"/>
            </a:xfrm>
            <a:custGeom>
              <a:avLst/>
              <a:gdLst/>
              <a:ahLst/>
              <a:cxnLst/>
              <a:rect l="l" t="t" r="r" b="b"/>
              <a:pathLst>
                <a:path w="2791" h="1772" extrusionOk="0">
                  <a:moveTo>
                    <a:pt x="2791" y="894"/>
                  </a:moveTo>
                  <a:cubicBezTo>
                    <a:pt x="2791" y="1380"/>
                    <a:pt x="2164" y="1772"/>
                    <a:pt x="1396" y="1772"/>
                  </a:cubicBezTo>
                  <a:cubicBezTo>
                    <a:pt x="628" y="1772"/>
                    <a:pt x="1" y="1380"/>
                    <a:pt x="1" y="894"/>
                  </a:cubicBezTo>
                  <a:cubicBezTo>
                    <a:pt x="1" y="392"/>
                    <a:pt x="628" y="0"/>
                    <a:pt x="1396" y="0"/>
                  </a:cubicBezTo>
                  <a:cubicBezTo>
                    <a:pt x="2164" y="0"/>
                    <a:pt x="2791" y="392"/>
                    <a:pt x="2791" y="8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5"/>
            <p:cNvSpPr/>
            <p:nvPr/>
          </p:nvSpPr>
          <p:spPr>
            <a:xfrm>
              <a:off x="3612326" y="3023586"/>
              <a:ext cx="61466" cy="39250"/>
            </a:xfrm>
            <a:custGeom>
              <a:avLst/>
              <a:gdLst/>
              <a:ahLst/>
              <a:cxnLst/>
              <a:rect l="l" t="t" r="r" b="b"/>
              <a:pathLst>
                <a:path w="2775" h="1772" extrusionOk="0">
                  <a:moveTo>
                    <a:pt x="2775" y="894"/>
                  </a:moveTo>
                  <a:cubicBezTo>
                    <a:pt x="2775" y="1380"/>
                    <a:pt x="2163" y="1772"/>
                    <a:pt x="1395" y="1772"/>
                  </a:cubicBezTo>
                  <a:cubicBezTo>
                    <a:pt x="627" y="1772"/>
                    <a:pt x="0" y="1380"/>
                    <a:pt x="0" y="894"/>
                  </a:cubicBezTo>
                  <a:cubicBezTo>
                    <a:pt x="0" y="392"/>
                    <a:pt x="627" y="0"/>
                    <a:pt x="1395" y="0"/>
                  </a:cubicBezTo>
                  <a:cubicBezTo>
                    <a:pt x="2163" y="0"/>
                    <a:pt x="2775" y="392"/>
                    <a:pt x="2775" y="8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5"/>
            <p:cNvSpPr/>
            <p:nvPr/>
          </p:nvSpPr>
          <p:spPr>
            <a:xfrm>
              <a:off x="3181812" y="3249254"/>
              <a:ext cx="65630" cy="51056"/>
            </a:xfrm>
            <a:custGeom>
              <a:avLst/>
              <a:gdLst/>
              <a:ahLst/>
              <a:cxnLst/>
              <a:rect l="l" t="t" r="r" b="b"/>
              <a:pathLst>
                <a:path w="2963" h="2305" extrusionOk="0">
                  <a:moveTo>
                    <a:pt x="1474" y="1"/>
                  </a:moveTo>
                  <a:cubicBezTo>
                    <a:pt x="0" y="1"/>
                    <a:pt x="0" y="2305"/>
                    <a:pt x="1474" y="2305"/>
                  </a:cubicBezTo>
                  <a:cubicBezTo>
                    <a:pt x="2963" y="2305"/>
                    <a:pt x="2963" y="1"/>
                    <a:pt x="14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5"/>
            <p:cNvSpPr/>
            <p:nvPr/>
          </p:nvSpPr>
          <p:spPr>
            <a:xfrm>
              <a:off x="3305411" y="3323546"/>
              <a:ext cx="65630" cy="51078"/>
            </a:xfrm>
            <a:custGeom>
              <a:avLst/>
              <a:gdLst/>
              <a:ahLst/>
              <a:cxnLst/>
              <a:rect l="l" t="t" r="r" b="b"/>
              <a:pathLst>
                <a:path w="2963" h="2306" extrusionOk="0">
                  <a:moveTo>
                    <a:pt x="1474" y="1"/>
                  </a:moveTo>
                  <a:cubicBezTo>
                    <a:pt x="0" y="1"/>
                    <a:pt x="0" y="2305"/>
                    <a:pt x="1474" y="2305"/>
                  </a:cubicBezTo>
                  <a:cubicBezTo>
                    <a:pt x="2963" y="2305"/>
                    <a:pt x="2963" y="1"/>
                    <a:pt x="14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5"/>
            <p:cNvSpPr/>
            <p:nvPr/>
          </p:nvSpPr>
          <p:spPr>
            <a:xfrm>
              <a:off x="3398110" y="3255500"/>
              <a:ext cx="65630" cy="51056"/>
            </a:xfrm>
            <a:custGeom>
              <a:avLst/>
              <a:gdLst/>
              <a:ahLst/>
              <a:cxnLst/>
              <a:rect l="l" t="t" r="r" b="b"/>
              <a:pathLst>
                <a:path w="2963" h="2305" extrusionOk="0">
                  <a:moveTo>
                    <a:pt x="1474" y="1"/>
                  </a:moveTo>
                  <a:cubicBezTo>
                    <a:pt x="0" y="1"/>
                    <a:pt x="0" y="2305"/>
                    <a:pt x="1474" y="2305"/>
                  </a:cubicBezTo>
                  <a:cubicBezTo>
                    <a:pt x="2963" y="2305"/>
                    <a:pt x="2963" y="1"/>
                    <a:pt x="14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5"/>
            <p:cNvSpPr/>
            <p:nvPr/>
          </p:nvSpPr>
          <p:spPr>
            <a:xfrm>
              <a:off x="3484563" y="3440899"/>
              <a:ext cx="65630" cy="51056"/>
            </a:xfrm>
            <a:custGeom>
              <a:avLst/>
              <a:gdLst/>
              <a:ahLst/>
              <a:cxnLst/>
              <a:rect l="l" t="t" r="r" b="b"/>
              <a:pathLst>
                <a:path w="2963" h="2305" extrusionOk="0">
                  <a:moveTo>
                    <a:pt x="1489" y="1"/>
                  </a:moveTo>
                  <a:cubicBezTo>
                    <a:pt x="0" y="1"/>
                    <a:pt x="0" y="2305"/>
                    <a:pt x="1489" y="2305"/>
                  </a:cubicBezTo>
                  <a:cubicBezTo>
                    <a:pt x="2963" y="2305"/>
                    <a:pt x="2963" y="1"/>
                    <a:pt x="1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5"/>
            <p:cNvSpPr/>
            <p:nvPr/>
          </p:nvSpPr>
          <p:spPr>
            <a:xfrm>
              <a:off x="3540116" y="3280153"/>
              <a:ext cx="65630" cy="51056"/>
            </a:xfrm>
            <a:custGeom>
              <a:avLst/>
              <a:gdLst/>
              <a:ahLst/>
              <a:cxnLst/>
              <a:rect l="l" t="t" r="r" b="b"/>
              <a:pathLst>
                <a:path w="2963" h="2305" extrusionOk="0">
                  <a:moveTo>
                    <a:pt x="1489" y="1"/>
                  </a:moveTo>
                  <a:cubicBezTo>
                    <a:pt x="0" y="1"/>
                    <a:pt x="0" y="2305"/>
                    <a:pt x="1489" y="2305"/>
                  </a:cubicBezTo>
                  <a:cubicBezTo>
                    <a:pt x="2963" y="2305"/>
                    <a:pt x="2963" y="1"/>
                    <a:pt x="1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5"/>
            <p:cNvSpPr/>
            <p:nvPr/>
          </p:nvSpPr>
          <p:spPr>
            <a:xfrm>
              <a:off x="3738007" y="3255500"/>
              <a:ext cx="65630" cy="51056"/>
            </a:xfrm>
            <a:custGeom>
              <a:avLst/>
              <a:gdLst/>
              <a:ahLst/>
              <a:cxnLst/>
              <a:rect l="l" t="t" r="r" b="b"/>
              <a:pathLst>
                <a:path w="2963" h="2305" extrusionOk="0">
                  <a:moveTo>
                    <a:pt x="1474" y="1"/>
                  </a:moveTo>
                  <a:cubicBezTo>
                    <a:pt x="0" y="1"/>
                    <a:pt x="0" y="2305"/>
                    <a:pt x="1474" y="2305"/>
                  </a:cubicBezTo>
                  <a:cubicBezTo>
                    <a:pt x="2963" y="2305"/>
                    <a:pt x="2963" y="1"/>
                    <a:pt x="14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5"/>
            <p:cNvSpPr/>
            <p:nvPr/>
          </p:nvSpPr>
          <p:spPr>
            <a:xfrm>
              <a:off x="3645308" y="3372853"/>
              <a:ext cx="65630" cy="51056"/>
            </a:xfrm>
            <a:custGeom>
              <a:avLst/>
              <a:gdLst/>
              <a:ahLst/>
              <a:cxnLst/>
              <a:rect l="l" t="t" r="r" b="b"/>
              <a:pathLst>
                <a:path w="2963" h="2305" extrusionOk="0">
                  <a:moveTo>
                    <a:pt x="1474" y="1"/>
                  </a:moveTo>
                  <a:cubicBezTo>
                    <a:pt x="0" y="1"/>
                    <a:pt x="0" y="2305"/>
                    <a:pt x="1474" y="2305"/>
                  </a:cubicBezTo>
                  <a:cubicBezTo>
                    <a:pt x="2963" y="2305"/>
                    <a:pt x="2963" y="1"/>
                    <a:pt x="14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5"/>
            <p:cNvSpPr/>
            <p:nvPr/>
          </p:nvSpPr>
          <p:spPr>
            <a:xfrm>
              <a:off x="3811967" y="3366961"/>
              <a:ext cx="65985" cy="50701"/>
            </a:xfrm>
            <a:custGeom>
              <a:avLst/>
              <a:gdLst/>
              <a:ahLst/>
              <a:cxnLst/>
              <a:rect l="l" t="t" r="r" b="b"/>
              <a:pathLst>
                <a:path w="2979" h="2289" extrusionOk="0">
                  <a:moveTo>
                    <a:pt x="1489" y="0"/>
                  </a:moveTo>
                  <a:cubicBezTo>
                    <a:pt x="0" y="0"/>
                    <a:pt x="0" y="2289"/>
                    <a:pt x="1489" y="2289"/>
                  </a:cubicBezTo>
                  <a:cubicBezTo>
                    <a:pt x="2978" y="2289"/>
                    <a:pt x="2978" y="0"/>
                    <a:pt x="1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5"/>
            <p:cNvSpPr/>
            <p:nvPr/>
          </p:nvSpPr>
          <p:spPr>
            <a:xfrm>
              <a:off x="3311657" y="3471798"/>
              <a:ext cx="65630" cy="51056"/>
            </a:xfrm>
            <a:custGeom>
              <a:avLst/>
              <a:gdLst/>
              <a:ahLst/>
              <a:cxnLst/>
              <a:rect l="l" t="t" r="r" b="b"/>
              <a:pathLst>
                <a:path w="2963" h="2305" extrusionOk="0">
                  <a:moveTo>
                    <a:pt x="1474" y="1"/>
                  </a:moveTo>
                  <a:cubicBezTo>
                    <a:pt x="0" y="1"/>
                    <a:pt x="0" y="2305"/>
                    <a:pt x="1474" y="2305"/>
                  </a:cubicBezTo>
                  <a:cubicBezTo>
                    <a:pt x="2963" y="2305"/>
                    <a:pt x="2963" y="1"/>
                    <a:pt x="14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5"/>
            <p:cNvSpPr/>
            <p:nvPr/>
          </p:nvSpPr>
          <p:spPr>
            <a:xfrm>
              <a:off x="3623423" y="3537075"/>
              <a:ext cx="65653" cy="50724"/>
            </a:xfrm>
            <a:custGeom>
              <a:avLst/>
              <a:gdLst/>
              <a:ahLst/>
              <a:cxnLst/>
              <a:rect l="l" t="t" r="r" b="b"/>
              <a:pathLst>
                <a:path w="2964" h="2290" extrusionOk="0">
                  <a:moveTo>
                    <a:pt x="1490" y="1"/>
                  </a:moveTo>
                  <a:cubicBezTo>
                    <a:pt x="1" y="1"/>
                    <a:pt x="1" y="2289"/>
                    <a:pt x="1490" y="2289"/>
                  </a:cubicBezTo>
                  <a:cubicBezTo>
                    <a:pt x="2963" y="2289"/>
                    <a:pt x="2963" y="1"/>
                    <a:pt x="14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5"/>
            <p:cNvSpPr/>
            <p:nvPr/>
          </p:nvSpPr>
          <p:spPr>
            <a:xfrm>
              <a:off x="3406084" y="3636375"/>
              <a:ext cx="65653" cy="50701"/>
            </a:xfrm>
            <a:custGeom>
              <a:avLst/>
              <a:gdLst/>
              <a:ahLst/>
              <a:cxnLst/>
              <a:rect l="l" t="t" r="r" b="b"/>
              <a:pathLst>
                <a:path w="2964" h="2289" extrusionOk="0">
                  <a:moveTo>
                    <a:pt x="1474" y="0"/>
                  </a:moveTo>
                  <a:cubicBezTo>
                    <a:pt x="1" y="0"/>
                    <a:pt x="1" y="2289"/>
                    <a:pt x="1474" y="2289"/>
                  </a:cubicBezTo>
                  <a:cubicBezTo>
                    <a:pt x="2963" y="2289"/>
                    <a:pt x="2963" y="0"/>
                    <a:pt x="1474" y="0"/>
                  </a:cubicBezTo>
                  <a:close/>
                </a:path>
              </a:pathLst>
            </a:custGeom>
            <a:solidFill>
              <a:srgbClr val="9DD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5"/>
            <p:cNvSpPr/>
            <p:nvPr/>
          </p:nvSpPr>
          <p:spPr>
            <a:xfrm>
              <a:off x="3598792" y="3736030"/>
              <a:ext cx="65630" cy="51056"/>
            </a:xfrm>
            <a:custGeom>
              <a:avLst/>
              <a:gdLst/>
              <a:ahLst/>
              <a:cxnLst/>
              <a:rect l="l" t="t" r="r" b="b"/>
              <a:pathLst>
                <a:path w="2963" h="2305" extrusionOk="0">
                  <a:moveTo>
                    <a:pt x="1489" y="0"/>
                  </a:moveTo>
                  <a:cubicBezTo>
                    <a:pt x="0" y="0"/>
                    <a:pt x="0" y="2304"/>
                    <a:pt x="1489" y="2304"/>
                  </a:cubicBezTo>
                  <a:cubicBezTo>
                    <a:pt x="2962" y="2304"/>
                    <a:pt x="2962" y="0"/>
                    <a:pt x="1489" y="0"/>
                  </a:cubicBezTo>
                  <a:close/>
                </a:path>
              </a:pathLst>
            </a:custGeom>
            <a:solidFill>
              <a:srgbClr val="9DD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55"/>
          <p:cNvGrpSpPr/>
          <p:nvPr/>
        </p:nvGrpSpPr>
        <p:grpSpPr>
          <a:xfrm>
            <a:off x="2241806" y="2913978"/>
            <a:ext cx="653309" cy="1298977"/>
            <a:chOff x="2203410" y="2891304"/>
            <a:chExt cx="516654" cy="1027265"/>
          </a:xfrm>
        </p:grpSpPr>
        <p:sp>
          <p:nvSpPr>
            <p:cNvPr id="5258" name="Google Shape;5258;p55"/>
            <p:cNvSpPr/>
            <p:nvPr/>
          </p:nvSpPr>
          <p:spPr>
            <a:xfrm>
              <a:off x="2271323" y="3809901"/>
              <a:ext cx="364235" cy="108668"/>
            </a:xfrm>
            <a:custGeom>
              <a:avLst/>
              <a:gdLst/>
              <a:ahLst/>
              <a:cxnLst/>
              <a:rect l="l" t="t" r="r" b="b"/>
              <a:pathLst>
                <a:path w="16444" h="4906" extrusionOk="0">
                  <a:moveTo>
                    <a:pt x="8620" y="1"/>
                  </a:moveTo>
                  <a:cubicBezTo>
                    <a:pt x="4824" y="1"/>
                    <a:pt x="1" y="980"/>
                    <a:pt x="3518" y="4204"/>
                  </a:cubicBezTo>
                  <a:cubicBezTo>
                    <a:pt x="4003" y="4689"/>
                    <a:pt x="5132" y="4906"/>
                    <a:pt x="6463" y="4906"/>
                  </a:cubicBezTo>
                  <a:cubicBezTo>
                    <a:pt x="10516" y="4906"/>
                    <a:pt x="16443" y="2893"/>
                    <a:pt x="11747" y="286"/>
                  </a:cubicBezTo>
                  <a:cubicBezTo>
                    <a:pt x="11060" y="112"/>
                    <a:pt x="9898" y="1"/>
                    <a:pt x="8620" y="1"/>
                  </a:cubicBez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5"/>
            <p:cNvSpPr/>
            <p:nvPr/>
          </p:nvSpPr>
          <p:spPr>
            <a:xfrm>
              <a:off x="2242661" y="3111080"/>
              <a:ext cx="414205" cy="736753"/>
            </a:xfrm>
            <a:custGeom>
              <a:avLst/>
              <a:gdLst/>
              <a:ahLst/>
              <a:cxnLst/>
              <a:rect l="l" t="t" r="r" b="b"/>
              <a:pathLst>
                <a:path w="18700" h="33262" extrusionOk="0">
                  <a:moveTo>
                    <a:pt x="8793" y="27321"/>
                  </a:moveTo>
                  <a:cubicBezTo>
                    <a:pt x="9060" y="23371"/>
                    <a:pt x="9358" y="19405"/>
                    <a:pt x="9593" y="15439"/>
                  </a:cubicBezTo>
                  <a:cubicBezTo>
                    <a:pt x="9750" y="12885"/>
                    <a:pt x="9812" y="10330"/>
                    <a:pt x="9938" y="7759"/>
                  </a:cubicBezTo>
                  <a:cubicBezTo>
                    <a:pt x="9953" y="7273"/>
                    <a:pt x="10063" y="6772"/>
                    <a:pt x="10094" y="6270"/>
                  </a:cubicBezTo>
                  <a:cubicBezTo>
                    <a:pt x="10157" y="5533"/>
                    <a:pt x="10094" y="5471"/>
                    <a:pt x="9420" y="5126"/>
                  </a:cubicBezTo>
                  <a:cubicBezTo>
                    <a:pt x="8966" y="4891"/>
                    <a:pt x="8527" y="4593"/>
                    <a:pt x="8088" y="4295"/>
                  </a:cubicBezTo>
                  <a:cubicBezTo>
                    <a:pt x="8010" y="4232"/>
                    <a:pt x="7916" y="4107"/>
                    <a:pt x="7916" y="3997"/>
                  </a:cubicBezTo>
                  <a:cubicBezTo>
                    <a:pt x="7790" y="2869"/>
                    <a:pt x="9154" y="3292"/>
                    <a:pt x="10204" y="4467"/>
                  </a:cubicBezTo>
                  <a:cubicBezTo>
                    <a:pt x="10439" y="2931"/>
                    <a:pt x="10518" y="1442"/>
                    <a:pt x="10862" y="0"/>
                  </a:cubicBezTo>
                  <a:cubicBezTo>
                    <a:pt x="11364" y="1317"/>
                    <a:pt x="10815" y="2649"/>
                    <a:pt x="10909" y="4060"/>
                  </a:cubicBezTo>
                  <a:cubicBezTo>
                    <a:pt x="11333" y="3825"/>
                    <a:pt x="11677" y="3605"/>
                    <a:pt x="12038" y="3433"/>
                  </a:cubicBezTo>
                  <a:cubicBezTo>
                    <a:pt x="12320" y="3292"/>
                    <a:pt x="12649" y="3245"/>
                    <a:pt x="12869" y="3574"/>
                  </a:cubicBezTo>
                  <a:cubicBezTo>
                    <a:pt x="13088" y="3872"/>
                    <a:pt x="12884" y="4091"/>
                    <a:pt x="12696" y="4311"/>
                  </a:cubicBezTo>
                  <a:cubicBezTo>
                    <a:pt x="12336" y="4703"/>
                    <a:pt x="11975" y="5063"/>
                    <a:pt x="11380" y="5141"/>
                  </a:cubicBezTo>
                  <a:cubicBezTo>
                    <a:pt x="10894" y="5204"/>
                    <a:pt x="10706" y="5518"/>
                    <a:pt x="10643" y="6051"/>
                  </a:cubicBezTo>
                  <a:cubicBezTo>
                    <a:pt x="10408" y="8104"/>
                    <a:pt x="10392" y="10173"/>
                    <a:pt x="10298" y="12226"/>
                  </a:cubicBezTo>
                  <a:cubicBezTo>
                    <a:pt x="10157" y="14985"/>
                    <a:pt x="9859" y="17712"/>
                    <a:pt x="9656" y="20471"/>
                  </a:cubicBezTo>
                  <a:cubicBezTo>
                    <a:pt x="9593" y="21270"/>
                    <a:pt x="9546" y="22070"/>
                    <a:pt x="9640" y="22885"/>
                  </a:cubicBezTo>
                  <a:cubicBezTo>
                    <a:pt x="10016" y="21709"/>
                    <a:pt x="10392" y="20534"/>
                    <a:pt x="10753" y="19342"/>
                  </a:cubicBezTo>
                  <a:cubicBezTo>
                    <a:pt x="11599" y="16662"/>
                    <a:pt x="12806" y="14154"/>
                    <a:pt x="14687" y="12038"/>
                  </a:cubicBezTo>
                  <a:cubicBezTo>
                    <a:pt x="15267" y="11380"/>
                    <a:pt x="16051" y="10847"/>
                    <a:pt x="16834" y="10424"/>
                  </a:cubicBezTo>
                  <a:cubicBezTo>
                    <a:pt x="17822" y="9906"/>
                    <a:pt x="18700" y="10533"/>
                    <a:pt x="18590" y="11646"/>
                  </a:cubicBezTo>
                  <a:cubicBezTo>
                    <a:pt x="18527" y="12289"/>
                    <a:pt x="18339" y="12947"/>
                    <a:pt x="18041" y="13511"/>
                  </a:cubicBezTo>
                  <a:cubicBezTo>
                    <a:pt x="17211" y="15079"/>
                    <a:pt x="16301" y="16615"/>
                    <a:pt x="15392" y="18151"/>
                  </a:cubicBezTo>
                  <a:cubicBezTo>
                    <a:pt x="14530" y="19609"/>
                    <a:pt x="13590" y="21019"/>
                    <a:pt x="12775" y="22493"/>
                  </a:cubicBezTo>
                  <a:cubicBezTo>
                    <a:pt x="12132" y="23653"/>
                    <a:pt x="11615" y="24891"/>
                    <a:pt x="11003" y="26208"/>
                  </a:cubicBezTo>
                  <a:cubicBezTo>
                    <a:pt x="12132" y="25095"/>
                    <a:pt x="13135" y="24076"/>
                    <a:pt x="14185" y="23104"/>
                  </a:cubicBezTo>
                  <a:cubicBezTo>
                    <a:pt x="15016" y="22367"/>
                    <a:pt x="16192" y="21458"/>
                    <a:pt x="17179" y="22070"/>
                  </a:cubicBezTo>
                  <a:cubicBezTo>
                    <a:pt x="18088" y="22775"/>
                    <a:pt x="17305" y="23794"/>
                    <a:pt x="16756" y="24499"/>
                  </a:cubicBezTo>
                  <a:cubicBezTo>
                    <a:pt x="15580" y="25973"/>
                    <a:pt x="14217" y="27258"/>
                    <a:pt x="12837" y="28543"/>
                  </a:cubicBezTo>
                  <a:cubicBezTo>
                    <a:pt x="11552" y="29719"/>
                    <a:pt x="10235" y="30894"/>
                    <a:pt x="9342" y="32446"/>
                  </a:cubicBezTo>
                  <a:cubicBezTo>
                    <a:pt x="9201" y="32697"/>
                    <a:pt x="8903" y="33261"/>
                    <a:pt x="8637" y="33261"/>
                  </a:cubicBezTo>
                  <a:cubicBezTo>
                    <a:pt x="8260" y="33261"/>
                    <a:pt x="8339" y="32791"/>
                    <a:pt x="8276" y="32587"/>
                  </a:cubicBezTo>
                  <a:cubicBezTo>
                    <a:pt x="7555" y="30377"/>
                    <a:pt x="6380" y="28465"/>
                    <a:pt x="4843" y="26725"/>
                  </a:cubicBezTo>
                  <a:cubicBezTo>
                    <a:pt x="3480" y="25189"/>
                    <a:pt x="2179" y="23574"/>
                    <a:pt x="909" y="21944"/>
                  </a:cubicBezTo>
                  <a:cubicBezTo>
                    <a:pt x="564" y="21505"/>
                    <a:pt x="282" y="20925"/>
                    <a:pt x="173" y="20361"/>
                  </a:cubicBezTo>
                  <a:cubicBezTo>
                    <a:pt x="0" y="19342"/>
                    <a:pt x="737" y="18841"/>
                    <a:pt x="1677" y="19280"/>
                  </a:cubicBezTo>
                  <a:cubicBezTo>
                    <a:pt x="3229" y="20001"/>
                    <a:pt x="4546" y="20988"/>
                    <a:pt x="5612" y="22383"/>
                  </a:cubicBezTo>
                  <a:cubicBezTo>
                    <a:pt x="6489" y="23543"/>
                    <a:pt x="7242" y="24734"/>
                    <a:pt x="7728" y="26114"/>
                  </a:cubicBezTo>
                  <a:cubicBezTo>
                    <a:pt x="7759" y="26223"/>
                    <a:pt x="7837" y="26333"/>
                    <a:pt x="7900" y="26443"/>
                  </a:cubicBezTo>
                  <a:cubicBezTo>
                    <a:pt x="7916" y="26458"/>
                    <a:pt x="7963" y="26458"/>
                    <a:pt x="8041" y="26474"/>
                  </a:cubicBezTo>
                  <a:cubicBezTo>
                    <a:pt x="7336" y="22211"/>
                    <a:pt x="6630" y="17979"/>
                    <a:pt x="5909" y="13621"/>
                  </a:cubicBezTo>
                  <a:cubicBezTo>
                    <a:pt x="5533" y="13606"/>
                    <a:pt x="5141" y="13590"/>
                    <a:pt x="4765" y="13590"/>
                  </a:cubicBezTo>
                  <a:cubicBezTo>
                    <a:pt x="4483" y="13574"/>
                    <a:pt x="4201" y="13606"/>
                    <a:pt x="3919" y="13559"/>
                  </a:cubicBezTo>
                  <a:cubicBezTo>
                    <a:pt x="3558" y="13496"/>
                    <a:pt x="3276" y="13292"/>
                    <a:pt x="3307" y="12869"/>
                  </a:cubicBezTo>
                  <a:cubicBezTo>
                    <a:pt x="3339" y="12414"/>
                    <a:pt x="3699" y="12320"/>
                    <a:pt x="4060" y="12320"/>
                  </a:cubicBezTo>
                  <a:cubicBezTo>
                    <a:pt x="4389" y="12320"/>
                    <a:pt x="4734" y="12414"/>
                    <a:pt x="5079" y="12461"/>
                  </a:cubicBezTo>
                  <a:cubicBezTo>
                    <a:pt x="5251" y="12508"/>
                    <a:pt x="5439" y="12555"/>
                    <a:pt x="5721" y="12618"/>
                  </a:cubicBezTo>
                  <a:cubicBezTo>
                    <a:pt x="5674" y="10988"/>
                    <a:pt x="4812" y="9546"/>
                    <a:pt x="4891" y="7947"/>
                  </a:cubicBezTo>
                  <a:cubicBezTo>
                    <a:pt x="5721" y="9138"/>
                    <a:pt x="5753" y="10596"/>
                    <a:pt x="6286" y="11991"/>
                  </a:cubicBezTo>
                  <a:cubicBezTo>
                    <a:pt x="6583" y="11709"/>
                    <a:pt x="6818" y="11474"/>
                    <a:pt x="7069" y="11254"/>
                  </a:cubicBezTo>
                  <a:cubicBezTo>
                    <a:pt x="7351" y="10988"/>
                    <a:pt x="7712" y="10910"/>
                    <a:pt x="7994" y="11176"/>
                  </a:cubicBezTo>
                  <a:cubicBezTo>
                    <a:pt x="8308" y="11442"/>
                    <a:pt x="8213" y="11834"/>
                    <a:pt x="7978" y="12101"/>
                  </a:cubicBezTo>
                  <a:cubicBezTo>
                    <a:pt x="7759" y="12383"/>
                    <a:pt x="7461" y="12665"/>
                    <a:pt x="7148" y="12838"/>
                  </a:cubicBezTo>
                  <a:cubicBezTo>
                    <a:pt x="6646" y="13104"/>
                    <a:pt x="6505" y="13464"/>
                    <a:pt x="6583" y="13982"/>
                  </a:cubicBezTo>
                  <a:cubicBezTo>
                    <a:pt x="7038" y="16897"/>
                    <a:pt x="7477" y="19797"/>
                    <a:pt x="7931" y="22697"/>
                  </a:cubicBezTo>
                  <a:cubicBezTo>
                    <a:pt x="8182" y="24233"/>
                    <a:pt x="8449" y="25769"/>
                    <a:pt x="8715" y="27305"/>
                  </a:cubicBezTo>
                  <a:cubicBezTo>
                    <a:pt x="8731" y="27321"/>
                    <a:pt x="8762" y="27321"/>
                    <a:pt x="8793" y="27321"/>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5"/>
            <p:cNvSpPr/>
            <p:nvPr/>
          </p:nvSpPr>
          <p:spPr>
            <a:xfrm>
              <a:off x="2567628" y="3454455"/>
              <a:ext cx="152436" cy="140276"/>
            </a:xfrm>
            <a:custGeom>
              <a:avLst/>
              <a:gdLst/>
              <a:ahLst/>
              <a:cxnLst/>
              <a:rect l="l" t="t" r="r" b="b"/>
              <a:pathLst>
                <a:path w="6882" h="6333" extrusionOk="0">
                  <a:moveTo>
                    <a:pt x="0" y="6333"/>
                  </a:moveTo>
                  <a:cubicBezTo>
                    <a:pt x="1003" y="5141"/>
                    <a:pt x="2273" y="4279"/>
                    <a:pt x="3527" y="3401"/>
                  </a:cubicBezTo>
                  <a:cubicBezTo>
                    <a:pt x="4452" y="2774"/>
                    <a:pt x="5314" y="2069"/>
                    <a:pt x="6207" y="1395"/>
                  </a:cubicBezTo>
                  <a:cubicBezTo>
                    <a:pt x="6521" y="1176"/>
                    <a:pt x="6756" y="894"/>
                    <a:pt x="6819" y="502"/>
                  </a:cubicBezTo>
                  <a:cubicBezTo>
                    <a:pt x="6881" y="141"/>
                    <a:pt x="6772" y="0"/>
                    <a:pt x="6395" y="47"/>
                  </a:cubicBezTo>
                  <a:cubicBezTo>
                    <a:pt x="5988" y="126"/>
                    <a:pt x="5580" y="204"/>
                    <a:pt x="5188" y="345"/>
                  </a:cubicBezTo>
                  <a:cubicBezTo>
                    <a:pt x="3778" y="894"/>
                    <a:pt x="2634" y="1787"/>
                    <a:pt x="1724" y="2963"/>
                  </a:cubicBezTo>
                  <a:cubicBezTo>
                    <a:pt x="956" y="3981"/>
                    <a:pt x="345" y="5094"/>
                    <a:pt x="0" y="6333"/>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5"/>
            <p:cNvSpPr/>
            <p:nvPr/>
          </p:nvSpPr>
          <p:spPr>
            <a:xfrm>
              <a:off x="2203410" y="3416600"/>
              <a:ext cx="152436" cy="140630"/>
            </a:xfrm>
            <a:custGeom>
              <a:avLst/>
              <a:gdLst/>
              <a:ahLst/>
              <a:cxnLst/>
              <a:rect l="l" t="t" r="r" b="b"/>
              <a:pathLst>
                <a:path w="6882" h="6349" extrusionOk="0">
                  <a:moveTo>
                    <a:pt x="6882" y="6349"/>
                  </a:moveTo>
                  <a:cubicBezTo>
                    <a:pt x="5879" y="5157"/>
                    <a:pt x="4609" y="4295"/>
                    <a:pt x="3355" y="3418"/>
                  </a:cubicBezTo>
                  <a:cubicBezTo>
                    <a:pt x="2446" y="2791"/>
                    <a:pt x="1568" y="2085"/>
                    <a:pt x="675" y="1411"/>
                  </a:cubicBezTo>
                  <a:cubicBezTo>
                    <a:pt x="377" y="1176"/>
                    <a:pt x="142" y="910"/>
                    <a:pt x="64" y="518"/>
                  </a:cubicBezTo>
                  <a:cubicBezTo>
                    <a:pt x="1" y="157"/>
                    <a:pt x="126" y="1"/>
                    <a:pt x="487" y="63"/>
                  </a:cubicBezTo>
                  <a:cubicBezTo>
                    <a:pt x="894" y="126"/>
                    <a:pt x="1318" y="220"/>
                    <a:pt x="1694" y="361"/>
                  </a:cubicBezTo>
                  <a:cubicBezTo>
                    <a:pt x="3104" y="894"/>
                    <a:pt x="4264" y="1788"/>
                    <a:pt x="5158" y="2979"/>
                  </a:cubicBezTo>
                  <a:cubicBezTo>
                    <a:pt x="5926" y="3998"/>
                    <a:pt x="6537" y="5095"/>
                    <a:pt x="6882" y="6349"/>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5"/>
            <p:cNvSpPr/>
            <p:nvPr/>
          </p:nvSpPr>
          <p:spPr>
            <a:xfrm>
              <a:off x="2387081" y="2930532"/>
              <a:ext cx="206261" cy="217026"/>
            </a:xfrm>
            <a:custGeom>
              <a:avLst/>
              <a:gdLst/>
              <a:ahLst/>
              <a:cxnLst/>
              <a:rect l="l" t="t" r="r" b="b"/>
              <a:pathLst>
                <a:path w="9312" h="9798" extrusionOk="0">
                  <a:moveTo>
                    <a:pt x="9013" y="5189"/>
                  </a:moveTo>
                  <a:cubicBezTo>
                    <a:pt x="8982" y="5455"/>
                    <a:pt x="8935" y="5706"/>
                    <a:pt x="8888" y="5957"/>
                  </a:cubicBezTo>
                  <a:cubicBezTo>
                    <a:pt x="8857" y="6192"/>
                    <a:pt x="8794" y="6427"/>
                    <a:pt x="8747" y="6662"/>
                  </a:cubicBezTo>
                  <a:cubicBezTo>
                    <a:pt x="8637" y="7399"/>
                    <a:pt x="8339" y="8057"/>
                    <a:pt x="7791" y="8574"/>
                  </a:cubicBezTo>
                  <a:cubicBezTo>
                    <a:pt x="7603" y="8747"/>
                    <a:pt x="7368" y="8872"/>
                    <a:pt x="7195" y="8982"/>
                  </a:cubicBezTo>
                  <a:cubicBezTo>
                    <a:pt x="6302" y="9437"/>
                    <a:pt x="5408" y="9687"/>
                    <a:pt x="4452" y="9750"/>
                  </a:cubicBezTo>
                  <a:cubicBezTo>
                    <a:pt x="3778" y="9797"/>
                    <a:pt x="3167" y="9656"/>
                    <a:pt x="2571" y="9374"/>
                  </a:cubicBezTo>
                  <a:cubicBezTo>
                    <a:pt x="1960" y="9076"/>
                    <a:pt x="1411" y="8716"/>
                    <a:pt x="957" y="8214"/>
                  </a:cubicBezTo>
                  <a:cubicBezTo>
                    <a:pt x="565" y="7791"/>
                    <a:pt x="314" y="7273"/>
                    <a:pt x="220" y="6694"/>
                  </a:cubicBezTo>
                  <a:cubicBezTo>
                    <a:pt x="110" y="5988"/>
                    <a:pt x="1" y="5267"/>
                    <a:pt x="32" y="4546"/>
                  </a:cubicBezTo>
                  <a:cubicBezTo>
                    <a:pt x="63" y="4092"/>
                    <a:pt x="189" y="3621"/>
                    <a:pt x="314" y="3167"/>
                  </a:cubicBezTo>
                  <a:cubicBezTo>
                    <a:pt x="471" y="2540"/>
                    <a:pt x="675" y="1913"/>
                    <a:pt x="878" y="1302"/>
                  </a:cubicBezTo>
                  <a:cubicBezTo>
                    <a:pt x="1004" y="894"/>
                    <a:pt x="1239" y="549"/>
                    <a:pt x="1490" y="220"/>
                  </a:cubicBezTo>
                  <a:cubicBezTo>
                    <a:pt x="1662" y="1"/>
                    <a:pt x="1772" y="1"/>
                    <a:pt x="2038" y="110"/>
                  </a:cubicBezTo>
                  <a:cubicBezTo>
                    <a:pt x="2587" y="314"/>
                    <a:pt x="2994" y="706"/>
                    <a:pt x="3418" y="1082"/>
                  </a:cubicBezTo>
                  <a:cubicBezTo>
                    <a:pt x="3527" y="1176"/>
                    <a:pt x="3621" y="1364"/>
                    <a:pt x="3731" y="1364"/>
                  </a:cubicBezTo>
                  <a:cubicBezTo>
                    <a:pt x="3841" y="1380"/>
                    <a:pt x="3951" y="1192"/>
                    <a:pt x="4060" y="1113"/>
                  </a:cubicBezTo>
                  <a:cubicBezTo>
                    <a:pt x="4515" y="737"/>
                    <a:pt x="5032" y="659"/>
                    <a:pt x="5596" y="784"/>
                  </a:cubicBezTo>
                  <a:cubicBezTo>
                    <a:pt x="5847" y="831"/>
                    <a:pt x="6051" y="1004"/>
                    <a:pt x="6192" y="1239"/>
                  </a:cubicBezTo>
                  <a:cubicBezTo>
                    <a:pt x="6302" y="1396"/>
                    <a:pt x="6411" y="1537"/>
                    <a:pt x="6505" y="1693"/>
                  </a:cubicBezTo>
                  <a:cubicBezTo>
                    <a:pt x="6647" y="1584"/>
                    <a:pt x="6803" y="1505"/>
                    <a:pt x="6944" y="1380"/>
                  </a:cubicBezTo>
                  <a:cubicBezTo>
                    <a:pt x="7446" y="925"/>
                    <a:pt x="8057" y="769"/>
                    <a:pt x="8700" y="737"/>
                  </a:cubicBezTo>
                  <a:cubicBezTo>
                    <a:pt x="8951" y="722"/>
                    <a:pt x="9217" y="816"/>
                    <a:pt x="9248" y="1082"/>
                  </a:cubicBezTo>
                  <a:cubicBezTo>
                    <a:pt x="9311" y="1584"/>
                    <a:pt x="9217" y="4217"/>
                    <a:pt x="9013" y="518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5"/>
            <p:cNvSpPr/>
            <p:nvPr/>
          </p:nvSpPr>
          <p:spPr>
            <a:xfrm>
              <a:off x="2426309" y="2942649"/>
              <a:ext cx="122933" cy="208254"/>
            </a:xfrm>
            <a:custGeom>
              <a:avLst/>
              <a:gdLst/>
              <a:ahLst/>
              <a:cxnLst/>
              <a:rect l="l" t="t" r="r" b="b"/>
              <a:pathLst>
                <a:path w="5550" h="9402" extrusionOk="0">
                  <a:moveTo>
                    <a:pt x="3406" y="0"/>
                  </a:moveTo>
                  <a:cubicBezTo>
                    <a:pt x="3176" y="0"/>
                    <a:pt x="2943" y="43"/>
                    <a:pt x="2728" y="128"/>
                  </a:cubicBezTo>
                  <a:cubicBezTo>
                    <a:pt x="2211" y="331"/>
                    <a:pt x="1803" y="676"/>
                    <a:pt x="1537" y="1099"/>
                  </a:cubicBezTo>
                  <a:cubicBezTo>
                    <a:pt x="1474" y="1193"/>
                    <a:pt x="1412" y="1287"/>
                    <a:pt x="1349" y="1366"/>
                  </a:cubicBezTo>
                  <a:cubicBezTo>
                    <a:pt x="1192" y="1570"/>
                    <a:pt x="1020" y="1820"/>
                    <a:pt x="910" y="2134"/>
                  </a:cubicBezTo>
                  <a:cubicBezTo>
                    <a:pt x="863" y="2259"/>
                    <a:pt x="800" y="2385"/>
                    <a:pt x="738" y="2510"/>
                  </a:cubicBezTo>
                  <a:cubicBezTo>
                    <a:pt x="628" y="2730"/>
                    <a:pt x="502" y="2996"/>
                    <a:pt x="440" y="3294"/>
                  </a:cubicBezTo>
                  <a:cubicBezTo>
                    <a:pt x="252" y="3999"/>
                    <a:pt x="79" y="4704"/>
                    <a:pt x="64" y="5457"/>
                  </a:cubicBezTo>
                  <a:cubicBezTo>
                    <a:pt x="64" y="5567"/>
                    <a:pt x="48" y="5676"/>
                    <a:pt x="32" y="5786"/>
                  </a:cubicBezTo>
                  <a:cubicBezTo>
                    <a:pt x="17" y="6052"/>
                    <a:pt x="1" y="6319"/>
                    <a:pt x="32" y="6617"/>
                  </a:cubicBezTo>
                  <a:cubicBezTo>
                    <a:pt x="64" y="7056"/>
                    <a:pt x="142" y="7479"/>
                    <a:pt x="236" y="7871"/>
                  </a:cubicBezTo>
                  <a:lnTo>
                    <a:pt x="252" y="7996"/>
                  </a:lnTo>
                  <a:cubicBezTo>
                    <a:pt x="299" y="8184"/>
                    <a:pt x="424" y="8764"/>
                    <a:pt x="973" y="9062"/>
                  </a:cubicBezTo>
                  <a:cubicBezTo>
                    <a:pt x="1255" y="9203"/>
                    <a:pt x="1537" y="9281"/>
                    <a:pt x="1788" y="9328"/>
                  </a:cubicBezTo>
                  <a:cubicBezTo>
                    <a:pt x="2005" y="9381"/>
                    <a:pt x="2218" y="9401"/>
                    <a:pt x="2424" y="9401"/>
                  </a:cubicBezTo>
                  <a:cubicBezTo>
                    <a:pt x="2768" y="9401"/>
                    <a:pt x="3093" y="9346"/>
                    <a:pt x="3386" y="9297"/>
                  </a:cubicBezTo>
                  <a:lnTo>
                    <a:pt x="3606" y="9266"/>
                  </a:lnTo>
                  <a:cubicBezTo>
                    <a:pt x="3810" y="9234"/>
                    <a:pt x="3998" y="9172"/>
                    <a:pt x="4170" y="9078"/>
                  </a:cubicBezTo>
                  <a:cubicBezTo>
                    <a:pt x="4484" y="8905"/>
                    <a:pt x="4719" y="8607"/>
                    <a:pt x="4829" y="8263"/>
                  </a:cubicBezTo>
                  <a:cubicBezTo>
                    <a:pt x="4860" y="8153"/>
                    <a:pt x="4891" y="8059"/>
                    <a:pt x="4923" y="7965"/>
                  </a:cubicBezTo>
                  <a:cubicBezTo>
                    <a:pt x="5017" y="7730"/>
                    <a:pt x="5095" y="7479"/>
                    <a:pt x="5142" y="7197"/>
                  </a:cubicBezTo>
                  <a:cubicBezTo>
                    <a:pt x="5361" y="5755"/>
                    <a:pt x="5550" y="4344"/>
                    <a:pt x="5408" y="2886"/>
                  </a:cubicBezTo>
                  <a:cubicBezTo>
                    <a:pt x="5361" y="2369"/>
                    <a:pt x="5252" y="1679"/>
                    <a:pt x="4891" y="958"/>
                  </a:cubicBezTo>
                  <a:cubicBezTo>
                    <a:pt x="4734" y="582"/>
                    <a:pt x="4452" y="300"/>
                    <a:pt x="4092" y="143"/>
                  </a:cubicBezTo>
                  <a:cubicBezTo>
                    <a:pt x="3884" y="47"/>
                    <a:pt x="3647" y="0"/>
                    <a:pt x="3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5"/>
            <p:cNvSpPr/>
            <p:nvPr/>
          </p:nvSpPr>
          <p:spPr>
            <a:xfrm>
              <a:off x="2442412" y="2904173"/>
              <a:ext cx="45208" cy="31564"/>
            </a:xfrm>
            <a:custGeom>
              <a:avLst/>
              <a:gdLst/>
              <a:ahLst/>
              <a:cxnLst/>
              <a:rect l="l" t="t" r="r" b="b"/>
              <a:pathLst>
                <a:path w="2041" h="1425" extrusionOk="0">
                  <a:moveTo>
                    <a:pt x="1009" y="1"/>
                  </a:moveTo>
                  <a:cubicBezTo>
                    <a:pt x="901" y="1"/>
                    <a:pt x="786" y="29"/>
                    <a:pt x="669" y="93"/>
                  </a:cubicBezTo>
                  <a:cubicBezTo>
                    <a:pt x="0" y="468"/>
                    <a:pt x="393" y="1424"/>
                    <a:pt x="1019" y="1424"/>
                  </a:cubicBezTo>
                  <a:cubicBezTo>
                    <a:pt x="1127" y="1424"/>
                    <a:pt x="1241" y="1396"/>
                    <a:pt x="1359" y="1332"/>
                  </a:cubicBezTo>
                  <a:cubicBezTo>
                    <a:pt x="2041" y="957"/>
                    <a:pt x="1639" y="1"/>
                    <a:pt x="1009" y="1"/>
                  </a:cubicBezTo>
                  <a:close/>
                </a:path>
              </a:pathLst>
            </a:custGeom>
            <a:solidFill>
              <a:srgbClr val="936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5"/>
            <p:cNvSpPr/>
            <p:nvPr/>
          </p:nvSpPr>
          <p:spPr>
            <a:xfrm>
              <a:off x="2526561" y="2911106"/>
              <a:ext cx="45097" cy="31364"/>
            </a:xfrm>
            <a:custGeom>
              <a:avLst/>
              <a:gdLst/>
              <a:ahLst/>
              <a:cxnLst/>
              <a:rect l="l" t="t" r="r" b="b"/>
              <a:pathLst>
                <a:path w="2036" h="1416" extrusionOk="0">
                  <a:moveTo>
                    <a:pt x="1022" y="0"/>
                  </a:moveTo>
                  <a:cubicBezTo>
                    <a:pt x="913" y="0"/>
                    <a:pt x="797" y="29"/>
                    <a:pt x="679" y="94"/>
                  </a:cubicBezTo>
                  <a:cubicBezTo>
                    <a:pt x="0" y="466"/>
                    <a:pt x="395" y="1415"/>
                    <a:pt x="1018" y="1415"/>
                  </a:cubicBezTo>
                  <a:cubicBezTo>
                    <a:pt x="1129" y="1415"/>
                    <a:pt x="1248" y="1385"/>
                    <a:pt x="1368" y="1316"/>
                  </a:cubicBezTo>
                  <a:cubicBezTo>
                    <a:pt x="2036" y="943"/>
                    <a:pt x="1646" y="0"/>
                    <a:pt x="1022" y="0"/>
                  </a:cubicBezTo>
                  <a:close/>
                </a:path>
              </a:pathLst>
            </a:custGeom>
            <a:solidFill>
              <a:srgbClr val="936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5"/>
            <p:cNvSpPr/>
            <p:nvPr/>
          </p:nvSpPr>
          <p:spPr>
            <a:xfrm>
              <a:off x="2481640" y="2891304"/>
              <a:ext cx="45186" cy="31586"/>
            </a:xfrm>
            <a:custGeom>
              <a:avLst/>
              <a:gdLst/>
              <a:ahLst/>
              <a:cxnLst/>
              <a:rect l="l" t="t" r="r" b="b"/>
              <a:pathLst>
                <a:path w="2040" h="1426" extrusionOk="0">
                  <a:moveTo>
                    <a:pt x="1013" y="1"/>
                  </a:moveTo>
                  <a:cubicBezTo>
                    <a:pt x="903" y="1"/>
                    <a:pt x="787" y="29"/>
                    <a:pt x="669" y="94"/>
                  </a:cubicBezTo>
                  <a:cubicBezTo>
                    <a:pt x="0" y="469"/>
                    <a:pt x="393" y="1425"/>
                    <a:pt x="1019" y="1425"/>
                  </a:cubicBezTo>
                  <a:cubicBezTo>
                    <a:pt x="1127" y="1425"/>
                    <a:pt x="1241" y="1397"/>
                    <a:pt x="1359" y="1333"/>
                  </a:cubicBezTo>
                  <a:cubicBezTo>
                    <a:pt x="2040" y="945"/>
                    <a:pt x="1640" y="1"/>
                    <a:pt x="1013" y="1"/>
                  </a:cubicBezTo>
                  <a:close/>
                </a:path>
              </a:pathLst>
            </a:custGeom>
            <a:solidFill>
              <a:srgbClr val="936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5"/>
            <p:cNvSpPr/>
            <p:nvPr/>
          </p:nvSpPr>
          <p:spPr>
            <a:xfrm>
              <a:off x="2218694" y="3108998"/>
              <a:ext cx="183690" cy="200679"/>
            </a:xfrm>
            <a:custGeom>
              <a:avLst/>
              <a:gdLst/>
              <a:ahLst/>
              <a:cxnLst/>
              <a:rect l="l" t="t" r="r" b="b"/>
              <a:pathLst>
                <a:path w="8293" h="9060" extrusionOk="0">
                  <a:moveTo>
                    <a:pt x="7712" y="3402"/>
                  </a:moveTo>
                  <a:cubicBezTo>
                    <a:pt x="7791" y="3605"/>
                    <a:pt x="7853" y="3809"/>
                    <a:pt x="7916" y="4028"/>
                  </a:cubicBezTo>
                  <a:cubicBezTo>
                    <a:pt x="7979" y="4217"/>
                    <a:pt x="8026" y="4420"/>
                    <a:pt x="8089" y="4608"/>
                  </a:cubicBezTo>
                  <a:cubicBezTo>
                    <a:pt x="8277" y="5220"/>
                    <a:pt x="8292" y="5831"/>
                    <a:pt x="8089" y="6427"/>
                  </a:cubicBezTo>
                  <a:cubicBezTo>
                    <a:pt x="8010" y="6630"/>
                    <a:pt x="7885" y="6819"/>
                    <a:pt x="7791" y="6960"/>
                  </a:cubicBezTo>
                  <a:cubicBezTo>
                    <a:pt x="7289" y="7665"/>
                    <a:pt x="6709" y="8182"/>
                    <a:pt x="6004" y="8605"/>
                  </a:cubicBezTo>
                  <a:cubicBezTo>
                    <a:pt x="5518" y="8903"/>
                    <a:pt x="5001" y="9029"/>
                    <a:pt x="4436" y="9044"/>
                  </a:cubicBezTo>
                  <a:cubicBezTo>
                    <a:pt x="3856" y="9060"/>
                    <a:pt x="3292" y="8982"/>
                    <a:pt x="2775" y="8778"/>
                  </a:cubicBezTo>
                  <a:cubicBezTo>
                    <a:pt x="2305" y="8605"/>
                    <a:pt x="1913" y="8308"/>
                    <a:pt x="1615" y="7900"/>
                  </a:cubicBezTo>
                  <a:cubicBezTo>
                    <a:pt x="1270" y="7414"/>
                    <a:pt x="910" y="6913"/>
                    <a:pt x="659" y="6348"/>
                  </a:cubicBezTo>
                  <a:cubicBezTo>
                    <a:pt x="502" y="5988"/>
                    <a:pt x="408" y="5596"/>
                    <a:pt x="330" y="5204"/>
                  </a:cubicBezTo>
                  <a:cubicBezTo>
                    <a:pt x="220" y="4655"/>
                    <a:pt x="142" y="4107"/>
                    <a:pt x="48" y="3558"/>
                  </a:cubicBezTo>
                  <a:cubicBezTo>
                    <a:pt x="1" y="3213"/>
                    <a:pt x="48" y="2853"/>
                    <a:pt x="110" y="2508"/>
                  </a:cubicBezTo>
                  <a:cubicBezTo>
                    <a:pt x="142" y="2273"/>
                    <a:pt x="236" y="2242"/>
                    <a:pt x="471" y="2210"/>
                  </a:cubicBezTo>
                  <a:cubicBezTo>
                    <a:pt x="972" y="2163"/>
                    <a:pt x="1427" y="2304"/>
                    <a:pt x="1882" y="2430"/>
                  </a:cubicBezTo>
                  <a:cubicBezTo>
                    <a:pt x="2007" y="2461"/>
                    <a:pt x="2148" y="2555"/>
                    <a:pt x="2242" y="2524"/>
                  </a:cubicBezTo>
                  <a:cubicBezTo>
                    <a:pt x="2320" y="2492"/>
                    <a:pt x="2352" y="2304"/>
                    <a:pt x="2399" y="2195"/>
                  </a:cubicBezTo>
                  <a:cubicBezTo>
                    <a:pt x="2587" y="1740"/>
                    <a:pt x="2963" y="1489"/>
                    <a:pt x="3433" y="1364"/>
                  </a:cubicBezTo>
                  <a:cubicBezTo>
                    <a:pt x="3653" y="1301"/>
                    <a:pt x="3856" y="1364"/>
                    <a:pt x="4060" y="1474"/>
                  </a:cubicBezTo>
                  <a:cubicBezTo>
                    <a:pt x="4201" y="1552"/>
                    <a:pt x="4342" y="1630"/>
                    <a:pt x="4468" y="1709"/>
                  </a:cubicBezTo>
                  <a:cubicBezTo>
                    <a:pt x="4546" y="1568"/>
                    <a:pt x="4625" y="1442"/>
                    <a:pt x="4687" y="1301"/>
                  </a:cubicBezTo>
                  <a:cubicBezTo>
                    <a:pt x="4891" y="768"/>
                    <a:pt x="5283" y="408"/>
                    <a:pt x="5769" y="126"/>
                  </a:cubicBezTo>
                  <a:cubicBezTo>
                    <a:pt x="5957" y="16"/>
                    <a:pt x="6192" y="0"/>
                    <a:pt x="6317" y="188"/>
                  </a:cubicBezTo>
                  <a:cubicBezTo>
                    <a:pt x="6552" y="549"/>
                    <a:pt x="7493" y="2586"/>
                    <a:pt x="7712" y="340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5"/>
            <p:cNvSpPr/>
            <p:nvPr/>
          </p:nvSpPr>
          <p:spPr>
            <a:xfrm>
              <a:off x="2261045" y="3135334"/>
              <a:ext cx="119809" cy="176425"/>
            </a:xfrm>
            <a:custGeom>
              <a:avLst/>
              <a:gdLst/>
              <a:ahLst/>
              <a:cxnLst/>
              <a:rect l="l" t="t" r="r" b="b"/>
              <a:pathLst>
                <a:path w="5409" h="7965" extrusionOk="0">
                  <a:moveTo>
                    <a:pt x="1751" y="1"/>
                  </a:moveTo>
                  <a:cubicBezTo>
                    <a:pt x="1727" y="1"/>
                    <a:pt x="1702" y="1"/>
                    <a:pt x="1678" y="2"/>
                  </a:cubicBezTo>
                  <a:cubicBezTo>
                    <a:pt x="1302" y="18"/>
                    <a:pt x="910" y="206"/>
                    <a:pt x="644" y="520"/>
                  </a:cubicBezTo>
                  <a:cubicBezTo>
                    <a:pt x="330" y="865"/>
                    <a:pt x="158" y="1272"/>
                    <a:pt x="111" y="1711"/>
                  </a:cubicBezTo>
                  <a:cubicBezTo>
                    <a:pt x="111" y="1805"/>
                    <a:pt x="95" y="1883"/>
                    <a:pt x="79" y="1977"/>
                  </a:cubicBezTo>
                  <a:cubicBezTo>
                    <a:pt x="48" y="2197"/>
                    <a:pt x="1" y="2448"/>
                    <a:pt x="32" y="2730"/>
                  </a:cubicBezTo>
                  <a:cubicBezTo>
                    <a:pt x="48" y="2839"/>
                    <a:pt x="48" y="2965"/>
                    <a:pt x="48" y="3075"/>
                  </a:cubicBezTo>
                  <a:cubicBezTo>
                    <a:pt x="64" y="3294"/>
                    <a:pt x="64" y="3545"/>
                    <a:pt x="126" y="3796"/>
                  </a:cubicBezTo>
                  <a:cubicBezTo>
                    <a:pt x="252" y="4391"/>
                    <a:pt x="393" y="4987"/>
                    <a:pt x="659" y="5582"/>
                  </a:cubicBezTo>
                  <a:cubicBezTo>
                    <a:pt x="706" y="5661"/>
                    <a:pt x="738" y="5739"/>
                    <a:pt x="769" y="5833"/>
                  </a:cubicBezTo>
                  <a:cubicBezTo>
                    <a:pt x="863" y="6037"/>
                    <a:pt x="957" y="6256"/>
                    <a:pt x="1082" y="6476"/>
                  </a:cubicBezTo>
                  <a:cubicBezTo>
                    <a:pt x="1286" y="6789"/>
                    <a:pt x="1506" y="7072"/>
                    <a:pt x="1725" y="7354"/>
                  </a:cubicBezTo>
                  <a:lnTo>
                    <a:pt x="1788" y="7432"/>
                  </a:lnTo>
                  <a:cubicBezTo>
                    <a:pt x="1897" y="7557"/>
                    <a:pt x="2211" y="7949"/>
                    <a:pt x="2744" y="7965"/>
                  </a:cubicBezTo>
                  <a:cubicBezTo>
                    <a:pt x="3010" y="7965"/>
                    <a:pt x="3245" y="7902"/>
                    <a:pt x="3465" y="7855"/>
                  </a:cubicBezTo>
                  <a:cubicBezTo>
                    <a:pt x="3951" y="7730"/>
                    <a:pt x="4327" y="7463"/>
                    <a:pt x="4672" y="7213"/>
                  </a:cubicBezTo>
                  <a:lnTo>
                    <a:pt x="4829" y="7103"/>
                  </a:lnTo>
                  <a:cubicBezTo>
                    <a:pt x="4970" y="7009"/>
                    <a:pt x="5079" y="6883"/>
                    <a:pt x="5173" y="6758"/>
                  </a:cubicBezTo>
                  <a:cubicBezTo>
                    <a:pt x="5346" y="6492"/>
                    <a:pt x="5409" y="6178"/>
                    <a:pt x="5361" y="5865"/>
                  </a:cubicBezTo>
                  <a:cubicBezTo>
                    <a:pt x="5346" y="5786"/>
                    <a:pt x="5330" y="5692"/>
                    <a:pt x="5330" y="5614"/>
                  </a:cubicBezTo>
                  <a:cubicBezTo>
                    <a:pt x="5299" y="5410"/>
                    <a:pt x="5267" y="5175"/>
                    <a:pt x="5189" y="4940"/>
                  </a:cubicBezTo>
                  <a:cubicBezTo>
                    <a:pt x="4813" y="3764"/>
                    <a:pt x="4405" y="2620"/>
                    <a:pt x="3731" y="1586"/>
                  </a:cubicBezTo>
                  <a:cubicBezTo>
                    <a:pt x="3496" y="1209"/>
                    <a:pt x="3151" y="723"/>
                    <a:pt x="2603" y="316"/>
                  </a:cubicBezTo>
                  <a:cubicBezTo>
                    <a:pt x="2355" y="97"/>
                    <a:pt x="2067" y="1"/>
                    <a:pt x="17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5"/>
            <p:cNvSpPr/>
            <p:nvPr/>
          </p:nvSpPr>
          <p:spPr>
            <a:xfrm>
              <a:off x="2231209" y="3122664"/>
              <a:ext cx="35750" cy="26137"/>
            </a:xfrm>
            <a:custGeom>
              <a:avLst/>
              <a:gdLst/>
              <a:ahLst/>
              <a:cxnLst/>
              <a:rect l="l" t="t" r="r" b="b"/>
              <a:pathLst>
                <a:path w="1614" h="1180" extrusionOk="0">
                  <a:moveTo>
                    <a:pt x="772" y="1"/>
                  </a:moveTo>
                  <a:cubicBezTo>
                    <a:pt x="604" y="1"/>
                    <a:pt x="435" y="77"/>
                    <a:pt x="313" y="261"/>
                  </a:cubicBezTo>
                  <a:cubicBezTo>
                    <a:pt x="0" y="708"/>
                    <a:pt x="413" y="1179"/>
                    <a:pt x="835" y="1179"/>
                  </a:cubicBezTo>
                  <a:cubicBezTo>
                    <a:pt x="1004" y="1179"/>
                    <a:pt x="1175" y="1103"/>
                    <a:pt x="1301" y="919"/>
                  </a:cubicBezTo>
                  <a:cubicBezTo>
                    <a:pt x="1614" y="472"/>
                    <a:pt x="1193" y="1"/>
                    <a:pt x="772" y="1"/>
                  </a:cubicBezTo>
                  <a:close/>
                </a:path>
              </a:pathLst>
            </a:custGeom>
            <a:solidFill>
              <a:srgbClr val="936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5"/>
            <p:cNvSpPr/>
            <p:nvPr/>
          </p:nvSpPr>
          <p:spPr>
            <a:xfrm>
              <a:off x="2297748" y="3095242"/>
              <a:ext cx="35639" cy="26469"/>
            </a:xfrm>
            <a:custGeom>
              <a:avLst/>
              <a:gdLst/>
              <a:ahLst/>
              <a:cxnLst/>
              <a:rect l="l" t="t" r="r" b="b"/>
              <a:pathLst>
                <a:path w="1609" h="1195" extrusionOk="0">
                  <a:moveTo>
                    <a:pt x="768" y="1"/>
                  </a:moveTo>
                  <a:cubicBezTo>
                    <a:pt x="599" y="1"/>
                    <a:pt x="429" y="77"/>
                    <a:pt x="303" y="261"/>
                  </a:cubicBezTo>
                  <a:cubicBezTo>
                    <a:pt x="1" y="720"/>
                    <a:pt x="418" y="1195"/>
                    <a:pt x="841" y="1195"/>
                  </a:cubicBezTo>
                  <a:cubicBezTo>
                    <a:pt x="1011" y="1195"/>
                    <a:pt x="1181" y="1118"/>
                    <a:pt x="1306" y="935"/>
                  </a:cubicBezTo>
                  <a:cubicBezTo>
                    <a:pt x="1609" y="476"/>
                    <a:pt x="1191" y="1"/>
                    <a:pt x="768" y="1"/>
                  </a:cubicBezTo>
                  <a:close/>
                </a:path>
              </a:pathLst>
            </a:custGeom>
            <a:solidFill>
              <a:srgbClr val="936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5"/>
            <p:cNvSpPr/>
            <p:nvPr/>
          </p:nvSpPr>
          <p:spPr>
            <a:xfrm>
              <a:off x="2256106" y="3097679"/>
              <a:ext cx="35617" cy="26469"/>
            </a:xfrm>
            <a:custGeom>
              <a:avLst/>
              <a:gdLst/>
              <a:ahLst/>
              <a:cxnLst/>
              <a:rect l="l" t="t" r="r" b="b"/>
              <a:pathLst>
                <a:path w="1608" h="1195" extrusionOk="0">
                  <a:moveTo>
                    <a:pt x="767" y="1"/>
                  </a:moveTo>
                  <a:cubicBezTo>
                    <a:pt x="598" y="1"/>
                    <a:pt x="428" y="77"/>
                    <a:pt x="302" y="260"/>
                  </a:cubicBezTo>
                  <a:cubicBezTo>
                    <a:pt x="0" y="719"/>
                    <a:pt x="417" y="1194"/>
                    <a:pt x="840" y="1194"/>
                  </a:cubicBezTo>
                  <a:cubicBezTo>
                    <a:pt x="1010" y="1194"/>
                    <a:pt x="1180" y="1118"/>
                    <a:pt x="1305" y="934"/>
                  </a:cubicBezTo>
                  <a:cubicBezTo>
                    <a:pt x="1608" y="475"/>
                    <a:pt x="1190" y="1"/>
                    <a:pt x="767" y="1"/>
                  </a:cubicBezTo>
                  <a:close/>
                </a:path>
              </a:pathLst>
            </a:custGeom>
            <a:solidFill>
              <a:srgbClr val="936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94"/>
        <p:cNvGrpSpPr/>
        <p:nvPr/>
      </p:nvGrpSpPr>
      <p:grpSpPr>
        <a:xfrm>
          <a:off x="0" y="0"/>
          <a:ext cx="0" cy="0"/>
          <a:chOff x="0" y="0"/>
          <a:chExt cx="0" cy="0"/>
        </a:xfrm>
      </p:grpSpPr>
      <p:sp>
        <p:nvSpPr>
          <p:cNvPr id="5295" name="Google Shape;5295;p57"/>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5296" name="Google Shape;5296;p57"/>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5297" name="Google Shape;5297;p57"/>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01"/>
        <p:cNvGrpSpPr/>
        <p:nvPr/>
      </p:nvGrpSpPr>
      <p:grpSpPr>
        <a:xfrm>
          <a:off x="0" y="0"/>
          <a:ext cx="0" cy="0"/>
          <a:chOff x="0" y="0"/>
          <a:chExt cx="0" cy="0"/>
        </a:xfrm>
      </p:grpSpPr>
      <p:sp>
        <p:nvSpPr>
          <p:cNvPr id="5302" name="Google Shape;5302;p58"/>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5303" name="Google Shape;5303;p58"/>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5304" name="Google Shape;5304;p58"/>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08"/>
        <p:cNvGrpSpPr/>
        <p:nvPr/>
      </p:nvGrpSpPr>
      <p:grpSpPr>
        <a:xfrm>
          <a:off x="0" y="0"/>
          <a:ext cx="0" cy="0"/>
          <a:chOff x="0" y="0"/>
          <a:chExt cx="0" cy="0"/>
        </a:xfrm>
      </p:grpSpPr>
      <p:sp>
        <p:nvSpPr>
          <p:cNvPr id="5309" name="Google Shape;5309;p59"/>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5310" name="Google Shape;5310;p59"/>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5311" name="Google Shape;5311;p59"/>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Jua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https://fonts.google.com/specimen/Jua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Quicksand</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https://fonts.google.com/specimen/Quicksand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5312" name="Google Shape;5312;p59"/>
          <p:cNvSpPr/>
          <p:nvPr/>
        </p:nvSpPr>
        <p:spPr>
          <a:xfrm>
            <a:off x="3114468" y="3498875"/>
            <a:ext cx="791400" cy="754200"/>
          </a:xfrm>
          <a:prstGeom prst="roundRect">
            <a:avLst>
              <a:gd name="adj" fmla="val 16667"/>
            </a:avLst>
          </a:prstGeom>
          <a:solidFill>
            <a:srgbClr val="B7E1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9"/>
          <p:cNvSpPr/>
          <p:nvPr/>
        </p:nvSpPr>
        <p:spPr>
          <a:xfrm>
            <a:off x="4176287" y="3498875"/>
            <a:ext cx="791400" cy="754200"/>
          </a:xfrm>
          <a:prstGeom prst="roundRect">
            <a:avLst>
              <a:gd name="adj" fmla="val 16667"/>
            </a:avLst>
          </a:prstGeom>
          <a:solidFill>
            <a:srgbClr val="85A8C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9"/>
          <p:cNvSpPr/>
          <p:nvPr/>
        </p:nvSpPr>
        <p:spPr>
          <a:xfrm>
            <a:off x="5238107" y="3498875"/>
            <a:ext cx="791400" cy="754200"/>
          </a:xfrm>
          <a:prstGeom prst="roundRect">
            <a:avLst>
              <a:gd name="adj" fmla="val 16667"/>
            </a:avLst>
          </a:prstGeom>
          <a:solidFill>
            <a:srgbClr val="FAE39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9"/>
          <p:cNvSpPr/>
          <p:nvPr/>
        </p:nvSpPr>
        <p:spPr>
          <a:xfrm>
            <a:off x="2052643" y="3498875"/>
            <a:ext cx="791400" cy="754200"/>
          </a:xfrm>
          <a:prstGeom prst="roundRect">
            <a:avLst>
              <a:gd name="adj" fmla="val 16667"/>
            </a:avLst>
          </a:prstGeom>
          <a:solidFill>
            <a:srgbClr val="FD9E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9"/>
          <p:cNvSpPr txBox="1"/>
          <p:nvPr/>
        </p:nvSpPr>
        <p:spPr>
          <a:xfrm>
            <a:off x="311446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#b7e1e0</a:t>
            </a:r>
            <a:endParaRPr sz="1000">
              <a:solidFill>
                <a:srgbClr val="000000"/>
              </a:solidFill>
            </a:endParaRPr>
          </a:p>
        </p:txBody>
      </p:sp>
      <p:sp>
        <p:nvSpPr>
          <p:cNvPr id="5317" name="Google Shape;5317;p59"/>
          <p:cNvSpPr txBox="1"/>
          <p:nvPr/>
        </p:nvSpPr>
        <p:spPr>
          <a:xfrm>
            <a:off x="417629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#85a8ce</a:t>
            </a:r>
            <a:endParaRPr sz="1000">
              <a:solidFill>
                <a:srgbClr val="FFFFFF"/>
              </a:solidFill>
            </a:endParaRPr>
          </a:p>
        </p:txBody>
      </p:sp>
      <p:sp>
        <p:nvSpPr>
          <p:cNvPr id="5318" name="Google Shape;5318;p59"/>
          <p:cNvSpPr txBox="1"/>
          <p:nvPr/>
        </p:nvSpPr>
        <p:spPr>
          <a:xfrm>
            <a:off x="523811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#fae39d</a:t>
            </a:r>
            <a:endParaRPr sz="1000">
              <a:solidFill>
                <a:srgbClr val="000000"/>
              </a:solidFill>
            </a:endParaRPr>
          </a:p>
        </p:txBody>
      </p:sp>
      <p:sp>
        <p:nvSpPr>
          <p:cNvPr id="5319" name="Google Shape;5319;p59"/>
          <p:cNvSpPr txBox="1"/>
          <p:nvPr/>
        </p:nvSpPr>
        <p:spPr>
          <a:xfrm>
            <a:off x="205264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#fd9e66</a:t>
            </a:r>
            <a:endParaRPr sz="1000">
              <a:solidFill>
                <a:srgbClr val="FFFFFF"/>
              </a:solidFill>
            </a:endParaRPr>
          </a:p>
        </p:txBody>
      </p:sp>
      <p:sp>
        <p:nvSpPr>
          <p:cNvPr id="5320" name="Google Shape;5320;p59"/>
          <p:cNvSpPr/>
          <p:nvPr/>
        </p:nvSpPr>
        <p:spPr>
          <a:xfrm>
            <a:off x="6299957" y="3498875"/>
            <a:ext cx="791400" cy="754200"/>
          </a:xfrm>
          <a:prstGeom prst="roundRect">
            <a:avLst>
              <a:gd name="adj" fmla="val 16667"/>
            </a:avLst>
          </a:prstGeom>
          <a:solidFill>
            <a:srgbClr val="FBDF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9"/>
          <p:cNvSpPr/>
          <p:nvPr/>
        </p:nvSpPr>
        <p:spPr>
          <a:xfrm>
            <a:off x="7361782" y="3498875"/>
            <a:ext cx="791400" cy="754200"/>
          </a:xfrm>
          <a:prstGeom prst="roundRect">
            <a:avLst>
              <a:gd name="adj" fmla="val 16667"/>
            </a:avLst>
          </a:prstGeom>
          <a:solidFill>
            <a:srgbClr val="92CAD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9"/>
          <p:cNvSpPr txBox="1"/>
          <p:nvPr/>
        </p:nvSpPr>
        <p:spPr>
          <a:xfrm>
            <a:off x="62999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#fbdf66</a:t>
            </a:r>
            <a:endParaRPr sz="1000">
              <a:solidFill>
                <a:srgbClr val="000000"/>
              </a:solidFill>
            </a:endParaRPr>
          </a:p>
        </p:txBody>
      </p:sp>
      <p:sp>
        <p:nvSpPr>
          <p:cNvPr id="5323" name="Google Shape;5323;p59"/>
          <p:cNvSpPr txBox="1"/>
          <p:nvPr/>
        </p:nvSpPr>
        <p:spPr>
          <a:xfrm>
            <a:off x="73617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#92cad6</a:t>
            </a:r>
            <a:endParaRPr sz="1000">
              <a:solidFill>
                <a:srgbClr val="FFFFFF"/>
              </a:solidFill>
            </a:endParaRPr>
          </a:p>
        </p:txBody>
      </p:sp>
      <p:sp>
        <p:nvSpPr>
          <p:cNvPr id="5324" name="Google Shape;5324;p59"/>
          <p:cNvSpPr/>
          <p:nvPr/>
        </p:nvSpPr>
        <p:spPr>
          <a:xfrm>
            <a:off x="990818" y="3498875"/>
            <a:ext cx="791400" cy="754200"/>
          </a:xfrm>
          <a:prstGeom prst="roundRect">
            <a:avLst>
              <a:gd name="adj" fmla="val 16667"/>
            </a:avLst>
          </a:prstGeom>
          <a:solidFill>
            <a:srgbClr val="FEC9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59"/>
          <p:cNvSpPr txBox="1"/>
          <p:nvPr/>
        </p:nvSpPr>
        <p:spPr>
          <a:xfrm>
            <a:off x="99081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#fec9a1</a:t>
            </a:r>
            <a:endParaRPr sz="10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29"/>
        <p:cNvGrpSpPr/>
        <p:nvPr/>
      </p:nvGrpSpPr>
      <p:grpSpPr>
        <a:xfrm>
          <a:off x="0" y="0"/>
          <a:ext cx="0" cy="0"/>
          <a:chOff x="0" y="0"/>
          <a:chExt cx="0" cy="0"/>
        </a:xfrm>
      </p:grpSpPr>
      <p:sp>
        <p:nvSpPr>
          <p:cNvPr id="5330" name="Google Shape;5330;p60"/>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5331" name="Google Shape;5331;p60"/>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5332" name="Google Shape;5332;p60"/>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5333" name="Google Shape;5333;p60"/>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5334" name="Google Shape;5334;p60"/>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5335" name="Google Shape;5335;p60"/>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5336" name="Google Shape;5336;p60"/>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5337" name="Google Shape;5337;p60"/>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5338" name="Google Shape;5338;p60"/>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5339" name="Google Shape;5339;p60"/>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5340" name="Google Shape;5340;p60"/>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5341" name="Google Shape;5341;p60"/>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45"/>
        <p:cNvGrpSpPr/>
        <p:nvPr/>
      </p:nvGrpSpPr>
      <p:grpSpPr>
        <a:xfrm>
          <a:off x="0" y="0"/>
          <a:ext cx="0" cy="0"/>
          <a:chOff x="0" y="0"/>
          <a:chExt cx="0" cy="0"/>
        </a:xfrm>
      </p:grpSpPr>
      <p:sp>
        <p:nvSpPr>
          <p:cNvPr id="5346" name="Google Shape;5346;p61"/>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5347" name="Google Shape;5347;p61"/>
          <p:cNvGrpSpPr/>
          <p:nvPr/>
        </p:nvGrpSpPr>
        <p:grpSpPr>
          <a:xfrm>
            <a:off x="5156078" y="3085736"/>
            <a:ext cx="474294" cy="551291"/>
            <a:chOff x="4727025" y="1332775"/>
            <a:chExt cx="59900" cy="69625"/>
          </a:xfrm>
        </p:grpSpPr>
        <p:sp>
          <p:nvSpPr>
            <p:cNvPr id="5348" name="Google Shape;5348;p6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61"/>
          <p:cNvGrpSpPr/>
          <p:nvPr/>
        </p:nvGrpSpPr>
        <p:grpSpPr>
          <a:xfrm>
            <a:off x="5769734" y="2314340"/>
            <a:ext cx="555653" cy="557031"/>
            <a:chOff x="4820425" y="1329900"/>
            <a:chExt cx="70175" cy="70350"/>
          </a:xfrm>
        </p:grpSpPr>
        <p:sp>
          <p:nvSpPr>
            <p:cNvPr id="5351" name="Google Shape;5351;p6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61"/>
          <p:cNvGrpSpPr/>
          <p:nvPr/>
        </p:nvGrpSpPr>
        <p:grpSpPr>
          <a:xfrm>
            <a:off x="6396103" y="2318845"/>
            <a:ext cx="582574" cy="533871"/>
            <a:chOff x="4903200" y="1331525"/>
            <a:chExt cx="73575" cy="67425"/>
          </a:xfrm>
        </p:grpSpPr>
        <p:sp>
          <p:nvSpPr>
            <p:cNvPr id="5356" name="Google Shape;5356;p6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1"/>
          <p:cNvGrpSpPr/>
          <p:nvPr/>
        </p:nvGrpSpPr>
        <p:grpSpPr>
          <a:xfrm>
            <a:off x="5755581" y="3078709"/>
            <a:ext cx="583960" cy="565345"/>
            <a:chOff x="4815575" y="1416800"/>
            <a:chExt cx="73750" cy="71400"/>
          </a:xfrm>
        </p:grpSpPr>
        <p:sp>
          <p:nvSpPr>
            <p:cNvPr id="5359" name="Google Shape;5359;p6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61"/>
          <p:cNvGrpSpPr/>
          <p:nvPr/>
        </p:nvGrpSpPr>
        <p:grpSpPr>
          <a:xfrm>
            <a:off x="6390362" y="3108896"/>
            <a:ext cx="589898" cy="504970"/>
            <a:chOff x="4902475" y="1418875"/>
            <a:chExt cx="74500" cy="63775"/>
          </a:xfrm>
        </p:grpSpPr>
        <p:sp>
          <p:nvSpPr>
            <p:cNvPr id="5363" name="Google Shape;5363;p6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1"/>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61"/>
          <p:cNvGrpSpPr/>
          <p:nvPr/>
        </p:nvGrpSpPr>
        <p:grpSpPr>
          <a:xfrm>
            <a:off x="5765577" y="3826000"/>
            <a:ext cx="563967" cy="567127"/>
            <a:chOff x="4818100" y="1507675"/>
            <a:chExt cx="71225" cy="71625"/>
          </a:xfrm>
        </p:grpSpPr>
        <p:sp>
          <p:nvSpPr>
            <p:cNvPr id="5366" name="Google Shape;5366;p6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61"/>
          <p:cNvGrpSpPr/>
          <p:nvPr/>
        </p:nvGrpSpPr>
        <p:grpSpPr>
          <a:xfrm>
            <a:off x="5079075" y="3829461"/>
            <a:ext cx="628301" cy="588505"/>
            <a:chOff x="4721450" y="1509475"/>
            <a:chExt cx="79350" cy="74325"/>
          </a:xfrm>
        </p:grpSpPr>
        <p:sp>
          <p:nvSpPr>
            <p:cNvPr id="5371" name="Google Shape;5371;p6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61"/>
          <p:cNvGrpSpPr/>
          <p:nvPr/>
        </p:nvGrpSpPr>
        <p:grpSpPr>
          <a:xfrm>
            <a:off x="6424608" y="3814027"/>
            <a:ext cx="557038" cy="562772"/>
            <a:chOff x="4906800" y="1507500"/>
            <a:chExt cx="70350" cy="71075"/>
          </a:xfrm>
        </p:grpSpPr>
        <p:sp>
          <p:nvSpPr>
            <p:cNvPr id="5376" name="Google Shape;5376;p6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61"/>
          <p:cNvGrpSpPr/>
          <p:nvPr/>
        </p:nvGrpSpPr>
        <p:grpSpPr>
          <a:xfrm>
            <a:off x="4462216" y="2340963"/>
            <a:ext cx="517934" cy="517934"/>
            <a:chOff x="3736598" y="2170606"/>
            <a:chExt cx="404889" cy="404889"/>
          </a:xfrm>
        </p:grpSpPr>
        <p:sp>
          <p:nvSpPr>
            <p:cNvPr id="5382" name="Google Shape;5382;p6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61"/>
          <p:cNvGrpSpPr/>
          <p:nvPr/>
        </p:nvGrpSpPr>
        <p:grpSpPr>
          <a:xfrm>
            <a:off x="3729277" y="2341061"/>
            <a:ext cx="586986" cy="517740"/>
            <a:chOff x="3161917" y="2170682"/>
            <a:chExt cx="458870" cy="404737"/>
          </a:xfrm>
        </p:grpSpPr>
        <p:sp>
          <p:nvSpPr>
            <p:cNvPr id="5387" name="Google Shape;5387;p6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61"/>
          <p:cNvGrpSpPr/>
          <p:nvPr/>
        </p:nvGrpSpPr>
        <p:grpSpPr>
          <a:xfrm>
            <a:off x="3752299" y="3102400"/>
            <a:ext cx="540943" cy="517963"/>
            <a:chOff x="3179914" y="2889488"/>
            <a:chExt cx="422876" cy="404911"/>
          </a:xfrm>
        </p:grpSpPr>
        <p:sp>
          <p:nvSpPr>
            <p:cNvPr id="5391" name="Google Shape;5391;p6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61"/>
          <p:cNvGrpSpPr/>
          <p:nvPr/>
        </p:nvGrpSpPr>
        <p:grpSpPr>
          <a:xfrm>
            <a:off x="4453093" y="3102358"/>
            <a:ext cx="536180" cy="518047"/>
            <a:chOff x="3729467" y="2889422"/>
            <a:chExt cx="419153" cy="404977"/>
          </a:xfrm>
        </p:grpSpPr>
        <p:sp>
          <p:nvSpPr>
            <p:cNvPr id="5398" name="Google Shape;5398;p6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61"/>
          <p:cNvGrpSpPr/>
          <p:nvPr/>
        </p:nvGrpSpPr>
        <p:grpSpPr>
          <a:xfrm>
            <a:off x="1990126" y="3445787"/>
            <a:ext cx="965351" cy="134611"/>
            <a:chOff x="4411970" y="2962952"/>
            <a:chExt cx="706544" cy="104212"/>
          </a:xfrm>
        </p:grpSpPr>
        <p:sp>
          <p:nvSpPr>
            <p:cNvPr id="5406" name="Google Shape;5406;p6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61"/>
          <p:cNvGrpSpPr/>
          <p:nvPr/>
        </p:nvGrpSpPr>
        <p:grpSpPr>
          <a:xfrm>
            <a:off x="1990126" y="3041077"/>
            <a:ext cx="960158" cy="289172"/>
            <a:chOff x="4411970" y="2726085"/>
            <a:chExt cx="643107" cy="193659"/>
          </a:xfrm>
        </p:grpSpPr>
        <p:sp>
          <p:nvSpPr>
            <p:cNvPr id="5411" name="Google Shape;5411;p6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61"/>
          <p:cNvGrpSpPr/>
          <p:nvPr/>
        </p:nvGrpSpPr>
        <p:grpSpPr>
          <a:xfrm>
            <a:off x="998624" y="3295400"/>
            <a:ext cx="811503" cy="252584"/>
            <a:chOff x="4411970" y="4340222"/>
            <a:chExt cx="779467" cy="242683"/>
          </a:xfrm>
        </p:grpSpPr>
        <p:sp>
          <p:nvSpPr>
            <p:cNvPr id="5415" name="Google Shape;5415;p6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61"/>
          <p:cNvGrpSpPr/>
          <p:nvPr/>
        </p:nvGrpSpPr>
        <p:grpSpPr>
          <a:xfrm>
            <a:off x="1990126" y="2709308"/>
            <a:ext cx="965160" cy="216230"/>
            <a:chOff x="4411970" y="2468674"/>
            <a:chExt cx="747317" cy="167425"/>
          </a:xfrm>
        </p:grpSpPr>
        <p:sp>
          <p:nvSpPr>
            <p:cNvPr id="5419" name="Google Shape;5419;p6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1" name="Google Shape;5421;p61"/>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2" name="Google Shape;5422;p61"/>
          <p:cNvGrpSpPr/>
          <p:nvPr/>
        </p:nvGrpSpPr>
        <p:grpSpPr>
          <a:xfrm>
            <a:off x="997692" y="2334687"/>
            <a:ext cx="1959041" cy="208784"/>
            <a:chOff x="6336019" y="3733725"/>
            <a:chExt cx="2566206" cy="351310"/>
          </a:xfrm>
        </p:grpSpPr>
        <p:sp>
          <p:nvSpPr>
            <p:cNvPr id="5423" name="Google Shape;5423;p6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61"/>
          <p:cNvGrpSpPr/>
          <p:nvPr/>
        </p:nvGrpSpPr>
        <p:grpSpPr>
          <a:xfrm>
            <a:off x="1990126" y="3950602"/>
            <a:ext cx="946551" cy="153200"/>
            <a:chOff x="4404545" y="3301592"/>
            <a:chExt cx="782403" cy="129272"/>
          </a:xfrm>
        </p:grpSpPr>
        <p:sp>
          <p:nvSpPr>
            <p:cNvPr id="5428" name="Google Shape;5428;p6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1"/>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61"/>
          <p:cNvGrpSpPr/>
          <p:nvPr/>
        </p:nvGrpSpPr>
        <p:grpSpPr>
          <a:xfrm>
            <a:off x="1990126" y="3695937"/>
            <a:ext cx="962257" cy="139127"/>
            <a:chOff x="4411970" y="3131459"/>
            <a:chExt cx="710520" cy="117397"/>
          </a:xfrm>
        </p:grpSpPr>
        <p:sp>
          <p:nvSpPr>
            <p:cNvPr id="5431" name="Google Shape;5431;p6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3" name="Google Shape;5433;p61"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61"/>
          <p:cNvGrpSpPr/>
          <p:nvPr/>
        </p:nvGrpSpPr>
        <p:grpSpPr>
          <a:xfrm>
            <a:off x="990271" y="3621603"/>
            <a:ext cx="823838" cy="458988"/>
            <a:chOff x="4411970" y="1801825"/>
            <a:chExt cx="734586" cy="409262"/>
          </a:xfrm>
        </p:grpSpPr>
        <p:sp>
          <p:nvSpPr>
            <p:cNvPr id="5435" name="Google Shape;5435;p6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61"/>
          <p:cNvGrpSpPr/>
          <p:nvPr/>
        </p:nvGrpSpPr>
        <p:grpSpPr>
          <a:xfrm>
            <a:off x="3095243" y="2339173"/>
            <a:ext cx="521514" cy="521514"/>
            <a:chOff x="5681300" y="2527788"/>
            <a:chExt cx="805800" cy="805800"/>
          </a:xfrm>
        </p:grpSpPr>
        <p:sp>
          <p:nvSpPr>
            <p:cNvPr id="5438" name="Google Shape;5438;p61"/>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61"/>
          <p:cNvGrpSpPr/>
          <p:nvPr/>
        </p:nvGrpSpPr>
        <p:grpSpPr>
          <a:xfrm>
            <a:off x="3089483" y="3094865"/>
            <a:ext cx="533033" cy="533033"/>
            <a:chOff x="4049800" y="640400"/>
            <a:chExt cx="858900" cy="858900"/>
          </a:xfrm>
        </p:grpSpPr>
        <p:sp>
          <p:nvSpPr>
            <p:cNvPr id="5441" name="Google Shape;5441;p61"/>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1"/>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61"/>
          <p:cNvGrpSpPr/>
          <p:nvPr/>
        </p:nvGrpSpPr>
        <p:grpSpPr>
          <a:xfrm>
            <a:off x="3014966" y="3772543"/>
            <a:ext cx="682068" cy="682068"/>
            <a:chOff x="5080188" y="927900"/>
            <a:chExt cx="961200" cy="961200"/>
          </a:xfrm>
        </p:grpSpPr>
        <p:sp>
          <p:nvSpPr>
            <p:cNvPr id="5444" name="Google Shape;5444;p61"/>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1"/>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1"/>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1"/>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61"/>
          <p:cNvGrpSpPr/>
          <p:nvPr/>
        </p:nvGrpSpPr>
        <p:grpSpPr>
          <a:xfrm>
            <a:off x="4478465" y="3869234"/>
            <a:ext cx="505650" cy="504006"/>
            <a:chOff x="6039282" y="1042577"/>
            <a:chExt cx="734315" cy="731929"/>
          </a:xfrm>
        </p:grpSpPr>
        <p:sp>
          <p:nvSpPr>
            <p:cNvPr id="5453" name="Google Shape;5453;p6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61"/>
          <p:cNvGrpSpPr/>
          <p:nvPr/>
        </p:nvGrpSpPr>
        <p:grpSpPr>
          <a:xfrm>
            <a:off x="5091067" y="2298862"/>
            <a:ext cx="567744" cy="602136"/>
            <a:chOff x="1825800" y="1651625"/>
            <a:chExt cx="539989" cy="571775"/>
          </a:xfrm>
        </p:grpSpPr>
        <p:sp>
          <p:nvSpPr>
            <p:cNvPr id="5475" name="Google Shape;5475;p61"/>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1"/>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1"/>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61"/>
          <p:cNvGrpSpPr/>
          <p:nvPr/>
        </p:nvGrpSpPr>
        <p:grpSpPr>
          <a:xfrm>
            <a:off x="3765995" y="3855579"/>
            <a:ext cx="508123" cy="507955"/>
            <a:chOff x="1897577" y="2802432"/>
            <a:chExt cx="492176" cy="492014"/>
          </a:xfrm>
        </p:grpSpPr>
        <p:sp>
          <p:nvSpPr>
            <p:cNvPr id="5480" name="Google Shape;5480;p61"/>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1"/>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1"/>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1"/>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1"/>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1"/>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1"/>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1"/>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1"/>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1"/>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61"/>
          <p:cNvGrpSpPr/>
          <p:nvPr/>
        </p:nvGrpSpPr>
        <p:grpSpPr>
          <a:xfrm>
            <a:off x="997525" y="4169123"/>
            <a:ext cx="809227" cy="200842"/>
            <a:chOff x="2013045" y="4813233"/>
            <a:chExt cx="921986" cy="228854"/>
          </a:xfrm>
        </p:grpSpPr>
        <p:sp>
          <p:nvSpPr>
            <p:cNvPr id="5493" name="Google Shape;5493;p61"/>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1"/>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61"/>
          <p:cNvGrpSpPr/>
          <p:nvPr/>
        </p:nvGrpSpPr>
        <p:grpSpPr>
          <a:xfrm>
            <a:off x="1005985" y="2656004"/>
            <a:ext cx="792421" cy="269941"/>
            <a:chOff x="1046767" y="4756633"/>
            <a:chExt cx="859646" cy="292841"/>
          </a:xfrm>
        </p:grpSpPr>
        <p:sp>
          <p:nvSpPr>
            <p:cNvPr id="5496" name="Google Shape;5496;p61"/>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1"/>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1"/>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9" name="Google Shape;5499;p6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61"/>
          <p:cNvGrpSpPr/>
          <p:nvPr/>
        </p:nvGrpSpPr>
        <p:grpSpPr>
          <a:xfrm>
            <a:off x="7141841" y="2550562"/>
            <a:ext cx="166473" cy="141497"/>
            <a:chOff x="4660325" y="1866850"/>
            <a:chExt cx="68350" cy="58100"/>
          </a:xfrm>
        </p:grpSpPr>
        <p:sp>
          <p:nvSpPr>
            <p:cNvPr id="5504" name="Google Shape;5504;p6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61"/>
          <p:cNvGrpSpPr/>
          <p:nvPr/>
        </p:nvGrpSpPr>
        <p:grpSpPr>
          <a:xfrm>
            <a:off x="7451186" y="2576286"/>
            <a:ext cx="162515" cy="90049"/>
            <a:chOff x="4791775" y="1877500"/>
            <a:chExt cx="66725" cy="36975"/>
          </a:xfrm>
        </p:grpSpPr>
        <p:sp>
          <p:nvSpPr>
            <p:cNvPr id="5507" name="Google Shape;5507;p6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61"/>
          <p:cNvGrpSpPr/>
          <p:nvPr/>
        </p:nvGrpSpPr>
        <p:grpSpPr>
          <a:xfrm>
            <a:off x="7772899" y="2576286"/>
            <a:ext cx="144979" cy="90049"/>
            <a:chOff x="4923925" y="1877500"/>
            <a:chExt cx="59525" cy="36975"/>
          </a:xfrm>
        </p:grpSpPr>
        <p:sp>
          <p:nvSpPr>
            <p:cNvPr id="5510" name="Google Shape;5510;p6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1"/>
          <p:cNvGrpSpPr/>
          <p:nvPr/>
        </p:nvGrpSpPr>
        <p:grpSpPr>
          <a:xfrm>
            <a:off x="8067390" y="2558477"/>
            <a:ext cx="141447" cy="125667"/>
            <a:chOff x="5058450" y="1870100"/>
            <a:chExt cx="58075" cy="51600"/>
          </a:xfrm>
        </p:grpSpPr>
        <p:sp>
          <p:nvSpPr>
            <p:cNvPr id="5513" name="Google Shape;5513;p6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61"/>
          <p:cNvGrpSpPr/>
          <p:nvPr/>
        </p:nvGrpSpPr>
        <p:grpSpPr>
          <a:xfrm>
            <a:off x="7481905" y="2980885"/>
            <a:ext cx="101077" cy="107645"/>
            <a:chOff x="4811425" y="2065025"/>
            <a:chExt cx="41500" cy="44200"/>
          </a:xfrm>
        </p:grpSpPr>
        <p:sp>
          <p:nvSpPr>
            <p:cNvPr id="5516" name="Google Shape;5516;p6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61"/>
          <p:cNvGrpSpPr/>
          <p:nvPr/>
        </p:nvGrpSpPr>
        <p:grpSpPr>
          <a:xfrm>
            <a:off x="7774342" y="2981098"/>
            <a:ext cx="120867" cy="107218"/>
            <a:chOff x="4929875" y="2065025"/>
            <a:chExt cx="49625" cy="44025"/>
          </a:xfrm>
        </p:grpSpPr>
        <p:sp>
          <p:nvSpPr>
            <p:cNvPr id="5519" name="Google Shape;5519;p6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61"/>
          <p:cNvGrpSpPr/>
          <p:nvPr/>
        </p:nvGrpSpPr>
        <p:grpSpPr>
          <a:xfrm>
            <a:off x="8103011" y="2984112"/>
            <a:ext cx="70206" cy="101191"/>
            <a:chOff x="5083925" y="2066350"/>
            <a:chExt cx="28825" cy="41550"/>
          </a:xfrm>
        </p:grpSpPr>
        <p:sp>
          <p:nvSpPr>
            <p:cNvPr id="5522" name="Google Shape;5522;p6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61"/>
          <p:cNvGrpSpPr/>
          <p:nvPr/>
        </p:nvGrpSpPr>
        <p:grpSpPr>
          <a:xfrm>
            <a:off x="7134565" y="2999759"/>
            <a:ext cx="181026" cy="69896"/>
            <a:chOff x="4659775" y="2072775"/>
            <a:chExt cx="74325" cy="28700"/>
          </a:xfrm>
        </p:grpSpPr>
        <p:sp>
          <p:nvSpPr>
            <p:cNvPr id="5525" name="Google Shape;5525;p6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61"/>
          <p:cNvGrpSpPr/>
          <p:nvPr/>
        </p:nvGrpSpPr>
        <p:grpSpPr>
          <a:xfrm>
            <a:off x="8054421" y="2790324"/>
            <a:ext cx="167387" cy="89197"/>
            <a:chOff x="4662475" y="1976500"/>
            <a:chExt cx="68725" cy="36625"/>
          </a:xfrm>
        </p:grpSpPr>
        <p:sp>
          <p:nvSpPr>
            <p:cNvPr id="5529" name="Google Shape;5529;p6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61"/>
          <p:cNvGrpSpPr/>
          <p:nvPr/>
        </p:nvGrpSpPr>
        <p:grpSpPr>
          <a:xfrm>
            <a:off x="7751326" y="2793764"/>
            <a:ext cx="166899" cy="82317"/>
            <a:chOff x="4920150" y="1977875"/>
            <a:chExt cx="68525" cy="33800"/>
          </a:xfrm>
        </p:grpSpPr>
        <p:sp>
          <p:nvSpPr>
            <p:cNvPr id="5533" name="Google Shape;5533;p6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61"/>
          <p:cNvGrpSpPr/>
          <p:nvPr/>
        </p:nvGrpSpPr>
        <p:grpSpPr>
          <a:xfrm>
            <a:off x="7162483" y="3197682"/>
            <a:ext cx="125190" cy="127859"/>
            <a:chOff x="4676550" y="2160575"/>
            <a:chExt cx="51400" cy="52500"/>
          </a:xfrm>
        </p:grpSpPr>
        <p:sp>
          <p:nvSpPr>
            <p:cNvPr id="5537" name="Google Shape;5537;p6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61"/>
          <p:cNvGrpSpPr/>
          <p:nvPr/>
        </p:nvGrpSpPr>
        <p:grpSpPr>
          <a:xfrm>
            <a:off x="7459741" y="3204714"/>
            <a:ext cx="145405" cy="113794"/>
            <a:chOff x="4768325" y="2163475"/>
            <a:chExt cx="59700" cy="46725"/>
          </a:xfrm>
        </p:grpSpPr>
        <p:sp>
          <p:nvSpPr>
            <p:cNvPr id="5541" name="Google Shape;5541;p6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3" name="Google Shape;5543;p6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9" name="Google Shape;5549;p61"/>
          <p:cNvGrpSpPr/>
          <p:nvPr/>
        </p:nvGrpSpPr>
        <p:grpSpPr>
          <a:xfrm>
            <a:off x="7476059" y="3459808"/>
            <a:ext cx="112768" cy="106853"/>
            <a:chOff x="4768575" y="2253950"/>
            <a:chExt cx="46300" cy="43875"/>
          </a:xfrm>
        </p:grpSpPr>
        <p:sp>
          <p:nvSpPr>
            <p:cNvPr id="5550" name="Google Shape;5550;p6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61"/>
          <p:cNvGrpSpPr/>
          <p:nvPr/>
        </p:nvGrpSpPr>
        <p:grpSpPr>
          <a:xfrm>
            <a:off x="7775682" y="3948834"/>
            <a:ext cx="118187" cy="146246"/>
            <a:chOff x="4960900" y="2433225"/>
            <a:chExt cx="48525" cy="60050"/>
          </a:xfrm>
        </p:grpSpPr>
        <p:sp>
          <p:nvSpPr>
            <p:cNvPr id="5553" name="Google Shape;5553;p6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1"/>
          <p:cNvGrpSpPr/>
          <p:nvPr/>
        </p:nvGrpSpPr>
        <p:grpSpPr>
          <a:xfrm>
            <a:off x="7464247" y="4212895"/>
            <a:ext cx="136394" cy="143810"/>
            <a:chOff x="4854075" y="2527625"/>
            <a:chExt cx="56000" cy="59050"/>
          </a:xfrm>
        </p:grpSpPr>
        <p:sp>
          <p:nvSpPr>
            <p:cNvPr id="5556" name="Google Shape;5556;p6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8" name="Google Shape;5558;p6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1" name="Google Shape;5561;p61"/>
          <p:cNvGrpSpPr/>
          <p:nvPr/>
        </p:nvGrpSpPr>
        <p:grpSpPr>
          <a:xfrm>
            <a:off x="8088458" y="3676639"/>
            <a:ext cx="99312" cy="160797"/>
            <a:chOff x="5059700" y="2334775"/>
            <a:chExt cx="40775" cy="66025"/>
          </a:xfrm>
        </p:grpSpPr>
        <p:sp>
          <p:nvSpPr>
            <p:cNvPr id="5562" name="Google Shape;5562;p6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61"/>
          <p:cNvGrpSpPr/>
          <p:nvPr/>
        </p:nvGrpSpPr>
        <p:grpSpPr>
          <a:xfrm>
            <a:off x="8045622" y="3941771"/>
            <a:ext cx="184984" cy="160371"/>
            <a:chOff x="5037700" y="2430325"/>
            <a:chExt cx="75950" cy="65850"/>
          </a:xfrm>
        </p:grpSpPr>
        <p:sp>
          <p:nvSpPr>
            <p:cNvPr id="5572" name="Google Shape;5572;p6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61"/>
          <p:cNvGrpSpPr/>
          <p:nvPr/>
        </p:nvGrpSpPr>
        <p:grpSpPr>
          <a:xfrm>
            <a:off x="7465128" y="3708223"/>
            <a:ext cx="173014" cy="97629"/>
            <a:chOff x="4756975" y="2341800"/>
            <a:chExt cx="91975" cy="51925"/>
          </a:xfrm>
        </p:grpSpPr>
        <p:sp>
          <p:nvSpPr>
            <p:cNvPr id="5575" name="Google Shape;5575;p6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1"/>
          <p:cNvGrpSpPr/>
          <p:nvPr/>
        </p:nvGrpSpPr>
        <p:grpSpPr>
          <a:xfrm>
            <a:off x="7732065" y="4196920"/>
            <a:ext cx="212497" cy="175761"/>
            <a:chOff x="4943575" y="2516350"/>
            <a:chExt cx="98675" cy="81700"/>
          </a:xfrm>
        </p:grpSpPr>
        <p:sp>
          <p:nvSpPr>
            <p:cNvPr id="5596" name="Google Shape;5596;p6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4" name="Google Shape;5674;p6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1"/>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1"/>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8" name="Google Shape;1768;p26"/>
          <p:cNvSpPr txBox="1">
            <a:spLocks noGrp="1"/>
          </p:cNvSpPr>
          <p:nvPr>
            <p:ph type="title"/>
          </p:nvPr>
        </p:nvSpPr>
        <p:spPr>
          <a:xfrm>
            <a:off x="1728231" y="305355"/>
            <a:ext cx="5293349" cy="6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sz="3200" dirty="0"/>
              <a:t>Окно «Вход» </a:t>
            </a:r>
            <a:endParaRPr sz="3200" dirty="0"/>
          </a:p>
        </p:txBody>
      </p:sp>
      <p:sp>
        <p:nvSpPr>
          <p:cNvPr id="1769" name="Google Shape;1769;p26"/>
          <p:cNvSpPr txBox="1">
            <a:spLocks noGrp="1"/>
          </p:cNvSpPr>
          <p:nvPr>
            <p:ph type="title" idx="2"/>
          </p:nvPr>
        </p:nvSpPr>
        <p:spPr>
          <a:xfrm>
            <a:off x="938189" y="487211"/>
            <a:ext cx="1032600" cy="6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1771" name="Google Shape;1771;p26"/>
          <p:cNvGrpSpPr/>
          <p:nvPr/>
        </p:nvGrpSpPr>
        <p:grpSpPr>
          <a:xfrm>
            <a:off x="8569288" y="4423863"/>
            <a:ext cx="194021" cy="191487"/>
            <a:chOff x="6232000" y="1435050"/>
            <a:chExt cx="488225" cy="481850"/>
          </a:xfrm>
        </p:grpSpPr>
        <p:sp>
          <p:nvSpPr>
            <p:cNvPr id="1772" name="Google Shape;1772;p2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73" name="Google Shape;1773;p2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74" name="Google Shape;1774;p2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75" name="Google Shape;1775;p2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76" name="Google Shape;1776;p2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777" name="Google Shape;1777;p26">
            <a:hlinkClick r:id="rId3"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1778" name="Google Shape;1778;p26">
            <a:hlinkClick r:id="rId4"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1779" name="Google Shape;1779;p26">
            <a:hlinkClick r:id="rId5"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1780" name="Google Shape;1780;p26">
            <a:hlinkClick r:id="rId6"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1781" name="Google Shape;1781;p26">
            <a:hlinkClick r:id="rId7"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1782" name="Google Shape;1782;p26">
            <a:hlinkClick r:id="rId8"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1783" name="Google Shape;1783;p26">
            <a:hlinkClick r:id="rId9"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784" name="Google Shape;1784;p26">
            <a:hlinkClick r:id="rId9"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6">
            <a:hlinkClick r:id="rId10"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Рисунок 3">
            <a:extLst>
              <a:ext uri="{FF2B5EF4-FFF2-40B4-BE49-F238E27FC236}">
                <a16:creationId xmlns:a16="http://schemas.microsoft.com/office/drawing/2014/main" id="{C56B0A96-E254-6141-8381-CBB177F5B09E}"/>
              </a:ext>
            </a:extLst>
          </p:cNvPr>
          <p:cNvPicPr>
            <a:picLocks noChangeAspect="1"/>
          </p:cNvPicPr>
          <p:nvPr/>
        </p:nvPicPr>
        <p:blipFill>
          <a:blip r:embed="rId11"/>
          <a:stretch>
            <a:fillRect/>
          </a:stretch>
        </p:blipFill>
        <p:spPr>
          <a:xfrm>
            <a:off x="2067002" y="1128271"/>
            <a:ext cx="4525581" cy="3538800"/>
          </a:xfrm>
          <a:prstGeom prst="rect">
            <a:avLst/>
          </a:prstGeom>
        </p:spPr>
      </p:pic>
      <p:sp>
        <p:nvSpPr>
          <p:cNvPr id="27" name="Google Shape;1767;p26">
            <a:extLst>
              <a:ext uri="{FF2B5EF4-FFF2-40B4-BE49-F238E27FC236}">
                <a16:creationId xmlns:a16="http://schemas.microsoft.com/office/drawing/2014/main" id="{31DDDF35-B2BE-2045-A9D1-D027BBFAF861}"/>
              </a:ext>
            </a:extLst>
          </p:cNvPr>
          <p:cNvSpPr/>
          <p:nvPr/>
        </p:nvSpPr>
        <p:spPr>
          <a:xfrm rot="4829593">
            <a:off x="5775382" y="959397"/>
            <a:ext cx="1088288" cy="940389"/>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dirty="0"/>
          </a:p>
        </p:txBody>
      </p:sp>
      <p:sp>
        <p:nvSpPr>
          <p:cNvPr id="28" name="Google Shape;1766;p26">
            <a:extLst>
              <a:ext uri="{FF2B5EF4-FFF2-40B4-BE49-F238E27FC236}">
                <a16:creationId xmlns:a16="http://schemas.microsoft.com/office/drawing/2014/main" id="{1D6BBAEB-CA14-4647-A74F-17B121EEEB46}"/>
              </a:ext>
            </a:extLst>
          </p:cNvPr>
          <p:cNvSpPr/>
          <p:nvPr/>
        </p:nvSpPr>
        <p:spPr>
          <a:xfrm rot="-135875">
            <a:off x="1804606" y="989650"/>
            <a:ext cx="1088272" cy="940432"/>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82"/>
        <p:cNvGrpSpPr/>
        <p:nvPr/>
      </p:nvGrpSpPr>
      <p:grpSpPr>
        <a:xfrm>
          <a:off x="0" y="0"/>
          <a:ext cx="0" cy="0"/>
          <a:chOff x="0" y="0"/>
          <a:chExt cx="0" cy="0"/>
        </a:xfrm>
      </p:grpSpPr>
      <p:grpSp>
        <p:nvGrpSpPr>
          <p:cNvPr id="5683" name="Google Shape;5683;p62"/>
          <p:cNvGrpSpPr/>
          <p:nvPr/>
        </p:nvGrpSpPr>
        <p:grpSpPr>
          <a:xfrm>
            <a:off x="745571" y="1168666"/>
            <a:ext cx="2492868" cy="1379876"/>
            <a:chOff x="2654821" y="2311071"/>
            <a:chExt cx="2279715" cy="1262120"/>
          </a:xfrm>
        </p:grpSpPr>
        <p:grpSp>
          <p:nvGrpSpPr>
            <p:cNvPr id="5684" name="Google Shape;5684;p62"/>
            <p:cNvGrpSpPr/>
            <p:nvPr/>
          </p:nvGrpSpPr>
          <p:grpSpPr>
            <a:xfrm>
              <a:off x="4034269" y="2840745"/>
              <a:ext cx="40212" cy="36437"/>
              <a:chOff x="4293400" y="2574725"/>
              <a:chExt cx="84425" cy="80100"/>
            </a:xfrm>
          </p:grpSpPr>
          <p:sp>
            <p:nvSpPr>
              <p:cNvPr id="5685" name="Google Shape;5685;p6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5686" name="Google Shape;5686;p6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62"/>
            <p:cNvGrpSpPr/>
            <p:nvPr/>
          </p:nvGrpSpPr>
          <p:grpSpPr>
            <a:xfrm>
              <a:off x="3894606" y="2334874"/>
              <a:ext cx="913198" cy="518984"/>
              <a:chOff x="4000175" y="1462675"/>
              <a:chExt cx="1917275" cy="1140875"/>
            </a:xfrm>
          </p:grpSpPr>
          <p:sp>
            <p:nvSpPr>
              <p:cNvPr id="5688" name="Google Shape;5688;p6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5689" name="Google Shape;5689;p62"/>
              <p:cNvGrpSpPr/>
              <p:nvPr/>
            </p:nvGrpSpPr>
            <p:grpSpPr>
              <a:xfrm>
                <a:off x="4000175" y="1462675"/>
                <a:ext cx="1917275" cy="1140875"/>
                <a:chOff x="4000175" y="1462675"/>
                <a:chExt cx="1917275" cy="1140875"/>
              </a:xfrm>
            </p:grpSpPr>
            <p:sp>
              <p:nvSpPr>
                <p:cNvPr id="5690" name="Google Shape;5690;p6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5691" name="Google Shape;5691;p6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695" name="Google Shape;5695;p6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6" name="Google Shape;5696;p62"/>
            <p:cNvGrpSpPr/>
            <p:nvPr/>
          </p:nvGrpSpPr>
          <p:grpSpPr>
            <a:xfrm>
              <a:off x="3875768" y="2846704"/>
              <a:ext cx="44796" cy="47366"/>
              <a:chOff x="3960625" y="2587825"/>
              <a:chExt cx="94050" cy="104125"/>
            </a:xfrm>
          </p:grpSpPr>
          <p:sp>
            <p:nvSpPr>
              <p:cNvPr id="5697" name="Google Shape;5697;p6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5698" name="Google Shape;5698;p6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62"/>
            <p:cNvGrpSpPr/>
            <p:nvPr/>
          </p:nvGrpSpPr>
          <p:grpSpPr>
            <a:xfrm>
              <a:off x="3782759" y="2807162"/>
              <a:ext cx="82686" cy="85487"/>
              <a:chOff x="3765350" y="2500900"/>
              <a:chExt cx="173600" cy="187925"/>
            </a:xfrm>
          </p:grpSpPr>
          <p:sp>
            <p:nvSpPr>
              <p:cNvPr id="5700" name="Google Shape;5700;p6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5701" name="Google Shape;5701;p6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2"/>
            <p:cNvGrpSpPr/>
            <p:nvPr/>
          </p:nvGrpSpPr>
          <p:grpSpPr>
            <a:xfrm>
              <a:off x="3775674" y="2798496"/>
              <a:ext cx="40545" cy="23564"/>
              <a:chOff x="3750475" y="2481850"/>
              <a:chExt cx="85125" cy="51800"/>
            </a:xfrm>
          </p:grpSpPr>
          <p:sp>
            <p:nvSpPr>
              <p:cNvPr id="5707" name="Google Shape;5707;p6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5709" name="Google Shape;5709;p62"/>
            <p:cNvGrpSpPr/>
            <p:nvPr/>
          </p:nvGrpSpPr>
          <p:grpSpPr>
            <a:xfrm>
              <a:off x="3716946" y="2776024"/>
              <a:ext cx="81971" cy="76912"/>
              <a:chOff x="3627175" y="2432450"/>
              <a:chExt cx="172100" cy="169075"/>
            </a:xfrm>
          </p:grpSpPr>
          <p:sp>
            <p:nvSpPr>
              <p:cNvPr id="5710" name="Google Shape;5710;p6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5712" name="Google Shape;5712;p6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5713" name="Google Shape;5713;p62"/>
            <p:cNvGrpSpPr/>
            <p:nvPr/>
          </p:nvGrpSpPr>
          <p:grpSpPr>
            <a:xfrm>
              <a:off x="3685682" y="2845624"/>
              <a:ext cx="29311" cy="45055"/>
              <a:chOff x="3561536" y="2585450"/>
              <a:chExt cx="61539" cy="99045"/>
            </a:xfrm>
          </p:grpSpPr>
          <p:sp>
            <p:nvSpPr>
              <p:cNvPr id="5714" name="Google Shape;5714;p6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5716" name="Google Shape;5716;p62"/>
            <p:cNvGrpSpPr/>
            <p:nvPr/>
          </p:nvGrpSpPr>
          <p:grpSpPr>
            <a:xfrm>
              <a:off x="3849905" y="2572252"/>
              <a:ext cx="74339" cy="119559"/>
              <a:chOff x="3906325" y="1984500"/>
              <a:chExt cx="156075" cy="262825"/>
            </a:xfrm>
          </p:grpSpPr>
          <p:sp>
            <p:nvSpPr>
              <p:cNvPr id="5717" name="Google Shape;5717;p6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5718" name="Google Shape;5718;p6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62"/>
            <p:cNvGrpSpPr/>
            <p:nvPr/>
          </p:nvGrpSpPr>
          <p:grpSpPr>
            <a:xfrm>
              <a:off x="2654821" y="2414345"/>
              <a:ext cx="667570" cy="558731"/>
              <a:chOff x="1397225" y="1637375"/>
              <a:chExt cx="1401575" cy="1228250"/>
            </a:xfrm>
          </p:grpSpPr>
          <p:sp>
            <p:nvSpPr>
              <p:cNvPr id="5720" name="Google Shape;5720;p6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5721" name="Google Shape;5721;p62"/>
              <p:cNvGrpSpPr/>
              <p:nvPr/>
            </p:nvGrpSpPr>
            <p:grpSpPr>
              <a:xfrm>
                <a:off x="1397225" y="1637375"/>
                <a:ext cx="1398775" cy="1228250"/>
                <a:chOff x="1397225" y="1637375"/>
                <a:chExt cx="1398775" cy="1228250"/>
              </a:xfrm>
            </p:grpSpPr>
            <p:sp>
              <p:nvSpPr>
                <p:cNvPr id="5722" name="Google Shape;5722;p6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4" name="Google Shape;5724;p62"/>
            <p:cNvGrpSpPr/>
            <p:nvPr/>
          </p:nvGrpSpPr>
          <p:grpSpPr>
            <a:xfrm>
              <a:off x="3230417" y="3103734"/>
              <a:ext cx="282982" cy="280332"/>
              <a:chOff x="2605700" y="3152850"/>
              <a:chExt cx="594125" cy="616250"/>
            </a:xfrm>
          </p:grpSpPr>
          <p:sp>
            <p:nvSpPr>
              <p:cNvPr id="5725" name="Google Shape;5725;p6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5726" name="Google Shape;5726;p6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5727" name="Google Shape;5727;p62"/>
            <p:cNvGrpSpPr/>
            <p:nvPr/>
          </p:nvGrpSpPr>
          <p:grpSpPr>
            <a:xfrm>
              <a:off x="3265985" y="3226989"/>
              <a:ext cx="87151" cy="346202"/>
              <a:chOff x="2680375" y="3423800"/>
              <a:chExt cx="182975" cy="761050"/>
            </a:xfrm>
          </p:grpSpPr>
          <p:sp>
            <p:nvSpPr>
              <p:cNvPr id="5728" name="Google Shape;5728;p6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5729" name="Google Shape;5729;p6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62"/>
            <p:cNvGrpSpPr/>
            <p:nvPr/>
          </p:nvGrpSpPr>
          <p:grpSpPr>
            <a:xfrm>
              <a:off x="3855466" y="3289811"/>
              <a:ext cx="112514" cy="94210"/>
              <a:chOff x="3918000" y="3561900"/>
              <a:chExt cx="236225" cy="207100"/>
            </a:xfrm>
          </p:grpSpPr>
          <p:sp>
            <p:nvSpPr>
              <p:cNvPr id="5731" name="Google Shape;5731;p6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5732" name="Google Shape;5732;p6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3" name="Google Shape;5733;p6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5736" name="Google Shape;5736;p62"/>
            <p:cNvGrpSpPr/>
            <p:nvPr/>
          </p:nvGrpSpPr>
          <p:grpSpPr>
            <a:xfrm>
              <a:off x="2905224" y="2311071"/>
              <a:ext cx="596721" cy="528992"/>
              <a:chOff x="1922950" y="1410350"/>
              <a:chExt cx="1252825" cy="1162875"/>
            </a:xfrm>
          </p:grpSpPr>
          <p:sp>
            <p:nvSpPr>
              <p:cNvPr id="5737" name="Google Shape;5737;p6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5753" name="Google Shape;5753;p6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773" name="Google Shape;5773;p6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774" name="Google Shape;5774;p6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5" name="Google Shape;5775;p62"/>
            <p:cNvGrpSpPr/>
            <p:nvPr/>
          </p:nvGrpSpPr>
          <p:grpSpPr>
            <a:xfrm>
              <a:off x="3280929" y="3294542"/>
              <a:ext cx="109894" cy="272224"/>
              <a:chOff x="2711750" y="3572300"/>
              <a:chExt cx="230725" cy="598425"/>
            </a:xfrm>
          </p:grpSpPr>
          <p:sp>
            <p:nvSpPr>
              <p:cNvPr id="5776" name="Google Shape;5776;p6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8" name="Google Shape;5778;p6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9" name="Google Shape;5779;p62"/>
            <p:cNvGrpSpPr/>
            <p:nvPr/>
          </p:nvGrpSpPr>
          <p:grpSpPr>
            <a:xfrm>
              <a:off x="3790439" y="2408636"/>
              <a:ext cx="73017" cy="75684"/>
              <a:chOff x="3781475" y="1624825"/>
              <a:chExt cx="153300" cy="166375"/>
            </a:xfrm>
          </p:grpSpPr>
          <p:sp>
            <p:nvSpPr>
              <p:cNvPr id="5780" name="Google Shape;5780;p6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4" name="Google Shape;5784;p6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62"/>
            <p:cNvGrpSpPr/>
            <p:nvPr/>
          </p:nvGrpSpPr>
          <p:grpSpPr>
            <a:xfrm>
              <a:off x="4403342" y="3107749"/>
              <a:ext cx="316680" cy="101374"/>
              <a:chOff x="5068275" y="3161675"/>
              <a:chExt cx="664875" cy="222850"/>
            </a:xfrm>
          </p:grpSpPr>
          <p:sp>
            <p:nvSpPr>
              <p:cNvPr id="5792" name="Google Shape;5792;p6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6" name="Google Shape;5796;p6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5" name="Google Shape;5825;p62"/>
            <p:cNvGrpSpPr/>
            <p:nvPr/>
          </p:nvGrpSpPr>
          <p:grpSpPr>
            <a:xfrm>
              <a:off x="3697513" y="2707266"/>
              <a:ext cx="59549" cy="79733"/>
              <a:chOff x="3586375" y="2281300"/>
              <a:chExt cx="125025" cy="175275"/>
            </a:xfrm>
          </p:grpSpPr>
          <p:sp>
            <p:nvSpPr>
              <p:cNvPr id="5826" name="Google Shape;5826;p6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6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9" name="Google Shape;5829;p62"/>
            <p:cNvGrpSpPr/>
            <p:nvPr/>
          </p:nvGrpSpPr>
          <p:grpSpPr>
            <a:xfrm>
              <a:off x="4513224" y="3221724"/>
              <a:ext cx="274563" cy="280321"/>
              <a:chOff x="5298975" y="3412225"/>
              <a:chExt cx="576450" cy="616225"/>
            </a:xfrm>
          </p:grpSpPr>
          <p:sp>
            <p:nvSpPr>
              <p:cNvPr id="5830" name="Google Shape;5830;p6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831" name="Google Shape;5831;p6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62"/>
            <p:cNvGrpSpPr/>
            <p:nvPr/>
          </p:nvGrpSpPr>
          <p:grpSpPr>
            <a:xfrm>
              <a:off x="4824403" y="3421846"/>
              <a:ext cx="110132" cy="130647"/>
              <a:chOff x="5952300" y="3852150"/>
              <a:chExt cx="231225" cy="287200"/>
            </a:xfrm>
          </p:grpSpPr>
          <p:sp>
            <p:nvSpPr>
              <p:cNvPr id="5833" name="Google Shape;5833;p6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5" name="Google Shape;5835;p6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3" name="Google Shape;5843;p62"/>
            <p:cNvGrpSpPr/>
            <p:nvPr/>
          </p:nvGrpSpPr>
          <p:grpSpPr>
            <a:xfrm>
              <a:off x="4295710" y="3079670"/>
              <a:ext cx="14968" cy="27135"/>
              <a:chOff x="4842300" y="3099950"/>
              <a:chExt cx="31425" cy="59650"/>
            </a:xfrm>
          </p:grpSpPr>
          <p:sp>
            <p:nvSpPr>
              <p:cNvPr id="5844" name="Google Shape;5844;p6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8" name="Google Shape;5848;p6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6" name="Google Shape;5856;p62"/>
            <p:cNvGrpSpPr/>
            <p:nvPr/>
          </p:nvGrpSpPr>
          <p:grpSpPr>
            <a:xfrm>
              <a:off x="3831056" y="2816010"/>
              <a:ext cx="37378" cy="27612"/>
              <a:chOff x="3866750" y="2520350"/>
              <a:chExt cx="78475" cy="60700"/>
            </a:xfrm>
          </p:grpSpPr>
          <p:sp>
            <p:nvSpPr>
              <p:cNvPr id="5857" name="Google Shape;5857;p6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1" name="Google Shape;5861;p6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878" name="Google Shape;5878;p6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890" name="Google Shape;5890;p6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3" name="Google Shape;5903;p62"/>
            <p:cNvGrpSpPr/>
            <p:nvPr/>
          </p:nvGrpSpPr>
          <p:grpSpPr>
            <a:xfrm>
              <a:off x="3632736" y="3051591"/>
              <a:ext cx="63288" cy="45217"/>
              <a:chOff x="3450375" y="3038225"/>
              <a:chExt cx="132875" cy="99400"/>
            </a:xfrm>
          </p:grpSpPr>
          <p:sp>
            <p:nvSpPr>
              <p:cNvPr id="5904" name="Google Shape;5904;p6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6" name="Google Shape;5906;p6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915" name="Google Shape;5915;p6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925" name="Google Shape;5925;p6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931" name="Google Shape;5931;p6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2"/>
          <p:cNvGrpSpPr/>
          <p:nvPr/>
        </p:nvGrpSpPr>
        <p:grpSpPr>
          <a:xfrm>
            <a:off x="3554131" y="1233340"/>
            <a:ext cx="2078182" cy="1366558"/>
            <a:chOff x="235800" y="830650"/>
            <a:chExt cx="6978450" cy="4588844"/>
          </a:xfrm>
        </p:grpSpPr>
        <p:sp>
          <p:nvSpPr>
            <p:cNvPr id="5942" name="Google Shape;5942;p6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62"/>
          <p:cNvGrpSpPr/>
          <p:nvPr/>
        </p:nvGrpSpPr>
        <p:grpSpPr>
          <a:xfrm>
            <a:off x="742628" y="3064442"/>
            <a:ext cx="2622876" cy="1333540"/>
            <a:chOff x="238125" y="1038125"/>
            <a:chExt cx="7146800" cy="3633625"/>
          </a:xfrm>
        </p:grpSpPr>
        <p:sp>
          <p:nvSpPr>
            <p:cNvPr id="5949" name="Google Shape;5949;p6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62"/>
          <p:cNvGrpSpPr/>
          <p:nvPr/>
        </p:nvGrpSpPr>
        <p:grpSpPr>
          <a:xfrm>
            <a:off x="5857556" y="1206552"/>
            <a:ext cx="2590840" cy="1380235"/>
            <a:chOff x="233350" y="949250"/>
            <a:chExt cx="7137300" cy="3802300"/>
          </a:xfrm>
        </p:grpSpPr>
        <p:sp>
          <p:nvSpPr>
            <p:cNvPr id="7522" name="Google Shape;7522;p6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62"/>
          <p:cNvGrpSpPr/>
          <p:nvPr/>
        </p:nvGrpSpPr>
        <p:grpSpPr>
          <a:xfrm>
            <a:off x="7671985" y="3251325"/>
            <a:ext cx="104231" cy="320340"/>
            <a:chOff x="7564426" y="3224343"/>
            <a:chExt cx="119985" cy="368801"/>
          </a:xfrm>
        </p:grpSpPr>
        <p:sp>
          <p:nvSpPr>
            <p:cNvPr id="7574" name="Google Shape;7574;p6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62"/>
          <p:cNvGrpSpPr/>
          <p:nvPr/>
        </p:nvGrpSpPr>
        <p:grpSpPr>
          <a:xfrm>
            <a:off x="7371473" y="3245427"/>
            <a:ext cx="189489" cy="332132"/>
            <a:chOff x="8370831" y="3202002"/>
            <a:chExt cx="218129" cy="382376"/>
          </a:xfrm>
        </p:grpSpPr>
        <p:sp>
          <p:nvSpPr>
            <p:cNvPr id="7577" name="Google Shape;7577;p6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62"/>
          <p:cNvGrpSpPr/>
          <p:nvPr/>
        </p:nvGrpSpPr>
        <p:grpSpPr>
          <a:xfrm>
            <a:off x="8094863" y="3656559"/>
            <a:ext cx="309429" cy="267000"/>
            <a:chOff x="6742064" y="3750480"/>
            <a:chExt cx="399315" cy="344560"/>
          </a:xfrm>
        </p:grpSpPr>
        <p:sp>
          <p:nvSpPr>
            <p:cNvPr id="7580" name="Google Shape;7580;p6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62"/>
          <p:cNvGrpSpPr/>
          <p:nvPr/>
        </p:nvGrpSpPr>
        <p:grpSpPr>
          <a:xfrm>
            <a:off x="7633882" y="4007606"/>
            <a:ext cx="180437" cy="281608"/>
            <a:chOff x="7248525" y="3739696"/>
            <a:chExt cx="230531" cy="359790"/>
          </a:xfrm>
        </p:grpSpPr>
        <p:sp>
          <p:nvSpPr>
            <p:cNvPr id="7583" name="Google Shape;7583;p6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62"/>
          <p:cNvGrpSpPr/>
          <p:nvPr/>
        </p:nvGrpSpPr>
        <p:grpSpPr>
          <a:xfrm>
            <a:off x="7879801" y="3650830"/>
            <a:ext cx="162896" cy="278710"/>
            <a:chOff x="7601242" y="3729267"/>
            <a:chExt cx="222566" cy="380803"/>
          </a:xfrm>
        </p:grpSpPr>
        <p:sp>
          <p:nvSpPr>
            <p:cNvPr id="7586" name="Google Shape;7586;p6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8" name="Google Shape;7588;p62"/>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9" name="Google Shape;7589;p62"/>
          <p:cNvGrpSpPr/>
          <p:nvPr/>
        </p:nvGrpSpPr>
        <p:grpSpPr>
          <a:xfrm>
            <a:off x="7369446" y="3651971"/>
            <a:ext cx="193543" cy="275990"/>
            <a:chOff x="8304647" y="3738687"/>
            <a:chExt cx="225076" cy="320956"/>
          </a:xfrm>
        </p:grpSpPr>
        <p:sp>
          <p:nvSpPr>
            <p:cNvPr id="7590" name="Google Shape;7590;p6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62"/>
          <p:cNvGrpSpPr/>
          <p:nvPr/>
        </p:nvGrpSpPr>
        <p:grpSpPr>
          <a:xfrm>
            <a:off x="7641939" y="3651971"/>
            <a:ext cx="178492" cy="275990"/>
            <a:chOff x="8615101" y="3738687"/>
            <a:chExt cx="207573" cy="320956"/>
          </a:xfrm>
        </p:grpSpPr>
        <p:sp>
          <p:nvSpPr>
            <p:cNvPr id="7594" name="Google Shape;7594;p6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7" name="Google Shape;7597;p62"/>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8" name="Google Shape;7598;p62"/>
          <p:cNvGrpSpPr/>
          <p:nvPr/>
        </p:nvGrpSpPr>
        <p:grpSpPr>
          <a:xfrm>
            <a:off x="6036644" y="3773459"/>
            <a:ext cx="557670" cy="511283"/>
            <a:chOff x="6015419" y="3716859"/>
            <a:chExt cx="557671" cy="511283"/>
          </a:xfrm>
        </p:grpSpPr>
        <p:sp>
          <p:nvSpPr>
            <p:cNvPr id="7599" name="Google Shape;7599;p6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0" name="Google Shape;7600;p62"/>
            <p:cNvGrpSpPr/>
            <p:nvPr/>
          </p:nvGrpSpPr>
          <p:grpSpPr>
            <a:xfrm>
              <a:off x="6036094" y="3716980"/>
              <a:ext cx="529860" cy="510468"/>
              <a:chOff x="6036094" y="3716980"/>
              <a:chExt cx="529860" cy="510468"/>
            </a:xfrm>
          </p:grpSpPr>
          <p:sp>
            <p:nvSpPr>
              <p:cNvPr id="7601" name="Google Shape;7601;p6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11" name="Google Shape;7611;p62"/>
          <p:cNvGrpSpPr/>
          <p:nvPr/>
        </p:nvGrpSpPr>
        <p:grpSpPr>
          <a:xfrm>
            <a:off x="6665529" y="3130228"/>
            <a:ext cx="576302" cy="511871"/>
            <a:chOff x="6644304" y="3073628"/>
            <a:chExt cx="576302" cy="511871"/>
          </a:xfrm>
        </p:grpSpPr>
        <p:sp>
          <p:nvSpPr>
            <p:cNvPr id="7612" name="Google Shape;7612;p6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3" name="Google Shape;7613;p62"/>
            <p:cNvGrpSpPr/>
            <p:nvPr/>
          </p:nvGrpSpPr>
          <p:grpSpPr>
            <a:xfrm>
              <a:off x="6712169" y="3085440"/>
              <a:ext cx="481622" cy="494913"/>
              <a:chOff x="6712169" y="3085440"/>
              <a:chExt cx="481622" cy="494913"/>
            </a:xfrm>
          </p:grpSpPr>
          <p:sp>
            <p:nvSpPr>
              <p:cNvPr id="7614" name="Google Shape;7614;p6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9" name="Google Shape;7619;p6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2" name="Google Shape;7622;p62"/>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3" name="Google Shape;7623;p62"/>
          <p:cNvGrpSpPr/>
          <p:nvPr/>
        </p:nvGrpSpPr>
        <p:grpSpPr>
          <a:xfrm>
            <a:off x="6673379" y="3773223"/>
            <a:ext cx="560631" cy="511352"/>
            <a:chOff x="6652154" y="3716623"/>
            <a:chExt cx="560631" cy="511352"/>
          </a:xfrm>
        </p:grpSpPr>
        <p:sp>
          <p:nvSpPr>
            <p:cNvPr id="7624" name="Google Shape;7624;p6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5" name="Google Shape;7625;p62"/>
            <p:cNvGrpSpPr/>
            <p:nvPr/>
          </p:nvGrpSpPr>
          <p:grpSpPr>
            <a:xfrm>
              <a:off x="6669657" y="3716715"/>
              <a:ext cx="466779" cy="464290"/>
              <a:chOff x="6669657" y="3716715"/>
              <a:chExt cx="466779" cy="464290"/>
            </a:xfrm>
          </p:grpSpPr>
          <p:sp>
            <p:nvSpPr>
              <p:cNvPr id="7626" name="Google Shape;7626;p6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39" name="Google Shape;7639;p62"/>
          <p:cNvGrpSpPr/>
          <p:nvPr/>
        </p:nvGrpSpPr>
        <p:grpSpPr>
          <a:xfrm>
            <a:off x="7867470" y="4054631"/>
            <a:ext cx="187557" cy="187557"/>
            <a:chOff x="8565775" y="671075"/>
            <a:chExt cx="441000" cy="441000"/>
          </a:xfrm>
        </p:grpSpPr>
        <p:sp>
          <p:nvSpPr>
            <p:cNvPr id="7640" name="Google Shape;7640;p6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2"/>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2" name="Google Shape;7642;p62"/>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2"/>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4" name="Google Shape;7644;p62"/>
          <p:cNvGrpSpPr/>
          <p:nvPr/>
        </p:nvGrpSpPr>
        <p:grpSpPr>
          <a:xfrm>
            <a:off x="6021325" y="3132850"/>
            <a:ext cx="587871" cy="512373"/>
            <a:chOff x="6000100" y="3076250"/>
            <a:chExt cx="587871" cy="512373"/>
          </a:xfrm>
        </p:grpSpPr>
        <p:sp>
          <p:nvSpPr>
            <p:cNvPr id="7645" name="Google Shape;7645;p6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6" name="Google Shape;7646;p62"/>
            <p:cNvGrpSpPr/>
            <p:nvPr/>
          </p:nvGrpSpPr>
          <p:grpSpPr>
            <a:xfrm>
              <a:off x="6031360" y="3076713"/>
              <a:ext cx="539107" cy="480965"/>
              <a:chOff x="6031360" y="3076713"/>
              <a:chExt cx="539107" cy="480965"/>
            </a:xfrm>
          </p:grpSpPr>
          <p:sp>
            <p:nvSpPr>
              <p:cNvPr id="7647" name="Google Shape;7647;p6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4" name="Google Shape;7654;p62"/>
          <p:cNvGrpSpPr/>
          <p:nvPr/>
        </p:nvGrpSpPr>
        <p:grpSpPr>
          <a:xfrm>
            <a:off x="3597785" y="3065882"/>
            <a:ext cx="2241344" cy="1330656"/>
            <a:chOff x="3597785" y="3065882"/>
            <a:chExt cx="2241344" cy="1330656"/>
          </a:xfrm>
        </p:grpSpPr>
        <p:grpSp>
          <p:nvGrpSpPr>
            <p:cNvPr id="7655" name="Google Shape;7655;p62"/>
            <p:cNvGrpSpPr/>
            <p:nvPr/>
          </p:nvGrpSpPr>
          <p:grpSpPr>
            <a:xfrm>
              <a:off x="5296908" y="3937355"/>
              <a:ext cx="143198" cy="32380"/>
              <a:chOff x="5296908" y="3937355"/>
              <a:chExt cx="143198" cy="32380"/>
            </a:xfrm>
          </p:grpSpPr>
          <p:sp>
            <p:nvSpPr>
              <p:cNvPr id="7656" name="Google Shape;7656;p62"/>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7" name="Google Shape;7657;p62"/>
              <p:cNvGrpSpPr/>
              <p:nvPr/>
            </p:nvGrpSpPr>
            <p:grpSpPr>
              <a:xfrm>
                <a:off x="5402331" y="3937355"/>
                <a:ext cx="37776" cy="32380"/>
                <a:chOff x="5402331" y="3937355"/>
                <a:chExt cx="37776" cy="32380"/>
              </a:xfrm>
            </p:grpSpPr>
            <p:sp>
              <p:nvSpPr>
                <p:cNvPr id="7658" name="Google Shape;7658;p62"/>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2"/>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62"/>
              <p:cNvGrpSpPr/>
              <p:nvPr/>
            </p:nvGrpSpPr>
            <p:grpSpPr>
              <a:xfrm>
                <a:off x="5296908" y="3937355"/>
                <a:ext cx="37783" cy="32380"/>
                <a:chOff x="5296908" y="3937355"/>
                <a:chExt cx="37783" cy="32380"/>
              </a:xfrm>
            </p:grpSpPr>
            <p:sp>
              <p:nvSpPr>
                <p:cNvPr id="7661" name="Google Shape;7661;p62"/>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2"/>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63" name="Google Shape;7663;p62"/>
            <p:cNvGrpSpPr/>
            <p:nvPr/>
          </p:nvGrpSpPr>
          <p:grpSpPr>
            <a:xfrm>
              <a:off x="4724163" y="3119631"/>
              <a:ext cx="120838" cy="84218"/>
              <a:chOff x="4724163" y="3119631"/>
              <a:chExt cx="120838" cy="84218"/>
            </a:xfrm>
          </p:grpSpPr>
          <p:grpSp>
            <p:nvGrpSpPr>
              <p:cNvPr id="7664" name="Google Shape;7664;p62"/>
              <p:cNvGrpSpPr/>
              <p:nvPr/>
            </p:nvGrpSpPr>
            <p:grpSpPr>
              <a:xfrm>
                <a:off x="4746712" y="3132773"/>
                <a:ext cx="86869" cy="56424"/>
                <a:chOff x="4746712" y="3132773"/>
                <a:chExt cx="86869" cy="56424"/>
              </a:xfrm>
            </p:grpSpPr>
            <p:sp>
              <p:nvSpPr>
                <p:cNvPr id="7665" name="Google Shape;7665;p62"/>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2"/>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62"/>
              <p:cNvGrpSpPr/>
              <p:nvPr/>
            </p:nvGrpSpPr>
            <p:grpSpPr>
              <a:xfrm>
                <a:off x="4773634" y="3143336"/>
                <a:ext cx="37776" cy="32451"/>
                <a:chOff x="4773634" y="3143336"/>
                <a:chExt cx="37776" cy="32451"/>
              </a:xfrm>
            </p:grpSpPr>
            <p:sp>
              <p:nvSpPr>
                <p:cNvPr id="7668" name="Google Shape;7668;p62"/>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2"/>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62"/>
              <p:cNvGrpSpPr/>
              <p:nvPr/>
            </p:nvGrpSpPr>
            <p:grpSpPr>
              <a:xfrm>
                <a:off x="4724163" y="3131248"/>
                <a:ext cx="37776" cy="32459"/>
                <a:chOff x="4724163" y="3131248"/>
                <a:chExt cx="37776" cy="32459"/>
              </a:xfrm>
            </p:grpSpPr>
            <p:sp>
              <p:nvSpPr>
                <p:cNvPr id="7671" name="Google Shape;7671;p62"/>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2"/>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62"/>
              <p:cNvGrpSpPr/>
              <p:nvPr/>
            </p:nvGrpSpPr>
            <p:grpSpPr>
              <a:xfrm>
                <a:off x="4755081" y="3176054"/>
                <a:ext cx="32357" cy="27795"/>
                <a:chOff x="4755081" y="3176054"/>
                <a:chExt cx="32357" cy="27795"/>
              </a:xfrm>
            </p:grpSpPr>
            <p:sp>
              <p:nvSpPr>
                <p:cNvPr id="7674" name="Google Shape;7674;p62"/>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2"/>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62"/>
              <p:cNvGrpSpPr/>
              <p:nvPr/>
            </p:nvGrpSpPr>
            <p:grpSpPr>
              <a:xfrm>
                <a:off x="4812550" y="3119631"/>
                <a:ext cx="32451" cy="27803"/>
                <a:chOff x="4812550" y="3119631"/>
                <a:chExt cx="32451" cy="27803"/>
              </a:xfrm>
            </p:grpSpPr>
            <p:sp>
              <p:nvSpPr>
                <p:cNvPr id="7677" name="Google Shape;7677;p62"/>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2"/>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79" name="Google Shape;7679;p62"/>
            <p:cNvGrpSpPr/>
            <p:nvPr/>
          </p:nvGrpSpPr>
          <p:grpSpPr>
            <a:xfrm>
              <a:off x="5382826" y="4027197"/>
              <a:ext cx="268967" cy="250422"/>
              <a:chOff x="5382826" y="4027197"/>
              <a:chExt cx="268967" cy="250422"/>
            </a:xfrm>
          </p:grpSpPr>
          <p:grpSp>
            <p:nvGrpSpPr>
              <p:cNvPr id="7680" name="Google Shape;7680;p62"/>
              <p:cNvGrpSpPr/>
              <p:nvPr/>
            </p:nvGrpSpPr>
            <p:grpSpPr>
              <a:xfrm>
                <a:off x="5405280" y="4042510"/>
                <a:ext cx="237570" cy="218647"/>
                <a:chOff x="5405280" y="4042510"/>
                <a:chExt cx="237570" cy="218647"/>
              </a:xfrm>
            </p:grpSpPr>
            <p:sp>
              <p:nvSpPr>
                <p:cNvPr id="7681" name="Google Shape;7681;p62"/>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2"/>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2"/>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2"/>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2"/>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2"/>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62"/>
              <p:cNvGrpSpPr/>
              <p:nvPr/>
            </p:nvGrpSpPr>
            <p:grpSpPr>
              <a:xfrm>
                <a:off x="5382826" y="4125549"/>
                <a:ext cx="37776" cy="32380"/>
                <a:chOff x="5382826" y="4125549"/>
                <a:chExt cx="37776" cy="32380"/>
              </a:xfrm>
            </p:grpSpPr>
            <p:sp>
              <p:nvSpPr>
                <p:cNvPr id="7688" name="Google Shape;7688;p62"/>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2"/>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62"/>
              <p:cNvGrpSpPr/>
              <p:nvPr/>
            </p:nvGrpSpPr>
            <p:grpSpPr>
              <a:xfrm>
                <a:off x="5475680" y="4195587"/>
                <a:ext cx="37783" cy="32364"/>
                <a:chOff x="5475680" y="4195587"/>
                <a:chExt cx="37783" cy="32364"/>
              </a:xfrm>
            </p:grpSpPr>
            <p:sp>
              <p:nvSpPr>
                <p:cNvPr id="7691" name="Google Shape;7691;p62"/>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2"/>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62"/>
              <p:cNvGrpSpPr/>
              <p:nvPr/>
            </p:nvGrpSpPr>
            <p:grpSpPr>
              <a:xfrm>
                <a:off x="5532575" y="4027197"/>
                <a:ext cx="33308" cy="32262"/>
                <a:chOff x="5532575" y="4027197"/>
                <a:chExt cx="33308" cy="32262"/>
              </a:xfrm>
            </p:grpSpPr>
            <p:sp>
              <p:nvSpPr>
                <p:cNvPr id="7694" name="Google Shape;7694;p62"/>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2"/>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62"/>
              <p:cNvGrpSpPr/>
              <p:nvPr/>
            </p:nvGrpSpPr>
            <p:grpSpPr>
              <a:xfrm>
                <a:off x="5590706" y="4245348"/>
                <a:ext cx="33497" cy="32270"/>
                <a:chOff x="5590706" y="4245348"/>
                <a:chExt cx="33497" cy="32270"/>
              </a:xfrm>
            </p:grpSpPr>
            <p:sp>
              <p:nvSpPr>
                <p:cNvPr id="7697" name="Google Shape;7697;p62"/>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2"/>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62"/>
              <p:cNvGrpSpPr/>
              <p:nvPr/>
            </p:nvGrpSpPr>
            <p:grpSpPr>
              <a:xfrm>
                <a:off x="5618681" y="4109677"/>
                <a:ext cx="33112" cy="32357"/>
                <a:chOff x="5618681" y="4109677"/>
                <a:chExt cx="33112" cy="32357"/>
              </a:xfrm>
            </p:grpSpPr>
            <p:sp>
              <p:nvSpPr>
                <p:cNvPr id="7700" name="Google Shape;7700;p62"/>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2"/>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62"/>
              <p:cNvGrpSpPr/>
              <p:nvPr/>
            </p:nvGrpSpPr>
            <p:grpSpPr>
              <a:xfrm>
                <a:off x="5479298" y="4128262"/>
                <a:ext cx="31405" cy="26906"/>
                <a:chOff x="5479298" y="4128262"/>
                <a:chExt cx="31405" cy="26906"/>
              </a:xfrm>
            </p:grpSpPr>
            <p:sp>
              <p:nvSpPr>
                <p:cNvPr id="7703" name="Google Shape;7703;p62"/>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2"/>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62"/>
              <p:cNvGrpSpPr/>
              <p:nvPr/>
            </p:nvGrpSpPr>
            <p:grpSpPr>
              <a:xfrm>
                <a:off x="5582903" y="4180116"/>
                <a:ext cx="31499" cy="26898"/>
                <a:chOff x="5582903" y="4180116"/>
                <a:chExt cx="31499" cy="26898"/>
              </a:xfrm>
            </p:grpSpPr>
            <p:sp>
              <p:nvSpPr>
                <p:cNvPr id="7706" name="Google Shape;7706;p62"/>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2"/>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08" name="Google Shape;7708;p62"/>
            <p:cNvGrpSpPr/>
            <p:nvPr/>
          </p:nvGrpSpPr>
          <p:grpSpPr>
            <a:xfrm>
              <a:off x="3977681" y="3230323"/>
              <a:ext cx="94584" cy="84085"/>
              <a:chOff x="3977681" y="3230323"/>
              <a:chExt cx="94584" cy="84085"/>
            </a:xfrm>
          </p:grpSpPr>
          <p:grpSp>
            <p:nvGrpSpPr>
              <p:cNvPr id="7709" name="Google Shape;7709;p62"/>
              <p:cNvGrpSpPr/>
              <p:nvPr/>
            </p:nvGrpSpPr>
            <p:grpSpPr>
              <a:xfrm>
                <a:off x="4000135" y="3243041"/>
                <a:ext cx="59570" cy="57186"/>
                <a:chOff x="4000135" y="3243041"/>
                <a:chExt cx="59570" cy="57186"/>
              </a:xfrm>
            </p:grpSpPr>
            <p:sp>
              <p:nvSpPr>
                <p:cNvPr id="7710" name="Google Shape;7710;p62"/>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2"/>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2"/>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62"/>
              <p:cNvGrpSpPr/>
              <p:nvPr/>
            </p:nvGrpSpPr>
            <p:grpSpPr>
              <a:xfrm>
                <a:off x="3977681" y="3245872"/>
                <a:ext cx="37783" cy="32380"/>
                <a:chOff x="3977681" y="3245872"/>
                <a:chExt cx="37783" cy="32380"/>
              </a:xfrm>
            </p:grpSpPr>
            <p:sp>
              <p:nvSpPr>
                <p:cNvPr id="7714" name="Google Shape;7714;p62"/>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2"/>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62"/>
              <p:cNvGrpSpPr/>
              <p:nvPr/>
            </p:nvGrpSpPr>
            <p:grpSpPr>
              <a:xfrm>
                <a:off x="4040860" y="3262672"/>
                <a:ext cx="31405" cy="27001"/>
                <a:chOff x="4040860" y="3262672"/>
                <a:chExt cx="31405" cy="27001"/>
              </a:xfrm>
            </p:grpSpPr>
            <p:sp>
              <p:nvSpPr>
                <p:cNvPr id="7717" name="Google Shape;7717;p62"/>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2"/>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62"/>
              <p:cNvGrpSpPr/>
              <p:nvPr/>
            </p:nvGrpSpPr>
            <p:grpSpPr>
              <a:xfrm>
                <a:off x="4021072" y="3230323"/>
                <a:ext cx="31397" cy="26906"/>
                <a:chOff x="4021072" y="3230323"/>
                <a:chExt cx="31397" cy="26906"/>
              </a:xfrm>
            </p:grpSpPr>
            <p:sp>
              <p:nvSpPr>
                <p:cNvPr id="7720" name="Google Shape;7720;p62"/>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2"/>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62"/>
              <p:cNvGrpSpPr/>
              <p:nvPr/>
            </p:nvGrpSpPr>
            <p:grpSpPr>
              <a:xfrm>
                <a:off x="4001472" y="3287462"/>
                <a:ext cx="31499" cy="26945"/>
                <a:chOff x="4001472" y="3287462"/>
                <a:chExt cx="31499" cy="26945"/>
              </a:xfrm>
            </p:grpSpPr>
            <p:sp>
              <p:nvSpPr>
                <p:cNvPr id="7723" name="Google Shape;7723;p62"/>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2"/>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25" name="Google Shape;7725;p62"/>
            <p:cNvGrpSpPr/>
            <p:nvPr/>
          </p:nvGrpSpPr>
          <p:grpSpPr>
            <a:xfrm>
              <a:off x="4084715" y="3258865"/>
              <a:ext cx="184961" cy="137268"/>
              <a:chOff x="4084715" y="3258865"/>
              <a:chExt cx="184961" cy="137268"/>
            </a:xfrm>
          </p:grpSpPr>
          <p:grpSp>
            <p:nvGrpSpPr>
              <p:cNvPr id="7726" name="Google Shape;7726;p62"/>
              <p:cNvGrpSpPr/>
              <p:nvPr/>
            </p:nvGrpSpPr>
            <p:grpSpPr>
              <a:xfrm>
                <a:off x="4107453" y="3271583"/>
                <a:ext cx="153470" cy="110275"/>
                <a:chOff x="4107453" y="3271583"/>
                <a:chExt cx="153470" cy="110275"/>
              </a:xfrm>
            </p:grpSpPr>
            <p:sp>
              <p:nvSpPr>
                <p:cNvPr id="7727" name="Google Shape;7727;p62"/>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2"/>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2"/>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2"/>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62"/>
              <p:cNvGrpSpPr/>
              <p:nvPr/>
            </p:nvGrpSpPr>
            <p:grpSpPr>
              <a:xfrm>
                <a:off x="4136947" y="3258865"/>
                <a:ext cx="31499" cy="27001"/>
                <a:chOff x="4136947" y="3258865"/>
                <a:chExt cx="31499" cy="27001"/>
              </a:xfrm>
            </p:grpSpPr>
            <p:sp>
              <p:nvSpPr>
                <p:cNvPr id="7732" name="Google Shape;7732;p62"/>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2"/>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62"/>
              <p:cNvGrpSpPr/>
              <p:nvPr/>
            </p:nvGrpSpPr>
            <p:grpSpPr>
              <a:xfrm>
                <a:off x="4084715" y="3266478"/>
                <a:ext cx="31468" cy="26898"/>
                <a:chOff x="4084715" y="3266478"/>
                <a:chExt cx="31468" cy="26898"/>
              </a:xfrm>
            </p:grpSpPr>
            <p:sp>
              <p:nvSpPr>
                <p:cNvPr id="7735" name="Google Shape;7735;p62"/>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2"/>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62"/>
              <p:cNvGrpSpPr/>
              <p:nvPr/>
            </p:nvGrpSpPr>
            <p:grpSpPr>
              <a:xfrm>
                <a:off x="4159213" y="3279849"/>
                <a:ext cx="31405" cy="26945"/>
                <a:chOff x="4159213" y="3279849"/>
                <a:chExt cx="31405" cy="26945"/>
              </a:xfrm>
            </p:grpSpPr>
            <p:sp>
              <p:nvSpPr>
                <p:cNvPr id="7738" name="Google Shape;7738;p62"/>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2"/>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62"/>
              <p:cNvGrpSpPr/>
              <p:nvPr/>
            </p:nvGrpSpPr>
            <p:grpSpPr>
              <a:xfrm>
                <a:off x="4201550" y="3266502"/>
                <a:ext cx="31405" cy="26883"/>
                <a:chOff x="4201550" y="3266502"/>
                <a:chExt cx="31405" cy="26883"/>
              </a:xfrm>
            </p:grpSpPr>
            <p:sp>
              <p:nvSpPr>
                <p:cNvPr id="7741" name="Google Shape;7741;p62"/>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2"/>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62"/>
              <p:cNvGrpSpPr/>
              <p:nvPr/>
            </p:nvGrpSpPr>
            <p:grpSpPr>
              <a:xfrm>
                <a:off x="4201550" y="3338278"/>
                <a:ext cx="31405" cy="26930"/>
                <a:chOff x="4201550" y="3338278"/>
                <a:chExt cx="31405" cy="26930"/>
              </a:xfrm>
            </p:grpSpPr>
            <p:sp>
              <p:nvSpPr>
                <p:cNvPr id="7744" name="Google Shape;7744;p62"/>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2"/>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62"/>
              <p:cNvGrpSpPr/>
              <p:nvPr/>
            </p:nvGrpSpPr>
            <p:grpSpPr>
              <a:xfrm>
                <a:off x="4238272" y="3369132"/>
                <a:ext cx="31405" cy="27001"/>
                <a:chOff x="4238272" y="3369132"/>
                <a:chExt cx="31405" cy="27001"/>
              </a:xfrm>
            </p:grpSpPr>
            <p:sp>
              <p:nvSpPr>
                <p:cNvPr id="7747" name="Google Shape;7747;p62"/>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2"/>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49" name="Google Shape;7749;p62"/>
            <p:cNvGrpSpPr/>
            <p:nvPr/>
          </p:nvGrpSpPr>
          <p:grpSpPr>
            <a:xfrm>
              <a:off x="4068639" y="3200169"/>
              <a:ext cx="77643" cy="37272"/>
              <a:chOff x="4068639" y="3200169"/>
              <a:chExt cx="77643" cy="37272"/>
            </a:xfrm>
          </p:grpSpPr>
          <p:sp>
            <p:nvSpPr>
              <p:cNvPr id="7750" name="Google Shape;7750;p62"/>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1" name="Google Shape;7751;p62"/>
              <p:cNvGrpSpPr/>
              <p:nvPr/>
            </p:nvGrpSpPr>
            <p:grpSpPr>
              <a:xfrm>
                <a:off x="4114878" y="3200169"/>
                <a:ext cx="31405" cy="26993"/>
                <a:chOff x="4114878" y="3200169"/>
                <a:chExt cx="31405" cy="26993"/>
              </a:xfrm>
            </p:grpSpPr>
            <p:sp>
              <p:nvSpPr>
                <p:cNvPr id="7752" name="Google Shape;7752;p62"/>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2"/>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62"/>
              <p:cNvGrpSpPr/>
              <p:nvPr/>
            </p:nvGrpSpPr>
            <p:grpSpPr>
              <a:xfrm>
                <a:off x="4068639" y="3210535"/>
                <a:ext cx="31499" cy="26906"/>
                <a:chOff x="4068639" y="3210535"/>
                <a:chExt cx="31499" cy="26906"/>
              </a:xfrm>
            </p:grpSpPr>
            <p:sp>
              <p:nvSpPr>
                <p:cNvPr id="7755" name="Google Shape;7755;p62"/>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2"/>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57" name="Google Shape;7757;p62"/>
            <p:cNvGrpSpPr/>
            <p:nvPr/>
          </p:nvGrpSpPr>
          <p:grpSpPr>
            <a:xfrm>
              <a:off x="3869702" y="3066935"/>
              <a:ext cx="382664" cy="190294"/>
              <a:chOff x="3869702" y="3066935"/>
              <a:chExt cx="382664" cy="190294"/>
            </a:xfrm>
          </p:grpSpPr>
          <p:grpSp>
            <p:nvGrpSpPr>
              <p:cNvPr id="7758" name="Google Shape;7758;p62"/>
              <p:cNvGrpSpPr/>
              <p:nvPr/>
            </p:nvGrpSpPr>
            <p:grpSpPr>
              <a:xfrm>
                <a:off x="3888633" y="3082351"/>
                <a:ext cx="351172" cy="160698"/>
                <a:chOff x="3888633" y="3082351"/>
                <a:chExt cx="351172" cy="160698"/>
              </a:xfrm>
            </p:grpSpPr>
            <p:sp>
              <p:nvSpPr>
                <p:cNvPr id="7759" name="Google Shape;7759;p62"/>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2"/>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2"/>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2"/>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2"/>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2"/>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62"/>
              <p:cNvGrpSpPr/>
              <p:nvPr/>
            </p:nvGrpSpPr>
            <p:grpSpPr>
              <a:xfrm>
                <a:off x="4143703" y="3066935"/>
                <a:ext cx="37783" cy="32357"/>
                <a:chOff x="4143703" y="3066935"/>
                <a:chExt cx="37783" cy="32357"/>
              </a:xfrm>
            </p:grpSpPr>
            <p:sp>
              <p:nvSpPr>
                <p:cNvPr id="7766" name="Google Shape;7766;p62"/>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2"/>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62"/>
              <p:cNvGrpSpPr/>
              <p:nvPr/>
            </p:nvGrpSpPr>
            <p:grpSpPr>
              <a:xfrm>
                <a:off x="4044565" y="3103563"/>
                <a:ext cx="37783" cy="32451"/>
                <a:chOff x="4044565" y="3103563"/>
                <a:chExt cx="37783" cy="32451"/>
              </a:xfrm>
            </p:grpSpPr>
            <p:sp>
              <p:nvSpPr>
                <p:cNvPr id="7769" name="Google Shape;7769;p62"/>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2"/>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62"/>
              <p:cNvGrpSpPr/>
              <p:nvPr/>
            </p:nvGrpSpPr>
            <p:grpSpPr>
              <a:xfrm>
                <a:off x="4017454" y="3188237"/>
                <a:ext cx="37776" cy="32357"/>
                <a:chOff x="4017454" y="3188237"/>
                <a:chExt cx="37776" cy="32357"/>
              </a:xfrm>
            </p:grpSpPr>
            <p:sp>
              <p:nvSpPr>
                <p:cNvPr id="7772" name="Google Shape;7772;p62"/>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2"/>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62"/>
              <p:cNvGrpSpPr/>
              <p:nvPr/>
            </p:nvGrpSpPr>
            <p:grpSpPr>
              <a:xfrm>
                <a:off x="3921548" y="3157509"/>
                <a:ext cx="37783" cy="32357"/>
                <a:chOff x="3921548" y="3157509"/>
                <a:chExt cx="37783" cy="32357"/>
              </a:xfrm>
            </p:grpSpPr>
            <p:sp>
              <p:nvSpPr>
                <p:cNvPr id="7775" name="Google Shape;7775;p62"/>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2"/>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62"/>
              <p:cNvGrpSpPr/>
              <p:nvPr/>
            </p:nvGrpSpPr>
            <p:grpSpPr>
              <a:xfrm>
                <a:off x="3939056" y="3211620"/>
                <a:ext cx="37783" cy="32380"/>
                <a:chOff x="3939056" y="3211620"/>
                <a:chExt cx="37783" cy="32380"/>
              </a:xfrm>
            </p:grpSpPr>
            <p:sp>
              <p:nvSpPr>
                <p:cNvPr id="7778" name="Google Shape;7778;p62"/>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2"/>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62"/>
              <p:cNvGrpSpPr/>
              <p:nvPr/>
            </p:nvGrpSpPr>
            <p:grpSpPr>
              <a:xfrm>
                <a:off x="4176240" y="3136965"/>
                <a:ext cx="31405" cy="26930"/>
                <a:chOff x="4176240" y="3136965"/>
                <a:chExt cx="31405" cy="26930"/>
              </a:xfrm>
            </p:grpSpPr>
            <p:sp>
              <p:nvSpPr>
                <p:cNvPr id="7781" name="Google Shape;7781;p62"/>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2"/>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62"/>
              <p:cNvGrpSpPr/>
              <p:nvPr/>
            </p:nvGrpSpPr>
            <p:grpSpPr>
              <a:xfrm>
                <a:off x="4133148" y="3152593"/>
                <a:ext cx="31499" cy="27001"/>
                <a:chOff x="4133148" y="3152593"/>
                <a:chExt cx="31499" cy="27001"/>
              </a:xfrm>
            </p:grpSpPr>
            <p:sp>
              <p:nvSpPr>
                <p:cNvPr id="7784" name="Google Shape;7784;p62"/>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2"/>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62"/>
              <p:cNvGrpSpPr/>
              <p:nvPr/>
            </p:nvGrpSpPr>
            <p:grpSpPr>
              <a:xfrm>
                <a:off x="4220866" y="3073534"/>
                <a:ext cx="31499" cy="26898"/>
                <a:chOff x="4220866" y="3073534"/>
                <a:chExt cx="31499" cy="26898"/>
              </a:xfrm>
            </p:grpSpPr>
            <p:sp>
              <p:nvSpPr>
                <p:cNvPr id="7787" name="Google Shape;7787;p62"/>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2"/>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62"/>
              <p:cNvGrpSpPr/>
              <p:nvPr/>
            </p:nvGrpSpPr>
            <p:grpSpPr>
              <a:xfrm>
                <a:off x="3869702" y="3230323"/>
                <a:ext cx="31499" cy="26906"/>
                <a:chOff x="3869702" y="3230323"/>
                <a:chExt cx="31499" cy="26906"/>
              </a:xfrm>
            </p:grpSpPr>
            <p:sp>
              <p:nvSpPr>
                <p:cNvPr id="7790" name="Google Shape;7790;p62"/>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2"/>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92" name="Google Shape;7792;p62"/>
            <p:cNvGrpSpPr/>
            <p:nvPr/>
          </p:nvGrpSpPr>
          <p:grpSpPr>
            <a:xfrm>
              <a:off x="4271383" y="3065882"/>
              <a:ext cx="304556" cy="341663"/>
              <a:chOff x="4271383" y="3065882"/>
              <a:chExt cx="304556" cy="341663"/>
            </a:xfrm>
          </p:grpSpPr>
          <p:grpSp>
            <p:nvGrpSpPr>
              <p:cNvPr id="7793" name="Google Shape;7793;p62"/>
              <p:cNvGrpSpPr/>
              <p:nvPr/>
            </p:nvGrpSpPr>
            <p:grpSpPr>
              <a:xfrm>
                <a:off x="4293838" y="3078639"/>
                <a:ext cx="269353" cy="311973"/>
                <a:chOff x="4293838" y="3078639"/>
                <a:chExt cx="269353" cy="311973"/>
              </a:xfrm>
            </p:grpSpPr>
            <p:sp>
              <p:nvSpPr>
                <p:cNvPr id="7794" name="Google Shape;7794;p62"/>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2"/>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2"/>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2"/>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2"/>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2"/>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2"/>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2"/>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2"/>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2"/>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2"/>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2"/>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2"/>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2"/>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2"/>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2"/>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2"/>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62"/>
              <p:cNvGrpSpPr/>
              <p:nvPr/>
            </p:nvGrpSpPr>
            <p:grpSpPr>
              <a:xfrm>
                <a:off x="4538164" y="3342061"/>
                <a:ext cx="37776" cy="32380"/>
                <a:chOff x="4538164" y="3342061"/>
                <a:chExt cx="37776" cy="32380"/>
              </a:xfrm>
            </p:grpSpPr>
            <p:sp>
              <p:nvSpPr>
                <p:cNvPr id="7812" name="Google Shape;7812;p62"/>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2"/>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62"/>
              <p:cNvGrpSpPr/>
              <p:nvPr/>
            </p:nvGrpSpPr>
            <p:grpSpPr>
              <a:xfrm>
                <a:off x="4271383" y="3194742"/>
                <a:ext cx="37783" cy="32420"/>
                <a:chOff x="4271383" y="3194742"/>
                <a:chExt cx="37783" cy="32420"/>
              </a:xfrm>
            </p:grpSpPr>
            <p:sp>
              <p:nvSpPr>
                <p:cNvPr id="7815" name="Google Shape;7815;p62"/>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2"/>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62"/>
              <p:cNvGrpSpPr/>
              <p:nvPr/>
            </p:nvGrpSpPr>
            <p:grpSpPr>
              <a:xfrm>
                <a:off x="4284416" y="3084058"/>
                <a:ext cx="37783" cy="32357"/>
                <a:chOff x="4284416" y="3084058"/>
                <a:chExt cx="37783" cy="32357"/>
              </a:xfrm>
            </p:grpSpPr>
            <p:sp>
              <p:nvSpPr>
                <p:cNvPr id="7818" name="Google Shape;7818;p62"/>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2"/>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62"/>
              <p:cNvGrpSpPr/>
              <p:nvPr/>
            </p:nvGrpSpPr>
            <p:grpSpPr>
              <a:xfrm>
                <a:off x="4478697" y="3297561"/>
                <a:ext cx="37776" cy="32451"/>
                <a:chOff x="4478697" y="3297561"/>
                <a:chExt cx="37776" cy="32451"/>
              </a:xfrm>
            </p:grpSpPr>
            <p:sp>
              <p:nvSpPr>
                <p:cNvPr id="7821" name="Google Shape;7821;p62"/>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2"/>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62"/>
              <p:cNvGrpSpPr/>
              <p:nvPr/>
            </p:nvGrpSpPr>
            <p:grpSpPr>
              <a:xfrm>
                <a:off x="4411813" y="3331711"/>
                <a:ext cx="37776" cy="32451"/>
                <a:chOff x="4411813" y="3331711"/>
                <a:chExt cx="37776" cy="32451"/>
              </a:xfrm>
            </p:grpSpPr>
            <p:sp>
              <p:nvSpPr>
                <p:cNvPr id="7824" name="Google Shape;7824;p62"/>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2"/>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62"/>
              <p:cNvGrpSpPr/>
              <p:nvPr/>
            </p:nvGrpSpPr>
            <p:grpSpPr>
              <a:xfrm>
                <a:off x="4337984" y="3375188"/>
                <a:ext cx="37776" cy="32357"/>
                <a:chOff x="4337984" y="3375188"/>
                <a:chExt cx="37776" cy="32357"/>
              </a:xfrm>
            </p:grpSpPr>
            <p:sp>
              <p:nvSpPr>
                <p:cNvPr id="7827" name="Google Shape;7827;p62"/>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2"/>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62"/>
              <p:cNvGrpSpPr/>
              <p:nvPr/>
            </p:nvGrpSpPr>
            <p:grpSpPr>
              <a:xfrm>
                <a:off x="4494867" y="3090530"/>
                <a:ext cx="37878" cy="32451"/>
                <a:chOff x="4494867" y="3090530"/>
                <a:chExt cx="37878" cy="32451"/>
              </a:xfrm>
            </p:grpSpPr>
            <p:sp>
              <p:nvSpPr>
                <p:cNvPr id="7830" name="Google Shape;7830;p62"/>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2"/>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62"/>
              <p:cNvGrpSpPr/>
              <p:nvPr/>
            </p:nvGrpSpPr>
            <p:grpSpPr>
              <a:xfrm>
                <a:off x="4525124" y="3207774"/>
                <a:ext cx="37783" cy="32420"/>
                <a:chOff x="4525124" y="3207774"/>
                <a:chExt cx="37783" cy="32420"/>
              </a:xfrm>
            </p:grpSpPr>
            <p:sp>
              <p:nvSpPr>
                <p:cNvPr id="7833" name="Google Shape;7833;p62"/>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2"/>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62"/>
              <p:cNvGrpSpPr/>
              <p:nvPr/>
            </p:nvGrpSpPr>
            <p:grpSpPr>
              <a:xfrm>
                <a:off x="4440544" y="3176479"/>
                <a:ext cx="31499" cy="26898"/>
                <a:chOff x="4440544" y="3176479"/>
                <a:chExt cx="31499" cy="26898"/>
              </a:xfrm>
            </p:grpSpPr>
            <p:sp>
              <p:nvSpPr>
                <p:cNvPr id="7836" name="Google Shape;7836;p62"/>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2"/>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62"/>
              <p:cNvGrpSpPr/>
              <p:nvPr/>
            </p:nvGrpSpPr>
            <p:grpSpPr>
              <a:xfrm>
                <a:off x="4350545" y="3156400"/>
                <a:ext cx="31405" cy="27001"/>
                <a:chOff x="4350545" y="3156400"/>
                <a:chExt cx="31405" cy="27001"/>
              </a:xfrm>
            </p:grpSpPr>
            <p:sp>
              <p:nvSpPr>
                <p:cNvPr id="7839" name="Google Shape;7839;p62"/>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2"/>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62"/>
              <p:cNvGrpSpPr/>
              <p:nvPr/>
            </p:nvGrpSpPr>
            <p:grpSpPr>
              <a:xfrm>
                <a:off x="4376703" y="3255058"/>
                <a:ext cx="31405" cy="27001"/>
                <a:chOff x="4376703" y="3255058"/>
                <a:chExt cx="31405" cy="27001"/>
              </a:xfrm>
            </p:grpSpPr>
            <p:sp>
              <p:nvSpPr>
                <p:cNvPr id="7842" name="Google Shape;7842;p62"/>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2"/>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62"/>
              <p:cNvGrpSpPr/>
              <p:nvPr/>
            </p:nvGrpSpPr>
            <p:grpSpPr>
              <a:xfrm>
                <a:off x="4331322" y="3283656"/>
                <a:ext cx="31405" cy="26945"/>
                <a:chOff x="4331322" y="3283656"/>
                <a:chExt cx="31405" cy="26945"/>
              </a:xfrm>
            </p:grpSpPr>
            <p:sp>
              <p:nvSpPr>
                <p:cNvPr id="7845" name="Google Shape;7845;p62"/>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2"/>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62"/>
              <p:cNvGrpSpPr/>
              <p:nvPr/>
            </p:nvGrpSpPr>
            <p:grpSpPr>
              <a:xfrm>
                <a:off x="4380510" y="3065882"/>
                <a:ext cx="31405" cy="26938"/>
                <a:chOff x="4380510" y="3065882"/>
                <a:chExt cx="31405" cy="26938"/>
              </a:xfrm>
            </p:grpSpPr>
            <p:sp>
              <p:nvSpPr>
                <p:cNvPr id="7848" name="Google Shape;7848;p62"/>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2"/>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50" name="Google Shape;7850;p62"/>
            <p:cNvGrpSpPr/>
            <p:nvPr/>
          </p:nvGrpSpPr>
          <p:grpSpPr>
            <a:xfrm>
              <a:off x="4558998" y="3188237"/>
              <a:ext cx="1280131" cy="1052746"/>
              <a:chOff x="4558998" y="3188237"/>
              <a:chExt cx="1280131" cy="1052746"/>
            </a:xfrm>
          </p:grpSpPr>
          <p:sp>
            <p:nvSpPr>
              <p:cNvPr id="7851" name="Google Shape;7851;p62"/>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2" name="Google Shape;7852;p62"/>
              <p:cNvGrpSpPr/>
              <p:nvPr/>
            </p:nvGrpSpPr>
            <p:grpSpPr>
              <a:xfrm>
                <a:off x="4579164" y="3203653"/>
                <a:ext cx="1244833" cy="1020397"/>
                <a:chOff x="4579164" y="3203653"/>
                <a:chExt cx="1244833" cy="1020397"/>
              </a:xfrm>
            </p:grpSpPr>
            <p:sp>
              <p:nvSpPr>
                <p:cNvPr id="7853" name="Google Shape;7853;p62"/>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2"/>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5" name="Google Shape;7855;p62"/>
                <p:cNvGrpSpPr/>
                <p:nvPr/>
              </p:nvGrpSpPr>
              <p:grpSpPr>
                <a:xfrm>
                  <a:off x="4579164" y="3203653"/>
                  <a:ext cx="1244833" cy="1020397"/>
                  <a:chOff x="4579164" y="3203653"/>
                  <a:chExt cx="1244833" cy="1020397"/>
                </a:xfrm>
              </p:grpSpPr>
              <p:sp>
                <p:nvSpPr>
                  <p:cNvPr id="7856" name="Google Shape;7856;p62"/>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2"/>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8" name="Google Shape;7858;p62"/>
                  <p:cNvGrpSpPr/>
                  <p:nvPr/>
                </p:nvGrpSpPr>
                <p:grpSpPr>
                  <a:xfrm>
                    <a:off x="4579164" y="3203653"/>
                    <a:ext cx="1244833" cy="1020397"/>
                    <a:chOff x="4579164" y="3203653"/>
                    <a:chExt cx="1244833" cy="1020397"/>
                  </a:xfrm>
                </p:grpSpPr>
                <p:sp>
                  <p:nvSpPr>
                    <p:cNvPr id="7859" name="Google Shape;7859;p62"/>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2"/>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2"/>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2"/>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2"/>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2"/>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2"/>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2"/>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7" name="Google Shape;7867;p62"/>
                    <p:cNvGrpSpPr/>
                    <p:nvPr/>
                  </p:nvGrpSpPr>
                  <p:grpSpPr>
                    <a:xfrm>
                      <a:off x="4579164" y="3203653"/>
                      <a:ext cx="1244833" cy="1020397"/>
                      <a:chOff x="4579164" y="3203653"/>
                      <a:chExt cx="1244833" cy="1020397"/>
                    </a:xfrm>
                  </p:grpSpPr>
                  <p:sp>
                    <p:nvSpPr>
                      <p:cNvPr id="7868" name="Google Shape;7868;p62"/>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2"/>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2"/>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2"/>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2"/>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2"/>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2"/>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2"/>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2"/>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2"/>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2"/>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2"/>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2"/>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2"/>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2" name="Google Shape;7882;p62"/>
                      <p:cNvGrpSpPr/>
                      <p:nvPr/>
                    </p:nvGrpSpPr>
                    <p:grpSpPr>
                      <a:xfrm>
                        <a:off x="4579164" y="3203653"/>
                        <a:ext cx="1244833" cy="1020397"/>
                        <a:chOff x="4579164" y="3203653"/>
                        <a:chExt cx="1244833" cy="1020397"/>
                      </a:xfrm>
                    </p:grpSpPr>
                    <p:sp>
                      <p:nvSpPr>
                        <p:cNvPr id="7883" name="Google Shape;7883;p62"/>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2"/>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2"/>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2"/>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2"/>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2"/>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2"/>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2"/>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2"/>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2"/>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2"/>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2"/>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2"/>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2"/>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2"/>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2"/>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2"/>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2"/>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2"/>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2"/>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2"/>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2"/>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2"/>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2"/>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7" name="Google Shape;7907;p62"/>
                        <p:cNvGrpSpPr/>
                        <p:nvPr/>
                      </p:nvGrpSpPr>
                      <p:grpSpPr>
                        <a:xfrm>
                          <a:off x="4579164" y="3203653"/>
                          <a:ext cx="1244833" cy="1020397"/>
                          <a:chOff x="4579164" y="3203653"/>
                          <a:chExt cx="1244833" cy="1020397"/>
                        </a:xfrm>
                      </p:grpSpPr>
                      <p:sp>
                        <p:nvSpPr>
                          <p:cNvPr id="7908" name="Google Shape;7908;p62"/>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9" name="Google Shape;7909;p62"/>
                          <p:cNvGrpSpPr/>
                          <p:nvPr/>
                        </p:nvGrpSpPr>
                        <p:grpSpPr>
                          <a:xfrm>
                            <a:off x="4579164" y="3203653"/>
                            <a:ext cx="1244833" cy="1020397"/>
                            <a:chOff x="4579164" y="3203653"/>
                            <a:chExt cx="1244833" cy="1020397"/>
                          </a:xfrm>
                        </p:grpSpPr>
                        <p:sp>
                          <p:nvSpPr>
                            <p:cNvPr id="7910" name="Google Shape;7910;p62"/>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2"/>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2"/>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2"/>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2"/>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2"/>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2"/>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7" name="Google Shape;7917;p62"/>
                            <p:cNvGrpSpPr/>
                            <p:nvPr/>
                          </p:nvGrpSpPr>
                          <p:grpSpPr>
                            <a:xfrm>
                              <a:off x="4579164" y="3203653"/>
                              <a:ext cx="1244833" cy="1020397"/>
                              <a:chOff x="4579164" y="3203653"/>
                              <a:chExt cx="1244833" cy="1020397"/>
                            </a:xfrm>
                          </p:grpSpPr>
                          <p:sp>
                            <p:nvSpPr>
                              <p:cNvPr id="7918" name="Google Shape;7918;p62"/>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2"/>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2"/>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2"/>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2"/>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2"/>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2"/>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62"/>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62"/>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2"/>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2"/>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2"/>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2"/>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1" name="Google Shape;7931;p62"/>
                              <p:cNvGrpSpPr/>
                              <p:nvPr/>
                            </p:nvGrpSpPr>
                            <p:grpSpPr>
                              <a:xfrm>
                                <a:off x="4579164" y="3203653"/>
                                <a:ext cx="1244833" cy="1020397"/>
                                <a:chOff x="4579164" y="3203653"/>
                                <a:chExt cx="1244833" cy="1020397"/>
                              </a:xfrm>
                            </p:grpSpPr>
                            <p:sp>
                              <p:nvSpPr>
                                <p:cNvPr id="7932" name="Google Shape;7932;p62"/>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2"/>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2"/>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2"/>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2"/>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2"/>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2"/>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9" name="Google Shape;7939;p62"/>
                                <p:cNvGrpSpPr/>
                                <p:nvPr/>
                              </p:nvGrpSpPr>
                              <p:grpSpPr>
                                <a:xfrm>
                                  <a:off x="4579164" y="3203653"/>
                                  <a:ext cx="1244833" cy="1020397"/>
                                  <a:chOff x="4579164" y="3203653"/>
                                  <a:chExt cx="1244833" cy="1020397"/>
                                </a:xfrm>
                              </p:grpSpPr>
                              <p:sp>
                                <p:nvSpPr>
                                  <p:cNvPr id="7940" name="Google Shape;7940;p62"/>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2"/>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2"/>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2"/>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2"/>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5" name="Google Shape;7945;p62"/>
                                  <p:cNvGrpSpPr/>
                                  <p:nvPr/>
                                </p:nvGrpSpPr>
                                <p:grpSpPr>
                                  <a:xfrm>
                                    <a:off x="4579164" y="3203653"/>
                                    <a:ext cx="1244833" cy="1020397"/>
                                    <a:chOff x="4579164" y="3203653"/>
                                    <a:chExt cx="1244833" cy="1020397"/>
                                  </a:xfrm>
                                </p:grpSpPr>
                                <p:sp>
                                  <p:nvSpPr>
                                    <p:cNvPr id="7946" name="Google Shape;7946;p62"/>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2"/>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2"/>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2"/>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950" name="Google Shape;7950;p62"/>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2"/>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2"/>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53" name="Google Shape;7953;p62"/>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954" name="Google Shape;7954;p62"/>
              <p:cNvGrpSpPr/>
              <p:nvPr/>
            </p:nvGrpSpPr>
            <p:grpSpPr>
              <a:xfrm>
                <a:off x="4595437" y="3598775"/>
                <a:ext cx="37776" cy="32451"/>
                <a:chOff x="4595437" y="3598775"/>
                <a:chExt cx="37776" cy="32451"/>
              </a:xfrm>
            </p:grpSpPr>
            <p:sp>
              <p:nvSpPr>
                <p:cNvPr id="7955" name="Google Shape;7955;p62"/>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2"/>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62"/>
              <p:cNvGrpSpPr/>
              <p:nvPr/>
            </p:nvGrpSpPr>
            <p:grpSpPr>
              <a:xfrm>
                <a:off x="4641864" y="3524443"/>
                <a:ext cx="37776" cy="32380"/>
                <a:chOff x="4641864" y="3524443"/>
                <a:chExt cx="37776" cy="32380"/>
              </a:xfrm>
            </p:grpSpPr>
            <p:sp>
              <p:nvSpPr>
                <p:cNvPr id="7958" name="Google Shape;7958;p62"/>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2"/>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62"/>
              <p:cNvGrpSpPr/>
              <p:nvPr/>
            </p:nvGrpSpPr>
            <p:grpSpPr>
              <a:xfrm>
                <a:off x="4648431" y="3893901"/>
                <a:ext cx="37776" cy="32357"/>
                <a:chOff x="4648431" y="3893901"/>
                <a:chExt cx="37776" cy="32357"/>
              </a:xfrm>
            </p:grpSpPr>
            <p:sp>
              <p:nvSpPr>
                <p:cNvPr id="7961" name="Google Shape;7961;p62"/>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2"/>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62"/>
              <p:cNvGrpSpPr/>
              <p:nvPr/>
            </p:nvGrpSpPr>
            <p:grpSpPr>
              <a:xfrm>
                <a:off x="4567752" y="3722908"/>
                <a:ext cx="37870" cy="32380"/>
                <a:chOff x="4567752" y="3722908"/>
                <a:chExt cx="37870" cy="32380"/>
              </a:xfrm>
            </p:grpSpPr>
            <p:sp>
              <p:nvSpPr>
                <p:cNvPr id="7964" name="Google Shape;7964;p62"/>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2"/>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62"/>
              <p:cNvGrpSpPr/>
              <p:nvPr/>
            </p:nvGrpSpPr>
            <p:grpSpPr>
              <a:xfrm>
                <a:off x="4617506" y="3652052"/>
                <a:ext cx="37783" cy="32357"/>
                <a:chOff x="4617506" y="3652052"/>
                <a:chExt cx="37783" cy="32357"/>
              </a:xfrm>
            </p:grpSpPr>
            <p:sp>
              <p:nvSpPr>
                <p:cNvPr id="7967" name="Google Shape;7967;p62"/>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2"/>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62"/>
              <p:cNvGrpSpPr/>
              <p:nvPr/>
            </p:nvGrpSpPr>
            <p:grpSpPr>
              <a:xfrm>
                <a:off x="4739005" y="3554149"/>
                <a:ext cx="37870" cy="32357"/>
                <a:chOff x="4739005" y="3554149"/>
                <a:chExt cx="37870" cy="32357"/>
              </a:xfrm>
            </p:grpSpPr>
            <p:sp>
              <p:nvSpPr>
                <p:cNvPr id="7970" name="Google Shape;7970;p62"/>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2"/>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2"/>
              <p:cNvGrpSpPr/>
              <p:nvPr/>
            </p:nvGrpSpPr>
            <p:grpSpPr>
              <a:xfrm>
                <a:off x="4806557" y="3630258"/>
                <a:ext cx="37776" cy="32364"/>
                <a:chOff x="4806557" y="3630258"/>
                <a:chExt cx="37776" cy="32364"/>
              </a:xfrm>
            </p:grpSpPr>
            <p:sp>
              <p:nvSpPr>
                <p:cNvPr id="7973" name="Google Shape;7973;p62"/>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2"/>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62"/>
              <p:cNvGrpSpPr/>
              <p:nvPr/>
            </p:nvGrpSpPr>
            <p:grpSpPr>
              <a:xfrm>
                <a:off x="4737007" y="4004357"/>
                <a:ext cx="37870" cy="32357"/>
                <a:chOff x="4737007" y="4004357"/>
                <a:chExt cx="37870" cy="32357"/>
              </a:xfrm>
            </p:grpSpPr>
            <p:sp>
              <p:nvSpPr>
                <p:cNvPr id="7976" name="Google Shape;7976;p62"/>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2"/>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62"/>
              <p:cNvGrpSpPr/>
              <p:nvPr/>
            </p:nvGrpSpPr>
            <p:grpSpPr>
              <a:xfrm>
                <a:off x="4773634" y="4208627"/>
                <a:ext cx="37776" cy="32357"/>
                <a:chOff x="4773634" y="4208627"/>
                <a:chExt cx="37776" cy="32357"/>
              </a:xfrm>
            </p:grpSpPr>
            <p:sp>
              <p:nvSpPr>
                <p:cNvPr id="7979" name="Google Shape;7979;p62"/>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2"/>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62"/>
              <p:cNvGrpSpPr/>
              <p:nvPr/>
            </p:nvGrpSpPr>
            <p:grpSpPr>
              <a:xfrm>
                <a:off x="4888282" y="4074764"/>
                <a:ext cx="37776" cy="32451"/>
                <a:chOff x="4888282" y="4074764"/>
                <a:chExt cx="37776" cy="32451"/>
              </a:xfrm>
            </p:grpSpPr>
            <p:sp>
              <p:nvSpPr>
                <p:cNvPr id="7982" name="Google Shape;7982;p62"/>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2"/>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62"/>
              <p:cNvGrpSpPr/>
              <p:nvPr/>
            </p:nvGrpSpPr>
            <p:grpSpPr>
              <a:xfrm>
                <a:off x="4901315" y="3804271"/>
                <a:ext cx="37776" cy="32364"/>
                <a:chOff x="4901315" y="3804271"/>
                <a:chExt cx="37776" cy="32364"/>
              </a:xfrm>
            </p:grpSpPr>
            <p:sp>
              <p:nvSpPr>
                <p:cNvPr id="7985" name="Google Shape;7985;p62"/>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2"/>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62"/>
              <p:cNvGrpSpPr/>
              <p:nvPr/>
            </p:nvGrpSpPr>
            <p:grpSpPr>
              <a:xfrm>
                <a:off x="4866394" y="3715035"/>
                <a:ext cx="37846" cy="32357"/>
                <a:chOff x="4866394" y="3715035"/>
                <a:chExt cx="37846" cy="32357"/>
              </a:xfrm>
            </p:grpSpPr>
            <p:sp>
              <p:nvSpPr>
                <p:cNvPr id="7988" name="Google Shape;7988;p62"/>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62"/>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62"/>
              <p:cNvGrpSpPr/>
              <p:nvPr/>
            </p:nvGrpSpPr>
            <p:grpSpPr>
              <a:xfrm>
                <a:off x="4979233" y="3839798"/>
                <a:ext cx="37878" cy="32420"/>
                <a:chOff x="4979233" y="3839798"/>
                <a:chExt cx="37878" cy="32420"/>
              </a:xfrm>
            </p:grpSpPr>
            <p:sp>
              <p:nvSpPr>
                <p:cNvPr id="7991" name="Google Shape;7991;p62"/>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2"/>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62"/>
              <p:cNvGrpSpPr/>
              <p:nvPr/>
            </p:nvGrpSpPr>
            <p:grpSpPr>
              <a:xfrm>
                <a:off x="4790662" y="3679147"/>
                <a:ext cx="37783" cy="32380"/>
                <a:chOff x="4790662" y="3679147"/>
                <a:chExt cx="37783" cy="32380"/>
              </a:xfrm>
            </p:grpSpPr>
            <p:sp>
              <p:nvSpPr>
                <p:cNvPr id="7994" name="Google Shape;7994;p62"/>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2"/>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62"/>
              <p:cNvGrpSpPr/>
              <p:nvPr/>
            </p:nvGrpSpPr>
            <p:grpSpPr>
              <a:xfrm>
                <a:off x="4857263" y="3557861"/>
                <a:ext cx="37776" cy="32357"/>
                <a:chOff x="4857263" y="3557861"/>
                <a:chExt cx="37776" cy="32357"/>
              </a:xfrm>
            </p:grpSpPr>
            <p:sp>
              <p:nvSpPr>
                <p:cNvPr id="7997" name="Google Shape;7997;p62"/>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2"/>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62"/>
              <p:cNvGrpSpPr/>
              <p:nvPr/>
            </p:nvGrpSpPr>
            <p:grpSpPr>
              <a:xfrm>
                <a:off x="4883902" y="3648033"/>
                <a:ext cx="37783" cy="32380"/>
                <a:chOff x="4883902" y="3648033"/>
                <a:chExt cx="37783" cy="32380"/>
              </a:xfrm>
            </p:grpSpPr>
            <p:sp>
              <p:nvSpPr>
                <p:cNvPr id="8000" name="Google Shape;8000;p62"/>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2"/>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62"/>
              <p:cNvGrpSpPr/>
              <p:nvPr/>
            </p:nvGrpSpPr>
            <p:grpSpPr>
              <a:xfrm>
                <a:off x="4907780" y="3347220"/>
                <a:ext cx="37878" cy="32357"/>
                <a:chOff x="4907780" y="3347220"/>
                <a:chExt cx="37878" cy="32357"/>
              </a:xfrm>
            </p:grpSpPr>
            <p:sp>
              <p:nvSpPr>
                <p:cNvPr id="8003" name="Google Shape;8003;p62"/>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2"/>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62"/>
              <p:cNvGrpSpPr/>
              <p:nvPr/>
            </p:nvGrpSpPr>
            <p:grpSpPr>
              <a:xfrm>
                <a:off x="5065048" y="3738150"/>
                <a:ext cx="37783" cy="32364"/>
                <a:chOff x="5065048" y="3738150"/>
                <a:chExt cx="37783" cy="32364"/>
              </a:xfrm>
            </p:grpSpPr>
            <p:sp>
              <p:nvSpPr>
                <p:cNvPr id="8006" name="Google Shape;8006;p62"/>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2"/>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62"/>
              <p:cNvGrpSpPr/>
              <p:nvPr/>
            </p:nvGrpSpPr>
            <p:grpSpPr>
              <a:xfrm>
                <a:off x="5071616" y="3284615"/>
                <a:ext cx="37783" cy="32357"/>
                <a:chOff x="5071616" y="3284615"/>
                <a:chExt cx="37783" cy="32357"/>
              </a:xfrm>
            </p:grpSpPr>
            <p:sp>
              <p:nvSpPr>
                <p:cNvPr id="8009" name="Google Shape;8009;p62"/>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2"/>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62"/>
              <p:cNvGrpSpPr/>
              <p:nvPr/>
            </p:nvGrpSpPr>
            <p:grpSpPr>
              <a:xfrm>
                <a:off x="5389291" y="3759921"/>
                <a:ext cx="37783" cy="32380"/>
                <a:chOff x="5389291" y="3759921"/>
                <a:chExt cx="37783" cy="32380"/>
              </a:xfrm>
            </p:grpSpPr>
            <p:sp>
              <p:nvSpPr>
                <p:cNvPr id="8012" name="Google Shape;8012;p62"/>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2"/>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62"/>
              <p:cNvGrpSpPr/>
              <p:nvPr/>
            </p:nvGrpSpPr>
            <p:grpSpPr>
              <a:xfrm>
                <a:off x="5431534" y="3632932"/>
                <a:ext cx="37878" cy="32451"/>
                <a:chOff x="5431534" y="3632932"/>
                <a:chExt cx="37878" cy="32451"/>
              </a:xfrm>
            </p:grpSpPr>
            <p:sp>
              <p:nvSpPr>
                <p:cNvPr id="8015" name="Google Shape;8015;p62"/>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2"/>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62"/>
              <p:cNvGrpSpPr/>
              <p:nvPr/>
            </p:nvGrpSpPr>
            <p:grpSpPr>
              <a:xfrm>
                <a:off x="5540755" y="3544829"/>
                <a:ext cx="37783" cy="32357"/>
                <a:chOff x="5540755" y="3544829"/>
                <a:chExt cx="37783" cy="32357"/>
              </a:xfrm>
            </p:grpSpPr>
            <p:sp>
              <p:nvSpPr>
                <p:cNvPr id="8018" name="Google Shape;8018;p62"/>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2"/>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62"/>
              <p:cNvGrpSpPr/>
              <p:nvPr/>
            </p:nvGrpSpPr>
            <p:grpSpPr>
              <a:xfrm>
                <a:off x="5579293" y="3412107"/>
                <a:ext cx="37776" cy="32357"/>
                <a:chOff x="5579293" y="3412107"/>
                <a:chExt cx="37776" cy="32357"/>
              </a:xfrm>
            </p:grpSpPr>
            <p:sp>
              <p:nvSpPr>
                <p:cNvPr id="8021" name="Google Shape;8021;p62"/>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2"/>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62"/>
              <p:cNvGrpSpPr/>
              <p:nvPr/>
            </p:nvGrpSpPr>
            <p:grpSpPr>
              <a:xfrm>
                <a:off x="5801346" y="3284615"/>
                <a:ext cx="37783" cy="32357"/>
                <a:chOff x="5801346" y="3284615"/>
                <a:chExt cx="37783" cy="32357"/>
              </a:xfrm>
            </p:grpSpPr>
            <p:sp>
              <p:nvSpPr>
                <p:cNvPr id="8024" name="Google Shape;8024;p62"/>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2"/>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62"/>
              <p:cNvGrpSpPr/>
              <p:nvPr/>
            </p:nvGrpSpPr>
            <p:grpSpPr>
              <a:xfrm>
                <a:off x="5763578" y="3399067"/>
                <a:ext cx="37776" cy="32364"/>
                <a:chOff x="5763578" y="3399067"/>
                <a:chExt cx="37776" cy="32364"/>
              </a:xfrm>
            </p:grpSpPr>
            <p:sp>
              <p:nvSpPr>
                <p:cNvPr id="8027" name="Google Shape;8027;p62"/>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2"/>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62"/>
              <p:cNvGrpSpPr/>
              <p:nvPr/>
            </p:nvGrpSpPr>
            <p:grpSpPr>
              <a:xfrm>
                <a:off x="5395858" y="3230952"/>
                <a:ext cx="37776" cy="32364"/>
                <a:chOff x="5395858" y="3230952"/>
                <a:chExt cx="37776" cy="32364"/>
              </a:xfrm>
            </p:grpSpPr>
            <p:sp>
              <p:nvSpPr>
                <p:cNvPr id="8030" name="Google Shape;8030;p62"/>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2"/>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62"/>
              <p:cNvGrpSpPr/>
              <p:nvPr/>
            </p:nvGrpSpPr>
            <p:grpSpPr>
              <a:xfrm>
                <a:off x="5264088" y="3188237"/>
                <a:ext cx="37776" cy="32357"/>
                <a:chOff x="5264088" y="3188237"/>
                <a:chExt cx="37776" cy="32357"/>
              </a:xfrm>
            </p:grpSpPr>
            <p:sp>
              <p:nvSpPr>
                <p:cNvPr id="8033" name="Google Shape;8033;p62"/>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2"/>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62"/>
              <p:cNvGrpSpPr/>
              <p:nvPr/>
            </p:nvGrpSpPr>
            <p:grpSpPr>
              <a:xfrm>
                <a:off x="5585758" y="3237425"/>
                <a:ext cx="37878" cy="32357"/>
                <a:chOff x="5585758" y="3237425"/>
                <a:chExt cx="37878" cy="32357"/>
              </a:xfrm>
            </p:grpSpPr>
            <p:sp>
              <p:nvSpPr>
                <p:cNvPr id="8036" name="Google Shape;8036;p62"/>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2"/>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62"/>
              <p:cNvGrpSpPr/>
              <p:nvPr/>
            </p:nvGrpSpPr>
            <p:grpSpPr>
              <a:xfrm>
                <a:off x="4874196" y="3291088"/>
                <a:ext cx="37878" cy="32451"/>
                <a:chOff x="4874196" y="3291088"/>
                <a:chExt cx="37878" cy="32451"/>
              </a:xfrm>
            </p:grpSpPr>
            <p:sp>
              <p:nvSpPr>
                <p:cNvPr id="8039" name="Google Shape;8039;p62"/>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2"/>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62"/>
              <p:cNvGrpSpPr/>
              <p:nvPr/>
            </p:nvGrpSpPr>
            <p:grpSpPr>
              <a:xfrm>
                <a:off x="5197770" y="3785466"/>
                <a:ext cx="37783" cy="32427"/>
                <a:chOff x="5197770" y="3785466"/>
                <a:chExt cx="37783" cy="32427"/>
              </a:xfrm>
            </p:grpSpPr>
            <p:sp>
              <p:nvSpPr>
                <p:cNvPr id="8042" name="Google Shape;8042;p62"/>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2"/>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62"/>
              <p:cNvGrpSpPr/>
              <p:nvPr/>
            </p:nvGrpSpPr>
            <p:grpSpPr>
              <a:xfrm>
                <a:off x="5177699" y="3492117"/>
                <a:ext cx="37776" cy="32357"/>
                <a:chOff x="5177699" y="3492117"/>
                <a:chExt cx="37776" cy="32357"/>
              </a:xfrm>
            </p:grpSpPr>
            <p:sp>
              <p:nvSpPr>
                <p:cNvPr id="8045" name="Google Shape;8045;p62"/>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2"/>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62"/>
              <p:cNvGrpSpPr/>
              <p:nvPr/>
            </p:nvGrpSpPr>
            <p:grpSpPr>
              <a:xfrm>
                <a:off x="5349431" y="3622346"/>
                <a:ext cx="37870" cy="32380"/>
                <a:chOff x="5349431" y="3622346"/>
                <a:chExt cx="37870" cy="32380"/>
              </a:xfrm>
            </p:grpSpPr>
            <p:sp>
              <p:nvSpPr>
                <p:cNvPr id="8048" name="Google Shape;8048;p62"/>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2"/>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62"/>
              <p:cNvGrpSpPr/>
              <p:nvPr/>
            </p:nvGrpSpPr>
            <p:grpSpPr>
              <a:xfrm>
                <a:off x="5068855" y="3563980"/>
                <a:ext cx="53954" cy="46223"/>
                <a:chOff x="5068855" y="3563980"/>
                <a:chExt cx="53954" cy="46223"/>
              </a:xfrm>
            </p:grpSpPr>
            <p:sp>
              <p:nvSpPr>
                <p:cNvPr id="8051" name="Google Shape;8051;p62"/>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2"/>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62"/>
              <p:cNvGrpSpPr/>
              <p:nvPr/>
            </p:nvGrpSpPr>
            <p:grpSpPr>
              <a:xfrm>
                <a:off x="5037654" y="3392507"/>
                <a:ext cx="37870" cy="32451"/>
                <a:chOff x="5037654" y="3392507"/>
                <a:chExt cx="37870" cy="32451"/>
              </a:xfrm>
            </p:grpSpPr>
            <p:sp>
              <p:nvSpPr>
                <p:cNvPr id="8054" name="Google Shape;8054;p62"/>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2"/>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62"/>
              <p:cNvGrpSpPr/>
              <p:nvPr/>
            </p:nvGrpSpPr>
            <p:grpSpPr>
              <a:xfrm>
                <a:off x="5456560" y="3368629"/>
                <a:ext cx="37870" cy="32451"/>
                <a:chOff x="5456560" y="3368629"/>
                <a:chExt cx="37870" cy="32451"/>
              </a:xfrm>
            </p:grpSpPr>
            <p:sp>
              <p:nvSpPr>
                <p:cNvPr id="8057" name="Google Shape;8057;p62"/>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2"/>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62"/>
              <p:cNvGrpSpPr/>
              <p:nvPr/>
            </p:nvGrpSpPr>
            <p:grpSpPr>
              <a:xfrm>
                <a:off x="4755749" y="3501516"/>
                <a:ext cx="46246" cy="39608"/>
                <a:chOff x="4755749" y="3501516"/>
                <a:chExt cx="46246" cy="39608"/>
              </a:xfrm>
            </p:grpSpPr>
            <p:sp>
              <p:nvSpPr>
                <p:cNvPr id="8060" name="Google Shape;8060;p62"/>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2"/>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62"/>
              <p:cNvGrpSpPr/>
              <p:nvPr/>
            </p:nvGrpSpPr>
            <p:grpSpPr>
              <a:xfrm>
                <a:off x="4681346" y="3485582"/>
                <a:ext cx="37783" cy="32427"/>
                <a:chOff x="4681346" y="3485582"/>
                <a:chExt cx="37783" cy="32427"/>
              </a:xfrm>
            </p:grpSpPr>
            <p:sp>
              <p:nvSpPr>
                <p:cNvPr id="8063" name="Google Shape;8063;p62"/>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2"/>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62"/>
              <p:cNvGrpSpPr/>
              <p:nvPr/>
            </p:nvGrpSpPr>
            <p:grpSpPr>
              <a:xfrm>
                <a:off x="4767067" y="3291088"/>
                <a:ext cx="37878" cy="32451"/>
                <a:chOff x="4767067" y="3291088"/>
                <a:chExt cx="37878" cy="32451"/>
              </a:xfrm>
            </p:grpSpPr>
            <p:sp>
              <p:nvSpPr>
                <p:cNvPr id="8066" name="Google Shape;8066;p62"/>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2"/>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62"/>
              <p:cNvGrpSpPr/>
              <p:nvPr/>
            </p:nvGrpSpPr>
            <p:grpSpPr>
              <a:xfrm>
                <a:off x="4687819" y="3405539"/>
                <a:ext cx="37776" cy="32451"/>
                <a:chOff x="4687819" y="3405539"/>
                <a:chExt cx="37776" cy="32451"/>
              </a:xfrm>
            </p:grpSpPr>
            <p:sp>
              <p:nvSpPr>
                <p:cNvPr id="8069" name="Google Shape;8069;p62"/>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62"/>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62"/>
              <p:cNvGrpSpPr/>
              <p:nvPr/>
            </p:nvGrpSpPr>
            <p:grpSpPr>
              <a:xfrm>
                <a:off x="4923101" y="3444809"/>
                <a:ext cx="52813" cy="45318"/>
                <a:chOff x="4923101" y="3444809"/>
                <a:chExt cx="52813" cy="45318"/>
              </a:xfrm>
            </p:grpSpPr>
            <p:sp>
              <p:nvSpPr>
                <p:cNvPr id="8072" name="Google Shape;8072;p62"/>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2"/>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62"/>
              <p:cNvGrpSpPr/>
              <p:nvPr/>
            </p:nvGrpSpPr>
            <p:grpSpPr>
              <a:xfrm>
                <a:off x="4846040" y="3654750"/>
                <a:ext cx="31405" cy="26993"/>
                <a:chOff x="4846040" y="3654750"/>
                <a:chExt cx="31405" cy="26993"/>
              </a:xfrm>
            </p:grpSpPr>
            <p:sp>
              <p:nvSpPr>
                <p:cNvPr id="8075" name="Google Shape;8075;p62"/>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2"/>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62"/>
              <p:cNvGrpSpPr/>
              <p:nvPr/>
            </p:nvGrpSpPr>
            <p:grpSpPr>
              <a:xfrm>
                <a:off x="4925673" y="3691700"/>
                <a:ext cx="40253" cy="34472"/>
                <a:chOff x="4925673" y="3691700"/>
                <a:chExt cx="40253" cy="34472"/>
              </a:xfrm>
            </p:grpSpPr>
            <p:sp>
              <p:nvSpPr>
                <p:cNvPr id="8078" name="Google Shape;8078;p62"/>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2"/>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62"/>
              <p:cNvGrpSpPr/>
              <p:nvPr/>
            </p:nvGrpSpPr>
            <p:grpSpPr>
              <a:xfrm>
                <a:off x="4894653" y="3740848"/>
                <a:ext cx="31405" cy="26906"/>
                <a:chOff x="4894653" y="3740848"/>
                <a:chExt cx="31405" cy="26906"/>
              </a:xfrm>
            </p:grpSpPr>
            <p:sp>
              <p:nvSpPr>
                <p:cNvPr id="8081" name="Google Shape;8081;p62"/>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2"/>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62"/>
              <p:cNvGrpSpPr/>
              <p:nvPr/>
            </p:nvGrpSpPr>
            <p:grpSpPr>
              <a:xfrm>
                <a:off x="4962300" y="3696348"/>
                <a:ext cx="38255" cy="32773"/>
                <a:chOff x="4962300" y="3696348"/>
                <a:chExt cx="38255" cy="32773"/>
              </a:xfrm>
            </p:grpSpPr>
            <p:sp>
              <p:nvSpPr>
                <p:cNvPr id="8084" name="Google Shape;8084;p62"/>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2"/>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62"/>
              <p:cNvGrpSpPr/>
              <p:nvPr/>
            </p:nvGrpSpPr>
            <p:grpSpPr>
              <a:xfrm>
                <a:off x="4980185" y="3743349"/>
                <a:ext cx="31499" cy="26969"/>
                <a:chOff x="4980185" y="3743349"/>
                <a:chExt cx="31499" cy="26969"/>
              </a:xfrm>
            </p:grpSpPr>
            <p:sp>
              <p:nvSpPr>
                <p:cNvPr id="8087" name="Google Shape;8087;p62"/>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2"/>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62"/>
              <p:cNvGrpSpPr/>
              <p:nvPr/>
            </p:nvGrpSpPr>
            <p:grpSpPr>
              <a:xfrm>
                <a:off x="5013768" y="3734312"/>
                <a:ext cx="31499" cy="26969"/>
                <a:chOff x="5013768" y="3734312"/>
                <a:chExt cx="31499" cy="26969"/>
              </a:xfrm>
            </p:grpSpPr>
            <p:sp>
              <p:nvSpPr>
                <p:cNvPr id="8090" name="Google Shape;8090;p62"/>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2"/>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62"/>
              <p:cNvGrpSpPr/>
              <p:nvPr/>
            </p:nvGrpSpPr>
            <p:grpSpPr>
              <a:xfrm>
                <a:off x="5036703" y="3764545"/>
                <a:ext cx="31499" cy="26898"/>
                <a:chOff x="5036703" y="3764545"/>
                <a:chExt cx="31499" cy="26898"/>
              </a:xfrm>
            </p:grpSpPr>
            <p:sp>
              <p:nvSpPr>
                <p:cNvPr id="8093" name="Google Shape;8093;p62"/>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2"/>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62"/>
              <p:cNvGrpSpPr/>
              <p:nvPr/>
            </p:nvGrpSpPr>
            <p:grpSpPr>
              <a:xfrm>
                <a:off x="4953546" y="3768352"/>
                <a:ext cx="31405" cy="26898"/>
                <a:chOff x="4953546" y="3768352"/>
                <a:chExt cx="31405" cy="26898"/>
              </a:xfrm>
            </p:grpSpPr>
            <p:sp>
              <p:nvSpPr>
                <p:cNvPr id="8096" name="Google Shape;8096;p62"/>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2"/>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62"/>
              <p:cNvGrpSpPr/>
              <p:nvPr/>
            </p:nvGrpSpPr>
            <p:grpSpPr>
              <a:xfrm>
                <a:off x="4964770" y="3814016"/>
                <a:ext cx="31499" cy="26993"/>
                <a:chOff x="4964770" y="3814016"/>
                <a:chExt cx="31499" cy="26993"/>
              </a:xfrm>
            </p:grpSpPr>
            <p:sp>
              <p:nvSpPr>
                <p:cNvPr id="8099" name="Google Shape;8099;p62"/>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2"/>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62"/>
              <p:cNvGrpSpPr/>
              <p:nvPr/>
            </p:nvGrpSpPr>
            <p:grpSpPr>
              <a:xfrm>
                <a:off x="4923290" y="3800504"/>
                <a:ext cx="31468" cy="26898"/>
                <a:chOff x="4923290" y="3800504"/>
                <a:chExt cx="31468" cy="26898"/>
              </a:xfrm>
            </p:grpSpPr>
            <p:sp>
              <p:nvSpPr>
                <p:cNvPr id="8102" name="Google Shape;8102;p62"/>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2"/>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62"/>
              <p:cNvGrpSpPr/>
              <p:nvPr/>
            </p:nvGrpSpPr>
            <p:grpSpPr>
              <a:xfrm>
                <a:off x="5108534" y="3650943"/>
                <a:ext cx="31405" cy="26993"/>
                <a:chOff x="5108534" y="3650943"/>
                <a:chExt cx="31405" cy="26993"/>
              </a:xfrm>
            </p:grpSpPr>
            <p:sp>
              <p:nvSpPr>
                <p:cNvPr id="8105" name="Google Shape;8105;p62"/>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2"/>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62"/>
              <p:cNvGrpSpPr/>
              <p:nvPr/>
            </p:nvGrpSpPr>
            <p:grpSpPr>
              <a:xfrm>
                <a:off x="5119380" y="3760739"/>
                <a:ext cx="31499" cy="26993"/>
                <a:chOff x="5119380" y="3760739"/>
                <a:chExt cx="31499" cy="26993"/>
              </a:xfrm>
            </p:grpSpPr>
            <p:sp>
              <p:nvSpPr>
                <p:cNvPr id="8108" name="Google Shape;8108;p62"/>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2"/>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62"/>
              <p:cNvGrpSpPr/>
              <p:nvPr/>
            </p:nvGrpSpPr>
            <p:grpSpPr>
              <a:xfrm>
                <a:off x="5119380" y="3788235"/>
                <a:ext cx="31499" cy="26993"/>
                <a:chOff x="5119380" y="3788235"/>
                <a:chExt cx="31499" cy="26993"/>
              </a:xfrm>
            </p:grpSpPr>
            <p:sp>
              <p:nvSpPr>
                <p:cNvPr id="8111" name="Google Shape;8111;p62"/>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2"/>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62"/>
              <p:cNvGrpSpPr/>
              <p:nvPr/>
            </p:nvGrpSpPr>
            <p:grpSpPr>
              <a:xfrm>
                <a:off x="5158005" y="3875284"/>
                <a:ext cx="31405" cy="27001"/>
                <a:chOff x="5158005" y="3875284"/>
                <a:chExt cx="31405" cy="27001"/>
              </a:xfrm>
            </p:grpSpPr>
            <p:sp>
              <p:nvSpPr>
                <p:cNvPr id="8114" name="Google Shape;8114;p62"/>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2"/>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62"/>
              <p:cNvGrpSpPr/>
              <p:nvPr/>
            </p:nvGrpSpPr>
            <p:grpSpPr>
              <a:xfrm>
                <a:off x="5233163" y="3764545"/>
                <a:ext cx="31499" cy="26898"/>
                <a:chOff x="5233163" y="3764545"/>
                <a:chExt cx="31499" cy="26898"/>
              </a:xfrm>
            </p:grpSpPr>
            <p:sp>
              <p:nvSpPr>
                <p:cNvPr id="8117" name="Google Shape;8117;p62"/>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2"/>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62"/>
              <p:cNvGrpSpPr/>
              <p:nvPr/>
            </p:nvGrpSpPr>
            <p:grpSpPr>
              <a:xfrm>
                <a:off x="5276168" y="3805545"/>
                <a:ext cx="31499" cy="26906"/>
                <a:chOff x="5276168" y="3805545"/>
                <a:chExt cx="31499" cy="26906"/>
              </a:xfrm>
            </p:grpSpPr>
            <p:sp>
              <p:nvSpPr>
                <p:cNvPr id="8120" name="Google Shape;8120;p62"/>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2"/>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62"/>
              <p:cNvGrpSpPr/>
              <p:nvPr/>
            </p:nvGrpSpPr>
            <p:grpSpPr>
              <a:xfrm>
                <a:off x="5294053" y="3851933"/>
                <a:ext cx="31405" cy="26945"/>
                <a:chOff x="5294053" y="3851933"/>
                <a:chExt cx="31405" cy="26945"/>
              </a:xfrm>
            </p:grpSpPr>
            <p:sp>
              <p:nvSpPr>
                <p:cNvPr id="8123" name="Google Shape;8123;p62"/>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2"/>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62"/>
              <p:cNvGrpSpPr/>
              <p:nvPr/>
            </p:nvGrpSpPr>
            <p:grpSpPr>
              <a:xfrm>
                <a:off x="5341723" y="3851902"/>
                <a:ext cx="31405" cy="26977"/>
                <a:chOff x="5341723" y="3851902"/>
                <a:chExt cx="31405" cy="26977"/>
              </a:xfrm>
            </p:grpSpPr>
            <p:sp>
              <p:nvSpPr>
                <p:cNvPr id="8126" name="Google Shape;8126;p62"/>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2"/>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62"/>
              <p:cNvGrpSpPr/>
              <p:nvPr/>
            </p:nvGrpSpPr>
            <p:grpSpPr>
              <a:xfrm>
                <a:off x="5054871" y="3507855"/>
                <a:ext cx="31405" cy="26993"/>
                <a:chOff x="5054871" y="3507855"/>
                <a:chExt cx="31405" cy="26993"/>
              </a:xfrm>
            </p:grpSpPr>
            <p:sp>
              <p:nvSpPr>
                <p:cNvPr id="8129" name="Google Shape;8129;p62"/>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2"/>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62"/>
              <p:cNvGrpSpPr/>
              <p:nvPr/>
            </p:nvGrpSpPr>
            <p:grpSpPr>
              <a:xfrm>
                <a:off x="4876579" y="3675325"/>
                <a:ext cx="31405" cy="26969"/>
                <a:chOff x="4876579" y="3675325"/>
                <a:chExt cx="31405" cy="26969"/>
              </a:xfrm>
            </p:grpSpPr>
            <p:sp>
              <p:nvSpPr>
                <p:cNvPr id="8132" name="Google Shape;8132;p62"/>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2"/>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62"/>
              <p:cNvGrpSpPr/>
              <p:nvPr/>
            </p:nvGrpSpPr>
            <p:grpSpPr>
              <a:xfrm>
                <a:off x="4842233" y="3688333"/>
                <a:ext cx="31405" cy="26993"/>
                <a:chOff x="4842233" y="3688333"/>
                <a:chExt cx="31405" cy="26993"/>
              </a:xfrm>
            </p:grpSpPr>
            <p:sp>
              <p:nvSpPr>
                <p:cNvPr id="8135" name="Google Shape;8135;p62"/>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2"/>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62"/>
              <p:cNvGrpSpPr/>
              <p:nvPr/>
            </p:nvGrpSpPr>
            <p:grpSpPr>
              <a:xfrm>
                <a:off x="5187876" y="3608032"/>
                <a:ext cx="31405" cy="27001"/>
                <a:chOff x="5187876" y="3608032"/>
                <a:chExt cx="31405" cy="27001"/>
              </a:xfrm>
            </p:grpSpPr>
            <p:sp>
              <p:nvSpPr>
                <p:cNvPr id="8138" name="Google Shape;8138;p62"/>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2"/>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0" name="Google Shape;8140;p62"/>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2"/>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2" name="Google Shape;8142;p62"/>
              <p:cNvGrpSpPr/>
              <p:nvPr/>
            </p:nvGrpSpPr>
            <p:grpSpPr>
              <a:xfrm>
                <a:off x="5269224" y="3304167"/>
                <a:ext cx="40253" cy="34402"/>
                <a:chOff x="5269224" y="3304167"/>
                <a:chExt cx="40253" cy="34402"/>
              </a:xfrm>
            </p:grpSpPr>
            <p:sp>
              <p:nvSpPr>
                <p:cNvPr id="8143" name="Google Shape;8143;p62"/>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2"/>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62"/>
              <p:cNvGrpSpPr/>
              <p:nvPr/>
            </p:nvGrpSpPr>
            <p:grpSpPr>
              <a:xfrm>
                <a:off x="5327354" y="3476615"/>
                <a:ext cx="49864" cy="42723"/>
                <a:chOff x="5327354" y="3476615"/>
                <a:chExt cx="49864" cy="42723"/>
              </a:xfrm>
            </p:grpSpPr>
            <p:sp>
              <p:nvSpPr>
                <p:cNvPr id="8146" name="Google Shape;8146;p62"/>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2"/>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8" name="Google Shape;8148;p62"/>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2"/>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0" name="Google Shape;8150;p62"/>
              <p:cNvGrpSpPr/>
              <p:nvPr/>
            </p:nvGrpSpPr>
            <p:grpSpPr>
              <a:xfrm>
                <a:off x="5341723" y="3775957"/>
                <a:ext cx="31405" cy="26898"/>
                <a:chOff x="5341723" y="3775957"/>
                <a:chExt cx="31405" cy="26898"/>
              </a:xfrm>
            </p:grpSpPr>
            <p:sp>
              <p:nvSpPr>
                <p:cNvPr id="8151" name="Google Shape;8151;p62"/>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2"/>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62"/>
              <p:cNvGrpSpPr/>
              <p:nvPr/>
            </p:nvGrpSpPr>
            <p:grpSpPr>
              <a:xfrm>
                <a:off x="5439053" y="3699274"/>
                <a:ext cx="31405" cy="26898"/>
                <a:chOff x="5439053" y="3699274"/>
                <a:chExt cx="31405" cy="26898"/>
              </a:xfrm>
            </p:grpSpPr>
            <p:sp>
              <p:nvSpPr>
                <p:cNvPr id="8154" name="Google Shape;8154;p62"/>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2"/>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62"/>
              <p:cNvGrpSpPr/>
              <p:nvPr/>
            </p:nvGrpSpPr>
            <p:grpSpPr>
              <a:xfrm>
                <a:off x="5412414" y="3622307"/>
                <a:ext cx="31499" cy="26993"/>
                <a:chOff x="5412414" y="3622307"/>
                <a:chExt cx="31499" cy="26993"/>
              </a:xfrm>
            </p:grpSpPr>
            <p:sp>
              <p:nvSpPr>
                <p:cNvPr id="8157" name="Google Shape;8157;p62"/>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2"/>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62"/>
              <p:cNvGrpSpPr/>
              <p:nvPr/>
            </p:nvGrpSpPr>
            <p:grpSpPr>
              <a:xfrm>
                <a:off x="5476254" y="3473949"/>
                <a:ext cx="26835" cy="26930"/>
                <a:chOff x="5476254" y="3473949"/>
                <a:chExt cx="26835" cy="26930"/>
              </a:xfrm>
            </p:grpSpPr>
            <p:sp>
              <p:nvSpPr>
                <p:cNvPr id="8160" name="Google Shape;8160;p62"/>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2"/>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62"/>
              <p:cNvGrpSpPr/>
              <p:nvPr/>
            </p:nvGrpSpPr>
            <p:grpSpPr>
              <a:xfrm>
                <a:off x="5564547" y="3481594"/>
                <a:ext cx="31397" cy="26898"/>
                <a:chOff x="5564547" y="3481594"/>
                <a:chExt cx="31397" cy="26898"/>
              </a:xfrm>
            </p:grpSpPr>
            <p:sp>
              <p:nvSpPr>
                <p:cNvPr id="8163" name="Google Shape;8163;p62"/>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62"/>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62"/>
              <p:cNvGrpSpPr/>
              <p:nvPr/>
            </p:nvGrpSpPr>
            <p:grpSpPr>
              <a:xfrm>
                <a:off x="5534101" y="3470174"/>
                <a:ext cx="31397" cy="26906"/>
                <a:chOff x="5534101" y="3470174"/>
                <a:chExt cx="31397" cy="26906"/>
              </a:xfrm>
            </p:grpSpPr>
            <p:sp>
              <p:nvSpPr>
                <p:cNvPr id="8166" name="Google Shape;8166;p62"/>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2"/>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62"/>
              <p:cNvGrpSpPr/>
              <p:nvPr/>
            </p:nvGrpSpPr>
            <p:grpSpPr>
              <a:xfrm>
                <a:off x="5610879" y="3314486"/>
                <a:ext cx="31499" cy="26938"/>
                <a:chOff x="5610879" y="3314486"/>
                <a:chExt cx="31499" cy="26938"/>
              </a:xfrm>
            </p:grpSpPr>
            <p:sp>
              <p:nvSpPr>
                <p:cNvPr id="8169" name="Google Shape;8169;p62"/>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2"/>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62"/>
              <p:cNvGrpSpPr/>
              <p:nvPr/>
            </p:nvGrpSpPr>
            <p:grpSpPr>
              <a:xfrm>
                <a:off x="4834525" y="3501382"/>
                <a:ext cx="31499" cy="26898"/>
                <a:chOff x="4834525" y="3501382"/>
                <a:chExt cx="31499" cy="26898"/>
              </a:xfrm>
            </p:grpSpPr>
            <p:sp>
              <p:nvSpPr>
                <p:cNvPr id="8172" name="Google Shape;8172;p62"/>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2"/>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62"/>
              <p:cNvGrpSpPr/>
              <p:nvPr/>
            </p:nvGrpSpPr>
            <p:grpSpPr>
              <a:xfrm>
                <a:off x="4898460" y="3580158"/>
                <a:ext cx="31405" cy="26898"/>
                <a:chOff x="4898460" y="3580158"/>
                <a:chExt cx="31405" cy="26898"/>
              </a:xfrm>
            </p:grpSpPr>
            <p:sp>
              <p:nvSpPr>
                <p:cNvPr id="8175" name="Google Shape;8175;p62"/>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2"/>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62"/>
              <p:cNvGrpSpPr/>
              <p:nvPr/>
            </p:nvGrpSpPr>
            <p:grpSpPr>
              <a:xfrm>
                <a:off x="4882667" y="3608032"/>
                <a:ext cx="31499" cy="27001"/>
                <a:chOff x="4882667" y="3608032"/>
                <a:chExt cx="31499" cy="27001"/>
              </a:xfrm>
            </p:grpSpPr>
            <p:sp>
              <p:nvSpPr>
                <p:cNvPr id="8178" name="Google Shape;8178;p62"/>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62"/>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62"/>
              <p:cNvGrpSpPr/>
              <p:nvPr/>
            </p:nvGrpSpPr>
            <p:grpSpPr>
              <a:xfrm>
                <a:off x="4843373" y="3631407"/>
                <a:ext cx="16273" cy="16186"/>
                <a:chOff x="4843373" y="3631407"/>
                <a:chExt cx="16273" cy="16186"/>
              </a:xfrm>
            </p:grpSpPr>
            <p:sp>
              <p:nvSpPr>
                <p:cNvPr id="8181" name="Google Shape;8181;p62"/>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62"/>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62"/>
              <p:cNvGrpSpPr/>
              <p:nvPr/>
            </p:nvGrpSpPr>
            <p:grpSpPr>
              <a:xfrm>
                <a:off x="4727773" y="3591578"/>
                <a:ext cx="31499" cy="26898"/>
                <a:chOff x="4727773" y="3591578"/>
                <a:chExt cx="31499" cy="26898"/>
              </a:xfrm>
            </p:grpSpPr>
            <p:sp>
              <p:nvSpPr>
                <p:cNvPr id="8184" name="Google Shape;8184;p62"/>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2"/>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6" name="Google Shape;8186;p62"/>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2"/>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8" name="Google Shape;8188;p62"/>
              <p:cNvGrpSpPr/>
              <p:nvPr/>
            </p:nvGrpSpPr>
            <p:grpSpPr>
              <a:xfrm>
                <a:off x="4609421" y="3577398"/>
                <a:ext cx="31499" cy="27001"/>
                <a:chOff x="4609421" y="3577398"/>
                <a:chExt cx="31499" cy="27001"/>
              </a:xfrm>
            </p:grpSpPr>
            <p:sp>
              <p:nvSpPr>
                <p:cNvPr id="8189" name="Google Shape;8189;p62"/>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2"/>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62"/>
              <p:cNvGrpSpPr/>
              <p:nvPr/>
            </p:nvGrpSpPr>
            <p:grpSpPr>
              <a:xfrm>
                <a:off x="4649289" y="3577398"/>
                <a:ext cx="31499" cy="27001"/>
                <a:chOff x="4649289" y="3577398"/>
                <a:chExt cx="31499" cy="27001"/>
              </a:xfrm>
            </p:grpSpPr>
            <p:sp>
              <p:nvSpPr>
                <p:cNvPr id="8192" name="Google Shape;8192;p62"/>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2"/>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62"/>
              <p:cNvGrpSpPr/>
              <p:nvPr/>
            </p:nvGrpSpPr>
            <p:grpSpPr>
              <a:xfrm>
                <a:off x="4605614" y="3639523"/>
                <a:ext cx="31499" cy="26906"/>
                <a:chOff x="4605614" y="3639523"/>
                <a:chExt cx="31499" cy="26906"/>
              </a:xfrm>
            </p:grpSpPr>
            <p:sp>
              <p:nvSpPr>
                <p:cNvPr id="8195" name="Google Shape;8195;p62"/>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2"/>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62"/>
              <p:cNvGrpSpPr/>
              <p:nvPr/>
            </p:nvGrpSpPr>
            <p:grpSpPr>
              <a:xfrm>
                <a:off x="4785149" y="3618846"/>
                <a:ext cx="26930" cy="26843"/>
                <a:chOff x="4785149" y="3618846"/>
                <a:chExt cx="26930" cy="26843"/>
              </a:xfrm>
            </p:grpSpPr>
            <p:sp>
              <p:nvSpPr>
                <p:cNvPr id="8198" name="Google Shape;8198;p62"/>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2"/>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62"/>
              <p:cNvGrpSpPr/>
              <p:nvPr/>
            </p:nvGrpSpPr>
            <p:grpSpPr>
              <a:xfrm>
                <a:off x="4810167" y="3601567"/>
                <a:ext cx="31405" cy="26898"/>
                <a:chOff x="4810167" y="3601567"/>
                <a:chExt cx="31405" cy="26898"/>
              </a:xfrm>
            </p:grpSpPr>
            <p:sp>
              <p:nvSpPr>
                <p:cNvPr id="8201" name="Google Shape;8201;p62"/>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2"/>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62"/>
              <p:cNvGrpSpPr/>
              <p:nvPr/>
            </p:nvGrpSpPr>
            <p:grpSpPr>
              <a:xfrm>
                <a:off x="4831002" y="3373230"/>
                <a:ext cx="31405" cy="26898"/>
                <a:chOff x="4831002" y="3373230"/>
                <a:chExt cx="31405" cy="26898"/>
              </a:xfrm>
            </p:grpSpPr>
            <p:sp>
              <p:nvSpPr>
                <p:cNvPr id="8204" name="Google Shape;8204;p62"/>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2"/>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62"/>
              <p:cNvGrpSpPr/>
              <p:nvPr/>
            </p:nvGrpSpPr>
            <p:grpSpPr>
              <a:xfrm>
                <a:off x="4719311" y="3355054"/>
                <a:ext cx="31499" cy="27001"/>
                <a:chOff x="4719311" y="3355054"/>
                <a:chExt cx="31499" cy="27001"/>
              </a:xfrm>
            </p:grpSpPr>
            <p:sp>
              <p:nvSpPr>
                <p:cNvPr id="8207" name="Google Shape;8207;p62"/>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2"/>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62"/>
              <p:cNvGrpSpPr/>
              <p:nvPr/>
            </p:nvGrpSpPr>
            <p:grpSpPr>
              <a:xfrm>
                <a:off x="4798755" y="3450260"/>
                <a:ext cx="26930" cy="26930"/>
                <a:chOff x="4798755" y="3450260"/>
                <a:chExt cx="26930" cy="26930"/>
              </a:xfrm>
            </p:grpSpPr>
            <p:sp>
              <p:nvSpPr>
                <p:cNvPr id="8210" name="Google Shape;8210;p62"/>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2"/>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62"/>
              <p:cNvGrpSpPr/>
              <p:nvPr/>
            </p:nvGrpSpPr>
            <p:grpSpPr>
              <a:xfrm>
                <a:off x="4645576" y="3467555"/>
                <a:ext cx="31405" cy="26953"/>
                <a:chOff x="4645576" y="3467555"/>
                <a:chExt cx="31405" cy="26953"/>
              </a:xfrm>
            </p:grpSpPr>
            <p:sp>
              <p:nvSpPr>
                <p:cNvPr id="8213" name="Google Shape;8213;p62"/>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2"/>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62"/>
              <p:cNvGrpSpPr/>
              <p:nvPr/>
            </p:nvGrpSpPr>
            <p:grpSpPr>
              <a:xfrm>
                <a:off x="4687631" y="3583965"/>
                <a:ext cx="31499" cy="26898"/>
                <a:chOff x="4687631" y="3583965"/>
                <a:chExt cx="31499" cy="26898"/>
              </a:xfrm>
            </p:grpSpPr>
            <p:sp>
              <p:nvSpPr>
                <p:cNvPr id="8216" name="Google Shape;8216;p62"/>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2"/>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62"/>
              <p:cNvGrpSpPr/>
              <p:nvPr/>
            </p:nvGrpSpPr>
            <p:grpSpPr>
              <a:xfrm>
                <a:off x="4719311" y="3471314"/>
                <a:ext cx="31499" cy="27001"/>
                <a:chOff x="4719311" y="3471314"/>
                <a:chExt cx="31499" cy="27001"/>
              </a:xfrm>
            </p:grpSpPr>
            <p:sp>
              <p:nvSpPr>
                <p:cNvPr id="8219" name="Google Shape;8219;p62"/>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2"/>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62"/>
              <p:cNvGrpSpPr/>
              <p:nvPr/>
            </p:nvGrpSpPr>
            <p:grpSpPr>
              <a:xfrm>
                <a:off x="4719311" y="3434404"/>
                <a:ext cx="31499" cy="26898"/>
                <a:chOff x="4719311" y="3434404"/>
                <a:chExt cx="31499" cy="26898"/>
              </a:xfrm>
            </p:grpSpPr>
            <p:sp>
              <p:nvSpPr>
                <p:cNvPr id="8222" name="Google Shape;8222;p62"/>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2"/>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62"/>
              <p:cNvGrpSpPr/>
              <p:nvPr/>
            </p:nvGrpSpPr>
            <p:grpSpPr>
              <a:xfrm>
                <a:off x="4768876" y="3401772"/>
                <a:ext cx="31499" cy="26898"/>
                <a:chOff x="4768876" y="3401772"/>
                <a:chExt cx="31499" cy="26898"/>
              </a:xfrm>
            </p:grpSpPr>
            <p:sp>
              <p:nvSpPr>
                <p:cNvPr id="8225" name="Google Shape;8225;p62"/>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2"/>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62"/>
              <p:cNvGrpSpPr/>
              <p:nvPr/>
            </p:nvGrpSpPr>
            <p:grpSpPr>
              <a:xfrm>
                <a:off x="4762214" y="3471377"/>
                <a:ext cx="26938" cy="26938"/>
                <a:chOff x="4762214" y="3471377"/>
                <a:chExt cx="26938" cy="26938"/>
              </a:xfrm>
            </p:grpSpPr>
            <p:sp>
              <p:nvSpPr>
                <p:cNvPr id="8228" name="Google Shape;8228;p62"/>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2"/>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62"/>
              <p:cNvGrpSpPr/>
              <p:nvPr/>
            </p:nvGrpSpPr>
            <p:grpSpPr>
              <a:xfrm>
                <a:off x="4790473" y="3344782"/>
                <a:ext cx="31405" cy="26898"/>
                <a:chOff x="4790473" y="3344782"/>
                <a:chExt cx="31405" cy="26898"/>
              </a:xfrm>
            </p:grpSpPr>
            <p:sp>
              <p:nvSpPr>
                <p:cNvPr id="8231" name="Google Shape;8231;p62"/>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2"/>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62"/>
              <p:cNvGrpSpPr/>
              <p:nvPr/>
            </p:nvGrpSpPr>
            <p:grpSpPr>
              <a:xfrm>
                <a:off x="4823774" y="3950733"/>
                <a:ext cx="37398" cy="32034"/>
                <a:chOff x="4823774" y="3950733"/>
                <a:chExt cx="37398" cy="32034"/>
              </a:xfrm>
            </p:grpSpPr>
            <p:sp>
              <p:nvSpPr>
                <p:cNvPr id="8234" name="Google Shape;8234;p62"/>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2"/>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62"/>
              <p:cNvGrpSpPr/>
              <p:nvPr/>
            </p:nvGrpSpPr>
            <p:grpSpPr>
              <a:xfrm>
                <a:off x="4823396" y="4110566"/>
                <a:ext cx="31405" cy="26906"/>
                <a:chOff x="4823396" y="4110566"/>
                <a:chExt cx="31405" cy="26906"/>
              </a:xfrm>
            </p:grpSpPr>
            <p:sp>
              <p:nvSpPr>
                <p:cNvPr id="8237" name="Google Shape;8237;p62"/>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2"/>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62"/>
              <p:cNvGrpSpPr/>
              <p:nvPr/>
            </p:nvGrpSpPr>
            <p:grpSpPr>
              <a:xfrm>
                <a:off x="4838332" y="3821150"/>
                <a:ext cx="31499" cy="26898"/>
                <a:chOff x="4838332" y="3821150"/>
                <a:chExt cx="31499" cy="26898"/>
              </a:xfrm>
            </p:grpSpPr>
            <p:sp>
              <p:nvSpPr>
                <p:cNvPr id="8240" name="Google Shape;8240;p62"/>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62"/>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62"/>
              <p:cNvGrpSpPr/>
              <p:nvPr/>
            </p:nvGrpSpPr>
            <p:grpSpPr>
              <a:xfrm>
                <a:off x="4661275" y="3815007"/>
                <a:ext cx="36824" cy="31523"/>
                <a:chOff x="4661275" y="3815007"/>
                <a:chExt cx="36824" cy="31523"/>
              </a:xfrm>
            </p:grpSpPr>
            <p:sp>
              <p:nvSpPr>
                <p:cNvPr id="8243" name="Google Shape;8243;p62"/>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2"/>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62"/>
              <p:cNvGrpSpPr/>
              <p:nvPr/>
            </p:nvGrpSpPr>
            <p:grpSpPr>
              <a:xfrm>
                <a:off x="4558998" y="3851037"/>
                <a:ext cx="33591" cy="28699"/>
                <a:chOff x="4558998" y="3851037"/>
                <a:chExt cx="33591" cy="28699"/>
              </a:xfrm>
            </p:grpSpPr>
            <p:sp>
              <p:nvSpPr>
                <p:cNvPr id="8246" name="Google Shape;8246;p62"/>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2"/>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62"/>
              <p:cNvGrpSpPr/>
              <p:nvPr/>
            </p:nvGrpSpPr>
            <p:grpSpPr>
              <a:xfrm>
                <a:off x="4696762" y="3638587"/>
                <a:ext cx="33591" cy="28794"/>
                <a:chOff x="4696762" y="3638587"/>
                <a:chExt cx="33591" cy="28794"/>
              </a:xfrm>
            </p:grpSpPr>
            <p:sp>
              <p:nvSpPr>
                <p:cNvPr id="8249" name="Google Shape;8249;p62"/>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2"/>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62"/>
              <p:cNvGrpSpPr/>
              <p:nvPr/>
            </p:nvGrpSpPr>
            <p:grpSpPr>
              <a:xfrm>
                <a:off x="4929479" y="3939140"/>
                <a:ext cx="33497" cy="28692"/>
                <a:chOff x="4929479" y="3939140"/>
                <a:chExt cx="33497" cy="28692"/>
              </a:xfrm>
            </p:grpSpPr>
            <p:sp>
              <p:nvSpPr>
                <p:cNvPr id="8252" name="Google Shape;8252;p62"/>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2"/>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62"/>
              <p:cNvGrpSpPr/>
              <p:nvPr/>
            </p:nvGrpSpPr>
            <p:grpSpPr>
              <a:xfrm>
                <a:off x="4907119" y="3986039"/>
                <a:ext cx="33497" cy="28699"/>
                <a:chOff x="4907119" y="3986039"/>
                <a:chExt cx="33497" cy="28699"/>
              </a:xfrm>
            </p:grpSpPr>
            <p:sp>
              <p:nvSpPr>
                <p:cNvPr id="8255" name="Google Shape;8255;p62"/>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2"/>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62"/>
              <p:cNvGrpSpPr/>
              <p:nvPr/>
            </p:nvGrpSpPr>
            <p:grpSpPr>
              <a:xfrm>
                <a:off x="4911783" y="4048102"/>
                <a:ext cx="33591" cy="28762"/>
                <a:chOff x="4911783" y="4048102"/>
                <a:chExt cx="33591" cy="28762"/>
              </a:xfrm>
            </p:grpSpPr>
            <p:sp>
              <p:nvSpPr>
                <p:cNvPr id="8258" name="Google Shape;8258;p62"/>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2"/>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0" name="Google Shape;8260;p62"/>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2"/>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2" name="Google Shape;8262;p62"/>
              <p:cNvGrpSpPr/>
              <p:nvPr/>
            </p:nvGrpSpPr>
            <p:grpSpPr>
              <a:xfrm>
                <a:off x="4762623" y="3837847"/>
                <a:ext cx="42416" cy="36273"/>
                <a:chOff x="4762623" y="3837847"/>
                <a:chExt cx="42416" cy="36273"/>
              </a:xfrm>
            </p:grpSpPr>
            <p:sp>
              <p:nvSpPr>
                <p:cNvPr id="8263" name="Google Shape;8263;p62"/>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62"/>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62"/>
              <p:cNvGrpSpPr/>
              <p:nvPr/>
            </p:nvGrpSpPr>
            <p:grpSpPr>
              <a:xfrm>
                <a:off x="4746044" y="4104966"/>
                <a:ext cx="33497" cy="28699"/>
                <a:chOff x="4746044" y="4104966"/>
                <a:chExt cx="33497" cy="28699"/>
              </a:xfrm>
            </p:grpSpPr>
            <p:sp>
              <p:nvSpPr>
                <p:cNvPr id="8266" name="Google Shape;8266;p62"/>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2"/>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62"/>
              <p:cNvGrpSpPr/>
              <p:nvPr/>
            </p:nvGrpSpPr>
            <p:grpSpPr>
              <a:xfrm>
                <a:off x="4859646" y="4162554"/>
                <a:ext cx="33591" cy="28762"/>
                <a:chOff x="4859646" y="4162554"/>
                <a:chExt cx="33591" cy="28762"/>
              </a:xfrm>
            </p:grpSpPr>
            <p:sp>
              <p:nvSpPr>
                <p:cNvPr id="8269" name="Google Shape;8269;p62"/>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2"/>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71" name="Google Shape;8271;p62"/>
            <p:cNvGrpSpPr/>
            <p:nvPr/>
          </p:nvGrpSpPr>
          <p:grpSpPr>
            <a:xfrm>
              <a:off x="3597785" y="3274438"/>
              <a:ext cx="855610" cy="1122100"/>
              <a:chOff x="3597785" y="3274438"/>
              <a:chExt cx="855610" cy="1122100"/>
            </a:xfrm>
          </p:grpSpPr>
          <p:grpSp>
            <p:nvGrpSpPr>
              <p:cNvPr id="8272" name="Google Shape;8272;p62"/>
              <p:cNvGrpSpPr/>
              <p:nvPr/>
            </p:nvGrpSpPr>
            <p:grpSpPr>
              <a:xfrm>
                <a:off x="3617857" y="3284717"/>
                <a:ext cx="826785" cy="1099165"/>
                <a:chOff x="3617857" y="3284717"/>
                <a:chExt cx="826785" cy="1099165"/>
              </a:xfrm>
            </p:grpSpPr>
            <p:sp>
              <p:nvSpPr>
                <p:cNvPr id="8273" name="Google Shape;8273;p62"/>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2"/>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2"/>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2"/>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2"/>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62"/>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2"/>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2"/>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2"/>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2"/>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2"/>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62"/>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2"/>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2"/>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2"/>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2"/>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2"/>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2"/>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2"/>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62"/>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2"/>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2"/>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2"/>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2"/>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2"/>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2"/>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2"/>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2"/>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2"/>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2"/>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2"/>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2"/>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2"/>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2"/>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2"/>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2"/>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2"/>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2"/>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2"/>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2"/>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2"/>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2"/>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2"/>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2"/>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2"/>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2"/>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62"/>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2"/>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2"/>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2"/>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62"/>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2"/>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2"/>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2"/>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2"/>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2"/>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62"/>
              <p:cNvGrpSpPr/>
              <p:nvPr/>
            </p:nvGrpSpPr>
            <p:grpSpPr>
              <a:xfrm>
                <a:off x="4180904" y="4251758"/>
                <a:ext cx="37783" cy="32420"/>
                <a:chOff x="4180904" y="4251758"/>
                <a:chExt cx="37783" cy="32420"/>
              </a:xfrm>
            </p:grpSpPr>
            <p:sp>
              <p:nvSpPr>
                <p:cNvPr id="8330" name="Google Shape;8330;p62"/>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2"/>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62"/>
              <p:cNvGrpSpPr/>
              <p:nvPr/>
            </p:nvGrpSpPr>
            <p:grpSpPr>
              <a:xfrm>
                <a:off x="4201644" y="4081324"/>
                <a:ext cx="37783" cy="32364"/>
                <a:chOff x="4201644" y="4081324"/>
                <a:chExt cx="37783" cy="32364"/>
              </a:xfrm>
            </p:grpSpPr>
            <p:sp>
              <p:nvSpPr>
                <p:cNvPr id="8333" name="Google Shape;8333;p62"/>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2"/>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62"/>
              <p:cNvGrpSpPr/>
              <p:nvPr/>
            </p:nvGrpSpPr>
            <p:grpSpPr>
              <a:xfrm>
                <a:off x="4284416" y="3887428"/>
                <a:ext cx="37783" cy="32451"/>
                <a:chOff x="4284416" y="3887428"/>
                <a:chExt cx="37783" cy="32451"/>
              </a:xfrm>
            </p:grpSpPr>
            <p:sp>
              <p:nvSpPr>
                <p:cNvPr id="8336" name="Google Shape;8336;p62"/>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2"/>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62"/>
              <p:cNvGrpSpPr/>
              <p:nvPr/>
            </p:nvGrpSpPr>
            <p:grpSpPr>
              <a:xfrm>
                <a:off x="4223721" y="3860404"/>
                <a:ext cx="37870" cy="32364"/>
                <a:chOff x="4223721" y="3860404"/>
                <a:chExt cx="37870" cy="32364"/>
              </a:xfrm>
            </p:grpSpPr>
            <p:sp>
              <p:nvSpPr>
                <p:cNvPr id="8339" name="Google Shape;8339;p62"/>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2"/>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62"/>
              <p:cNvGrpSpPr/>
              <p:nvPr/>
            </p:nvGrpSpPr>
            <p:grpSpPr>
              <a:xfrm>
                <a:off x="4104889" y="3699242"/>
                <a:ext cx="37776" cy="32357"/>
                <a:chOff x="4104889" y="3699242"/>
                <a:chExt cx="37776" cy="32357"/>
              </a:xfrm>
            </p:grpSpPr>
            <p:sp>
              <p:nvSpPr>
                <p:cNvPr id="8342" name="Google Shape;8342;p62"/>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2"/>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62"/>
              <p:cNvGrpSpPr/>
              <p:nvPr/>
            </p:nvGrpSpPr>
            <p:grpSpPr>
              <a:xfrm>
                <a:off x="4143608" y="3475121"/>
                <a:ext cx="37878" cy="32420"/>
                <a:chOff x="4143608" y="3475121"/>
                <a:chExt cx="37878" cy="32420"/>
              </a:xfrm>
            </p:grpSpPr>
            <p:sp>
              <p:nvSpPr>
                <p:cNvPr id="8345" name="Google Shape;8345;p62"/>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2"/>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62"/>
              <p:cNvGrpSpPr/>
              <p:nvPr/>
            </p:nvGrpSpPr>
            <p:grpSpPr>
              <a:xfrm>
                <a:off x="4217248" y="3570893"/>
                <a:ext cx="37776" cy="32364"/>
                <a:chOff x="4217248" y="3570893"/>
                <a:chExt cx="37776" cy="32364"/>
              </a:xfrm>
            </p:grpSpPr>
            <p:sp>
              <p:nvSpPr>
                <p:cNvPr id="8348" name="Google Shape;8348;p62"/>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62"/>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62"/>
              <p:cNvGrpSpPr/>
              <p:nvPr/>
            </p:nvGrpSpPr>
            <p:grpSpPr>
              <a:xfrm>
                <a:off x="4255307" y="3431612"/>
                <a:ext cx="37776" cy="32451"/>
                <a:chOff x="4255307" y="3431612"/>
                <a:chExt cx="37776" cy="32451"/>
              </a:xfrm>
            </p:grpSpPr>
            <p:sp>
              <p:nvSpPr>
                <p:cNvPr id="8351" name="Google Shape;8351;p62"/>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2"/>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62"/>
              <p:cNvGrpSpPr/>
              <p:nvPr/>
            </p:nvGrpSpPr>
            <p:grpSpPr>
              <a:xfrm>
                <a:off x="3853052" y="3577398"/>
                <a:ext cx="37776" cy="32420"/>
                <a:chOff x="3853052" y="3577398"/>
                <a:chExt cx="37776" cy="32420"/>
              </a:xfrm>
            </p:grpSpPr>
            <p:sp>
              <p:nvSpPr>
                <p:cNvPr id="8354" name="Google Shape;8354;p62"/>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2"/>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62"/>
              <p:cNvGrpSpPr/>
              <p:nvPr/>
            </p:nvGrpSpPr>
            <p:grpSpPr>
              <a:xfrm>
                <a:off x="4039908" y="3412107"/>
                <a:ext cx="37776" cy="32357"/>
                <a:chOff x="4039908" y="3412107"/>
                <a:chExt cx="37776" cy="32357"/>
              </a:xfrm>
            </p:grpSpPr>
            <p:sp>
              <p:nvSpPr>
                <p:cNvPr id="8357" name="Google Shape;8357;p62"/>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2"/>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9" name="Google Shape;8359;p62"/>
              <p:cNvGrpSpPr/>
              <p:nvPr/>
            </p:nvGrpSpPr>
            <p:grpSpPr>
              <a:xfrm>
                <a:off x="4017360" y="3342061"/>
                <a:ext cx="37870" cy="32380"/>
                <a:chOff x="4017360" y="3342061"/>
                <a:chExt cx="37870" cy="32380"/>
              </a:xfrm>
            </p:grpSpPr>
            <p:sp>
              <p:nvSpPr>
                <p:cNvPr id="8360" name="Google Shape;8360;p62"/>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2"/>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2" name="Google Shape;8362;p62"/>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2"/>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4" name="Google Shape;8364;p62"/>
              <p:cNvGrpSpPr/>
              <p:nvPr/>
            </p:nvGrpSpPr>
            <p:grpSpPr>
              <a:xfrm>
                <a:off x="3750870" y="3418650"/>
                <a:ext cx="37776" cy="32380"/>
                <a:chOff x="3750870" y="3418650"/>
                <a:chExt cx="37776" cy="32380"/>
              </a:xfrm>
            </p:grpSpPr>
            <p:sp>
              <p:nvSpPr>
                <p:cNvPr id="8365" name="Google Shape;8365;p62"/>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2"/>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62"/>
              <p:cNvGrpSpPr/>
              <p:nvPr/>
            </p:nvGrpSpPr>
            <p:grpSpPr>
              <a:xfrm>
                <a:off x="3632509" y="3274438"/>
                <a:ext cx="37783" cy="32357"/>
                <a:chOff x="3632509" y="3274438"/>
                <a:chExt cx="37783" cy="32357"/>
              </a:xfrm>
            </p:grpSpPr>
            <p:sp>
              <p:nvSpPr>
                <p:cNvPr id="8368" name="Google Shape;8368;p62"/>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2"/>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62"/>
              <p:cNvGrpSpPr/>
              <p:nvPr/>
            </p:nvGrpSpPr>
            <p:grpSpPr>
              <a:xfrm>
                <a:off x="3906424" y="3297561"/>
                <a:ext cx="37776" cy="32451"/>
                <a:chOff x="3906424" y="3297561"/>
                <a:chExt cx="37776" cy="32451"/>
              </a:xfrm>
            </p:grpSpPr>
            <p:sp>
              <p:nvSpPr>
                <p:cNvPr id="8371" name="Google Shape;8371;p62"/>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62"/>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3" name="Google Shape;8373;p62"/>
              <p:cNvGrpSpPr/>
              <p:nvPr/>
            </p:nvGrpSpPr>
            <p:grpSpPr>
              <a:xfrm>
                <a:off x="3866084" y="3412107"/>
                <a:ext cx="37776" cy="32357"/>
                <a:chOff x="3866084" y="3412107"/>
                <a:chExt cx="37776" cy="32357"/>
              </a:xfrm>
            </p:grpSpPr>
            <p:sp>
              <p:nvSpPr>
                <p:cNvPr id="8374" name="Google Shape;8374;p62"/>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2"/>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62"/>
              <p:cNvGrpSpPr/>
              <p:nvPr/>
            </p:nvGrpSpPr>
            <p:grpSpPr>
              <a:xfrm>
                <a:off x="4023919" y="3766409"/>
                <a:ext cx="37783" cy="32357"/>
                <a:chOff x="4023919" y="3766409"/>
                <a:chExt cx="37783" cy="32357"/>
              </a:xfrm>
            </p:grpSpPr>
            <p:sp>
              <p:nvSpPr>
                <p:cNvPr id="8377" name="Google Shape;8377;p62"/>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2"/>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62"/>
              <p:cNvGrpSpPr/>
              <p:nvPr/>
            </p:nvGrpSpPr>
            <p:grpSpPr>
              <a:xfrm>
                <a:off x="3973882" y="3779449"/>
                <a:ext cx="37776" cy="32357"/>
                <a:chOff x="3973882" y="3779449"/>
                <a:chExt cx="37776" cy="32357"/>
              </a:xfrm>
            </p:grpSpPr>
            <p:sp>
              <p:nvSpPr>
                <p:cNvPr id="8380" name="Google Shape;8380;p62"/>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2"/>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62"/>
              <p:cNvGrpSpPr/>
              <p:nvPr/>
            </p:nvGrpSpPr>
            <p:grpSpPr>
              <a:xfrm>
                <a:off x="4073398" y="3838028"/>
                <a:ext cx="37776" cy="32380"/>
                <a:chOff x="4073398" y="3838028"/>
                <a:chExt cx="37776" cy="32380"/>
              </a:xfrm>
            </p:grpSpPr>
            <p:sp>
              <p:nvSpPr>
                <p:cNvPr id="8383" name="Google Shape;8383;p62"/>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2"/>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62"/>
              <p:cNvGrpSpPr/>
              <p:nvPr/>
            </p:nvGrpSpPr>
            <p:grpSpPr>
              <a:xfrm>
                <a:off x="4342672" y="4144496"/>
                <a:ext cx="37752" cy="32364"/>
                <a:chOff x="4342672" y="4144496"/>
                <a:chExt cx="37752" cy="32364"/>
              </a:xfrm>
            </p:grpSpPr>
            <p:sp>
              <p:nvSpPr>
                <p:cNvPr id="8386" name="Google Shape;8386;p62"/>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2"/>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62"/>
              <p:cNvGrpSpPr/>
              <p:nvPr/>
            </p:nvGrpSpPr>
            <p:grpSpPr>
              <a:xfrm>
                <a:off x="4406386" y="4056872"/>
                <a:ext cx="37783" cy="32364"/>
                <a:chOff x="4406386" y="4056872"/>
                <a:chExt cx="37783" cy="32364"/>
              </a:xfrm>
            </p:grpSpPr>
            <p:sp>
              <p:nvSpPr>
                <p:cNvPr id="8389" name="Google Shape;8389;p62"/>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62"/>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62"/>
              <p:cNvGrpSpPr/>
              <p:nvPr/>
            </p:nvGrpSpPr>
            <p:grpSpPr>
              <a:xfrm>
                <a:off x="4284416" y="4245254"/>
                <a:ext cx="37783" cy="32357"/>
                <a:chOff x="4284416" y="4245254"/>
                <a:chExt cx="37783" cy="32357"/>
              </a:xfrm>
            </p:grpSpPr>
            <p:sp>
              <p:nvSpPr>
                <p:cNvPr id="8392" name="Google Shape;8392;p62"/>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2"/>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62"/>
              <p:cNvGrpSpPr/>
              <p:nvPr/>
            </p:nvGrpSpPr>
            <p:grpSpPr>
              <a:xfrm>
                <a:off x="4219057" y="4331258"/>
                <a:ext cx="37776" cy="32364"/>
                <a:chOff x="4219057" y="4331258"/>
                <a:chExt cx="37776" cy="32364"/>
              </a:xfrm>
            </p:grpSpPr>
            <p:sp>
              <p:nvSpPr>
                <p:cNvPr id="8395" name="Google Shape;8395;p62"/>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2"/>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62"/>
              <p:cNvGrpSpPr/>
              <p:nvPr/>
            </p:nvGrpSpPr>
            <p:grpSpPr>
              <a:xfrm>
                <a:off x="4204122" y="4141688"/>
                <a:ext cx="33497" cy="28699"/>
                <a:chOff x="4204122" y="4141688"/>
                <a:chExt cx="33497" cy="28699"/>
              </a:xfrm>
            </p:grpSpPr>
            <p:sp>
              <p:nvSpPr>
                <p:cNvPr id="8398" name="Google Shape;8398;p62"/>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2"/>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62"/>
              <p:cNvGrpSpPr/>
              <p:nvPr/>
            </p:nvGrpSpPr>
            <p:grpSpPr>
              <a:xfrm>
                <a:off x="4301546" y="4003869"/>
                <a:ext cx="38916" cy="33324"/>
                <a:chOff x="4301546" y="4003869"/>
                <a:chExt cx="38916" cy="33324"/>
              </a:xfrm>
            </p:grpSpPr>
            <p:sp>
              <p:nvSpPr>
                <p:cNvPr id="8401" name="Google Shape;8401;p62"/>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2"/>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62"/>
              <p:cNvGrpSpPr/>
              <p:nvPr/>
            </p:nvGrpSpPr>
            <p:grpSpPr>
              <a:xfrm>
                <a:off x="4210681" y="3924669"/>
                <a:ext cx="36549" cy="31366"/>
                <a:chOff x="4210681" y="3924669"/>
                <a:chExt cx="36549" cy="31366"/>
              </a:xfrm>
            </p:grpSpPr>
            <p:sp>
              <p:nvSpPr>
                <p:cNvPr id="8404" name="Google Shape;8404;p62"/>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2"/>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62"/>
              <p:cNvGrpSpPr/>
              <p:nvPr/>
            </p:nvGrpSpPr>
            <p:grpSpPr>
              <a:xfrm>
                <a:off x="3987771" y="3628874"/>
                <a:ext cx="31499" cy="26993"/>
                <a:chOff x="3987771" y="3628874"/>
                <a:chExt cx="31499" cy="26993"/>
              </a:xfrm>
            </p:grpSpPr>
            <p:sp>
              <p:nvSpPr>
                <p:cNvPr id="8407" name="Google Shape;8407;p62"/>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2"/>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62"/>
              <p:cNvGrpSpPr/>
              <p:nvPr/>
            </p:nvGrpSpPr>
            <p:grpSpPr>
              <a:xfrm>
                <a:off x="4087382" y="3775674"/>
                <a:ext cx="31405" cy="26898"/>
                <a:chOff x="4087382" y="3775674"/>
                <a:chExt cx="31405" cy="26898"/>
              </a:xfrm>
            </p:grpSpPr>
            <p:sp>
              <p:nvSpPr>
                <p:cNvPr id="8410" name="Google Shape;8410;p62"/>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2"/>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62"/>
              <p:cNvGrpSpPr/>
              <p:nvPr/>
            </p:nvGrpSpPr>
            <p:grpSpPr>
              <a:xfrm>
                <a:off x="4118873" y="3856637"/>
                <a:ext cx="31405" cy="26906"/>
                <a:chOff x="4118873" y="3856637"/>
                <a:chExt cx="31405" cy="26906"/>
              </a:xfrm>
            </p:grpSpPr>
            <p:sp>
              <p:nvSpPr>
                <p:cNvPr id="8413" name="Google Shape;8413;p62"/>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2"/>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62"/>
              <p:cNvGrpSpPr/>
              <p:nvPr/>
            </p:nvGrpSpPr>
            <p:grpSpPr>
              <a:xfrm>
                <a:off x="4168541" y="3639523"/>
                <a:ext cx="31499" cy="26906"/>
                <a:chOff x="4168541" y="3639523"/>
                <a:chExt cx="31499" cy="26906"/>
              </a:xfrm>
            </p:grpSpPr>
            <p:sp>
              <p:nvSpPr>
                <p:cNvPr id="8416" name="Google Shape;8416;p62"/>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2"/>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62"/>
              <p:cNvGrpSpPr/>
              <p:nvPr/>
            </p:nvGrpSpPr>
            <p:grpSpPr>
              <a:xfrm>
                <a:off x="3965789" y="3393545"/>
                <a:ext cx="31405" cy="26945"/>
                <a:chOff x="3965789" y="3393545"/>
                <a:chExt cx="31405" cy="26945"/>
              </a:xfrm>
            </p:grpSpPr>
            <p:sp>
              <p:nvSpPr>
                <p:cNvPr id="8419" name="Google Shape;8419;p62"/>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2"/>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62"/>
              <p:cNvGrpSpPr/>
              <p:nvPr/>
            </p:nvGrpSpPr>
            <p:grpSpPr>
              <a:xfrm>
                <a:off x="3925166" y="3491008"/>
                <a:ext cx="31405" cy="27001"/>
                <a:chOff x="3925166" y="3491008"/>
                <a:chExt cx="31405" cy="27001"/>
              </a:xfrm>
            </p:grpSpPr>
            <p:sp>
              <p:nvSpPr>
                <p:cNvPr id="8422" name="Google Shape;8422;p62"/>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2"/>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62"/>
              <p:cNvGrpSpPr/>
              <p:nvPr/>
            </p:nvGrpSpPr>
            <p:grpSpPr>
              <a:xfrm>
                <a:off x="3682845" y="3340976"/>
                <a:ext cx="31397" cy="26898"/>
                <a:chOff x="3682845" y="3340976"/>
                <a:chExt cx="31397" cy="26898"/>
              </a:xfrm>
            </p:grpSpPr>
            <p:sp>
              <p:nvSpPr>
                <p:cNvPr id="8425" name="Google Shape;8425;p62"/>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2"/>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62"/>
              <p:cNvGrpSpPr/>
              <p:nvPr/>
            </p:nvGrpSpPr>
            <p:grpSpPr>
              <a:xfrm>
                <a:off x="3795393" y="3353725"/>
                <a:ext cx="31499" cy="26993"/>
                <a:chOff x="3795393" y="3353725"/>
                <a:chExt cx="31499" cy="26993"/>
              </a:xfrm>
            </p:grpSpPr>
            <p:sp>
              <p:nvSpPr>
                <p:cNvPr id="8428" name="Google Shape;8428;p62"/>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2"/>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62"/>
              <p:cNvGrpSpPr/>
              <p:nvPr/>
            </p:nvGrpSpPr>
            <p:grpSpPr>
              <a:xfrm>
                <a:off x="4176909" y="4363221"/>
                <a:ext cx="38924" cy="33316"/>
                <a:chOff x="4176909" y="4363221"/>
                <a:chExt cx="38924" cy="33316"/>
              </a:xfrm>
            </p:grpSpPr>
            <p:sp>
              <p:nvSpPr>
                <p:cNvPr id="8431" name="Google Shape;8431;p62"/>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2"/>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62"/>
              <p:cNvGrpSpPr/>
              <p:nvPr/>
            </p:nvGrpSpPr>
            <p:grpSpPr>
              <a:xfrm>
                <a:off x="4226191" y="4007660"/>
                <a:ext cx="33560" cy="28770"/>
                <a:chOff x="4226191" y="4007660"/>
                <a:chExt cx="33560" cy="28770"/>
              </a:xfrm>
            </p:grpSpPr>
            <p:sp>
              <p:nvSpPr>
                <p:cNvPr id="8434" name="Google Shape;8434;p62"/>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2"/>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62"/>
              <p:cNvGrpSpPr/>
              <p:nvPr/>
            </p:nvGrpSpPr>
            <p:grpSpPr>
              <a:xfrm>
                <a:off x="3597785" y="3377045"/>
                <a:ext cx="33591" cy="28699"/>
                <a:chOff x="3597785" y="3377045"/>
                <a:chExt cx="33591" cy="28699"/>
              </a:xfrm>
            </p:grpSpPr>
            <p:sp>
              <p:nvSpPr>
                <p:cNvPr id="8437" name="Google Shape;8437;p62"/>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2"/>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62"/>
              <p:cNvGrpSpPr/>
              <p:nvPr/>
            </p:nvGrpSpPr>
            <p:grpSpPr>
              <a:xfrm>
                <a:off x="3887870" y="3669796"/>
                <a:ext cx="33591" cy="28692"/>
                <a:chOff x="3887870" y="3669796"/>
                <a:chExt cx="33591" cy="28692"/>
              </a:xfrm>
            </p:grpSpPr>
            <p:sp>
              <p:nvSpPr>
                <p:cNvPr id="8440" name="Google Shape;8440;p62"/>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62"/>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62"/>
              <p:cNvGrpSpPr/>
              <p:nvPr/>
            </p:nvGrpSpPr>
            <p:grpSpPr>
              <a:xfrm>
                <a:off x="3818320" y="3481625"/>
                <a:ext cx="33497" cy="28770"/>
                <a:chOff x="3818320" y="3481625"/>
                <a:chExt cx="33497" cy="28770"/>
              </a:xfrm>
            </p:grpSpPr>
            <p:sp>
              <p:nvSpPr>
                <p:cNvPr id="8443" name="Google Shape;8443;p62"/>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2"/>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62"/>
              <p:cNvGrpSpPr/>
              <p:nvPr/>
            </p:nvGrpSpPr>
            <p:grpSpPr>
              <a:xfrm>
                <a:off x="4278139" y="4120948"/>
                <a:ext cx="37492" cy="32129"/>
                <a:chOff x="4278139" y="4120948"/>
                <a:chExt cx="37492" cy="32129"/>
              </a:xfrm>
            </p:grpSpPr>
            <p:sp>
              <p:nvSpPr>
                <p:cNvPr id="8446" name="Google Shape;8446;p62"/>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2"/>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62"/>
              <p:cNvGrpSpPr/>
              <p:nvPr/>
            </p:nvGrpSpPr>
            <p:grpSpPr>
              <a:xfrm>
                <a:off x="4419898" y="3977388"/>
                <a:ext cx="33497" cy="28692"/>
                <a:chOff x="4419898" y="3977388"/>
                <a:chExt cx="33497" cy="28692"/>
              </a:xfrm>
            </p:grpSpPr>
            <p:sp>
              <p:nvSpPr>
                <p:cNvPr id="8449" name="Google Shape;8449;p62"/>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2"/>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62"/>
              <p:cNvGrpSpPr/>
              <p:nvPr/>
            </p:nvGrpSpPr>
            <p:grpSpPr>
              <a:xfrm>
                <a:off x="4158930" y="4034684"/>
                <a:ext cx="33497" cy="28762"/>
                <a:chOff x="4158930" y="4034684"/>
                <a:chExt cx="33497" cy="28762"/>
              </a:xfrm>
            </p:grpSpPr>
            <p:sp>
              <p:nvSpPr>
                <p:cNvPr id="8452" name="Google Shape;8452;p62"/>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62"/>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62"/>
              <p:cNvGrpSpPr/>
              <p:nvPr/>
            </p:nvGrpSpPr>
            <p:grpSpPr>
              <a:xfrm>
                <a:off x="4134949" y="3957049"/>
                <a:ext cx="33497" cy="28770"/>
                <a:chOff x="4134949" y="3957049"/>
                <a:chExt cx="33497" cy="28770"/>
              </a:xfrm>
            </p:grpSpPr>
            <p:sp>
              <p:nvSpPr>
                <p:cNvPr id="8455" name="Google Shape;8455;p62"/>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2"/>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62"/>
              <p:cNvGrpSpPr/>
              <p:nvPr/>
            </p:nvGrpSpPr>
            <p:grpSpPr>
              <a:xfrm>
                <a:off x="4193653" y="4184403"/>
                <a:ext cx="43580" cy="37264"/>
                <a:chOff x="4193653" y="4184403"/>
                <a:chExt cx="43580" cy="37264"/>
              </a:xfrm>
            </p:grpSpPr>
            <p:sp>
              <p:nvSpPr>
                <p:cNvPr id="8458" name="Google Shape;8458;p62"/>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62"/>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62"/>
              <p:cNvGrpSpPr/>
              <p:nvPr/>
            </p:nvGrpSpPr>
            <p:grpSpPr>
              <a:xfrm>
                <a:off x="4343600" y="3943844"/>
                <a:ext cx="43580" cy="37312"/>
                <a:chOff x="4343600" y="3943844"/>
                <a:chExt cx="43580" cy="37312"/>
              </a:xfrm>
            </p:grpSpPr>
            <p:sp>
              <p:nvSpPr>
                <p:cNvPr id="8461" name="Google Shape;8461;p62"/>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2"/>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62"/>
              <p:cNvGrpSpPr/>
              <p:nvPr/>
            </p:nvGrpSpPr>
            <p:grpSpPr>
              <a:xfrm>
                <a:off x="4172339" y="3381693"/>
                <a:ext cx="31499" cy="27001"/>
                <a:chOff x="4172339" y="3381693"/>
                <a:chExt cx="31499" cy="27001"/>
              </a:xfrm>
            </p:grpSpPr>
            <p:sp>
              <p:nvSpPr>
                <p:cNvPr id="8464" name="Google Shape;8464;p62"/>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2"/>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69"/>
        <p:cNvGrpSpPr/>
        <p:nvPr/>
      </p:nvGrpSpPr>
      <p:grpSpPr>
        <a:xfrm>
          <a:off x="0" y="0"/>
          <a:ext cx="0" cy="0"/>
          <a:chOff x="0" y="0"/>
          <a:chExt cx="0" cy="0"/>
        </a:xfrm>
      </p:grpSpPr>
      <p:grpSp>
        <p:nvGrpSpPr>
          <p:cNvPr id="8470" name="Google Shape;8470;p63"/>
          <p:cNvGrpSpPr/>
          <p:nvPr/>
        </p:nvGrpSpPr>
        <p:grpSpPr>
          <a:xfrm>
            <a:off x="729274" y="1175734"/>
            <a:ext cx="2507799" cy="206239"/>
            <a:chOff x="106648" y="895722"/>
            <a:chExt cx="4481413" cy="374300"/>
          </a:xfrm>
        </p:grpSpPr>
        <p:grpSp>
          <p:nvGrpSpPr>
            <p:cNvPr id="8471" name="Google Shape;8471;p63"/>
            <p:cNvGrpSpPr/>
            <p:nvPr/>
          </p:nvGrpSpPr>
          <p:grpSpPr>
            <a:xfrm>
              <a:off x="2233276" y="895722"/>
              <a:ext cx="1082667" cy="223591"/>
              <a:chOff x="4808316" y="2800065"/>
              <a:chExt cx="1999386" cy="412910"/>
            </a:xfrm>
          </p:grpSpPr>
          <p:sp>
            <p:nvSpPr>
              <p:cNvPr id="8472" name="Google Shape;8472;p63"/>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3" name="Google Shape;8473;p63"/>
              <p:cNvGrpSpPr/>
              <p:nvPr/>
            </p:nvGrpSpPr>
            <p:grpSpPr>
              <a:xfrm>
                <a:off x="4808316" y="2800065"/>
                <a:ext cx="92400" cy="411825"/>
                <a:chOff x="845575" y="2563700"/>
                <a:chExt cx="92400" cy="411825"/>
              </a:xfrm>
            </p:grpSpPr>
            <p:cxnSp>
              <p:nvCxnSpPr>
                <p:cNvPr id="8474" name="Google Shape;8474;p6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475" name="Google Shape;8475;p6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76" name="Google Shape;8476;p63"/>
            <p:cNvGrpSpPr/>
            <p:nvPr/>
          </p:nvGrpSpPr>
          <p:grpSpPr>
            <a:xfrm>
              <a:off x="106648" y="895722"/>
              <a:ext cx="1088401" cy="223591"/>
              <a:chOff x="881025" y="2800065"/>
              <a:chExt cx="2009975" cy="412910"/>
            </a:xfrm>
          </p:grpSpPr>
          <p:sp>
            <p:nvSpPr>
              <p:cNvPr id="8477" name="Google Shape;8477;p63"/>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8" name="Google Shape;8478;p63"/>
              <p:cNvGrpSpPr/>
              <p:nvPr/>
            </p:nvGrpSpPr>
            <p:grpSpPr>
              <a:xfrm>
                <a:off x="881025" y="2800065"/>
                <a:ext cx="92400" cy="411825"/>
                <a:chOff x="845575" y="2563700"/>
                <a:chExt cx="92400" cy="411825"/>
              </a:xfrm>
            </p:grpSpPr>
            <p:cxnSp>
              <p:nvCxnSpPr>
                <p:cNvPr id="8479" name="Google Shape;8479;p6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480" name="Google Shape;8480;p6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81" name="Google Shape;8481;p63"/>
            <p:cNvGrpSpPr/>
            <p:nvPr/>
          </p:nvGrpSpPr>
          <p:grpSpPr>
            <a:xfrm>
              <a:off x="1172346" y="1047018"/>
              <a:ext cx="1083151" cy="223003"/>
              <a:chOff x="2849073" y="3079467"/>
              <a:chExt cx="2000279" cy="411825"/>
            </a:xfrm>
          </p:grpSpPr>
          <p:sp>
            <p:nvSpPr>
              <p:cNvPr id="8482" name="Google Shape;8482;p63"/>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3" name="Google Shape;8483;p63"/>
              <p:cNvGrpSpPr/>
              <p:nvPr/>
            </p:nvGrpSpPr>
            <p:grpSpPr>
              <a:xfrm rot="10800000">
                <a:off x="2849073" y="3079467"/>
                <a:ext cx="92400" cy="411825"/>
                <a:chOff x="2070100" y="2563700"/>
                <a:chExt cx="92400" cy="411825"/>
              </a:xfrm>
            </p:grpSpPr>
            <p:cxnSp>
              <p:nvCxnSpPr>
                <p:cNvPr id="8484" name="Google Shape;8484;p6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485" name="Google Shape;8485;p6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86" name="Google Shape;8486;p63"/>
            <p:cNvGrpSpPr/>
            <p:nvPr/>
          </p:nvGrpSpPr>
          <p:grpSpPr>
            <a:xfrm>
              <a:off x="3290132" y="1047018"/>
              <a:ext cx="1297929" cy="223003"/>
              <a:chOff x="6760035" y="3079467"/>
              <a:chExt cx="2396914" cy="411825"/>
            </a:xfrm>
          </p:grpSpPr>
          <p:sp>
            <p:nvSpPr>
              <p:cNvPr id="8487" name="Google Shape;8487;p63"/>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8" name="Google Shape;8488;p63"/>
              <p:cNvGrpSpPr/>
              <p:nvPr/>
            </p:nvGrpSpPr>
            <p:grpSpPr>
              <a:xfrm rot="10800000">
                <a:off x="6760035" y="3079467"/>
                <a:ext cx="92400" cy="411825"/>
                <a:chOff x="2070100" y="2563700"/>
                <a:chExt cx="92400" cy="411825"/>
              </a:xfrm>
            </p:grpSpPr>
            <p:cxnSp>
              <p:nvCxnSpPr>
                <p:cNvPr id="8489" name="Google Shape;8489;p6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490" name="Google Shape;8490;p6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91" name="Google Shape;8491;p63"/>
          <p:cNvGrpSpPr/>
          <p:nvPr/>
        </p:nvGrpSpPr>
        <p:grpSpPr>
          <a:xfrm>
            <a:off x="2147036" y="3575105"/>
            <a:ext cx="1086701" cy="799429"/>
            <a:chOff x="2183288" y="3555572"/>
            <a:chExt cx="1136241" cy="835873"/>
          </a:xfrm>
        </p:grpSpPr>
        <p:sp>
          <p:nvSpPr>
            <p:cNvPr id="8492" name="Google Shape;8492;p6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3" name="Google Shape;8493;p63"/>
            <p:cNvGrpSpPr/>
            <p:nvPr/>
          </p:nvGrpSpPr>
          <p:grpSpPr>
            <a:xfrm>
              <a:off x="2205895" y="3637269"/>
              <a:ext cx="1089848" cy="724993"/>
              <a:chOff x="2205895" y="3637269"/>
              <a:chExt cx="1089848" cy="724993"/>
            </a:xfrm>
          </p:grpSpPr>
          <p:sp>
            <p:nvSpPr>
              <p:cNvPr id="8494" name="Google Shape;8494;p6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6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6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0" name="Google Shape;8500;p6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01" name="Google Shape;8501;p6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8502" name="Google Shape;8502;p63"/>
            <p:cNvGrpSpPr/>
            <p:nvPr/>
          </p:nvGrpSpPr>
          <p:grpSpPr>
            <a:xfrm>
              <a:off x="3173850" y="3779426"/>
              <a:ext cx="145679" cy="70048"/>
              <a:chOff x="3173850" y="3779426"/>
              <a:chExt cx="145679" cy="70048"/>
            </a:xfrm>
          </p:grpSpPr>
          <p:cxnSp>
            <p:nvCxnSpPr>
              <p:cNvPr id="8503" name="Google Shape;8503;p6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8504" name="Google Shape;8504;p6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63"/>
            <p:cNvGrpSpPr/>
            <p:nvPr/>
          </p:nvGrpSpPr>
          <p:grpSpPr>
            <a:xfrm>
              <a:off x="2183288" y="4139483"/>
              <a:ext cx="145133" cy="70048"/>
              <a:chOff x="2183288" y="4139483"/>
              <a:chExt cx="145133" cy="70048"/>
            </a:xfrm>
          </p:grpSpPr>
          <p:cxnSp>
            <p:nvCxnSpPr>
              <p:cNvPr id="8506" name="Google Shape;8506;p6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8507" name="Google Shape;8507;p6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8" name="Google Shape;8508;p6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09" name="Google Shape;8509;p6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8510" name="Google Shape;8510;p63"/>
            <p:cNvGrpSpPr/>
            <p:nvPr/>
          </p:nvGrpSpPr>
          <p:grpSpPr>
            <a:xfrm>
              <a:off x="2943836" y="4268886"/>
              <a:ext cx="60717" cy="122559"/>
              <a:chOff x="2943836" y="4268886"/>
              <a:chExt cx="60717" cy="122559"/>
            </a:xfrm>
          </p:grpSpPr>
          <p:sp>
            <p:nvSpPr>
              <p:cNvPr id="8511" name="Google Shape;8511;p6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12" name="Google Shape;8512;p6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8513" name="Google Shape;8513;p63"/>
          <p:cNvGrpSpPr/>
          <p:nvPr/>
        </p:nvGrpSpPr>
        <p:grpSpPr>
          <a:xfrm>
            <a:off x="3409981" y="1496104"/>
            <a:ext cx="1675870" cy="758251"/>
            <a:chOff x="3530532" y="1496185"/>
            <a:chExt cx="1562000" cy="706730"/>
          </a:xfrm>
        </p:grpSpPr>
        <p:cxnSp>
          <p:nvCxnSpPr>
            <p:cNvPr id="8514" name="Google Shape;8514;p6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8515" name="Google Shape;8515;p63"/>
            <p:cNvGrpSpPr/>
            <p:nvPr/>
          </p:nvGrpSpPr>
          <p:grpSpPr>
            <a:xfrm>
              <a:off x="3530532" y="1496185"/>
              <a:ext cx="323430" cy="463587"/>
              <a:chOff x="3530532" y="1496185"/>
              <a:chExt cx="323430" cy="463587"/>
            </a:xfrm>
          </p:grpSpPr>
          <p:grpSp>
            <p:nvGrpSpPr>
              <p:cNvPr id="8516" name="Google Shape;8516;p63"/>
              <p:cNvGrpSpPr/>
              <p:nvPr/>
            </p:nvGrpSpPr>
            <p:grpSpPr>
              <a:xfrm>
                <a:off x="3567462" y="1496185"/>
                <a:ext cx="286500" cy="361376"/>
                <a:chOff x="3567462" y="1496185"/>
                <a:chExt cx="286500" cy="361376"/>
              </a:xfrm>
            </p:grpSpPr>
            <p:cxnSp>
              <p:nvCxnSpPr>
                <p:cNvPr id="8517" name="Google Shape;8517;p6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8518" name="Google Shape;8518;p63"/>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9" name="Google Shape;8519;p63"/>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63"/>
            <p:cNvGrpSpPr/>
            <p:nvPr/>
          </p:nvGrpSpPr>
          <p:grpSpPr>
            <a:xfrm>
              <a:off x="3891569" y="1779209"/>
              <a:ext cx="323945" cy="423706"/>
              <a:chOff x="3891569" y="1779209"/>
              <a:chExt cx="323945" cy="423706"/>
            </a:xfrm>
          </p:grpSpPr>
          <p:grpSp>
            <p:nvGrpSpPr>
              <p:cNvPr id="8521" name="Google Shape;8521;p63"/>
              <p:cNvGrpSpPr/>
              <p:nvPr/>
            </p:nvGrpSpPr>
            <p:grpSpPr>
              <a:xfrm>
                <a:off x="3929014" y="1881638"/>
                <a:ext cx="286500" cy="321278"/>
                <a:chOff x="3929014" y="1881638"/>
                <a:chExt cx="286500" cy="321278"/>
              </a:xfrm>
            </p:grpSpPr>
            <p:cxnSp>
              <p:nvCxnSpPr>
                <p:cNvPr id="8522" name="Google Shape;8522;p6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8523" name="Google Shape;8523;p63"/>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4" name="Google Shape;8524;p63"/>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63"/>
            <p:cNvGrpSpPr/>
            <p:nvPr/>
          </p:nvGrpSpPr>
          <p:grpSpPr>
            <a:xfrm>
              <a:off x="4252606" y="1496185"/>
              <a:ext cx="324721" cy="463587"/>
              <a:chOff x="4252606" y="1496185"/>
              <a:chExt cx="324721" cy="463587"/>
            </a:xfrm>
          </p:grpSpPr>
          <p:grpSp>
            <p:nvGrpSpPr>
              <p:cNvPr id="8526" name="Google Shape;8526;p63"/>
              <p:cNvGrpSpPr/>
              <p:nvPr/>
            </p:nvGrpSpPr>
            <p:grpSpPr>
              <a:xfrm>
                <a:off x="4290828" y="1496185"/>
                <a:ext cx="286500" cy="361376"/>
                <a:chOff x="4290828" y="1496185"/>
                <a:chExt cx="286500" cy="361376"/>
              </a:xfrm>
            </p:grpSpPr>
            <p:cxnSp>
              <p:nvCxnSpPr>
                <p:cNvPr id="8527" name="Google Shape;8527;p6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8528" name="Google Shape;8528;p63"/>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9" name="Google Shape;8529;p63"/>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63"/>
            <p:cNvGrpSpPr/>
            <p:nvPr/>
          </p:nvGrpSpPr>
          <p:grpSpPr>
            <a:xfrm>
              <a:off x="4613643" y="1763716"/>
              <a:ext cx="325308" cy="439200"/>
              <a:chOff x="4613643" y="1763716"/>
              <a:chExt cx="325308" cy="439200"/>
            </a:xfrm>
          </p:grpSpPr>
          <p:grpSp>
            <p:nvGrpSpPr>
              <p:cNvPr id="8531" name="Google Shape;8531;p63"/>
              <p:cNvGrpSpPr/>
              <p:nvPr/>
            </p:nvGrpSpPr>
            <p:grpSpPr>
              <a:xfrm>
                <a:off x="4652451" y="1879538"/>
                <a:ext cx="286500" cy="323378"/>
                <a:chOff x="4652451" y="1879538"/>
                <a:chExt cx="286500" cy="323378"/>
              </a:xfrm>
            </p:grpSpPr>
            <p:cxnSp>
              <p:nvCxnSpPr>
                <p:cNvPr id="8532" name="Google Shape;8532;p6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8533" name="Google Shape;8533;p63"/>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4" name="Google Shape;8534;p63"/>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35" name="Google Shape;8535;p63"/>
          <p:cNvGrpSpPr/>
          <p:nvPr/>
        </p:nvGrpSpPr>
        <p:grpSpPr>
          <a:xfrm>
            <a:off x="3421841" y="2434421"/>
            <a:ext cx="1652173" cy="306826"/>
            <a:chOff x="3512551" y="2440153"/>
            <a:chExt cx="1597383" cy="296651"/>
          </a:xfrm>
        </p:grpSpPr>
        <p:cxnSp>
          <p:nvCxnSpPr>
            <p:cNvPr id="8536" name="Google Shape;8536;p63"/>
            <p:cNvCxnSpPr>
              <a:stCxn id="8537" idx="6"/>
              <a:endCxn id="853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8539" name="Google Shape;8539;p63"/>
            <p:cNvGrpSpPr/>
            <p:nvPr/>
          </p:nvGrpSpPr>
          <p:grpSpPr>
            <a:xfrm>
              <a:off x="3512551" y="2440252"/>
              <a:ext cx="225647" cy="225732"/>
              <a:chOff x="2182679" y="2292572"/>
              <a:chExt cx="792300" cy="792600"/>
            </a:xfrm>
          </p:grpSpPr>
          <p:cxnSp>
            <p:nvCxnSpPr>
              <p:cNvPr id="8540" name="Google Shape;8540;p63"/>
              <p:cNvCxnSpPr>
                <a:stCxn id="8541" idx="0"/>
              </p:cNvCxnSpPr>
              <p:nvPr/>
            </p:nvCxnSpPr>
            <p:spPr>
              <a:xfrm rot="10800000">
                <a:off x="2578961" y="2362314"/>
                <a:ext cx="0" cy="31500"/>
              </a:xfrm>
              <a:prstGeom prst="straightConnector1">
                <a:avLst/>
              </a:prstGeom>
              <a:noFill/>
              <a:ln w="9525" cap="flat" cmpd="sng">
                <a:solidFill>
                  <a:srgbClr val="435D74"/>
                </a:solidFill>
                <a:prstDash val="solid"/>
                <a:round/>
                <a:headEnd type="none" w="med" len="med"/>
                <a:tailEnd type="none" w="med" len="med"/>
              </a:ln>
            </p:spPr>
          </p:cxnSp>
          <p:sp>
            <p:nvSpPr>
              <p:cNvPr id="8537" name="Google Shape;8537;p6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3"/>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63"/>
            <p:cNvGrpSpPr/>
            <p:nvPr/>
          </p:nvGrpSpPr>
          <p:grpSpPr>
            <a:xfrm>
              <a:off x="3969644" y="2440153"/>
              <a:ext cx="225853" cy="296651"/>
              <a:chOff x="3775710" y="1729289"/>
              <a:chExt cx="136500" cy="179289"/>
            </a:xfrm>
          </p:grpSpPr>
          <p:cxnSp>
            <p:nvCxnSpPr>
              <p:cNvPr id="8543" name="Google Shape;8543;p6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8544" name="Google Shape;8544;p6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63"/>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63"/>
            <p:cNvGrpSpPr/>
            <p:nvPr/>
          </p:nvGrpSpPr>
          <p:grpSpPr>
            <a:xfrm>
              <a:off x="4427051" y="2440252"/>
              <a:ext cx="225647" cy="225732"/>
              <a:chOff x="5393704" y="2292572"/>
              <a:chExt cx="792300" cy="792600"/>
            </a:xfrm>
          </p:grpSpPr>
          <p:cxnSp>
            <p:nvCxnSpPr>
              <p:cNvPr id="8547" name="Google Shape;8547;p63"/>
              <p:cNvCxnSpPr>
                <a:stCxn id="8548" idx="0"/>
              </p:cNvCxnSpPr>
              <p:nvPr/>
            </p:nvCxnSpPr>
            <p:spPr>
              <a:xfrm rot="10800000">
                <a:off x="5789986" y="2362314"/>
                <a:ext cx="0" cy="31500"/>
              </a:xfrm>
              <a:prstGeom prst="straightConnector1">
                <a:avLst/>
              </a:prstGeom>
              <a:noFill/>
              <a:ln w="9525" cap="flat" cmpd="sng">
                <a:solidFill>
                  <a:srgbClr val="435D74"/>
                </a:solidFill>
                <a:prstDash val="solid"/>
                <a:round/>
                <a:headEnd type="none" w="med" len="med"/>
                <a:tailEnd type="none" w="med" len="med"/>
              </a:ln>
            </p:spPr>
          </p:cxnSp>
          <p:sp>
            <p:nvSpPr>
              <p:cNvPr id="8549" name="Google Shape;8549;p6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3"/>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63"/>
            <p:cNvGrpSpPr/>
            <p:nvPr/>
          </p:nvGrpSpPr>
          <p:grpSpPr>
            <a:xfrm>
              <a:off x="4884287" y="2440252"/>
              <a:ext cx="225647" cy="296532"/>
              <a:chOff x="6999166" y="2292572"/>
              <a:chExt cx="792300" cy="1041192"/>
            </a:xfrm>
          </p:grpSpPr>
          <p:cxnSp>
            <p:nvCxnSpPr>
              <p:cNvPr id="8551" name="Google Shape;8551;p6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8538" name="Google Shape;8538;p6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63"/>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53" name="Google Shape;8553;p63"/>
          <p:cNvGrpSpPr/>
          <p:nvPr/>
        </p:nvGrpSpPr>
        <p:grpSpPr>
          <a:xfrm>
            <a:off x="6842649" y="1185930"/>
            <a:ext cx="1581844" cy="732818"/>
            <a:chOff x="634175" y="2986275"/>
            <a:chExt cx="3147949" cy="1458344"/>
          </a:xfrm>
        </p:grpSpPr>
        <p:cxnSp>
          <p:nvCxnSpPr>
            <p:cNvPr id="8554" name="Google Shape;8554;p63"/>
            <p:cNvCxnSpPr>
              <a:stCxn id="8555" idx="4"/>
              <a:endCxn id="855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8557" name="Google Shape;8557;p63"/>
            <p:cNvCxnSpPr>
              <a:stCxn id="8556" idx="0"/>
              <a:endCxn id="855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8559" name="Google Shape;8559;p63"/>
            <p:cNvCxnSpPr>
              <a:stCxn id="8558" idx="4"/>
              <a:endCxn id="856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8561" name="Google Shape;8561;p63"/>
            <p:cNvCxnSpPr>
              <a:stCxn id="8560" idx="0"/>
              <a:endCxn id="856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8562" name="Google Shape;8562;p6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558" name="Google Shape;8558;p6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555" name="Google Shape;8555;p6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560" name="Google Shape;8560;p6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556" name="Google Shape;8556;p6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8563" name="Google Shape;8563;p63"/>
          <p:cNvGrpSpPr/>
          <p:nvPr/>
        </p:nvGrpSpPr>
        <p:grpSpPr>
          <a:xfrm>
            <a:off x="3410364" y="2880240"/>
            <a:ext cx="1675128" cy="313674"/>
            <a:chOff x="998425" y="1182125"/>
            <a:chExt cx="1065400" cy="199500"/>
          </a:xfrm>
        </p:grpSpPr>
        <p:sp>
          <p:nvSpPr>
            <p:cNvPr id="8564" name="Google Shape;8564;p6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63"/>
          <p:cNvGrpSpPr/>
          <p:nvPr/>
        </p:nvGrpSpPr>
        <p:grpSpPr>
          <a:xfrm>
            <a:off x="3410363" y="3836206"/>
            <a:ext cx="1675129" cy="525345"/>
            <a:chOff x="5194708" y="3484366"/>
            <a:chExt cx="3148148" cy="987304"/>
          </a:xfrm>
        </p:grpSpPr>
        <p:grpSp>
          <p:nvGrpSpPr>
            <p:cNvPr id="8570" name="Google Shape;8570;p63"/>
            <p:cNvGrpSpPr/>
            <p:nvPr/>
          </p:nvGrpSpPr>
          <p:grpSpPr>
            <a:xfrm>
              <a:off x="7531521" y="3484366"/>
              <a:ext cx="811335" cy="987304"/>
              <a:chOff x="3379425" y="1617275"/>
              <a:chExt cx="1090650" cy="1327200"/>
            </a:xfrm>
          </p:grpSpPr>
          <p:sp>
            <p:nvSpPr>
              <p:cNvPr id="8571" name="Google Shape;8571;p6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6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6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4" name="Google Shape;8574;p63"/>
            <p:cNvGrpSpPr/>
            <p:nvPr/>
          </p:nvGrpSpPr>
          <p:grpSpPr>
            <a:xfrm>
              <a:off x="6752546" y="3484366"/>
              <a:ext cx="811428" cy="987304"/>
              <a:chOff x="2332275" y="1617275"/>
              <a:chExt cx="1090775" cy="1327200"/>
            </a:xfrm>
          </p:grpSpPr>
          <p:sp>
            <p:nvSpPr>
              <p:cNvPr id="8575" name="Google Shape;8575;p6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6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63"/>
            <p:cNvGrpSpPr/>
            <p:nvPr/>
          </p:nvGrpSpPr>
          <p:grpSpPr>
            <a:xfrm>
              <a:off x="5973664" y="3484366"/>
              <a:ext cx="811335" cy="987304"/>
              <a:chOff x="1285250" y="1617275"/>
              <a:chExt cx="1090650" cy="1327200"/>
            </a:xfrm>
          </p:grpSpPr>
          <p:sp>
            <p:nvSpPr>
              <p:cNvPr id="8579" name="Google Shape;8579;p6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63"/>
            <p:cNvGrpSpPr/>
            <p:nvPr/>
          </p:nvGrpSpPr>
          <p:grpSpPr>
            <a:xfrm>
              <a:off x="5194708" y="3484366"/>
              <a:ext cx="811409" cy="987304"/>
              <a:chOff x="238125" y="1617275"/>
              <a:chExt cx="1090750" cy="1327200"/>
            </a:xfrm>
          </p:grpSpPr>
          <p:sp>
            <p:nvSpPr>
              <p:cNvPr id="8583" name="Google Shape;8583;p6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6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86" name="Google Shape;8586;p63"/>
          <p:cNvGrpSpPr/>
          <p:nvPr/>
        </p:nvGrpSpPr>
        <p:grpSpPr>
          <a:xfrm>
            <a:off x="6844048" y="2482095"/>
            <a:ext cx="1579046" cy="522230"/>
            <a:chOff x="6853641" y="2534077"/>
            <a:chExt cx="1515545" cy="501229"/>
          </a:xfrm>
        </p:grpSpPr>
        <p:grpSp>
          <p:nvGrpSpPr>
            <p:cNvPr id="8587" name="Google Shape;8587;p63"/>
            <p:cNvGrpSpPr/>
            <p:nvPr/>
          </p:nvGrpSpPr>
          <p:grpSpPr>
            <a:xfrm>
              <a:off x="6853641" y="2618923"/>
              <a:ext cx="1515545" cy="324556"/>
              <a:chOff x="6853641" y="2618923"/>
              <a:chExt cx="1515545" cy="324556"/>
            </a:xfrm>
          </p:grpSpPr>
          <p:sp>
            <p:nvSpPr>
              <p:cNvPr id="8588" name="Google Shape;8588;p6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6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3" name="Google Shape;8593;p6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6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6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63"/>
          <p:cNvGrpSpPr/>
          <p:nvPr/>
        </p:nvGrpSpPr>
        <p:grpSpPr>
          <a:xfrm>
            <a:off x="3438940" y="3357136"/>
            <a:ext cx="1617976" cy="346616"/>
            <a:chOff x="1808063" y="4294338"/>
            <a:chExt cx="3370782" cy="721817"/>
          </a:xfrm>
        </p:grpSpPr>
        <p:sp>
          <p:nvSpPr>
            <p:cNvPr id="8599" name="Google Shape;8599;p6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6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6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63"/>
          <p:cNvGrpSpPr/>
          <p:nvPr/>
        </p:nvGrpSpPr>
        <p:grpSpPr>
          <a:xfrm>
            <a:off x="5264936" y="4023886"/>
            <a:ext cx="1417067" cy="350605"/>
            <a:chOff x="4234950" y="2101012"/>
            <a:chExt cx="4219974" cy="1044090"/>
          </a:xfrm>
        </p:grpSpPr>
        <p:sp>
          <p:nvSpPr>
            <p:cNvPr id="8610" name="Google Shape;8610;p6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6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6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6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63"/>
          <p:cNvGrpSpPr/>
          <p:nvPr/>
        </p:nvGrpSpPr>
        <p:grpSpPr>
          <a:xfrm>
            <a:off x="6840408" y="2014643"/>
            <a:ext cx="1586327" cy="371557"/>
            <a:chOff x="1247650" y="2075423"/>
            <a:chExt cx="6648477" cy="1557238"/>
          </a:xfrm>
        </p:grpSpPr>
        <p:sp>
          <p:nvSpPr>
            <p:cNvPr id="8627" name="Google Shape;8627;p6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6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6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63"/>
          <p:cNvGrpSpPr/>
          <p:nvPr/>
        </p:nvGrpSpPr>
        <p:grpSpPr>
          <a:xfrm>
            <a:off x="5271678" y="1167833"/>
            <a:ext cx="1415601" cy="1648533"/>
            <a:chOff x="1839112" y="2209163"/>
            <a:chExt cx="1918159" cy="2233784"/>
          </a:xfrm>
        </p:grpSpPr>
        <p:sp>
          <p:nvSpPr>
            <p:cNvPr id="8634" name="Google Shape;8634;p63"/>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3"/>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3"/>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37" name="Google Shape;8637;p63"/>
            <p:cNvCxnSpPr>
              <a:stCxn id="8634" idx="6"/>
              <a:endCxn id="863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8638" name="Google Shape;8638;p63"/>
            <p:cNvCxnSpPr>
              <a:stCxn id="8635" idx="4"/>
              <a:endCxn id="863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8640" name="Google Shape;8640;p63"/>
            <p:cNvCxnSpPr>
              <a:stCxn id="8639" idx="6"/>
              <a:endCxn id="863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8641" name="Google Shape;8641;p63"/>
            <p:cNvCxnSpPr>
              <a:stCxn id="8636" idx="4"/>
              <a:endCxn id="864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8639" name="Google Shape;8639;p63"/>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3"/>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3"/>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44" name="Google Shape;8644;p63"/>
            <p:cNvCxnSpPr>
              <a:endCxn id="864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8645" name="Google Shape;8645;p63"/>
          <p:cNvGrpSpPr/>
          <p:nvPr/>
        </p:nvGrpSpPr>
        <p:grpSpPr>
          <a:xfrm>
            <a:off x="3428944" y="1185917"/>
            <a:ext cx="1637968" cy="154942"/>
            <a:chOff x="238125" y="2506075"/>
            <a:chExt cx="7115411" cy="673075"/>
          </a:xfrm>
        </p:grpSpPr>
        <p:sp>
          <p:nvSpPr>
            <p:cNvPr id="8646" name="Google Shape;8646;p6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6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63"/>
          <p:cNvGrpSpPr/>
          <p:nvPr/>
        </p:nvGrpSpPr>
        <p:grpSpPr>
          <a:xfrm>
            <a:off x="1969680" y="1500635"/>
            <a:ext cx="1262932" cy="785408"/>
            <a:chOff x="548861" y="389676"/>
            <a:chExt cx="3843371" cy="2390163"/>
          </a:xfrm>
        </p:grpSpPr>
        <p:cxnSp>
          <p:nvCxnSpPr>
            <p:cNvPr id="8652" name="Google Shape;8652;p6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653" name="Google Shape;8653;p6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654" name="Google Shape;8654;p6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655" name="Google Shape;8655;p6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8656" name="Google Shape;8656;p6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8657" name="Google Shape;8657;p6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58" name="Google Shape;8658;p6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659" name="Google Shape;8659;p6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6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63"/>
          <p:cNvGrpSpPr/>
          <p:nvPr/>
        </p:nvGrpSpPr>
        <p:grpSpPr>
          <a:xfrm>
            <a:off x="757812" y="2607512"/>
            <a:ext cx="1412054" cy="633562"/>
            <a:chOff x="1187400" y="2529299"/>
            <a:chExt cx="6769193" cy="2241903"/>
          </a:xfrm>
        </p:grpSpPr>
        <p:sp>
          <p:nvSpPr>
            <p:cNvPr id="8666" name="Google Shape;8666;p63"/>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667" name="Google Shape;8667;p63"/>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668" name="Google Shape;8668;p63"/>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669" name="Google Shape;8669;p63"/>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670" name="Google Shape;8670;p63"/>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671" name="Google Shape;8671;p63"/>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672" name="Google Shape;8672;p63"/>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8673" name="Google Shape;8673;p63"/>
            <p:cNvCxnSpPr>
              <a:stCxn id="8666" idx="2"/>
              <a:endCxn id="866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674" name="Google Shape;8674;p63"/>
            <p:cNvCxnSpPr>
              <a:stCxn id="8668" idx="0"/>
              <a:endCxn id="866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675" name="Google Shape;8675;p63"/>
            <p:cNvCxnSpPr>
              <a:stCxn id="8668" idx="2"/>
              <a:endCxn id="867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676" name="Google Shape;8676;p63"/>
            <p:cNvCxnSpPr>
              <a:stCxn id="8669" idx="0"/>
              <a:endCxn id="866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677" name="Google Shape;8677;p63"/>
            <p:cNvCxnSpPr>
              <a:stCxn id="8667" idx="2"/>
              <a:endCxn id="867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678" name="Google Shape;8678;p63"/>
            <p:cNvCxnSpPr>
              <a:stCxn id="8671" idx="0"/>
              <a:endCxn id="866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8679" name="Google Shape;8679;p63"/>
          <p:cNvGrpSpPr/>
          <p:nvPr/>
        </p:nvGrpSpPr>
        <p:grpSpPr>
          <a:xfrm>
            <a:off x="6844058" y="3100221"/>
            <a:ext cx="1579035" cy="540873"/>
            <a:chOff x="6895650" y="3126697"/>
            <a:chExt cx="1436662" cy="492105"/>
          </a:xfrm>
        </p:grpSpPr>
        <p:sp>
          <p:nvSpPr>
            <p:cNvPr id="8680" name="Google Shape;8680;p6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5" name="Google Shape;8685;p63"/>
            <p:cNvGrpSpPr/>
            <p:nvPr/>
          </p:nvGrpSpPr>
          <p:grpSpPr>
            <a:xfrm>
              <a:off x="6995957" y="3335810"/>
              <a:ext cx="1230393" cy="71754"/>
              <a:chOff x="6995957" y="3287964"/>
              <a:chExt cx="1230393" cy="71754"/>
            </a:xfrm>
          </p:grpSpPr>
          <p:sp>
            <p:nvSpPr>
              <p:cNvPr id="8686" name="Google Shape;8686;p6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6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6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91" name="Google Shape;8691;p63"/>
          <p:cNvGrpSpPr/>
          <p:nvPr/>
        </p:nvGrpSpPr>
        <p:grpSpPr>
          <a:xfrm>
            <a:off x="6842640" y="3736984"/>
            <a:ext cx="1581862" cy="650625"/>
            <a:chOff x="6777990" y="3710194"/>
            <a:chExt cx="1646915" cy="677382"/>
          </a:xfrm>
        </p:grpSpPr>
        <p:grpSp>
          <p:nvGrpSpPr>
            <p:cNvPr id="8692" name="Google Shape;8692;p63"/>
            <p:cNvGrpSpPr/>
            <p:nvPr/>
          </p:nvGrpSpPr>
          <p:grpSpPr>
            <a:xfrm>
              <a:off x="6777990" y="3874492"/>
              <a:ext cx="411129" cy="513083"/>
              <a:chOff x="6777990" y="3874492"/>
              <a:chExt cx="411129" cy="513083"/>
            </a:xfrm>
          </p:grpSpPr>
          <p:cxnSp>
            <p:nvCxnSpPr>
              <p:cNvPr id="8693" name="Google Shape;8693;p6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8694" name="Google Shape;8694;p6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63"/>
            <p:cNvGrpSpPr/>
            <p:nvPr/>
          </p:nvGrpSpPr>
          <p:grpSpPr>
            <a:xfrm>
              <a:off x="7188425" y="3710194"/>
              <a:ext cx="411123" cy="520535"/>
              <a:chOff x="7188425" y="3710194"/>
              <a:chExt cx="411123" cy="520535"/>
            </a:xfrm>
          </p:grpSpPr>
          <p:cxnSp>
            <p:nvCxnSpPr>
              <p:cNvPr id="8696" name="Google Shape;8696;p6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8697" name="Google Shape;8697;p6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63"/>
            <p:cNvGrpSpPr/>
            <p:nvPr/>
          </p:nvGrpSpPr>
          <p:grpSpPr>
            <a:xfrm>
              <a:off x="7603341" y="3874492"/>
              <a:ext cx="411474" cy="513083"/>
              <a:chOff x="7603341" y="3874492"/>
              <a:chExt cx="411474" cy="513083"/>
            </a:xfrm>
          </p:grpSpPr>
          <p:cxnSp>
            <p:nvCxnSpPr>
              <p:cNvPr id="8699" name="Google Shape;8699;p6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8700" name="Google Shape;8700;p6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63"/>
            <p:cNvGrpSpPr/>
            <p:nvPr/>
          </p:nvGrpSpPr>
          <p:grpSpPr>
            <a:xfrm>
              <a:off x="8013776" y="3722847"/>
              <a:ext cx="411129" cy="507881"/>
              <a:chOff x="8013776" y="3722847"/>
              <a:chExt cx="411129" cy="507881"/>
            </a:xfrm>
          </p:grpSpPr>
          <p:cxnSp>
            <p:nvCxnSpPr>
              <p:cNvPr id="8702" name="Google Shape;8702;p6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8703" name="Google Shape;8703;p6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04" name="Google Shape;8704;p63"/>
          <p:cNvGrpSpPr/>
          <p:nvPr/>
        </p:nvGrpSpPr>
        <p:grpSpPr>
          <a:xfrm>
            <a:off x="5262155" y="2909824"/>
            <a:ext cx="1421889" cy="1020603"/>
            <a:chOff x="5190863" y="2824811"/>
            <a:chExt cx="1544860" cy="1108869"/>
          </a:xfrm>
        </p:grpSpPr>
        <p:grpSp>
          <p:nvGrpSpPr>
            <p:cNvPr id="8705" name="Google Shape;8705;p63"/>
            <p:cNvGrpSpPr/>
            <p:nvPr/>
          </p:nvGrpSpPr>
          <p:grpSpPr>
            <a:xfrm>
              <a:off x="5938695" y="3176919"/>
              <a:ext cx="685761" cy="404739"/>
              <a:chOff x="5938695" y="3176919"/>
              <a:chExt cx="685761" cy="404739"/>
            </a:xfrm>
          </p:grpSpPr>
          <p:grpSp>
            <p:nvGrpSpPr>
              <p:cNvPr id="8706" name="Google Shape;8706;p63"/>
              <p:cNvGrpSpPr/>
              <p:nvPr/>
            </p:nvGrpSpPr>
            <p:grpSpPr>
              <a:xfrm>
                <a:off x="5938695" y="3176919"/>
                <a:ext cx="685761" cy="404739"/>
                <a:chOff x="5938695" y="3176919"/>
                <a:chExt cx="685761" cy="404739"/>
              </a:xfrm>
            </p:grpSpPr>
            <p:sp>
              <p:nvSpPr>
                <p:cNvPr id="8707" name="Google Shape;8707;p6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9" name="Google Shape;8709;p6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63"/>
            <p:cNvGrpSpPr/>
            <p:nvPr/>
          </p:nvGrpSpPr>
          <p:grpSpPr>
            <a:xfrm>
              <a:off x="5305233" y="3176835"/>
              <a:ext cx="685971" cy="404655"/>
              <a:chOff x="5305233" y="3176835"/>
              <a:chExt cx="685971" cy="404655"/>
            </a:xfrm>
          </p:grpSpPr>
          <p:grpSp>
            <p:nvGrpSpPr>
              <p:cNvPr id="8711" name="Google Shape;8711;p63"/>
              <p:cNvGrpSpPr/>
              <p:nvPr/>
            </p:nvGrpSpPr>
            <p:grpSpPr>
              <a:xfrm>
                <a:off x="5305233" y="3176835"/>
                <a:ext cx="685971" cy="404655"/>
                <a:chOff x="5305233" y="3176835"/>
                <a:chExt cx="685971" cy="404655"/>
              </a:xfrm>
            </p:grpSpPr>
            <p:sp>
              <p:nvSpPr>
                <p:cNvPr id="8712" name="Google Shape;8712;p6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6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4" name="Google Shape;8714;p6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5" name="Google Shape;8715;p6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6" name="Google Shape;8716;p63"/>
            <p:cNvGrpSpPr/>
            <p:nvPr/>
          </p:nvGrpSpPr>
          <p:grpSpPr>
            <a:xfrm>
              <a:off x="5657361" y="2824811"/>
              <a:ext cx="1078361" cy="404655"/>
              <a:chOff x="5657361" y="2824811"/>
              <a:chExt cx="1078361" cy="404655"/>
            </a:xfrm>
          </p:grpSpPr>
          <p:grpSp>
            <p:nvGrpSpPr>
              <p:cNvPr id="8717" name="Google Shape;8717;p63"/>
              <p:cNvGrpSpPr/>
              <p:nvPr/>
            </p:nvGrpSpPr>
            <p:grpSpPr>
              <a:xfrm>
                <a:off x="5657361" y="2824811"/>
                <a:ext cx="1078361" cy="404655"/>
                <a:chOff x="5657361" y="2824811"/>
                <a:chExt cx="1078361" cy="404655"/>
              </a:xfrm>
            </p:grpSpPr>
            <p:grpSp>
              <p:nvGrpSpPr>
                <p:cNvPr id="8718" name="Google Shape;8718;p63"/>
                <p:cNvGrpSpPr/>
                <p:nvPr/>
              </p:nvGrpSpPr>
              <p:grpSpPr>
                <a:xfrm>
                  <a:off x="5938485" y="2824811"/>
                  <a:ext cx="797237" cy="404655"/>
                  <a:chOff x="5938485" y="2824811"/>
                  <a:chExt cx="797237" cy="404655"/>
                </a:xfrm>
              </p:grpSpPr>
              <p:sp>
                <p:nvSpPr>
                  <p:cNvPr id="8719" name="Google Shape;8719;p6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1" name="Google Shape;8721;p6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2" name="Google Shape;8722;p6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63"/>
            <p:cNvGrpSpPr/>
            <p:nvPr/>
          </p:nvGrpSpPr>
          <p:grpSpPr>
            <a:xfrm>
              <a:off x="5190863" y="3528942"/>
              <a:ext cx="1078026" cy="404739"/>
              <a:chOff x="5190863" y="3528942"/>
              <a:chExt cx="1078026" cy="404739"/>
            </a:xfrm>
          </p:grpSpPr>
          <p:sp>
            <p:nvSpPr>
              <p:cNvPr id="8724" name="Google Shape;8724;p6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5" name="Google Shape;8725;p63"/>
              <p:cNvGrpSpPr/>
              <p:nvPr/>
            </p:nvGrpSpPr>
            <p:grpSpPr>
              <a:xfrm>
                <a:off x="5190863" y="3528942"/>
                <a:ext cx="1078026" cy="404739"/>
                <a:chOff x="5190863" y="3528942"/>
                <a:chExt cx="1078026" cy="404739"/>
              </a:xfrm>
            </p:grpSpPr>
            <p:sp>
              <p:nvSpPr>
                <p:cNvPr id="8726" name="Google Shape;8726;p6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728" name="Google Shape;8728;p63"/>
          <p:cNvGrpSpPr/>
          <p:nvPr/>
        </p:nvGrpSpPr>
        <p:grpSpPr>
          <a:xfrm>
            <a:off x="728162" y="1474292"/>
            <a:ext cx="1086719" cy="879487"/>
            <a:chOff x="803162" y="1474292"/>
            <a:chExt cx="1086719" cy="879487"/>
          </a:xfrm>
        </p:grpSpPr>
        <p:grpSp>
          <p:nvGrpSpPr>
            <p:cNvPr id="8729" name="Google Shape;8729;p63"/>
            <p:cNvGrpSpPr/>
            <p:nvPr/>
          </p:nvGrpSpPr>
          <p:grpSpPr>
            <a:xfrm>
              <a:off x="803162" y="1625948"/>
              <a:ext cx="445856" cy="576579"/>
              <a:chOff x="803162" y="1625948"/>
              <a:chExt cx="445856" cy="576579"/>
            </a:xfrm>
          </p:grpSpPr>
          <p:sp>
            <p:nvSpPr>
              <p:cNvPr id="8730" name="Google Shape;8730;p6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1" name="Google Shape;8731;p63"/>
              <p:cNvGrpSpPr/>
              <p:nvPr/>
            </p:nvGrpSpPr>
            <p:grpSpPr>
              <a:xfrm>
                <a:off x="1056023" y="1625948"/>
                <a:ext cx="192995" cy="576579"/>
                <a:chOff x="1056023" y="1625948"/>
                <a:chExt cx="192995" cy="576579"/>
              </a:xfrm>
            </p:grpSpPr>
            <p:sp>
              <p:nvSpPr>
                <p:cNvPr id="8732" name="Google Shape;8732;p6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6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37" name="Google Shape;8737;p63"/>
            <p:cNvGrpSpPr/>
            <p:nvPr/>
          </p:nvGrpSpPr>
          <p:grpSpPr>
            <a:xfrm>
              <a:off x="1371406" y="1474292"/>
              <a:ext cx="518475" cy="879487"/>
              <a:chOff x="1398231" y="1474292"/>
              <a:chExt cx="518475" cy="879487"/>
            </a:xfrm>
          </p:grpSpPr>
          <p:grpSp>
            <p:nvGrpSpPr>
              <p:cNvPr id="8738" name="Google Shape;8738;p63"/>
              <p:cNvGrpSpPr/>
              <p:nvPr/>
            </p:nvGrpSpPr>
            <p:grpSpPr>
              <a:xfrm>
                <a:off x="1398231" y="1474292"/>
                <a:ext cx="518475" cy="341643"/>
                <a:chOff x="1398231" y="1474292"/>
                <a:chExt cx="518475" cy="341643"/>
              </a:xfrm>
            </p:grpSpPr>
            <p:sp>
              <p:nvSpPr>
                <p:cNvPr id="8739" name="Google Shape;8739;p6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0" name="Google Shape;8740;p63"/>
                <p:cNvGrpSpPr/>
                <p:nvPr/>
              </p:nvGrpSpPr>
              <p:grpSpPr>
                <a:xfrm>
                  <a:off x="1616453" y="1474292"/>
                  <a:ext cx="300253" cy="341643"/>
                  <a:chOff x="1616453" y="1475379"/>
                  <a:chExt cx="300253" cy="341643"/>
                </a:xfrm>
              </p:grpSpPr>
              <p:sp>
                <p:nvSpPr>
                  <p:cNvPr id="8741" name="Google Shape;8741;p6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6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8" name="Google Shape;8748;p63"/>
                  <p:cNvGrpSpPr/>
                  <p:nvPr/>
                </p:nvGrpSpPr>
                <p:grpSpPr>
                  <a:xfrm>
                    <a:off x="1839639" y="1475379"/>
                    <a:ext cx="77067" cy="341643"/>
                    <a:chOff x="1839639" y="1475379"/>
                    <a:chExt cx="77067" cy="341643"/>
                  </a:xfrm>
                </p:grpSpPr>
                <p:sp>
                  <p:nvSpPr>
                    <p:cNvPr id="8749" name="Google Shape;8749;p6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751" name="Google Shape;8751;p63"/>
              <p:cNvGrpSpPr/>
              <p:nvPr/>
            </p:nvGrpSpPr>
            <p:grpSpPr>
              <a:xfrm>
                <a:off x="1398451" y="2012951"/>
                <a:ext cx="518255" cy="340828"/>
                <a:chOff x="1398451" y="2012951"/>
                <a:chExt cx="518255" cy="340828"/>
              </a:xfrm>
            </p:grpSpPr>
            <p:sp>
              <p:nvSpPr>
                <p:cNvPr id="8752" name="Google Shape;8752;p6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3" name="Google Shape;8753;p63"/>
                <p:cNvGrpSpPr/>
                <p:nvPr/>
              </p:nvGrpSpPr>
              <p:grpSpPr>
                <a:xfrm>
                  <a:off x="1616453" y="2012951"/>
                  <a:ext cx="300253" cy="340828"/>
                  <a:chOff x="1616453" y="2013538"/>
                  <a:chExt cx="300253" cy="340828"/>
                </a:xfrm>
              </p:grpSpPr>
              <p:sp>
                <p:nvSpPr>
                  <p:cNvPr id="8754" name="Google Shape;8754;p6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6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6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1" name="Google Shape;8761;p63"/>
                  <p:cNvGrpSpPr/>
                  <p:nvPr/>
                </p:nvGrpSpPr>
                <p:grpSpPr>
                  <a:xfrm>
                    <a:off x="1839639" y="2013538"/>
                    <a:ext cx="77067" cy="340828"/>
                    <a:chOff x="1839639" y="2013538"/>
                    <a:chExt cx="77067" cy="340828"/>
                  </a:xfrm>
                </p:grpSpPr>
                <p:sp>
                  <p:nvSpPr>
                    <p:cNvPr id="8762" name="Google Shape;8762;p6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8764" name="Google Shape;8764;p63"/>
          <p:cNvGrpSpPr/>
          <p:nvPr/>
        </p:nvGrpSpPr>
        <p:grpSpPr>
          <a:xfrm>
            <a:off x="724986" y="3605478"/>
            <a:ext cx="1368681" cy="682918"/>
            <a:chOff x="724986" y="3605478"/>
            <a:chExt cx="1368681" cy="682918"/>
          </a:xfrm>
        </p:grpSpPr>
        <p:grpSp>
          <p:nvGrpSpPr>
            <p:cNvPr id="8765" name="Google Shape;8765;p63"/>
            <p:cNvGrpSpPr/>
            <p:nvPr/>
          </p:nvGrpSpPr>
          <p:grpSpPr>
            <a:xfrm>
              <a:off x="1289102" y="3823629"/>
              <a:ext cx="240442" cy="250435"/>
              <a:chOff x="-165066" y="3843615"/>
              <a:chExt cx="221259" cy="230455"/>
            </a:xfrm>
          </p:grpSpPr>
          <p:sp>
            <p:nvSpPr>
              <p:cNvPr id="8766" name="Google Shape;8766;p6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6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6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6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6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6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6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63"/>
            <p:cNvGrpSpPr/>
            <p:nvPr/>
          </p:nvGrpSpPr>
          <p:grpSpPr>
            <a:xfrm>
              <a:off x="724986" y="3605478"/>
              <a:ext cx="1368681" cy="682918"/>
              <a:chOff x="724986" y="3605478"/>
              <a:chExt cx="1368681" cy="682918"/>
            </a:xfrm>
          </p:grpSpPr>
          <p:grpSp>
            <p:nvGrpSpPr>
              <p:cNvPr id="8787" name="Google Shape;8787;p63"/>
              <p:cNvGrpSpPr/>
              <p:nvPr/>
            </p:nvGrpSpPr>
            <p:grpSpPr>
              <a:xfrm>
                <a:off x="1498221" y="4047614"/>
                <a:ext cx="529172" cy="240783"/>
                <a:chOff x="1498221" y="4047614"/>
                <a:chExt cx="529172" cy="240783"/>
              </a:xfrm>
            </p:grpSpPr>
            <p:grpSp>
              <p:nvGrpSpPr>
                <p:cNvPr id="8788" name="Google Shape;8788;p63"/>
                <p:cNvGrpSpPr/>
                <p:nvPr/>
              </p:nvGrpSpPr>
              <p:grpSpPr>
                <a:xfrm>
                  <a:off x="1826655" y="4224370"/>
                  <a:ext cx="200738" cy="25631"/>
                  <a:chOff x="1826655" y="4224370"/>
                  <a:chExt cx="200738" cy="25631"/>
                </a:xfrm>
              </p:grpSpPr>
              <p:sp>
                <p:nvSpPr>
                  <p:cNvPr id="8789" name="Google Shape;8789;p6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6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63"/>
                <p:cNvGrpSpPr/>
                <p:nvPr/>
              </p:nvGrpSpPr>
              <p:grpSpPr>
                <a:xfrm>
                  <a:off x="1498221" y="4047614"/>
                  <a:ext cx="328444" cy="240783"/>
                  <a:chOff x="1498221" y="4047614"/>
                  <a:chExt cx="328444" cy="240783"/>
                </a:xfrm>
              </p:grpSpPr>
              <p:sp>
                <p:nvSpPr>
                  <p:cNvPr id="8792" name="Google Shape;8792;p6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3" name="Google Shape;8793;p63"/>
                  <p:cNvGrpSpPr/>
                  <p:nvPr/>
                </p:nvGrpSpPr>
                <p:grpSpPr>
                  <a:xfrm>
                    <a:off x="1498221" y="4047614"/>
                    <a:ext cx="150566" cy="190416"/>
                    <a:chOff x="1498221" y="4047614"/>
                    <a:chExt cx="150566" cy="190416"/>
                  </a:xfrm>
                </p:grpSpPr>
                <p:sp>
                  <p:nvSpPr>
                    <p:cNvPr id="8794" name="Google Shape;8794;p6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796" name="Google Shape;8796;p63"/>
              <p:cNvGrpSpPr/>
              <p:nvPr/>
            </p:nvGrpSpPr>
            <p:grpSpPr>
              <a:xfrm>
                <a:off x="1560718" y="3800594"/>
                <a:ext cx="532948" cy="302090"/>
                <a:chOff x="1560718" y="3800594"/>
                <a:chExt cx="532948" cy="302090"/>
              </a:xfrm>
            </p:grpSpPr>
            <p:grpSp>
              <p:nvGrpSpPr>
                <p:cNvPr id="8797" name="Google Shape;8797;p63"/>
                <p:cNvGrpSpPr/>
                <p:nvPr/>
              </p:nvGrpSpPr>
              <p:grpSpPr>
                <a:xfrm>
                  <a:off x="1912179" y="3827344"/>
                  <a:ext cx="181487" cy="25631"/>
                  <a:chOff x="1912179" y="3827344"/>
                  <a:chExt cx="181487" cy="25631"/>
                </a:xfrm>
              </p:grpSpPr>
              <p:sp>
                <p:nvSpPr>
                  <p:cNvPr id="8798" name="Google Shape;8798;p6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6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63"/>
                <p:cNvGrpSpPr/>
                <p:nvPr/>
              </p:nvGrpSpPr>
              <p:grpSpPr>
                <a:xfrm>
                  <a:off x="1912179" y="4044505"/>
                  <a:ext cx="181487" cy="25622"/>
                  <a:chOff x="1912179" y="4044506"/>
                  <a:chExt cx="181487" cy="25622"/>
                </a:xfrm>
              </p:grpSpPr>
              <p:sp>
                <p:nvSpPr>
                  <p:cNvPr id="8801" name="Google Shape;8801;p6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6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63"/>
                <p:cNvGrpSpPr/>
                <p:nvPr/>
              </p:nvGrpSpPr>
              <p:grpSpPr>
                <a:xfrm>
                  <a:off x="1560718" y="3800594"/>
                  <a:ext cx="351472" cy="302090"/>
                  <a:chOff x="1560718" y="3800594"/>
                  <a:chExt cx="351472" cy="302090"/>
                </a:xfrm>
              </p:grpSpPr>
              <p:grpSp>
                <p:nvGrpSpPr>
                  <p:cNvPr id="8804" name="Google Shape;8804;p63"/>
                  <p:cNvGrpSpPr/>
                  <p:nvPr/>
                </p:nvGrpSpPr>
                <p:grpSpPr>
                  <a:xfrm>
                    <a:off x="1560718" y="3842857"/>
                    <a:ext cx="173586" cy="217131"/>
                    <a:chOff x="1560718" y="3842857"/>
                    <a:chExt cx="173586" cy="217131"/>
                  </a:xfrm>
                </p:grpSpPr>
                <p:sp>
                  <p:nvSpPr>
                    <p:cNvPr id="8805" name="Google Shape;8805;p6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6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6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8" name="Google Shape;8808;p6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6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10" name="Google Shape;8810;p6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1" name="Google Shape;8811;p63"/>
              <p:cNvGrpSpPr/>
              <p:nvPr/>
            </p:nvGrpSpPr>
            <p:grpSpPr>
              <a:xfrm>
                <a:off x="785350" y="3605478"/>
                <a:ext cx="535311" cy="249245"/>
                <a:chOff x="785350" y="3605478"/>
                <a:chExt cx="535311" cy="249245"/>
              </a:xfrm>
            </p:grpSpPr>
            <p:grpSp>
              <p:nvGrpSpPr>
                <p:cNvPr id="8812" name="Google Shape;8812;p63"/>
                <p:cNvGrpSpPr/>
                <p:nvPr/>
              </p:nvGrpSpPr>
              <p:grpSpPr>
                <a:xfrm>
                  <a:off x="785350" y="3605478"/>
                  <a:ext cx="376191" cy="102736"/>
                  <a:chOff x="785350" y="3605478"/>
                  <a:chExt cx="376191" cy="102736"/>
                </a:xfrm>
              </p:grpSpPr>
              <p:sp>
                <p:nvSpPr>
                  <p:cNvPr id="8813" name="Google Shape;8813;p6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6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63"/>
                <p:cNvGrpSpPr/>
                <p:nvPr/>
              </p:nvGrpSpPr>
              <p:grpSpPr>
                <a:xfrm>
                  <a:off x="1161530" y="3655851"/>
                  <a:ext cx="159131" cy="198872"/>
                  <a:chOff x="1161530" y="3655851"/>
                  <a:chExt cx="159131" cy="198872"/>
                </a:xfrm>
              </p:grpSpPr>
              <p:sp>
                <p:nvSpPr>
                  <p:cNvPr id="8817" name="Google Shape;8817;p6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19" name="Google Shape;8819;p63"/>
              <p:cNvGrpSpPr/>
              <p:nvPr/>
            </p:nvGrpSpPr>
            <p:grpSpPr>
              <a:xfrm>
                <a:off x="785350" y="4047614"/>
                <a:ext cx="535311" cy="240783"/>
                <a:chOff x="785350" y="4047614"/>
                <a:chExt cx="535311" cy="240783"/>
              </a:xfrm>
            </p:grpSpPr>
            <p:grpSp>
              <p:nvGrpSpPr>
                <p:cNvPr id="8820" name="Google Shape;8820;p63"/>
                <p:cNvGrpSpPr/>
                <p:nvPr/>
              </p:nvGrpSpPr>
              <p:grpSpPr>
                <a:xfrm>
                  <a:off x="1161636" y="4047614"/>
                  <a:ext cx="159025" cy="190415"/>
                  <a:chOff x="1161636" y="4047614"/>
                  <a:chExt cx="159025" cy="190415"/>
                </a:xfrm>
              </p:grpSpPr>
              <p:sp>
                <p:nvSpPr>
                  <p:cNvPr id="8821" name="Google Shape;8821;p6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6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63"/>
                <p:cNvGrpSpPr/>
                <p:nvPr/>
              </p:nvGrpSpPr>
              <p:grpSpPr>
                <a:xfrm>
                  <a:off x="785350" y="4185661"/>
                  <a:ext cx="376191" cy="102736"/>
                  <a:chOff x="785350" y="4185661"/>
                  <a:chExt cx="376191" cy="102736"/>
                </a:xfrm>
              </p:grpSpPr>
              <p:sp>
                <p:nvSpPr>
                  <p:cNvPr id="8824" name="Google Shape;8824;p6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27" name="Google Shape;8827;p63"/>
              <p:cNvGrpSpPr/>
              <p:nvPr/>
            </p:nvGrpSpPr>
            <p:grpSpPr>
              <a:xfrm>
                <a:off x="1501054" y="3605478"/>
                <a:ext cx="526340" cy="249240"/>
                <a:chOff x="1501054" y="3605478"/>
                <a:chExt cx="526340" cy="249240"/>
              </a:xfrm>
            </p:grpSpPr>
            <p:grpSp>
              <p:nvGrpSpPr>
                <p:cNvPr id="8828" name="Google Shape;8828;p63"/>
                <p:cNvGrpSpPr/>
                <p:nvPr/>
              </p:nvGrpSpPr>
              <p:grpSpPr>
                <a:xfrm>
                  <a:off x="1834208" y="3643867"/>
                  <a:ext cx="193185" cy="25622"/>
                  <a:chOff x="1834208" y="3643867"/>
                  <a:chExt cx="193185" cy="25622"/>
                </a:xfrm>
              </p:grpSpPr>
              <p:sp>
                <p:nvSpPr>
                  <p:cNvPr id="8829" name="Google Shape;8829;p6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63"/>
                <p:cNvGrpSpPr/>
                <p:nvPr/>
              </p:nvGrpSpPr>
              <p:grpSpPr>
                <a:xfrm>
                  <a:off x="1501054" y="3605478"/>
                  <a:ext cx="333165" cy="249240"/>
                  <a:chOff x="1501054" y="3605478"/>
                  <a:chExt cx="333165" cy="249240"/>
                </a:xfrm>
              </p:grpSpPr>
              <p:sp>
                <p:nvSpPr>
                  <p:cNvPr id="8832" name="Google Shape;8832;p6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3" name="Google Shape;8833;p63"/>
                  <p:cNvGrpSpPr/>
                  <p:nvPr/>
                </p:nvGrpSpPr>
                <p:grpSpPr>
                  <a:xfrm>
                    <a:off x="1501054" y="3655851"/>
                    <a:ext cx="155286" cy="198867"/>
                    <a:chOff x="1501054" y="3655851"/>
                    <a:chExt cx="155286" cy="198867"/>
                  </a:xfrm>
                </p:grpSpPr>
                <p:sp>
                  <p:nvSpPr>
                    <p:cNvPr id="8834" name="Google Shape;8834;p6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836" name="Google Shape;8836;p63"/>
              <p:cNvGrpSpPr/>
              <p:nvPr/>
            </p:nvGrpSpPr>
            <p:grpSpPr>
              <a:xfrm>
                <a:off x="724986" y="3800594"/>
                <a:ext cx="532950" cy="302090"/>
                <a:chOff x="724986" y="3800594"/>
                <a:chExt cx="532950" cy="302090"/>
              </a:xfrm>
            </p:grpSpPr>
            <p:grpSp>
              <p:nvGrpSpPr>
                <p:cNvPr id="8837" name="Google Shape;8837;p63"/>
                <p:cNvGrpSpPr/>
                <p:nvPr/>
              </p:nvGrpSpPr>
              <p:grpSpPr>
                <a:xfrm>
                  <a:off x="724986" y="4044367"/>
                  <a:ext cx="181314" cy="25626"/>
                  <a:chOff x="724986" y="4044367"/>
                  <a:chExt cx="181314" cy="25626"/>
                </a:xfrm>
              </p:grpSpPr>
              <p:sp>
                <p:nvSpPr>
                  <p:cNvPr id="8838" name="Google Shape;8838;p6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63"/>
                <p:cNvGrpSpPr/>
                <p:nvPr/>
              </p:nvGrpSpPr>
              <p:grpSpPr>
                <a:xfrm>
                  <a:off x="906290" y="3800594"/>
                  <a:ext cx="351646" cy="302090"/>
                  <a:chOff x="906290" y="3800594"/>
                  <a:chExt cx="351646" cy="302090"/>
                </a:xfrm>
              </p:grpSpPr>
              <p:grpSp>
                <p:nvGrpSpPr>
                  <p:cNvPr id="8841" name="Google Shape;8841;p63"/>
                  <p:cNvGrpSpPr/>
                  <p:nvPr/>
                </p:nvGrpSpPr>
                <p:grpSpPr>
                  <a:xfrm>
                    <a:off x="1084172" y="3842857"/>
                    <a:ext cx="173764" cy="217131"/>
                    <a:chOff x="1084172" y="3842857"/>
                    <a:chExt cx="173764" cy="217131"/>
                  </a:xfrm>
                </p:grpSpPr>
                <p:grpSp>
                  <p:nvGrpSpPr>
                    <p:cNvPr id="8842" name="Google Shape;8842;p63"/>
                    <p:cNvGrpSpPr/>
                    <p:nvPr/>
                  </p:nvGrpSpPr>
                  <p:grpSpPr>
                    <a:xfrm>
                      <a:off x="1156862" y="3936509"/>
                      <a:ext cx="101073" cy="25622"/>
                      <a:chOff x="1156862" y="3936509"/>
                      <a:chExt cx="101073" cy="25622"/>
                    </a:xfrm>
                  </p:grpSpPr>
                  <p:sp>
                    <p:nvSpPr>
                      <p:cNvPr id="8843" name="Google Shape;8843;p6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5" name="Google Shape;8845;p6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6" name="Google Shape;8846;p6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6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63"/>
                <p:cNvGrpSpPr/>
                <p:nvPr/>
              </p:nvGrpSpPr>
              <p:grpSpPr>
                <a:xfrm>
                  <a:off x="724986" y="3830189"/>
                  <a:ext cx="189533" cy="25626"/>
                  <a:chOff x="724986" y="3830189"/>
                  <a:chExt cx="189533" cy="25626"/>
                </a:xfrm>
              </p:grpSpPr>
              <p:sp>
                <p:nvSpPr>
                  <p:cNvPr id="8849" name="Google Shape;8849;p6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8851" name="Google Shape;8851;p63"/>
          <p:cNvGrpSpPr/>
          <p:nvPr/>
        </p:nvGrpSpPr>
        <p:grpSpPr>
          <a:xfrm>
            <a:off x="2253298" y="2455640"/>
            <a:ext cx="948701" cy="935378"/>
            <a:chOff x="2253298" y="2428317"/>
            <a:chExt cx="948701" cy="935378"/>
          </a:xfrm>
        </p:grpSpPr>
        <p:sp>
          <p:nvSpPr>
            <p:cNvPr id="8852" name="Google Shape;8852;p6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6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6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6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6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6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6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6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6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6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6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6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6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6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6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6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6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6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6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6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6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6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888"/>
        <p:cNvGrpSpPr/>
        <p:nvPr/>
      </p:nvGrpSpPr>
      <p:grpSpPr>
        <a:xfrm>
          <a:off x="0" y="0"/>
          <a:ext cx="0" cy="0"/>
          <a:chOff x="0" y="0"/>
          <a:chExt cx="0" cy="0"/>
        </a:xfrm>
      </p:grpSpPr>
      <p:grpSp>
        <p:nvGrpSpPr>
          <p:cNvPr id="8889" name="Google Shape;8889;p64"/>
          <p:cNvGrpSpPr/>
          <p:nvPr/>
        </p:nvGrpSpPr>
        <p:grpSpPr>
          <a:xfrm>
            <a:off x="3353582" y="1145627"/>
            <a:ext cx="2363393" cy="1017867"/>
            <a:chOff x="3292400" y="1219146"/>
            <a:chExt cx="2615240" cy="1110239"/>
          </a:xfrm>
        </p:grpSpPr>
        <p:sp>
          <p:nvSpPr>
            <p:cNvPr id="8890" name="Google Shape;8890;p6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8891" name="Google Shape;8891;p6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892" name="Google Shape;8892;p6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8893" name="Google Shape;8893;p6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8894" name="Google Shape;8894;p6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8895" name="Google Shape;8895;p6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8896" name="Google Shape;8896;p6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8897" name="Google Shape;8897;p6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8898" name="Google Shape;8898;p6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8899" name="Google Shape;8899;p6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8900" name="Google Shape;8900;p6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901" name="Google Shape;8901;p6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8902" name="Google Shape;8902;p6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903" name="Google Shape;8903;p6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8904" name="Google Shape;8904;p64"/>
            <p:cNvGrpSpPr/>
            <p:nvPr/>
          </p:nvGrpSpPr>
          <p:grpSpPr>
            <a:xfrm>
              <a:off x="3748438" y="1378608"/>
              <a:ext cx="2159202" cy="903971"/>
              <a:chOff x="1683525" y="2179850"/>
              <a:chExt cx="4519050" cy="2134525"/>
            </a:xfrm>
          </p:grpSpPr>
          <p:sp>
            <p:nvSpPr>
              <p:cNvPr id="8905" name="Google Shape;8905;p6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906" name="Google Shape;8906;p6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907" name="Google Shape;8907;p6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908" name="Google Shape;8908;p6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909" name="Google Shape;8909;p6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910" name="Google Shape;8910;p6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911" name="Google Shape;8911;p6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912" name="Google Shape;8912;p6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913" name="Google Shape;8913;p6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914" name="Google Shape;8914;p6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915" name="Google Shape;8915;p6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916" name="Google Shape;8916;p6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8917" name="Google Shape;8917;p64"/>
          <p:cNvGraphicFramePr/>
          <p:nvPr/>
        </p:nvGraphicFramePr>
        <p:xfrm>
          <a:off x="5949675" y="2323100"/>
          <a:ext cx="3000000" cy="3000000"/>
        </p:xfrm>
        <a:graphic>
          <a:graphicData uri="http://schemas.openxmlformats.org/drawingml/2006/table">
            <a:tbl>
              <a:tblPr>
                <a:noFill/>
                <a:tableStyleId>{73FD1E7C-B249-485A-B9F2-2328BA12DED7}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8918" name="Google Shape;8918;p64"/>
          <p:cNvGrpSpPr/>
          <p:nvPr/>
        </p:nvGrpSpPr>
        <p:grpSpPr>
          <a:xfrm>
            <a:off x="5926924" y="3381697"/>
            <a:ext cx="2519825" cy="1001454"/>
            <a:chOff x="1906114" y="789980"/>
            <a:chExt cx="1487676" cy="606868"/>
          </a:xfrm>
        </p:grpSpPr>
        <p:cxnSp>
          <p:nvCxnSpPr>
            <p:cNvPr id="8919" name="Google Shape;8919;p6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920" name="Google Shape;8920;p6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921" name="Google Shape;8921;p6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8922" name="Google Shape;8922;p64"/>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8923" name="Google Shape;8923;p64"/>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8924" name="Google Shape;8924;p64"/>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8925" name="Google Shape;8925;p64"/>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8926" name="Google Shape;8926;p64"/>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4"/>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64"/>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64"/>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64"/>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4"/>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4"/>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8933" name="Google Shape;8933;p64"/>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8934" name="Google Shape;8934;p64"/>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8935" name="Google Shape;8935;p64"/>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6" name="Google Shape;8936;p64"/>
          <p:cNvGrpSpPr/>
          <p:nvPr/>
        </p:nvGrpSpPr>
        <p:grpSpPr>
          <a:xfrm>
            <a:off x="726399" y="1190655"/>
            <a:ext cx="2394370" cy="976502"/>
            <a:chOff x="749309" y="1112739"/>
            <a:chExt cx="2371603" cy="976502"/>
          </a:xfrm>
        </p:grpSpPr>
        <p:sp>
          <p:nvSpPr>
            <p:cNvPr id="8937" name="Google Shape;8937;p64"/>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4"/>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4"/>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64"/>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64"/>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64"/>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4"/>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4"/>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64"/>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64"/>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64"/>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64"/>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64"/>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64"/>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64"/>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4"/>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64"/>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64"/>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4"/>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4"/>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64"/>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64"/>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4"/>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4"/>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4"/>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4"/>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64"/>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64"/>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4"/>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4"/>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4"/>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64"/>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8969" name="Google Shape;8969;p64"/>
          <p:cNvGraphicFramePr/>
          <p:nvPr/>
        </p:nvGraphicFramePr>
        <p:xfrm>
          <a:off x="5949700" y="1188950"/>
          <a:ext cx="3000000" cy="3000000"/>
        </p:xfrm>
        <a:graphic>
          <a:graphicData uri="http://schemas.openxmlformats.org/drawingml/2006/table">
            <a:tbl>
              <a:tblPr>
                <a:noFill/>
                <a:tableStyleId>{73FD1E7C-B249-485A-B9F2-2328BA12DED7}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8970" name="Google Shape;8970;p64"/>
          <p:cNvGraphicFramePr/>
          <p:nvPr/>
        </p:nvGraphicFramePr>
        <p:xfrm>
          <a:off x="3356413" y="2323100"/>
          <a:ext cx="3000000" cy="3000000"/>
        </p:xfrm>
        <a:graphic>
          <a:graphicData uri="http://schemas.openxmlformats.org/drawingml/2006/table">
            <a:tbl>
              <a:tblPr>
                <a:noFill/>
                <a:tableStyleId>{73FD1E7C-B249-485A-B9F2-2328BA12DED7}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8971" name="Google Shape;8971;p64"/>
          <p:cNvGrpSpPr/>
          <p:nvPr/>
        </p:nvGrpSpPr>
        <p:grpSpPr>
          <a:xfrm>
            <a:off x="4100342" y="2709743"/>
            <a:ext cx="1517436" cy="74460"/>
            <a:chOff x="3980086" y="2804397"/>
            <a:chExt cx="1227600" cy="66900"/>
          </a:xfrm>
        </p:grpSpPr>
        <p:sp>
          <p:nvSpPr>
            <p:cNvPr id="8972" name="Google Shape;8972;p6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6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64"/>
          <p:cNvGrpSpPr/>
          <p:nvPr/>
        </p:nvGrpSpPr>
        <p:grpSpPr>
          <a:xfrm>
            <a:off x="4725406" y="3002330"/>
            <a:ext cx="892956" cy="74460"/>
            <a:chOff x="3980086" y="2804397"/>
            <a:chExt cx="1227600" cy="66900"/>
          </a:xfrm>
        </p:grpSpPr>
        <p:sp>
          <p:nvSpPr>
            <p:cNvPr id="8975" name="Google Shape;8975;p6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64"/>
          <p:cNvGrpSpPr/>
          <p:nvPr/>
        </p:nvGrpSpPr>
        <p:grpSpPr>
          <a:xfrm>
            <a:off x="3358498" y="3361213"/>
            <a:ext cx="2363244" cy="1005943"/>
            <a:chOff x="3358415" y="3361302"/>
            <a:chExt cx="2363244" cy="1024695"/>
          </a:xfrm>
        </p:grpSpPr>
        <p:grpSp>
          <p:nvGrpSpPr>
            <p:cNvPr id="8978" name="Google Shape;8978;p64"/>
            <p:cNvGrpSpPr/>
            <p:nvPr/>
          </p:nvGrpSpPr>
          <p:grpSpPr>
            <a:xfrm>
              <a:off x="3358415" y="3361302"/>
              <a:ext cx="441300" cy="1024695"/>
              <a:chOff x="3358415" y="3361302"/>
              <a:chExt cx="441300" cy="1024695"/>
            </a:xfrm>
          </p:grpSpPr>
          <p:sp>
            <p:nvSpPr>
              <p:cNvPr id="8979" name="Google Shape;8979;p64"/>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64"/>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4"/>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64"/>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64"/>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4"/>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64"/>
            <p:cNvGrpSpPr/>
            <p:nvPr/>
          </p:nvGrpSpPr>
          <p:grpSpPr>
            <a:xfrm>
              <a:off x="3838901" y="3361302"/>
              <a:ext cx="441300" cy="1024695"/>
              <a:chOff x="3838901" y="3361302"/>
              <a:chExt cx="441300" cy="1024695"/>
            </a:xfrm>
          </p:grpSpPr>
          <p:sp>
            <p:nvSpPr>
              <p:cNvPr id="8986" name="Google Shape;8986;p64"/>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64"/>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64"/>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4"/>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4"/>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4"/>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64"/>
            <p:cNvGrpSpPr/>
            <p:nvPr/>
          </p:nvGrpSpPr>
          <p:grpSpPr>
            <a:xfrm>
              <a:off x="4319387" y="3361302"/>
              <a:ext cx="441300" cy="1024695"/>
              <a:chOff x="4319387" y="3361302"/>
              <a:chExt cx="441300" cy="1024695"/>
            </a:xfrm>
          </p:grpSpPr>
          <p:sp>
            <p:nvSpPr>
              <p:cNvPr id="8993" name="Google Shape;8993;p64"/>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4"/>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64"/>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4"/>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4"/>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64"/>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64"/>
            <p:cNvGrpSpPr/>
            <p:nvPr/>
          </p:nvGrpSpPr>
          <p:grpSpPr>
            <a:xfrm>
              <a:off x="4799873" y="3361302"/>
              <a:ext cx="441300" cy="1024695"/>
              <a:chOff x="4799873" y="3361302"/>
              <a:chExt cx="441300" cy="1024695"/>
            </a:xfrm>
          </p:grpSpPr>
          <p:sp>
            <p:nvSpPr>
              <p:cNvPr id="9000" name="Google Shape;9000;p64"/>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64"/>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64"/>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4"/>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64"/>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64"/>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64"/>
            <p:cNvGrpSpPr/>
            <p:nvPr/>
          </p:nvGrpSpPr>
          <p:grpSpPr>
            <a:xfrm>
              <a:off x="5280360" y="3361302"/>
              <a:ext cx="441300" cy="1024695"/>
              <a:chOff x="5280360" y="3361302"/>
              <a:chExt cx="441300" cy="1024695"/>
            </a:xfrm>
          </p:grpSpPr>
          <p:sp>
            <p:nvSpPr>
              <p:cNvPr id="9007" name="Google Shape;9007;p64"/>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64"/>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64"/>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64"/>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64"/>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4"/>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9013" name="Google Shape;9013;p64"/>
          <p:cNvGraphicFramePr/>
          <p:nvPr/>
        </p:nvGraphicFramePr>
        <p:xfrm>
          <a:off x="724925" y="2323100"/>
          <a:ext cx="3000000" cy="3000000"/>
        </p:xfrm>
        <a:graphic>
          <a:graphicData uri="http://schemas.openxmlformats.org/drawingml/2006/table">
            <a:tbl>
              <a:tblPr>
                <a:noFill/>
                <a:tableStyleId>{73FD1E7C-B249-485A-B9F2-2328BA12DED7}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9014" name="Google Shape;9014;p64"/>
          <p:cNvGrpSpPr/>
          <p:nvPr/>
        </p:nvGrpSpPr>
        <p:grpSpPr>
          <a:xfrm>
            <a:off x="726450" y="3372825"/>
            <a:ext cx="2403614" cy="1005900"/>
            <a:chOff x="726450" y="3372825"/>
            <a:chExt cx="2403614" cy="1005900"/>
          </a:xfrm>
        </p:grpSpPr>
        <p:grpSp>
          <p:nvGrpSpPr>
            <p:cNvPr id="9015" name="Google Shape;9015;p64"/>
            <p:cNvGrpSpPr/>
            <p:nvPr/>
          </p:nvGrpSpPr>
          <p:grpSpPr>
            <a:xfrm>
              <a:off x="726450" y="3696000"/>
              <a:ext cx="2403614" cy="500898"/>
              <a:chOff x="726450" y="3696000"/>
              <a:chExt cx="2403614" cy="500898"/>
            </a:xfrm>
          </p:grpSpPr>
          <p:sp>
            <p:nvSpPr>
              <p:cNvPr id="9016" name="Google Shape;9016;p64"/>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017" name="Google Shape;9017;p64"/>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9018" name="Google Shape;9018;p64"/>
            <p:cNvGrpSpPr/>
            <p:nvPr/>
          </p:nvGrpSpPr>
          <p:grpSpPr>
            <a:xfrm>
              <a:off x="1348050" y="3372825"/>
              <a:ext cx="1720425" cy="1005900"/>
              <a:chOff x="1348050" y="3372825"/>
              <a:chExt cx="1720425" cy="1005900"/>
            </a:xfrm>
          </p:grpSpPr>
          <p:sp>
            <p:nvSpPr>
              <p:cNvPr id="9019" name="Google Shape;9019;p6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020" name="Google Shape;9020;p6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021" name="Google Shape;9021;p6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022" name="Google Shape;9022;p6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023" name="Google Shape;9023;p6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9024" name="Google Shape;9024;p64"/>
            <p:cNvGrpSpPr/>
            <p:nvPr/>
          </p:nvGrpSpPr>
          <p:grpSpPr>
            <a:xfrm>
              <a:off x="1455707" y="3731058"/>
              <a:ext cx="1491150" cy="417657"/>
              <a:chOff x="1455707" y="3731058"/>
              <a:chExt cx="1491150" cy="417657"/>
            </a:xfrm>
          </p:grpSpPr>
          <p:grpSp>
            <p:nvGrpSpPr>
              <p:cNvPr id="9025" name="Google Shape;9025;p64"/>
              <p:cNvGrpSpPr/>
              <p:nvPr/>
            </p:nvGrpSpPr>
            <p:grpSpPr>
              <a:xfrm>
                <a:off x="1472938" y="3745828"/>
                <a:ext cx="72126" cy="53788"/>
                <a:chOff x="1472938" y="3745828"/>
                <a:chExt cx="72126" cy="53788"/>
              </a:xfrm>
            </p:grpSpPr>
            <p:sp>
              <p:nvSpPr>
                <p:cNvPr id="9026" name="Google Shape;9026;p6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6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64"/>
              <p:cNvGrpSpPr/>
              <p:nvPr/>
            </p:nvGrpSpPr>
            <p:grpSpPr>
              <a:xfrm>
                <a:off x="1819181" y="4089633"/>
                <a:ext cx="72126" cy="53788"/>
                <a:chOff x="1819181" y="4089633"/>
                <a:chExt cx="72126" cy="53788"/>
              </a:xfrm>
            </p:grpSpPr>
            <p:sp>
              <p:nvSpPr>
                <p:cNvPr id="9029" name="Google Shape;9029;p6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1" name="Google Shape;9031;p64"/>
              <p:cNvGrpSpPr/>
              <p:nvPr/>
            </p:nvGrpSpPr>
            <p:grpSpPr>
              <a:xfrm>
                <a:off x="1455707" y="4084171"/>
                <a:ext cx="64321" cy="64544"/>
                <a:chOff x="1455707" y="4084171"/>
                <a:chExt cx="64321" cy="64544"/>
              </a:xfrm>
            </p:grpSpPr>
            <p:sp>
              <p:nvSpPr>
                <p:cNvPr id="9032" name="Google Shape;9032;p6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6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64"/>
              <p:cNvGrpSpPr/>
              <p:nvPr/>
            </p:nvGrpSpPr>
            <p:grpSpPr>
              <a:xfrm>
                <a:off x="1818610" y="3731058"/>
                <a:ext cx="64321" cy="64544"/>
                <a:chOff x="1818610" y="3731058"/>
                <a:chExt cx="64321" cy="64544"/>
              </a:xfrm>
            </p:grpSpPr>
            <p:sp>
              <p:nvSpPr>
                <p:cNvPr id="9035" name="Google Shape;9035;p6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6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64"/>
              <p:cNvGrpSpPr/>
              <p:nvPr/>
            </p:nvGrpSpPr>
            <p:grpSpPr>
              <a:xfrm>
                <a:off x="2172491" y="4089633"/>
                <a:ext cx="72126" cy="53788"/>
                <a:chOff x="2172491" y="4089633"/>
                <a:chExt cx="72126" cy="53788"/>
              </a:xfrm>
            </p:grpSpPr>
            <p:sp>
              <p:nvSpPr>
                <p:cNvPr id="9038" name="Google Shape;9038;p6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6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64"/>
              <p:cNvGrpSpPr/>
              <p:nvPr/>
            </p:nvGrpSpPr>
            <p:grpSpPr>
              <a:xfrm>
                <a:off x="2171920" y="3731058"/>
                <a:ext cx="64321" cy="64544"/>
                <a:chOff x="2171920" y="3731058"/>
                <a:chExt cx="64321" cy="64544"/>
              </a:xfrm>
            </p:grpSpPr>
            <p:sp>
              <p:nvSpPr>
                <p:cNvPr id="9041" name="Google Shape;9041;p6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6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64"/>
              <p:cNvGrpSpPr/>
              <p:nvPr/>
            </p:nvGrpSpPr>
            <p:grpSpPr>
              <a:xfrm>
                <a:off x="2874730" y="3745828"/>
                <a:ext cx="72126" cy="53788"/>
                <a:chOff x="2874730" y="3745828"/>
                <a:chExt cx="72126" cy="53788"/>
              </a:xfrm>
            </p:grpSpPr>
            <p:sp>
              <p:nvSpPr>
                <p:cNvPr id="9044" name="Google Shape;9044;p6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6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64"/>
              <p:cNvGrpSpPr/>
              <p:nvPr/>
            </p:nvGrpSpPr>
            <p:grpSpPr>
              <a:xfrm>
                <a:off x="2878589" y="4081481"/>
                <a:ext cx="64321" cy="64544"/>
                <a:chOff x="2878589" y="4081481"/>
                <a:chExt cx="64321" cy="64544"/>
              </a:xfrm>
            </p:grpSpPr>
            <p:sp>
              <p:nvSpPr>
                <p:cNvPr id="9047" name="Google Shape;9047;p6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6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9" name="Google Shape;9049;p64"/>
              <p:cNvGrpSpPr/>
              <p:nvPr/>
            </p:nvGrpSpPr>
            <p:grpSpPr>
              <a:xfrm>
                <a:off x="2525796" y="4089633"/>
                <a:ext cx="72126" cy="53788"/>
                <a:chOff x="2525796" y="4089633"/>
                <a:chExt cx="72126" cy="53788"/>
              </a:xfrm>
            </p:grpSpPr>
            <p:sp>
              <p:nvSpPr>
                <p:cNvPr id="9050" name="Google Shape;9050;p6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6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64"/>
              <p:cNvGrpSpPr/>
              <p:nvPr/>
            </p:nvGrpSpPr>
            <p:grpSpPr>
              <a:xfrm>
                <a:off x="2525225" y="3731058"/>
                <a:ext cx="64321" cy="64544"/>
                <a:chOff x="2525225" y="3731058"/>
                <a:chExt cx="64321" cy="64544"/>
              </a:xfrm>
            </p:grpSpPr>
            <p:sp>
              <p:nvSpPr>
                <p:cNvPr id="9053" name="Google Shape;9053;p6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6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058"/>
        <p:cNvGrpSpPr/>
        <p:nvPr/>
      </p:nvGrpSpPr>
      <p:grpSpPr>
        <a:xfrm>
          <a:off x="0" y="0"/>
          <a:ext cx="0" cy="0"/>
          <a:chOff x="0" y="0"/>
          <a:chExt cx="0" cy="0"/>
        </a:xfrm>
      </p:grpSpPr>
      <p:grpSp>
        <p:nvGrpSpPr>
          <p:cNvPr id="9059" name="Google Shape;9059;p65"/>
          <p:cNvGrpSpPr/>
          <p:nvPr/>
        </p:nvGrpSpPr>
        <p:grpSpPr>
          <a:xfrm>
            <a:off x="732428" y="1171356"/>
            <a:ext cx="845921" cy="690752"/>
            <a:chOff x="732428" y="1198513"/>
            <a:chExt cx="845921" cy="690752"/>
          </a:xfrm>
        </p:grpSpPr>
        <p:grpSp>
          <p:nvGrpSpPr>
            <p:cNvPr id="9060" name="Google Shape;9060;p65"/>
            <p:cNvGrpSpPr/>
            <p:nvPr/>
          </p:nvGrpSpPr>
          <p:grpSpPr>
            <a:xfrm>
              <a:off x="823030" y="1198513"/>
              <a:ext cx="755319" cy="690752"/>
              <a:chOff x="823030" y="1198513"/>
              <a:chExt cx="755319" cy="690752"/>
            </a:xfrm>
          </p:grpSpPr>
          <p:sp>
            <p:nvSpPr>
              <p:cNvPr id="9061" name="Google Shape;9061;p6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6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65"/>
            <p:cNvGrpSpPr/>
            <p:nvPr/>
          </p:nvGrpSpPr>
          <p:grpSpPr>
            <a:xfrm>
              <a:off x="732428" y="1239937"/>
              <a:ext cx="739912" cy="607886"/>
              <a:chOff x="732428" y="1239937"/>
              <a:chExt cx="739912" cy="607886"/>
            </a:xfrm>
          </p:grpSpPr>
          <p:sp>
            <p:nvSpPr>
              <p:cNvPr id="9064" name="Google Shape;9064;p6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6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65"/>
            <p:cNvGrpSpPr/>
            <p:nvPr/>
          </p:nvGrpSpPr>
          <p:grpSpPr>
            <a:xfrm>
              <a:off x="732428" y="1277018"/>
              <a:ext cx="702832" cy="533758"/>
              <a:chOff x="732428" y="1277018"/>
              <a:chExt cx="702832" cy="533758"/>
            </a:xfrm>
          </p:grpSpPr>
          <p:sp>
            <p:nvSpPr>
              <p:cNvPr id="9067" name="Google Shape;9067;p6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6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65"/>
            <p:cNvGrpSpPr/>
            <p:nvPr/>
          </p:nvGrpSpPr>
          <p:grpSpPr>
            <a:xfrm>
              <a:off x="931170" y="1306653"/>
              <a:ext cx="647179" cy="474455"/>
              <a:chOff x="931170" y="1306653"/>
              <a:chExt cx="647179" cy="474455"/>
            </a:xfrm>
          </p:grpSpPr>
          <p:sp>
            <p:nvSpPr>
              <p:cNvPr id="9070" name="Google Shape;9070;p6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6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2" name="Google Shape;9072;p6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3" name="Google Shape;9073;p65"/>
          <p:cNvGrpSpPr/>
          <p:nvPr/>
        </p:nvGrpSpPr>
        <p:grpSpPr>
          <a:xfrm>
            <a:off x="3964037" y="1171363"/>
            <a:ext cx="634656" cy="699982"/>
            <a:chOff x="5985650" y="2860025"/>
            <a:chExt cx="1396075" cy="1539775"/>
          </a:xfrm>
        </p:grpSpPr>
        <p:sp>
          <p:nvSpPr>
            <p:cNvPr id="9074" name="Google Shape;9074;p6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6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6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6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6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6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6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6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6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6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6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6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6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6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6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6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6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6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6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6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6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6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6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6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6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6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6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6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6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6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6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6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65"/>
          <p:cNvGrpSpPr/>
          <p:nvPr/>
        </p:nvGrpSpPr>
        <p:grpSpPr>
          <a:xfrm>
            <a:off x="4719687" y="1171356"/>
            <a:ext cx="725845" cy="699975"/>
            <a:chOff x="4249973" y="1201875"/>
            <a:chExt cx="1958568" cy="1888762"/>
          </a:xfrm>
        </p:grpSpPr>
        <p:sp>
          <p:nvSpPr>
            <p:cNvPr id="9107" name="Google Shape;9107;p6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8" name="Google Shape;9108;p65"/>
            <p:cNvGrpSpPr/>
            <p:nvPr/>
          </p:nvGrpSpPr>
          <p:grpSpPr>
            <a:xfrm>
              <a:off x="5853086" y="1789142"/>
              <a:ext cx="355454" cy="1048099"/>
              <a:chOff x="5576108" y="2016725"/>
              <a:chExt cx="565200" cy="1666560"/>
            </a:xfrm>
          </p:grpSpPr>
          <p:sp>
            <p:nvSpPr>
              <p:cNvPr id="9109" name="Google Shape;9109;p65"/>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110" name="Google Shape;9110;p6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1" name="Google Shape;9111;p65"/>
            <p:cNvGrpSpPr/>
            <p:nvPr/>
          </p:nvGrpSpPr>
          <p:grpSpPr>
            <a:xfrm>
              <a:off x="4869455" y="2691676"/>
              <a:ext cx="1013897" cy="398961"/>
              <a:chOff x="4012057" y="3451825"/>
              <a:chExt cx="1612175" cy="634379"/>
            </a:xfrm>
          </p:grpSpPr>
          <p:sp>
            <p:nvSpPr>
              <p:cNvPr id="9112" name="Google Shape;9112;p65"/>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113" name="Google Shape;9113;p6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65"/>
            <p:cNvGrpSpPr/>
            <p:nvPr/>
          </p:nvGrpSpPr>
          <p:grpSpPr>
            <a:xfrm>
              <a:off x="4276937" y="2155961"/>
              <a:ext cx="651965" cy="891358"/>
              <a:chOff x="3069908" y="2599997"/>
              <a:chExt cx="1036675" cy="1417328"/>
            </a:xfrm>
          </p:grpSpPr>
          <p:sp>
            <p:nvSpPr>
              <p:cNvPr id="9115" name="Google Shape;9115;p65"/>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116" name="Google Shape;9116;p6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65"/>
            <p:cNvGrpSpPr/>
            <p:nvPr/>
          </p:nvGrpSpPr>
          <p:grpSpPr>
            <a:xfrm>
              <a:off x="5054918" y="1201875"/>
              <a:ext cx="999548" cy="602711"/>
              <a:chOff x="4306958" y="1082925"/>
              <a:chExt cx="1589359" cy="958358"/>
            </a:xfrm>
          </p:grpSpPr>
          <p:sp>
            <p:nvSpPr>
              <p:cNvPr id="9118" name="Google Shape;9118;p65"/>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119" name="Google Shape;9119;p6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65"/>
            <p:cNvGrpSpPr/>
            <p:nvPr/>
          </p:nvGrpSpPr>
          <p:grpSpPr>
            <a:xfrm>
              <a:off x="4249973" y="1303451"/>
              <a:ext cx="799317" cy="841334"/>
              <a:chOff x="3027033" y="1244439"/>
              <a:chExt cx="1270977" cy="1337786"/>
            </a:xfrm>
          </p:grpSpPr>
          <p:sp>
            <p:nvSpPr>
              <p:cNvPr id="9121" name="Google Shape;9121;p65"/>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122" name="Google Shape;9122;p6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23" name="Google Shape;9123;p65"/>
          <p:cNvGrpSpPr/>
          <p:nvPr/>
        </p:nvGrpSpPr>
        <p:grpSpPr>
          <a:xfrm>
            <a:off x="4072551" y="2058137"/>
            <a:ext cx="750769" cy="683784"/>
            <a:chOff x="4204684" y="2104422"/>
            <a:chExt cx="699822" cy="637382"/>
          </a:xfrm>
        </p:grpSpPr>
        <p:grpSp>
          <p:nvGrpSpPr>
            <p:cNvPr id="9124" name="Google Shape;9124;p65"/>
            <p:cNvGrpSpPr/>
            <p:nvPr/>
          </p:nvGrpSpPr>
          <p:grpSpPr>
            <a:xfrm>
              <a:off x="4204684" y="2430067"/>
              <a:ext cx="342957" cy="311738"/>
              <a:chOff x="4204684" y="2430067"/>
              <a:chExt cx="342957" cy="311738"/>
            </a:xfrm>
          </p:grpSpPr>
          <p:sp>
            <p:nvSpPr>
              <p:cNvPr id="9125" name="Google Shape;9125;p6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6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65"/>
            <p:cNvGrpSpPr/>
            <p:nvPr/>
          </p:nvGrpSpPr>
          <p:grpSpPr>
            <a:xfrm>
              <a:off x="4561586" y="2430067"/>
              <a:ext cx="342920" cy="311738"/>
              <a:chOff x="4561586" y="2430067"/>
              <a:chExt cx="342920" cy="311738"/>
            </a:xfrm>
          </p:grpSpPr>
          <p:sp>
            <p:nvSpPr>
              <p:cNvPr id="9128" name="Google Shape;9128;p6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6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0" name="Google Shape;9130;p65"/>
            <p:cNvGrpSpPr/>
            <p:nvPr/>
          </p:nvGrpSpPr>
          <p:grpSpPr>
            <a:xfrm>
              <a:off x="4561586" y="2104422"/>
              <a:ext cx="342920" cy="311738"/>
              <a:chOff x="4561586" y="2104422"/>
              <a:chExt cx="342920" cy="311738"/>
            </a:xfrm>
          </p:grpSpPr>
          <p:sp>
            <p:nvSpPr>
              <p:cNvPr id="9131" name="Google Shape;9131;p6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6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65"/>
            <p:cNvGrpSpPr/>
            <p:nvPr/>
          </p:nvGrpSpPr>
          <p:grpSpPr>
            <a:xfrm>
              <a:off x="4204684" y="2104422"/>
              <a:ext cx="342957" cy="311664"/>
              <a:chOff x="4204684" y="2104422"/>
              <a:chExt cx="342957" cy="311664"/>
            </a:xfrm>
          </p:grpSpPr>
          <p:sp>
            <p:nvSpPr>
              <p:cNvPr id="9134" name="Google Shape;9134;p6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6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36" name="Google Shape;9136;p65"/>
          <p:cNvGrpSpPr/>
          <p:nvPr/>
        </p:nvGrpSpPr>
        <p:grpSpPr>
          <a:xfrm>
            <a:off x="5536984" y="1171351"/>
            <a:ext cx="660591" cy="688867"/>
            <a:chOff x="5830645" y="1267368"/>
            <a:chExt cx="530340" cy="553040"/>
          </a:xfrm>
        </p:grpSpPr>
        <p:sp>
          <p:nvSpPr>
            <p:cNvPr id="9137" name="Google Shape;9137;p6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8" name="Google Shape;9138;p65"/>
            <p:cNvGrpSpPr/>
            <p:nvPr/>
          </p:nvGrpSpPr>
          <p:grpSpPr>
            <a:xfrm>
              <a:off x="5830645" y="1267368"/>
              <a:ext cx="259743" cy="269909"/>
              <a:chOff x="5830645" y="1267368"/>
              <a:chExt cx="259743" cy="269909"/>
            </a:xfrm>
          </p:grpSpPr>
          <p:sp>
            <p:nvSpPr>
              <p:cNvPr id="9139" name="Google Shape;9139;p6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6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65"/>
            <p:cNvGrpSpPr/>
            <p:nvPr/>
          </p:nvGrpSpPr>
          <p:grpSpPr>
            <a:xfrm>
              <a:off x="6101293" y="1267368"/>
              <a:ext cx="259692" cy="269909"/>
              <a:chOff x="6101293" y="1267368"/>
              <a:chExt cx="259692" cy="269909"/>
            </a:xfrm>
          </p:grpSpPr>
          <p:sp>
            <p:nvSpPr>
              <p:cNvPr id="9142" name="Google Shape;9142;p6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6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4" name="Google Shape;9144;p65"/>
            <p:cNvGrpSpPr/>
            <p:nvPr/>
          </p:nvGrpSpPr>
          <p:grpSpPr>
            <a:xfrm>
              <a:off x="5830645" y="1550500"/>
              <a:ext cx="259692" cy="269909"/>
              <a:chOff x="5830645" y="1550500"/>
              <a:chExt cx="259692" cy="269909"/>
            </a:xfrm>
          </p:grpSpPr>
          <p:sp>
            <p:nvSpPr>
              <p:cNvPr id="9145" name="Google Shape;9145;p6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6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65"/>
            <p:cNvGrpSpPr/>
            <p:nvPr/>
          </p:nvGrpSpPr>
          <p:grpSpPr>
            <a:xfrm>
              <a:off x="6101293" y="1550500"/>
              <a:ext cx="259692" cy="269909"/>
              <a:chOff x="6101293" y="1550500"/>
              <a:chExt cx="259692" cy="269909"/>
            </a:xfrm>
          </p:grpSpPr>
          <p:sp>
            <p:nvSpPr>
              <p:cNvPr id="9148" name="Google Shape;9148;p6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6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50" name="Google Shape;9150;p65"/>
          <p:cNvGrpSpPr/>
          <p:nvPr/>
        </p:nvGrpSpPr>
        <p:grpSpPr>
          <a:xfrm>
            <a:off x="739138" y="2061810"/>
            <a:ext cx="697154" cy="679574"/>
            <a:chOff x="2679875" y="2361475"/>
            <a:chExt cx="780425" cy="760575"/>
          </a:xfrm>
        </p:grpSpPr>
        <p:sp>
          <p:nvSpPr>
            <p:cNvPr id="9151" name="Google Shape;9151;p6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6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6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6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6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6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7" name="Google Shape;9157;p65"/>
          <p:cNvGrpSpPr/>
          <p:nvPr/>
        </p:nvGrpSpPr>
        <p:grpSpPr>
          <a:xfrm>
            <a:off x="3138297" y="1171402"/>
            <a:ext cx="735829" cy="684547"/>
            <a:chOff x="3351965" y="1148808"/>
            <a:chExt cx="750770" cy="698375"/>
          </a:xfrm>
        </p:grpSpPr>
        <p:grpSp>
          <p:nvGrpSpPr>
            <p:cNvPr id="9158" name="Google Shape;9158;p65"/>
            <p:cNvGrpSpPr/>
            <p:nvPr/>
          </p:nvGrpSpPr>
          <p:grpSpPr>
            <a:xfrm>
              <a:off x="3586796" y="1148808"/>
              <a:ext cx="294857" cy="286830"/>
              <a:chOff x="3750225" y="1774000"/>
              <a:chExt cx="149575" cy="145525"/>
            </a:xfrm>
          </p:grpSpPr>
          <p:sp>
            <p:nvSpPr>
              <p:cNvPr id="9159" name="Google Shape;9159;p6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6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65"/>
            <p:cNvGrpSpPr/>
            <p:nvPr/>
          </p:nvGrpSpPr>
          <p:grpSpPr>
            <a:xfrm>
              <a:off x="3779245" y="1375768"/>
              <a:ext cx="323490" cy="286978"/>
              <a:chOff x="3847850" y="1889150"/>
              <a:chExt cx="164100" cy="145600"/>
            </a:xfrm>
          </p:grpSpPr>
          <p:sp>
            <p:nvSpPr>
              <p:cNvPr id="9162" name="Google Shape;9162;p6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6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65"/>
            <p:cNvGrpSpPr/>
            <p:nvPr/>
          </p:nvGrpSpPr>
          <p:grpSpPr>
            <a:xfrm>
              <a:off x="3351965" y="1330435"/>
              <a:ext cx="295449" cy="285401"/>
              <a:chOff x="3631100" y="1866150"/>
              <a:chExt cx="149875" cy="144800"/>
            </a:xfrm>
          </p:grpSpPr>
          <p:sp>
            <p:nvSpPr>
              <p:cNvPr id="9165" name="Google Shape;9165;p6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6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65"/>
            <p:cNvGrpSpPr/>
            <p:nvPr/>
          </p:nvGrpSpPr>
          <p:grpSpPr>
            <a:xfrm>
              <a:off x="3548208" y="1560352"/>
              <a:ext cx="294808" cy="286830"/>
              <a:chOff x="3730650" y="1982800"/>
              <a:chExt cx="149550" cy="145525"/>
            </a:xfrm>
          </p:grpSpPr>
          <p:sp>
            <p:nvSpPr>
              <p:cNvPr id="9168" name="Google Shape;9168;p6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6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70" name="Google Shape;9170;p65"/>
          <p:cNvGrpSpPr/>
          <p:nvPr/>
        </p:nvGrpSpPr>
        <p:grpSpPr>
          <a:xfrm>
            <a:off x="7639949" y="1171356"/>
            <a:ext cx="804565" cy="677795"/>
            <a:chOff x="7636443" y="1204988"/>
            <a:chExt cx="804565" cy="677795"/>
          </a:xfrm>
        </p:grpSpPr>
        <p:grpSp>
          <p:nvGrpSpPr>
            <p:cNvPr id="9171" name="Google Shape;9171;p65"/>
            <p:cNvGrpSpPr/>
            <p:nvPr/>
          </p:nvGrpSpPr>
          <p:grpSpPr>
            <a:xfrm>
              <a:off x="7636443" y="1509705"/>
              <a:ext cx="804565" cy="373078"/>
              <a:chOff x="7636443" y="1509705"/>
              <a:chExt cx="804565" cy="373078"/>
            </a:xfrm>
          </p:grpSpPr>
          <p:sp>
            <p:nvSpPr>
              <p:cNvPr id="9172" name="Google Shape;9172;p6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6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65"/>
            <p:cNvGrpSpPr/>
            <p:nvPr/>
          </p:nvGrpSpPr>
          <p:grpSpPr>
            <a:xfrm>
              <a:off x="7636443" y="1408133"/>
              <a:ext cx="804565" cy="373078"/>
              <a:chOff x="7636443" y="1408133"/>
              <a:chExt cx="804565" cy="373078"/>
            </a:xfrm>
          </p:grpSpPr>
          <p:sp>
            <p:nvSpPr>
              <p:cNvPr id="9175" name="Google Shape;9175;p6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6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65"/>
            <p:cNvGrpSpPr/>
            <p:nvPr/>
          </p:nvGrpSpPr>
          <p:grpSpPr>
            <a:xfrm>
              <a:off x="7636443" y="1306560"/>
              <a:ext cx="804565" cy="373078"/>
              <a:chOff x="7636443" y="1306560"/>
              <a:chExt cx="804565" cy="373078"/>
            </a:xfrm>
          </p:grpSpPr>
          <p:sp>
            <p:nvSpPr>
              <p:cNvPr id="9178" name="Google Shape;9178;p6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6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65"/>
            <p:cNvGrpSpPr/>
            <p:nvPr/>
          </p:nvGrpSpPr>
          <p:grpSpPr>
            <a:xfrm>
              <a:off x="7636443" y="1204988"/>
              <a:ext cx="804565" cy="373078"/>
              <a:chOff x="7636443" y="1204988"/>
              <a:chExt cx="804565" cy="373078"/>
            </a:xfrm>
          </p:grpSpPr>
          <p:sp>
            <p:nvSpPr>
              <p:cNvPr id="9181" name="Google Shape;9181;p6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6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83" name="Google Shape;9183;p65"/>
          <p:cNvGrpSpPr/>
          <p:nvPr/>
        </p:nvGrpSpPr>
        <p:grpSpPr>
          <a:xfrm>
            <a:off x="4978796" y="2078771"/>
            <a:ext cx="661339" cy="661188"/>
            <a:chOff x="3990000" y="975400"/>
            <a:chExt cx="3934200" cy="3933300"/>
          </a:xfrm>
        </p:grpSpPr>
        <p:sp>
          <p:nvSpPr>
            <p:cNvPr id="9184" name="Google Shape;9184;p65"/>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65"/>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65"/>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65"/>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65"/>
          <p:cNvGrpSpPr/>
          <p:nvPr/>
        </p:nvGrpSpPr>
        <p:grpSpPr>
          <a:xfrm>
            <a:off x="6622444" y="2057409"/>
            <a:ext cx="868881" cy="684241"/>
            <a:chOff x="6598259" y="2078634"/>
            <a:chExt cx="868881" cy="684241"/>
          </a:xfrm>
        </p:grpSpPr>
        <p:sp>
          <p:nvSpPr>
            <p:cNvPr id="9189" name="Google Shape;9189;p6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6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6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6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6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6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5" name="Google Shape;9195;p65"/>
            <p:cNvGrpSpPr/>
            <p:nvPr/>
          </p:nvGrpSpPr>
          <p:grpSpPr>
            <a:xfrm>
              <a:off x="6808175" y="2078634"/>
              <a:ext cx="452229" cy="684241"/>
              <a:chOff x="6808175" y="2078634"/>
              <a:chExt cx="452229" cy="684241"/>
            </a:xfrm>
          </p:grpSpPr>
          <p:sp>
            <p:nvSpPr>
              <p:cNvPr id="9196" name="Google Shape;9196;p6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6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6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6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6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6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2" name="Google Shape;9202;p65"/>
              <p:cNvGrpSpPr/>
              <p:nvPr/>
            </p:nvGrpSpPr>
            <p:grpSpPr>
              <a:xfrm>
                <a:off x="6821586" y="2078634"/>
                <a:ext cx="426871" cy="684241"/>
                <a:chOff x="6821586" y="2078634"/>
                <a:chExt cx="426871" cy="684241"/>
              </a:xfrm>
            </p:grpSpPr>
            <p:grpSp>
              <p:nvGrpSpPr>
                <p:cNvPr id="9203" name="Google Shape;9203;p65"/>
                <p:cNvGrpSpPr/>
                <p:nvPr/>
              </p:nvGrpSpPr>
              <p:grpSpPr>
                <a:xfrm>
                  <a:off x="6821586" y="2078634"/>
                  <a:ext cx="426871" cy="684241"/>
                  <a:chOff x="6821586" y="2078634"/>
                  <a:chExt cx="426871" cy="684241"/>
                </a:xfrm>
              </p:grpSpPr>
              <p:sp>
                <p:nvSpPr>
                  <p:cNvPr id="9204" name="Google Shape;9204;p6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6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6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6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6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6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6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6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6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6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6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6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6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6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6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6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6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6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6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3" name="Google Shape;9223;p6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6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6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6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6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6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229" name="Google Shape;9229;p65"/>
          <p:cNvGrpSpPr/>
          <p:nvPr/>
        </p:nvGrpSpPr>
        <p:grpSpPr>
          <a:xfrm>
            <a:off x="5795610" y="2063018"/>
            <a:ext cx="671358" cy="671358"/>
            <a:chOff x="6535625" y="760425"/>
            <a:chExt cx="1665900" cy="1665900"/>
          </a:xfrm>
        </p:grpSpPr>
        <p:sp>
          <p:nvSpPr>
            <p:cNvPr id="9230" name="Google Shape;9230;p65"/>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65"/>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65"/>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65"/>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65"/>
          <p:cNvGrpSpPr/>
          <p:nvPr/>
        </p:nvGrpSpPr>
        <p:grpSpPr>
          <a:xfrm>
            <a:off x="732427" y="3731418"/>
            <a:ext cx="1340789" cy="640830"/>
            <a:chOff x="238125" y="1151100"/>
            <a:chExt cx="7139450" cy="3412300"/>
          </a:xfrm>
        </p:grpSpPr>
        <p:sp>
          <p:nvSpPr>
            <p:cNvPr id="9235" name="Google Shape;9235;p6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6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6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6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6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6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6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6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6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6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6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6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7" name="Google Shape;9247;p65"/>
          <p:cNvGrpSpPr/>
          <p:nvPr/>
        </p:nvGrpSpPr>
        <p:grpSpPr>
          <a:xfrm>
            <a:off x="5599650" y="2934699"/>
            <a:ext cx="985357" cy="585764"/>
            <a:chOff x="5145061" y="2881789"/>
            <a:chExt cx="1107641" cy="658458"/>
          </a:xfrm>
        </p:grpSpPr>
        <p:grpSp>
          <p:nvGrpSpPr>
            <p:cNvPr id="9248" name="Google Shape;9248;p65"/>
            <p:cNvGrpSpPr/>
            <p:nvPr/>
          </p:nvGrpSpPr>
          <p:grpSpPr>
            <a:xfrm>
              <a:off x="5722989" y="3244587"/>
              <a:ext cx="529713" cy="295659"/>
              <a:chOff x="5722989" y="3244587"/>
              <a:chExt cx="529713" cy="295659"/>
            </a:xfrm>
          </p:grpSpPr>
          <p:sp>
            <p:nvSpPr>
              <p:cNvPr id="9249" name="Google Shape;9249;p6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9250" name="Google Shape;9250;p6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9251" name="Google Shape;9251;p65"/>
            <p:cNvGrpSpPr/>
            <p:nvPr/>
          </p:nvGrpSpPr>
          <p:grpSpPr>
            <a:xfrm>
              <a:off x="5145061" y="3244587"/>
              <a:ext cx="536807" cy="295659"/>
              <a:chOff x="5145061" y="3244587"/>
              <a:chExt cx="536807" cy="295659"/>
            </a:xfrm>
          </p:grpSpPr>
          <p:sp>
            <p:nvSpPr>
              <p:cNvPr id="9252" name="Google Shape;9252;p6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9253" name="Google Shape;9253;p6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9254" name="Google Shape;9254;p65"/>
            <p:cNvGrpSpPr/>
            <p:nvPr/>
          </p:nvGrpSpPr>
          <p:grpSpPr>
            <a:xfrm>
              <a:off x="5341327" y="2898245"/>
              <a:ext cx="532309" cy="614891"/>
              <a:chOff x="5341327" y="2898245"/>
              <a:chExt cx="532309" cy="614891"/>
            </a:xfrm>
          </p:grpSpPr>
          <p:sp>
            <p:nvSpPr>
              <p:cNvPr id="9255" name="Google Shape;9255;p6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9256" name="Google Shape;9256;p6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9257" name="Google Shape;9257;p65"/>
            <p:cNvGrpSpPr/>
            <p:nvPr/>
          </p:nvGrpSpPr>
          <p:grpSpPr>
            <a:xfrm>
              <a:off x="5532290" y="2881789"/>
              <a:ext cx="620516" cy="305456"/>
              <a:chOff x="5532290" y="2881789"/>
              <a:chExt cx="620516" cy="305456"/>
            </a:xfrm>
          </p:grpSpPr>
          <p:sp>
            <p:nvSpPr>
              <p:cNvPr id="9258" name="Google Shape;9258;p6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9259" name="Google Shape;9259;p6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9260" name="Google Shape;9260;p65"/>
          <p:cNvGrpSpPr/>
          <p:nvPr/>
        </p:nvGrpSpPr>
        <p:grpSpPr>
          <a:xfrm>
            <a:off x="8178573" y="3726757"/>
            <a:ext cx="269068" cy="645491"/>
            <a:chOff x="7026852" y="3311869"/>
            <a:chExt cx="434331" cy="1041954"/>
          </a:xfrm>
        </p:grpSpPr>
        <p:sp>
          <p:nvSpPr>
            <p:cNvPr id="9261" name="Google Shape;9261;p6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6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6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4" name="Google Shape;9264;p65"/>
          <p:cNvGrpSpPr/>
          <p:nvPr/>
        </p:nvGrpSpPr>
        <p:grpSpPr>
          <a:xfrm>
            <a:off x="6195154" y="3765995"/>
            <a:ext cx="293882" cy="293836"/>
            <a:chOff x="4873519" y="3311869"/>
            <a:chExt cx="499374" cy="499296"/>
          </a:xfrm>
        </p:grpSpPr>
        <p:sp>
          <p:nvSpPr>
            <p:cNvPr id="9265" name="Google Shape;9265;p6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6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7" name="Google Shape;9267;p65"/>
          <p:cNvGrpSpPr/>
          <p:nvPr/>
        </p:nvGrpSpPr>
        <p:grpSpPr>
          <a:xfrm>
            <a:off x="6195154" y="4078366"/>
            <a:ext cx="293882" cy="293882"/>
            <a:chOff x="4873519" y="3875839"/>
            <a:chExt cx="499374" cy="499374"/>
          </a:xfrm>
        </p:grpSpPr>
        <p:sp>
          <p:nvSpPr>
            <p:cNvPr id="9268" name="Google Shape;9268;p6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6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65"/>
          <p:cNvGrpSpPr/>
          <p:nvPr/>
        </p:nvGrpSpPr>
        <p:grpSpPr>
          <a:xfrm>
            <a:off x="2425681" y="2050319"/>
            <a:ext cx="698104" cy="698208"/>
            <a:chOff x="2565073" y="2075876"/>
            <a:chExt cx="672482" cy="672518"/>
          </a:xfrm>
        </p:grpSpPr>
        <p:sp>
          <p:nvSpPr>
            <p:cNvPr id="9271" name="Google Shape;9271;p6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6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6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6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6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6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7" name="Google Shape;9277;p65"/>
          <p:cNvGrpSpPr/>
          <p:nvPr/>
        </p:nvGrpSpPr>
        <p:grpSpPr>
          <a:xfrm>
            <a:off x="5649092" y="3734919"/>
            <a:ext cx="438354" cy="637329"/>
            <a:chOff x="1697726" y="3244179"/>
            <a:chExt cx="788124" cy="1146069"/>
          </a:xfrm>
        </p:grpSpPr>
        <p:sp>
          <p:nvSpPr>
            <p:cNvPr id="9278" name="Google Shape;9278;p6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6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0" name="Google Shape;9280;p65"/>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1" name="Google Shape;9281;p65"/>
          <p:cNvGrpSpPr/>
          <p:nvPr/>
        </p:nvGrpSpPr>
        <p:grpSpPr>
          <a:xfrm>
            <a:off x="7650306" y="2063282"/>
            <a:ext cx="799565" cy="670282"/>
            <a:chOff x="7617850" y="2063282"/>
            <a:chExt cx="799565" cy="670282"/>
          </a:xfrm>
        </p:grpSpPr>
        <p:cxnSp>
          <p:nvCxnSpPr>
            <p:cNvPr id="9282" name="Google Shape;9282;p6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9283" name="Google Shape;9283;p6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9284" name="Google Shape;9284;p6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9285" name="Google Shape;9285;p6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9286" name="Google Shape;9286;p6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9287" name="Google Shape;9287;p6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9288" name="Google Shape;9288;p65"/>
            <p:cNvGrpSpPr/>
            <p:nvPr/>
          </p:nvGrpSpPr>
          <p:grpSpPr>
            <a:xfrm>
              <a:off x="7734309" y="2063282"/>
              <a:ext cx="570957" cy="620095"/>
              <a:chOff x="7734309" y="2063282"/>
              <a:chExt cx="570957" cy="620095"/>
            </a:xfrm>
          </p:grpSpPr>
          <p:grpSp>
            <p:nvGrpSpPr>
              <p:cNvPr id="9289" name="Google Shape;9289;p65"/>
              <p:cNvGrpSpPr/>
              <p:nvPr/>
            </p:nvGrpSpPr>
            <p:grpSpPr>
              <a:xfrm>
                <a:off x="8031573" y="2063282"/>
                <a:ext cx="273693" cy="620095"/>
                <a:chOff x="8031573" y="2063282"/>
                <a:chExt cx="273693" cy="620095"/>
              </a:xfrm>
            </p:grpSpPr>
            <p:sp>
              <p:nvSpPr>
                <p:cNvPr id="9290" name="Google Shape;9290;p6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6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6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6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4" name="Google Shape;9294;p65"/>
              <p:cNvGrpSpPr/>
              <p:nvPr/>
            </p:nvGrpSpPr>
            <p:grpSpPr>
              <a:xfrm flipH="1">
                <a:off x="7734309" y="2063282"/>
                <a:ext cx="273693" cy="620095"/>
                <a:chOff x="8031573" y="2063282"/>
                <a:chExt cx="273693" cy="620095"/>
              </a:xfrm>
            </p:grpSpPr>
            <p:sp>
              <p:nvSpPr>
                <p:cNvPr id="9295" name="Google Shape;9295;p6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6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6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6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299" name="Google Shape;9299;p65"/>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65"/>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1" name="Google Shape;9301;p65"/>
          <p:cNvGrpSpPr/>
          <p:nvPr/>
        </p:nvGrpSpPr>
        <p:grpSpPr>
          <a:xfrm>
            <a:off x="7836913" y="2916765"/>
            <a:ext cx="602567" cy="601884"/>
            <a:chOff x="1186975" y="238125"/>
            <a:chExt cx="5244275" cy="5238325"/>
          </a:xfrm>
        </p:grpSpPr>
        <p:sp>
          <p:nvSpPr>
            <p:cNvPr id="9302" name="Google Shape;9302;p6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6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6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6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65"/>
          <p:cNvGrpSpPr/>
          <p:nvPr/>
        </p:nvGrpSpPr>
        <p:grpSpPr>
          <a:xfrm>
            <a:off x="3279650" y="2056249"/>
            <a:ext cx="651848" cy="687338"/>
            <a:chOff x="3400515" y="2056248"/>
            <a:chExt cx="698134" cy="735987"/>
          </a:xfrm>
        </p:grpSpPr>
        <p:grpSp>
          <p:nvGrpSpPr>
            <p:cNvPr id="9307" name="Google Shape;9307;p65"/>
            <p:cNvGrpSpPr/>
            <p:nvPr/>
          </p:nvGrpSpPr>
          <p:grpSpPr>
            <a:xfrm>
              <a:off x="3400515" y="2283913"/>
              <a:ext cx="312919" cy="219900"/>
              <a:chOff x="3400515" y="2283913"/>
              <a:chExt cx="312919" cy="219900"/>
            </a:xfrm>
          </p:grpSpPr>
          <p:sp>
            <p:nvSpPr>
              <p:cNvPr id="9308" name="Google Shape;9308;p65"/>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309" name="Google Shape;9309;p6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9310" name="Google Shape;9310;p65"/>
            <p:cNvGrpSpPr/>
            <p:nvPr/>
          </p:nvGrpSpPr>
          <p:grpSpPr>
            <a:xfrm>
              <a:off x="3547823" y="2461089"/>
              <a:ext cx="219900" cy="331146"/>
              <a:chOff x="3547823" y="2461089"/>
              <a:chExt cx="219900" cy="331146"/>
            </a:xfrm>
          </p:grpSpPr>
          <p:sp>
            <p:nvSpPr>
              <p:cNvPr id="9311" name="Google Shape;9311;p65"/>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312" name="Google Shape;9312;p6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9313" name="Google Shape;9313;p65"/>
            <p:cNvGrpSpPr/>
            <p:nvPr/>
          </p:nvGrpSpPr>
          <p:grpSpPr>
            <a:xfrm>
              <a:off x="3734138" y="2461089"/>
              <a:ext cx="219900" cy="331146"/>
              <a:chOff x="3734138" y="2461089"/>
              <a:chExt cx="219900" cy="331146"/>
            </a:xfrm>
          </p:grpSpPr>
          <p:sp>
            <p:nvSpPr>
              <p:cNvPr id="9314" name="Google Shape;9314;p65"/>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315" name="Google Shape;9315;p6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9316" name="Google Shape;9316;p65"/>
            <p:cNvGrpSpPr/>
            <p:nvPr/>
          </p:nvGrpSpPr>
          <p:grpSpPr>
            <a:xfrm>
              <a:off x="3787560" y="2281742"/>
              <a:ext cx="311089" cy="219900"/>
              <a:chOff x="3787560" y="2281742"/>
              <a:chExt cx="311089" cy="219900"/>
            </a:xfrm>
          </p:grpSpPr>
          <p:sp>
            <p:nvSpPr>
              <p:cNvPr id="9317" name="Google Shape;9317;p65"/>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318" name="Google Shape;9318;p6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9319" name="Google Shape;9319;p65"/>
            <p:cNvGrpSpPr/>
            <p:nvPr/>
          </p:nvGrpSpPr>
          <p:grpSpPr>
            <a:xfrm>
              <a:off x="3637290" y="2056248"/>
              <a:ext cx="219900" cy="330736"/>
              <a:chOff x="3637290" y="2056248"/>
              <a:chExt cx="219900" cy="330736"/>
            </a:xfrm>
          </p:grpSpPr>
          <p:sp>
            <p:nvSpPr>
              <p:cNvPr id="9320" name="Google Shape;9320;p65"/>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9321" name="Google Shape;9321;p6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9322" name="Google Shape;9322;p65"/>
          <p:cNvGrpSpPr/>
          <p:nvPr/>
        </p:nvGrpSpPr>
        <p:grpSpPr>
          <a:xfrm>
            <a:off x="2571356" y="2926255"/>
            <a:ext cx="1268144" cy="592394"/>
            <a:chOff x="238125" y="1188750"/>
            <a:chExt cx="7140450" cy="3335550"/>
          </a:xfrm>
        </p:grpSpPr>
        <p:sp>
          <p:nvSpPr>
            <p:cNvPr id="9323" name="Google Shape;9323;p6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6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6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6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6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65"/>
          <p:cNvGrpSpPr/>
          <p:nvPr/>
        </p:nvGrpSpPr>
        <p:grpSpPr>
          <a:xfrm>
            <a:off x="6679257" y="2928410"/>
            <a:ext cx="1053944" cy="590147"/>
            <a:chOff x="238125" y="1335475"/>
            <a:chExt cx="5418735" cy="3034175"/>
          </a:xfrm>
        </p:grpSpPr>
        <p:sp>
          <p:nvSpPr>
            <p:cNvPr id="9329" name="Google Shape;9329;p6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6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6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65"/>
          <p:cNvGrpSpPr/>
          <p:nvPr/>
        </p:nvGrpSpPr>
        <p:grpSpPr>
          <a:xfrm>
            <a:off x="4110066" y="3733309"/>
            <a:ext cx="1268207" cy="638939"/>
            <a:chOff x="3967651" y="3645904"/>
            <a:chExt cx="1479304" cy="745292"/>
          </a:xfrm>
        </p:grpSpPr>
        <p:grpSp>
          <p:nvGrpSpPr>
            <p:cNvPr id="9333" name="Google Shape;9333;p65"/>
            <p:cNvGrpSpPr/>
            <p:nvPr/>
          </p:nvGrpSpPr>
          <p:grpSpPr>
            <a:xfrm>
              <a:off x="3967651" y="4009026"/>
              <a:ext cx="1479304" cy="382170"/>
              <a:chOff x="3967651" y="4009026"/>
              <a:chExt cx="1479304" cy="382170"/>
            </a:xfrm>
          </p:grpSpPr>
          <p:grpSp>
            <p:nvGrpSpPr>
              <p:cNvPr id="9334" name="Google Shape;9334;p65"/>
              <p:cNvGrpSpPr/>
              <p:nvPr/>
            </p:nvGrpSpPr>
            <p:grpSpPr>
              <a:xfrm>
                <a:off x="4892216" y="4195630"/>
                <a:ext cx="554739" cy="195566"/>
                <a:chOff x="3604375" y="4892160"/>
                <a:chExt cx="1651500" cy="582215"/>
              </a:xfrm>
            </p:grpSpPr>
            <p:sp>
              <p:nvSpPr>
                <p:cNvPr id="9335" name="Google Shape;9335;p6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6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65"/>
              <p:cNvGrpSpPr/>
              <p:nvPr/>
            </p:nvGrpSpPr>
            <p:grpSpPr>
              <a:xfrm>
                <a:off x="3967651" y="4146303"/>
                <a:ext cx="579402" cy="244893"/>
                <a:chOff x="851875" y="4745310"/>
                <a:chExt cx="1724925" cy="729065"/>
              </a:xfrm>
            </p:grpSpPr>
            <p:sp>
              <p:nvSpPr>
                <p:cNvPr id="9338" name="Google Shape;9338;p6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6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0" name="Google Shape;9340;p65"/>
              <p:cNvGrpSpPr/>
              <p:nvPr/>
            </p:nvGrpSpPr>
            <p:grpSpPr>
              <a:xfrm>
                <a:off x="4460753" y="4009026"/>
                <a:ext cx="493110" cy="382170"/>
                <a:chOff x="2319875" y="4336625"/>
                <a:chExt cx="1468025" cy="1137750"/>
              </a:xfrm>
            </p:grpSpPr>
            <p:sp>
              <p:nvSpPr>
                <p:cNvPr id="9341" name="Google Shape;9341;p6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6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43" name="Google Shape;9343;p65"/>
            <p:cNvGrpSpPr/>
            <p:nvPr/>
          </p:nvGrpSpPr>
          <p:grpSpPr>
            <a:xfrm>
              <a:off x="4479443" y="3645904"/>
              <a:ext cx="455965" cy="388789"/>
              <a:chOff x="2957425" y="238100"/>
              <a:chExt cx="1910200" cy="1628775"/>
            </a:xfrm>
          </p:grpSpPr>
          <p:sp>
            <p:nvSpPr>
              <p:cNvPr id="9344" name="Google Shape;9344;p6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6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6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6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6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6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6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6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6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6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54" name="Google Shape;9354;p65"/>
          <p:cNvGrpSpPr/>
          <p:nvPr/>
        </p:nvGrpSpPr>
        <p:grpSpPr>
          <a:xfrm>
            <a:off x="2496179" y="3734510"/>
            <a:ext cx="1243128" cy="637739"/>
            <a:chOff x="2496310" y="3693351"/>
            <a:chExt cx="1342906" cy="688926"/>
          </a:xfrm>
        </p:grpSpPr>
        <p:grpSp>
          <p:nvGrpSpPr>
            <p:cNvPr id="9355" name="Google Shape;9355;p65"/>
            <p:cNvGrpSpPr/>
            <p:nvPr/>
          </p:nvGrpSpPr>
          <p:grpSpPr>
            <a:xfrm>
              <a:off x="2496310" y="3693351"/>
              <a:ext cx="1342906" cy="688875"/>
              <a:chOff x="2496310" y="3693351"/>
              <a:chExt cx="1342906" cy="688875"/>
            </a:xfrm>
          </p:grpSpPr>
          <p:sp>
            <p:nvSpPr>
              <p:cNvPr id="9356" name="Google Shape;9356;p6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65"/>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65"/>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65"/>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65"/>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65"/>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62" name="Google Shape;9362;p65"/>
              <p:cNvCxnSpPr>
                <a:stCxn id="936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9363" name="Google Shape;9363;p65"/>
              <p:cNvCxnSpPr>
                <a:stCxn id="935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9364" name="Google Shape;9364;p65"/>
              <p:cNvCxnSpPr>
                <a:stCxn id="935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9365" name="Google Shape;9365;p65"/>
              <p:cNvCxnSpPr>
                <a:stCxn id="936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9366" name="Google Shape;9366;p65"/>
              <p:cNvCxnSpPr>
                <a:stCxn id="935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9367" name="Google Shape;9367;p65"/>
            <p:cNvGrpSpPr/>
            <p:nvPr/>
          </p:nvGrpSpPr>
          <p:grpSpPr>
            <a:xfrm>
              <a:off x="2675275" y="3930557"/>
              <a:ext cx="1003306" cy="451719"/>
              <a:chOff x="2675275" y="4174282"/>
              <a:chExt cx="1003306" cy="451719"/>
            </a:xfrm>
          </p:grpSpPr>
          <p:sp>
            <p:nvSpPr>
              <p:cNvPr id="9368" name="Google Shape;9368;p6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6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6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71" name="Google Shape;9371;p65"/>
          <p:cNvGrpSpPr/>
          <p:nvPr/>
        </p:nvGrpSpPr>
        <p:grpSpPr>
          <a:xfrm>
            <a:off x="1669850" y="1171356"/>
            <a:ext cx="574511" cy="874709"/>
            <a:chOff x="1715404" y="1112080"/>
            <a:chExt cx="642270" cy="977984"/>
          </a:xfrm>
        </p:grpSpPr>
        <p:grpSp>
          <p:nvGrpSpPr>
            <p:cNvPr id="9372" name="Google Shape;9372;p65"/>
            <p:cNvGrpSpPr/>
            <p:nvPr/>
          </p:nvGrpSpPr>
          <p:grpSpPr>
            <a:xfrm>
              <a:off x="1715404" y="1112080"/>
              <a:ext cx="642270" cy="977984"/>
              <a:chOff x="1715404" y="1112080"/>
              <a:chExt cx="642270" cy="977984"/>
            </a:xfrm>
          </p:grpSpPr>
          <p:sp>
            <p:nvSpPr>
              <p:cNvPr id="9373" name="Google Shape;9373;p6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6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65"/>
            <p:cNvGrpSpPr/>
            <p:nvPr/>
          </p:nvGrpSpPr>
          <p:grpSpPr>
            <a:xfrm>
              <a:off x="1768927" y="1165603"/>
              <a:ext cx="535225" cy="851367"/>
              <a:chOff x="1768927" y="1165603"/>
              <a:chExt cx="535225" cy="851367"/>
            </a:xfrm>
          </p:grpSpPr>
          <p:sp>
            <p:nvSpPr>
              <p:cNvPr id="9376" name="Google Shape;9376;p6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6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65"/>
            <p:cNvGrpSpPr/>
            <p:nvPr/>
          </p:nvGrpSpPr>
          <p:grpSpPr>
            <a:xfrm>
              <a:off x="1822449" y="1219125"/>
              <a:ext cx="428180" cy="718859"/>
              <a:chOff x="1822449" y="1219125"/>
              <a:chExt cx="428180" cy="718859"/>
            </a:xfrm>
          </p:grpSpPr>
          <p:sp>
            <p:nvSpPr>
              <p:cNvPr id="9379" name="Google Shape;9379;p6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6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1" name="Google Shape;9381;p65"/>
            <p:cNvGrpSpPr/>
            <p:nvPr/>
          </p:nvGrpSpPr>
          <p:grpSpPr>
            <a:xfrm>
              <a:off x="1875972" y="1272648"/>
              <a:ext cx="321135" cy="586939"/>
              <a:chOff x="1875972" y="1272648"/>
              <a:chExt cx="321135" cy="586939"/>
            </a:xfrm>
          </p:grpSpPr>
          <p:sp>
            <p:nvSpPr>
              <p:cNvPr id="9382" name="Google Shape;9382;p6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6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84" name="Google Shape;9384;p65"/>
          <p:cNvGrpSpPr/>
          <p:nvPr/>
        </p:nvGrpSpPr>
        <p:grpSpPr>
          <a:xfrm>
            <a:off x="7777011" y="3728078"/>
            <a:ext cx="293855" cy="644170"/>
            <a:chOff x="241025" y="3151575"/>
            <a:chExt cx="293855" cy="644170"/>
          </a:xfrm>
        </p:grpSpPr>
        <p:sp>
          <p:nvSpPr>
            <p:cNvPr id="9385" name="Google Shape;9385;p6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6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7" name="Google Shape;9387;p65"/>
          <p:cNvGrpSpPr/>
          <p:nvPr/>
        </p:nvGrpSpPr>
        <p:grpSpPr>
          <a:xfrm>
            <a:off x="724994" y="2928078"/>
            <a:ext cx="1779649" cy="591620"/>
            <a:chOff x="246070" y="1983375"/>
            <a:chExt cx="1855347" cy="616849"/>
          </a:xfrm>
        </p:grpSpPr>
        <p:sp>
          <p:nvSpPr>
            <p:cNvPr id="9388" name="Google Shape;9388;p6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6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6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6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6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6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6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6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6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65"/>
          <p:cNvGrpSpPr/>
          <p:nvPr/>
        </p:nvGrpSpPr>
        <p:grpSpPr>
          <a:xfrm>
            <a:off x="2335861" y="1171356"/>
            <a:ext cx="711055" cy="745993"/>
            <a:chOff x="2496269" y="1171698"/>
            <a:chExt cx="761953" cy="799392"/>
          </a:xfrm>
        </p:grpSpPr>
        <p:grpSp>
          <p:nvGrpSpPr>
            <p:cNvPr id="9398" name="Google Shape;9398;p65"/>
            <p:cNvGrpSpPr/>
            <p:nvPr/>
          </p:nvGrpSpPr>
          <p:grpSpPr>
            <a:xfrm>
              <a:off x="2496269" y="1171698"/>
              <a:ext cx="761953" cy="723022"/>
              <a:chOff x="2496269" y="1171698"/>
              <a:chExt cx="761953" cy="723022"/>
            </a:xfrm>
          </p:grpSpPr>
          <p:sp>
            <p:nvSpPr>
              <p:cNvPr id="9399" name="Google Shape;9399;p6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6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1" name="Google Shape;9401;p65"/>
              <p:cNvGrpSpPr/>
              <p:nvPr/>
            </p:nvGrpSpPr>
            <p:grpSpPr>
              <a:xfrm>
                <a:off x="2496269" y="1171698"/>
                <a:ext cx="761953" cy="723022"/>
                <a:chOff x="2496269" y="1120652"/>
                <a:chExt cx="761953" cy="723022"/>
              </a:xfrm>
            </p:grpSpPr>
            <p:grpSp>
              <p:nvGrpSpPr>
                <p:cNvPr id="9402" name="Google Shape;9402;p65"/>
                <p:cNvGrpSpPr/>
                <p:nvPr/>
              </p:nvGrpSpPr>
              <p:grpSpPr>
                <a:xfrm>
                  <a:off x="2496269" y="1120652"/>
                  <a:ext cx="761953" cy="723022"/>
                  <a:chOff x="2496269" y="1120652"/>
                  <a:chExt cx="761953" cy="723022"/>
                </a:xfrm>
              </p:grpSpPr>
              <p:grpSp>
                <p:nvGrpSpPr>
                  <p:cNvPr id="9403" name="Google Shape;9403;p65"/>
                  <p:cNvGrpSpPr/>
                  <p:nvPr/>
                </p:nvGrpSpPr>
                <p:grpSpPr>
                  <a:xfrm>
                    <a:off x="2496269" y="1304589"/>
                    <a:ext cx="407089" cy="305057"/>
                    <a:chOff x="2496269" y="1304589"/>
                    <a:chExt cx="407089" cy="305057"/>
                  </a:xfrm>
                </p:grpSpPr>
                <p:sp>
                  <p:nvSpPr>
                    <p:cNvPr id="9404" name="Google Shape;9404;p6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6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65"/>
                  <p:cNvGrpSpPr/>
                  <p:nvPr/>
                </p:nvGrpSpPr>
                <p:grpSpPr>
                  <a:xfrm>
                    <a:off x="2586468" y="1493376"/>
                    <a:ext cx="358850" cy="349656"/>
                    <a:chOff x="2586468" y="1493376"/>
                    <a:chExt cx="358850" cy="349656"/>
                  </a:xfrm>
                </p:grpSpPr>
                <p:sp>
                  <p:nvSpPr>
                    <p:cNvPr id="9407" name="Google Shape;9407;p6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6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65"/>
                  <p:cNvGrpSpPr/>
                  <p:nvPr/>
                </p:nvGrpSpPr>
                <p:grpSpPr>
                  <a:xfrm>
                    <a:off x="2807939" y="1494024"/>
                    <a:ext cx="358857" cy="349650"/>
                    <a:chOff x="2807939" y="1494024"/>
                    <a:chExt cx="358857" cy="349650"/>
                  </a:xfrm>
                </p:grpSpPr>
                <p:sp>
                  <p:nvSpPr>
                    <p:cNvPr id="9410" name="Google Shape;9410;p6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6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2" name="Google Shape;9412;p65"/>
                  <p:cNvGrpSpPr/>
                  <p:nvPr/>
                </p:nvGrpSpPr>
                <p:grpSpPr>
                  <a:xfrm>
                    <a:off x="2851133" y="1305635"/>
                    <a:ext cx="407089" cy="305057"/>
                    <a:chOff x="2851133" y="1305635"/>
                    <a:chExt cx="407089" cy="305057"/>
                  </a:xfrm>
                </p:grpSpPr>
                <p:sp>
                  <p:nvSpPr>
                    <p:cNvPr id="9413" name="Google Shape;9413;p6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6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5" name="Google Shape;9415;p65"/>
                  <p:cNvGrpSpPr/>
                  <p:nvPr/>
                </p:nvGrpSpPr>
                <p:grpSpPr>
                  <a:xfrm>
                    <a:off x="2727495" y="1120652"/>
                    <a:ext cx="300271" cy="396358"/>
                    <a:chOff x="2727495" y="1120652"/>
                    <a:chExt cx="300271" cy="396358"/>
                  </a:xfrm>
                </p:grpSpPr>
                <p:sp>
                  <p:nvSpPr>
                    <p:cNvPr id="9416" name="Google Shape;9416;p6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6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8" name="Google Shape;9418;p65"/>
                <p:cNvGrpSpPr/>
                <p:nvPr/>
              </p:nvGrpSpPr>
              <p:grpSpPr>
                <a:xfrm>
                  <a:off x="2722305" y="1350460"/>
                  <a:ext cx="308357" cy="308344"/>
                  <a:chOff x="2722305" y="1350460"/>
                  <a:chExt cx="308357" cy="308344"/>
                </a:xfrm>
              </p:grpSpPr>
              <p:sp>
                <p:nvSpPr>
                  <p:cNvPr id="9419" name="Google Shape;9419;p6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0" name="Google Shape;9420;p65"/>
                  <p:cNvGrpSpPr/>
                  <p:nvPr/>
                </p:nvGrpSpPr>
                <p:grpSpPr>
                  <a:xfrm>
                    <a:off x="2725064" y="1364529"/>
                    <a:ext cx="297954" cy="280182"/>
                    <a:chOff x="2725064" y="1364529"/>
                    <a:chExt cx="297954" cy="280182"/>
                  </a:xfrm>
                </p:grpSpPr>
                <p:sp>
                  <p:nvSpPr>
                    <p:cNvPr id="9421" name="Google Shape;9421;p6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6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6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6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6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9426" name="Google Shape;9426;p6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6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6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6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6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65"/>
          <p:cNvGrpSpPr/>
          <p:nvPr/>
        </p:nvGrpSpPr>
        <p:grpSpPr>
          <a:xfrm>
            <a:off x="3924561" y="2927462"/>
            <a:ext cx="1569144" cy="591015"/>
            <a:chOff x="3820100" y="3023049"/>
            <a:chExt cx="1303926" cy="491162"/>
          </a:xfrm>
        </p:grpSpPr>
        <p:grpSp>
          <p:nvGrpSpPr>
            <p:cNvPr id="9432" name="Google Shape;9432;p65"/>
            <p:cNvGrpSpPr/>
            <p:nvPr/>
          </p:nvGrpSpPr>
          <p:grpSpPr>
            <a:xfrm>
              <a:off x="3820100" y="3023072"/>
              <a:ext cx="1303926" cy="491139"/>
              <a:chOff x="3820100" y="3023072"/>
              <a:chExt cx="1303926" cy="491139"/>
            </a:xfrm>
          </p:grpSpPr>
          <p:sp>
            <p:nvSpPr>
              <p:cNvPr id="9433" name="Google Shape;9433;p6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6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65"/>
            <p:cNvGrpSpPr/>
            <p:nvPr/>
          </p:nvGrpSpPr>
          <p:grpSpPr>
            <a:xfrm>
              <a:off x="4132439" y="3023645"/>
              <a:ext cx="393633" cy="177096"/>
              <a:chOff x="4132439" y="3023645"/>
              <a:chExt cx="393633" cy="177096"/>
            </a:xfrm>
          </p:grpSpPr>
          <p:sp>
            <p:nvSpPr>
              <p:cNvPr id="9436" name="Google Shape;9436;p6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6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8" name="Google Shape;9438;p65"/>
            <p:cNvGrpSpPr/>
            <p:nvPr/>
          </p:nvGrpSpPr>
          <p:grpSpPr>
            <a:xfrm>
              <a:off x="3921811" y="3023049"/>
              <a:ext cx="1002397" cy="388943"/>
              <a:chOff x="3921811" y="3023049"/>
              <a:chExt cx="1002397" cy="388943"/>
            </a:xfrm>
          </p:grpSpPr>
          <p:sp>
            <p:nvSpPr>
              <p:cNvPr id="9439" name="Google Shape;9439;p6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6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1" name="Google Shape;9441;p65"/>
            <p:cNvGrpSpPr/>
            <p:nvPr/>
          </p:nvGrpSpPr>
          <p:grpSpPr>
            <a:xfrm>
              <a:off x="4023645" y="3023049"/>
              <a:ext cx="683032" cy="286722"/>
              <a:chOff x="4023645" y="3023049"/>
              <a:chExt cx="683032" cy="286722"/>
            </a:xfrm>
          </p:grpSpPr>
          <p:sp>
            <p:nvSpPr>
              <p:cNvPr id="9442" name="Google Shape;9442;p6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6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44" name="Google Shape;9444;p65"/>
          <p:cNvGrpSpPr/>
          <p:nvPr/>
        </p:nvGrpSpPr>
        <p:grpSpPr>
          <a:xfrm>
            <a:off x="1556683" y="2054307"/>
            <a:ext cx="713522" cy="688025"/>
            <a:chOff x="1706078" y="2092648"/>
            <a:chExt cx="660913" cy="637296"/>
          </a:xfrm>
        </p:grpSpPr>
        <p:sp>
          <p:nvSpPr>
            <p:cNvPr id="9445" name="Google Shape;9445;p6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6" name="Google Shape;9446;p65"/>
            <p:cNvGrpSpPr/>
            <p:nvPr/>
          </p:nvGrpSpPr>
          <p:grpSpPr>
            <a:xfrm>
              <a:off x="1706078" y="2092648"/>
              <a:ext cx="660913" cy="575241"/>
              <a:chOff x="1706078" y="2092648"/>
              <a:chExt cx="660913" cy="575241"/>
            </a:xfrm>
          </p:grpSpPr>
          <p:sp>
            <p:nvSpPr>
              <p:cNvPr id="9447" name="Google Shape;9447;p6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6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6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50" name="Google Shape;9450;p65"/>
          <p:cNvGrpSpPr/>
          <p:nvPr/>
        </p:nvGrpSpPr>
        <p:grpSpPr>
          <a:xfrm>
            <a:off x="6318542" y="1171856"/>
            <a:ext cx="1317459" cy="684168"/>
            <a:chOff x="238125" y="999450"/>
            <a:chExt cx="7140700" cy="3708225"/>
          </a:xfrm>
        </p:grpSpPr>
        <p:sp>
          <p:nvSpPr>
            <p:cNvPr id="9451" name="Google Shape;9451;p6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6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6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6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6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6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6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6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6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63"/>
        <p:cNvGrpSpPr/>
        <p:nvPr/>
      </p:nvGrpSpPr>
      <p:grpSpPr>
        <a:xfrm>
          <a:off x="0" y="0"/>
          <a:ext cx="0" cy="0"/>
          <a:chOff x="0" y="0"/>
          <a:chExt cx="0" cy="0"/>
        </a:xfrm>
      </p:grpSpPr>
      <p:grpSp>
        <p:nvGrpSpPr>
          <p:cNvPr id="9464" name="Google Shape;9464;p66"/>
          <p:cNvGrpSpPr/>
          <p:nvPr/>
        </p:nvGrpSpPr>
        <p:grpSpPr>
          <a:xfrm>
            <a:off x="729238" y="1179665"/>
            <a:ext cx="1636117" cy="1526144"/>
            <a:chOff x="729238" y="1179665"/>
            <a:chExt cx="1636117" cy="1526144"/>
          </a:xfrm>
        </p:grpSpPr>
        <p:grpSp>
          <p:nvGrpSpPr>
            <p:cNvPr id="9465" name="Google Shape;9465;p66"/>
            <p:cNvGrpSpPr/>
            <p:nvPr/>
          </p:nvGrpSpPr>
          <p:grpSpPr>
            <a:xfrm>
              <a:off x="729238" y="1179665"/>
              <a:ext cx="80700" cy="1526144"/>
              <a:chOff x="729238" y="1179665"/>
              <a:chExt cx="80700" cy="1526144"/>
            </a:xfrm>
          </p:grpSpPr>
          <p:sp>
            <p:nvSpPr>
              <p:cNvPr id="9466" name="Google Shape;9466;p66"/>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66"/>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66"/>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66"/>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66"/>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66"/>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66"/>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66"/>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66"/>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66"/>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66"/>
            <p:cNvGrpSpPr/>
            <p:nvPr/>
          </p:nvGrpSpPr>
          <p:grpSpPr>
            <a:xfrm>
              <a:off x="903098" y="1179665"/>
              <a:ext cx="80700" cy="1526144"/>
              <a:chOff x="903098" y="1179665"/>
              <a:chExt cx="80700" cy="1526144"/>
            </a:xfrm>
          </p:grpSpPr>
          <p:sp>
            <p:nvSpPr>
              <p:cNvPr id="9477" name="Google Shape;9477;p66"/>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66"/>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66"/>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66"/>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66"/>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66"/>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66"/>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66"/>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66"/>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66"/>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66"/>
            <p:cNvGrpSpPr/>
            <p:nvPr/>
          </p:nvGrpSpPr>
          <p:grpSpPr>
            <a:xfrm>
              <a:off x="1076958" y="1179665"/>
              <a:ext cx="80700" cy="1526144"/>
              <a:chOff x="1076958" y="1179665"/>
              <a:chExt cx="80700" cy="1526144"/>
            </a:xfrm>
          </p:grpSpPr>
          <p:sp>
            <p:nvSpPr>
              <p:cNvPr id="9488" name="Google Shape;9488;p66"/>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66"/>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66"/>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66"/>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66"/>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66"/>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66"/>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66"/>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66"/>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66"/>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8" name="Google Shape;9498;p66"/>
            <p:cNvGrpSpPr/>
            <p:nvPr/>
          </p:nvGrpSpPr>
          <p:grpSpPr>
            <a:xfrm>
              <a:off x="1247707" y="1179665"/>
              <a:ext cx="80700" cy="1526144"/>
              <a:chOff x="1247707" y="1179665"/>
              <a:chExt cx="80700" cy="1526144"/>
            </a:xfrm>
          </p:grpSpPr>
          <p:sp>
            <p:nvSpPr>
              <p:cNvPr id="9499" name="Google Shape;9499;p66"/>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66"/>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66"/>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66"/>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66"/>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66"/>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66"/>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66"/>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66"/>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66"/>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66"/>
            <p:cNvGrpSpPr/>
            <p:nvPr/>
          </p:nvGrpSpPr>
          <p:grpSpPr>
            <a:xfrm>
              <a:off x="1421567" y="1179665"/>
              <a:ext cx="80700" cy="1526144"/>
              <a:chOff x="1421567" y="1179665"/>
              <a:chExt cx="80700" cy="1526144"/>
            </a:xfrm>
          </p:grpSpPr>
          <p:sp>
            <p:nvSpPr>
              <p:cNvPr id="9510" name="Google Shape;9510;p66"/>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66"/>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66"/>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66"/>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66"/>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66"/>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66"/>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66"/>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66"/>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66"/>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0" name="Google Shape;9520;p66"/>
            <p:cNvGrpSpPr/>
            <p:nvPr/>
          </p:nvGrpSpPr>
          <p:grpSpPr>
            <a:xfrm>
              <a:off x="1592327" y="1179665"/>
              <a:ext cx="80700" cy="1526144"/>
              <a:chOff x="1592327" y="1179665"/>
              <a:chExt cx="80700" cy="1526144"/>
            </a:xfrm>
          </p:grpSpPr>
          <p:sp>
            <p:nvSpPr>
              <p:cNvPr id="9521" name="Google Shape;9521;p66"/>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66"/>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66"/>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66"/>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66"/>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66"/>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66"/>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66"/>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66"/>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66"/>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1" name="Google Shape;9531;p66"/>
            <p:cNvGrpSpPr/>
            <p:nvPr/>
          </p:nvGrpSpPr>
          <p:grpSpPr>
            <a:xfrm>
              <a:off x="1766187" y="1179665"/>
              <a:ext cx="80700" cy="1526144"/>
              <a:chOff x="1766187" y="1179665"/>
              <a:chExt cx="80700" cy="1526144"/>
            </a:xfrm>
          </p:grpSpPr>
          <p:sp>
            <p:nvSpPr>
              <p:cNvPr id="9532" name="Google Shape;9532;p66"/>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66"/>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66"/>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66"/>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66"/>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66"/>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66"/>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66"/>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66"/>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66"/>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66"/>
            <p:cNvGrpSpPr/>
            <p:nvPr/>
          </p:nvGrpSpPr>
          <p:grpSpPr>
            <a:xfrm>
              <a:off x="1936935" y="1179665"/>
              <a:ext cx="80700" cy="1526144"/>
              <a:chOff x="1936935" y="1179665"/>
              <a:chExt cx="80700" cy="1526144"/>
            </a:xfrm>
          </p:grpSpPr>
          <p:sp>
            <p:nvSpPr>
              <p:cNvPr id="9543" name="Google Shape;9543;p66"/>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66"/>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66"/>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66"/>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66"/>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66"/>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66"/>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66"/>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66"/>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66"/>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3" name="Google Shape;9553;p66"/>
            <p:cNvGrpSpPr/>
            <p:nvPr/>
          </p:nvGrpSpPr>
          <p:grpSpPr>
            <a:xfrm>
              <a:off x="2110795" y="1179665"/>
              <a:ext cx="80700" cy="1526144"/>
              <a:chOff x="2110795" y="1179665"/>
              <a:chExt cx="80700" cy="1526144"/>
            </a:xfrm>
          </p:grpSpPr>
          <p:sp>
            <p:nvSpPr>
              <p:cNvPr id="9554" name="Google Shape;9554;p66"/>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66"/>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66"/>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66"/>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66"/>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66"/>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66"/>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66"/>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66"/>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66"/>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4" name="Google Shape;9564;p66"/>
            <p:cNvGrpSpPr/>
            <p:nvPr/>
          </p:nvGrpSpPr>
          <p:grpSpPr>
            <a:xfrm>
              <a:off x="2284655" y="1179665"/>
              <a:ext cx="80700" cy="1526144"/>
              <a:chOff x="2284655" y="1179665"/>
              <a:chExt cx="80700" cy="1526144"/>
            </a:xfrm>
          </p:grpSpPr>
          <p:sp>
            <p:nvSpPr>
              <p:cNvPr id="9565" name="Google Shape;9565;p66"/>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66"/>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66"/>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66"/>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66"/>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66"/>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66"/>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66"/>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66"/>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66"/>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75" name="Google Shape;9575;p66"/>
          <p:cNvGrpSpPr/>
          <p:nvPr/>
        </p:nvGrpSpPr>
        <p:grpSpPr>
          <a:xfrm>
            <a:off x="2623904" y="1198803"/>
            <a:ext cx="1364248" cy="1102133"/>
            <a:chOff x="2623904" y="1198803"/>
            <a:chExt cx="1364248" cy="1102133"/>
          </a:xfrm>
        </p:grpSpPr>
        <p:grpSp>
          <p:nvGrpSpPr>
            <p:cNvPr id="9576" name="Google Shape;9576;p66"/>
            <p:cNvGrpSpPr/>
            <p:nvPr/>
          </p:nvGrpSpPr>
          <p:grpSpPr>
            <a:xfrm>
              <a:off x="2623907" y="1198803"/>
              <a:ext cx="1364245" cy="273000"/>
              <a:chOff x="2623907" y="1198803"/>
              <a:chExt cx="1364245" cy="273000"/>
            </a:xfrm>
          </p:grpSpPr>
          <p:sp>
            <p:nvSpPr>
              <p:cNvPr id="9577" name="Google Shape;9577;p66"/>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66"/>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66"/>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66"/>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66"/>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2" name="Google Shape;9582;p66"/>
            <p:cNvGrpSpPr/>
            <p:nvPr/>
          </p:nvGrpSpPr>
          <p:grpSpPr>
            <a:xfrm>
              <a:off x="2623904" y="1476964"/>
              <a:ext cx="1364245" cy="273000"/>
              <a:chOff x="2623904" y="1476964"/>
              <a:chExt cx="1364245" cy="273000"/>
            </a:xfrm>
          </p:grpSpPr>
          <p:sp>
            <p:nvSpPr>
              <p:cNvPr id="9583" name="Google Shape;9583;p66"/>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66"/>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66"/>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66"/>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66"/>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8" name="Google Shape;9588;p66"/>
            <p:cNvGrpSpPr/>
            <p:nvPr/>
          </p:nvGrpSpPr>
          <p:grpSpPr>
            <a:xfrm>
              <a:off x="2623907" y="1749775"/>
              <a:ext cx="1364245" cy="273000"/>
              <a:chOff x="2623907" y="1749775"/>
              <a:chExt cx="1364245" cy="273000"/>
            </a:xfrm>
          </p:grpSpPr>
          <p:sp>
            <p:nvSpPr>
              <p:cNvPr id="9589" name="Google Shape;9589;p66"/>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66"/>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66"/>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66"/>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66"/>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4" name="Google Shape;9594;p66"/>
            <p:cNvGrpSpPr/>
            <p:nvPr/>
          </p:nvGrpSpPr>
          <p:grpSpPr>
            <a:xfrm>
              <a:off x="2623904" y="2027936"/>
              <a:ext cx="1364245" cy="273000"/>
              <a:chOff x="2623904" y="2027936"/>
              <a:chExt cx="1364245" cy="273000"/>
            </a:xfrm>
          </p:grpSpPr>
          <p:sp>
            <p:nvSpPr>
              <p:cNvPr id="9595" name="Google Shape;9595;p66"/>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66"/>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66"/>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66"/>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66"/>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00" name="Google Shape;9600;p66"/>
          <p:cNvGrpSpPr/>
          <p:nvPr/>
        </p:nvGrpSpPr>
        <p:grpSpPr>
          <a:xfrm>
            <a:off x="2613365" y="2657876"/>
            <a:ext cx="1387541" cy="159124"/>
            <a:chOff x="3200660" y="2180272"/>
            <a:chExt cx="2563824" cy="378237"/>
          </a:xfrm>
        </p:grpSpPr>
        <p:sp>
          <p:nvSpPr>
            <p:cNvPr id="9601" name="Google Shape;9601;p6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6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6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6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6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6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6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6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6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6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6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6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6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6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6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6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6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6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9" name="Google Shape;9619;p66"/>
          <p:cNvGrpSpPr/>
          <p:nvPr/>
        </p:nvGrpSpPr>
        <p:grpSpPr>
          <a:xfrm>
            <a:off x="2609890" y="2935640"/>
            <a:ext cx="1390502" cy="159625"/>
            <a:chOff x="3530150" y="2790075"/>
            <a:chExt cx="1962600" cy="225300"/>
          </a:xfrm>
        </p:grpSpPr>
        <p:sp>
          <p:nvSpPr>
            <p:cNvPr id="9620" name="Google Shape;9620;p66"/>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66"/>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2" name="Google Shape;9622;p66"/>
          <p:cNvGrpSpPr/>
          <p:nvPr/>
        </p:nvGrpSpPr>
        <p:grpSpPr>
          <a:xfrm>
            <a:off x="2609948" y="3213905"/>
            <a:ext cx="1411629" cy="154175"/>
            <a:chOff x="3558802" y="4011244"/>
            <a:chExt cx="1866000" cy="111600"/>
          </a:xfrm>
        </p:grpSpPr>
        <p:sp>
          <p:nvSpPr>
            <p:cNvPr id="9623" name="Google Shape;9623;p6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6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66"/>
          <p:cNvGrpSpPr/>
          <p:nvPr/>
        </p:nvGrpSpPr>
        <p:grpSpPr>
          <a:xfrm>
            <a:off x="2610235" y="2419475"/>
            <a:ext cx="1383503" cy="119761"/>
            <a:chOff x="3465975" y="2270258"/>
            <a:chExt cx="1986364" cy="171947"/>
          </a:xfrm>
        </p:grpSpPr>
        <p:sp>
          <p:nvSpPr>
            <p:cNvPr id="9626" name="Google Shape;9626;p6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6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66"/>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66"/>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66"/>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6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66"/>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66"/>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66"/>
          <p:cNvGrpSpPr/>
          <p:nvPr/>
        </p:nvGrpSpPr>
        <p:grpSpPr>
          <a:xfrm>
            <a:off x="2621243" y="3783248"/>
            <a:ext cx="1369531" cy="195460"/>
            <a:chOff x="723300" y="4253549"/>
            <a:chExt cx="2276482" cy="324900"/>
          </a:xfrm>
        </p:grpSpPr>
        <p:sp>
          <p:nvSpPr>
            <p:cNvPr id="9635" name="Google Shape;9635;p6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6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6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6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6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0" name="Google Shape;9640;p66"/>
          <p:cNvGrpSpPr/>
          <p:nvPr/>
        </p:nvGrpSpPr>
        <p:grpSpPr>
          <a:xfrm>
            <a:off x="2610803" y="3484489"/>
            <a:ext cx="1389066" cy="180119"/>
            <a:chOff x="705948" y="3788465"/>
            <a:chExt cx="2308953" cy="299400"/>
          </a:xfrm>
        </p:grpSpPr>
        <p:sp>
          <p:nvSpPr>
            <p:cNvPr id="9641" name="Google Shape;9641;p66"/>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66"/>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66"/>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66"/>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66"/>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6" name="Google Shape;9646;p66"/>
          <p:cNvGrpSpPr/>
          <p:nvPr/>
        </p:nvGrpSpPr>
        <p:grpSpPr>
          <a:xfrm>
            <a:off x="4207794" y="2088443"/>
            <a:ext cx="1433821" cy="191501"/>
            <a:chOff x="4273350" y="2088443"/>
            <a:chExt cx="1433821" cy="191501"/>
          </a:xfrm>
        </p:grpSpPr>
        <p:grpSp>
          <p:nvGrpSpPr>
            <p:cNvPr id="9647" name="Google Shape;9647;p66"/>
            <p:cNvGrpSpPr/>
            <p:nvPr/>
          </p:nvGrpSpPr>
          <p:grpSpPr>
            <a:xfrm>
              <a:off x="4273350" y="2088443"/>
              <a:ext cx="1433821" cy="0"/>
              <a:chOff x="5224975" y="2962250"/>
              <a:chExt cx="1544400" cy="0"/>
            </a:xfrm>
          </p:grpSpPr>
          <p:cxnSp>
            <p:nvCxnSpPr>
              <p:cNvPr id="9648" name="Google Shape;9648;p6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9649" name="Google Shape;9649;p6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9650" name="Google Shape;9650;p66"/>
            <p:cNvGrpSpPr/>
            <p:nvPr/>
          </p:nvGrpSpPr>
          <p:grpSpPr>
            <a:xfrm>
              <a:off x="4273350" y="2279944"/>
              <a:ext cx="1433821" cy="0"/>
              <a:chOff x="5224975" y="2962250"/>
              <a:chExt cx="1544400" cy="0"/>
            </a:xfrm>
          </p:grpSpPr>
          <p:cxnSp>
            <p:nvCxnSpPr>
              <p:cNvPr id="9651" name="Google Shape;9651;p6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9652" name="Google Shape;9652;p6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9653" name="Google Shape;9653;p66"/>
          <p:cNvGrpSpPr/>
          <p:nvPr/>
        </p:nvGrpSpPr>
        <p:grpSpPr>
          <a:xfrm>
            <a:off x="2658741" y="4097347"/>
            <a:ext cx="1304609" cy="294074"/>
            <a:chOff x="2658741" y="4097347"/>
            <a:chExt cx="1304609" cy="294074"/>
          </a:xfrm>
        </p:grpSpPr>
        <p:grpSp>
          <p:nvGrpSpPr>
            <p:cNvPr id="9654" name="Google Shape;9654;p66"/>
            <p:cNvGrpSpPr/>
            <p:nvPr/>
          </p:nvGrpSpPr>
          <p:grpSpPr>
            <a:xfrm>
              <a:off x="2658741" y="4097347"/>
              <a:ext cx="118572" cy="294074"/>
              <a:chOff x="3343310" y="4475555"/>
              <a:chExt cx="127717" cy="316753"/>
            </a:xfrm>
          </p:grpSpPr>
          <p:sp>
            <p:nvSpPr>
              <p:cNvPr id="9655" name="Google Shape;9655;p6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6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7" name="Google Shape;9657;p66"/>
            <p:cNvGrpSpPr/>
            <p:nvPr/>
          </p:nvGrpSpPr>
          <p:grpSpPr>
            <a:xfrm>
              <a:off x="3815519" y="4098388"/>
              <a:ext cx="147831" cy="291991"/>
              <a:chOff x="3527539" y="4476677"/>
              <a:chExt cx="159232" cy="314510"/>
            </a:xfrm>
          </p:grpSpPr>
          <p:sp>
            <p:nvSpPr>
              <p:cNvPr id="9658" name="Google Shape;9658;p6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6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0" name="Google Shape;9660;p66"/>
            <p:cNvGrpSpPr/>
            <p:nvPr/>
          </p:nvGrpSpPr>
          <p:grpSpPr>
            <a:xfrm>
              <a:off x="3511696" y="4098388"/>
              <a:ext cx="147831" cy="291991"/>
              <a:chOff x="3527539" y="4476677"/>
              <a:chExt cx="159232" cy="314510"/>
            </a:xfrm>
          </p:grpSpPr>
          <p:sp>
            <p:nvSpPr>
              <p:cNvPr id="9661" name="Google Shape;9661;p6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6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3" name="Google Shape;9663;p66"/>
            <p:cNvGrpSpPr/>
            <p:nvPr/>
          </p:nvGrpSpPr>
          <p:grpSpPr>
            <a:xfrm>
              <a:off x="3207874" y="4098388"/>
              <a:ext cx="147831" cy="291991"/>
              <a:chOff x="3527539" y="4476677"/>
              <a:chExt cx="159232" cy="314510"/>
            </a:xfrm>
          </p:grpSpPr>
          <p:sp>
            <p:nvSpPr>
              <p:cNvPr id="9664" name="Google Shape;9664;p6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6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6" name="Google Shape;9666;p66"/>
            <p:cNvGrpSpPr/>
            <p:nvPr/>
          </p:nvGrpSpPr>
          <p:grpSpPr>
            <a:xfrm>
              <a:off x="2933305" y="4097347"/>
              <a:ext cx="118572" cy="294074"/>
              <a:chOff x="3343310" y="4475555"/>
              <a:chExt cx="127717" cy="316753"/>
            </a:xfrm>
          </p:grpSpPr>
          <p:sp>
            <p:nvSpPr>
              <p:cNvPr id="9667" name="Google Shape;9667;p6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6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69" name="Google Shape;9669;p66"/>
          <p:cNvGrpSpPr/>
          <p:nvPr/>
        </p:nvGrpSpPr>
        <p:grpSpPr>
          <a:xfrm>
            <a:off x="4209349" y="1176041"/>
            <a:ext cx="1430711" cy="751237"/>
            <a:chOff x="5159450" y="1919950"/>
            <a:chExt cx="1541050" cy="862500"/>
          </a:xfrm>
        </p:grpSpPr>
        <p:sp>
          <p:nvSpPr>
            <p:cNvPr id="9670" name="Google Shape;9670;p6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9671" name="Google Shape;9671;p66"/>
            <p:cNvGrpSpPr/>
            <p:nvPr/>
          </p:nvGrpSpPr>
          <p:grpSpPr>
            <a:xfrm>
              <a:off x="5159450" y="1919950"/>
              <a:ext cx="1541050" cy="862500"/>
              <a:chOff x="5159450" y="1919950"/>
              <a:chExt cx="1541050" cy="862500"/>
            </a:xfrm>
          </p:grpSpPr>
          <p:cxnSp>
            <p:nvCxnSpPr>
              <p:cNvPr id="9672" name="Google Shape;9672;p6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9673" name="Google Shape;9673;p6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9674" name="Google Shape;9674;p66"/>
          <p:cNvGrpSpPr/>
          <p:nvPr/>
        </p:nvGrpSpPr>
        <p:grpSpPr>
          <a:xfrm>
            <a:off x="4257486" y="2439811"/>
            <a:ext cx="1334436" cy="967914"/>
            <a:chOff x="4294923" y="2439811"/>
            <a:chExt cx="1334436" cy="967914"/>
          </a:xfrm>
        </p:grpSpPr>
        <p:grpSp>
          <p:nvGrpSpPr>
            <p:cNvPr id="9675" name="Google Shape;9675;p66"/>
            <p:cNvGrpSpPr/>
            <p:nvPr/>
          </p:nvGrpSpPr>
          <p:grpSpPr>
            <a:xfrm>
              <a:off x="4960455" y="2469658"/>
              <a:ext cx="668904" cy="885524"/>
              <a:chOff x="4960455" y="2469658"/>
              <a:chExt cx="668904" cy="885524"/>
            </a:xfrm>
          </p:grpSpPr>
          <p:sp>
            <p:nvSpPr>
              <p:cNvPr id="9676" name="Google Shape;9676;p6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6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6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6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6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6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66"/>
            <p:cNvGrpSpPr/>
            <p:nvPr/>
          </p:nvGrpSpPr>
          <p:grpSpPr>
            <a:xfrm>
              <a:off x="4294923" y="2469658"/>
              <a:ext cx="668951" cy="885524"/>
              <a:chOff x="4294923" y="2469658"/>
              <a:chExt cx="668951" cy="885524"/>
            </a:xfrm>
          </p:grpSpPr>
          <p:sp>
            <p:nvSpPr>
              <p:cNvPr id="9683" name="Google Shape;9683;p6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6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6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6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6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6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9" name="Google Shape;9689;p6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0" name="Google Shape;9690;p66"/>
          <p:cNvGrpSpPr/>
          <p:nvPr/>
        </p:nvGrpSpPr>
        <p:grpSpPr>
          <a:xfrm>
            <a:off x="4243690" y="3494256"/>
            <a:ext cx="1430949" cy="897289"/>
            <a:chOff x="4351371" y="3547942"/>
            <a:chExt cx="1345130" cy="843475"/>
          </a:xfrm>
        </p:grpSpPr>
        <p:grpSp>
          <p:nvGrpSpPr>
            <p:cNvPr id="9691" name="Google Shape;9691;p66"/>
            <p:cNvGrpSpPr/>
            <p:nvPr/>
          </p:nvGrpSpPr>
          <p:grpSpPr>
            <a:xfrm>
              <a:off x="4351371" y="4209917"/>
              <a:ext cx="1345130" cy="181500"/>
              <a:chOff x="4351371" y="4209917"/>
              <a:chExt cx="1345130" cy="181500"/>
            </a:xfrm>
          </p:grpSpPr>
          <p:sp>
            <p:nvSpPr>
              <p:cNvPr id="9692" name="Google Shape;9692;p66"/>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93" name="Google Shape;9693;p6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9694" name="Google Shape;9694;p66"/>
            <p:cNvGrpSpPr/>
            <p:nvPr/>
          </p:nvGrpSpPr>
          <p:grpSpPr>
            <a:xfrm>
              <a:off x="4403010" y="3985221"/>
              <a:ext cx="1109518" cy="181500"/>
              <a:chOff x="4403010" y="3985221"/>
              <a:chExt cx="1109518" cy="181500"/>
            </a:xfrm>
          </p:grpSpPr>
          <p:sp>
            <p:nvSpPr>
              <p:cNvPr id="9695" name="Google Shape;9695;p66"/>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96" name="Google Shape;9696;p6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9697" name="Google Shape;9697;p66"/>
            <p:cNvGrpSpPr/>
            <p:nvPr/>
          </p:nvGrpSpPr>
          <p:grpSpPr>
            <a:xfrm>
              <a:off x="4618704" y="3766582"/>
              <a:ext cx="807858" cy="181500"/>
              <a:chOff x="4618704" y="3766582"/>
              <a:chExt cx="807858" cy="181500"/>
            </a:xfrm>
          </p:grpSpPr>
          <p:sp>
            <p:nvSpPr>
              <p:cNvPr id="9698" name="Google Shape;9698;p66"/>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99" name="Google Shape;9699;p6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9700" name="Google Shape;9700;p66"/>
            <p:cNvGrpSpPr/>
            <p:nvPr/>
          </p:nvGrpSpPr>
          <p:grpSpPr>
            <a:xfrm>
              <a:off x="4735238" y="3547942"/>
              <a:ext cx="462839" cy="181500"/>
              <a:chOff x="4735238" y="3547942"/>
              <a:chExt cx="462839" cy="181500"/>
            </a:xfrm>
          </p:grpSpPr>
          <p:sp>
            <p:nvSpPr>
              <p:cNvPr id="9701" name="Google Shape;9701;p66"/>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02" name="Google Shape;9702;p6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9703" name="Google Shape;9703;p66"/>
          <p:cNvGrpSpPr/>
          <p:nvPr/>
        </p:nvGrpSpPr>
        <p:grpSpPr>
          <a:xfrm>
            <a:off x="7420047" y="2429580"/>
            <a:ext cx="1020955" cy="928853"/>
            <a:chOff x="926675" y="238125"/>
            <a:chExt cx="5755100" cy="5232975"/>
          </a:xfrm>
        </p:grpSpPr>
        <p:sp>
          <p:nvSpPr>
            <p:cNvPr id="9704" name="Google Shape;9704;p6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6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6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6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8" name="Google Shape;9708;p66"/>
          <p:cNvGrpSpPr/>
          <p:nvPr/>
        </p:nvGrpSpPr>
        <p:grpSpPr>
          <a:xfrm>
            <a:off x="727421" y="2828315"/>
            <a:ext cx="1695374" cy="1560837"/>
            <a:chOff x="727421" y="2828315"/>
            <a:chExt cx="1695374" cy="1560837"/>
          </a:xfrm>
        </p:grpSpPr>
        <p:grpSp>
          <p:nvGrpSpPr>
            <p:cNvPr id="9709" name="Google Shape;9709;p66"/>
            <p:cNvGrpSpPr/>
            <p:nvPr/>
          </p:nvGrpSpPr>
          <p:grpSpPr>
            <a:xfrm>
              <a:off x="727421" y="2828315"/>
              <a:ext cx="1695374" cy="1560837"/>
              <a:chOff x="734799" y="2782450"/>
              <a:chExt cx="1571100" cy="1577400"/>
            </a:xfrm>
          </p:grpSpPr>
          <p:cxnSp>
            <p:nvCxnSpPr>
              <p:cNvPr id="9710" name="Google Shape;9710;p6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9711" name="Google Shape;9711;p6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9712" name="Google Shape;9712;p66"/>
            <p:cNvGrpSpPr/>
            <p:nvPr/>
          </p:nvGrpSpPr>
          <p:grpSpPr>
            <a:xfrm>
              <a:off x="819108" y="2882501"/>
              <a:ext cx="1556791" cy="1426186"/>
              <a:chOff x="819108" y="2882501"/>
              <a:chExt cx="1556791" cy="1426186"/>
            </a:xfrm>
          </p:grpSpPr>
          <p:grpSp>
            <p:nvGrpSpPr>
              <p:cNvPr id="9713" name="Google Shape;9713;p66"/>
              <p:cNvGrpSpPr/>
              <p:nvPr/>
            </p:nvGrpSpPr>
            <p:grpSpPr>
              <a:xfrm>
                <a:off x="819108" y="2882501"/>
                <a:ext cx="103104" cy="1426186"/>
                <a:chOff x="4674013" y="3100904"/>
                <a:chExt cx="122758" cy="1698043"/>
              </a:xfrm>
            </p:grpSpPr>
            <p:sp>
              <p:nvSpPr>
                <p:cNvPr id="9714" name="Google Shape;9714;p6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6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6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6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6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6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6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66"/>
              <p:cNvGrpSpPr/>
              <p:nvPr/>
            </p:nvGrpSpPr>
            <p:grpSpPr>
              <a:xfrm>
                <a:off x="1062475" y="2882501"/>
                <a:ext cx="103104" cy="1426186"/>
                <a:chOff x="4940438" y="3100904"/>
                <a:chExt cx="122758" cy="1698043"/>
              </a:xfrm>
            </p:grpSpPr>
            <p:sp>
              <p:nvSpPr>
                <p:cNvPr id="9722" name="Google Shape;9722;p6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6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6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6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6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6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6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9" name="Google Shape;9729;p66"/>
              <p:cNvGrpSpPr/>
              <p:nvPr/>
            </p:nvGrpSpPr>
            <p:grpSpPr>
              <a:xfrm>
                <a:off x="1299324" y="2882501"/>
                <a:ext cx="103104" cy="1426186"/>
                <a:chOff x="5206863" y="3100904"/>
                <a:chExt cx="122758" cy="1698043"/>
              </a:xfrm>
            </p:grpSpPr>
            <p:sp>
              <p:nvSpPr>
                <p:cNvPr id="9730" name="Google Shape;9730;p6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6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6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6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6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6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6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7" name="Google Shape;9737;p66"/>
              <p:cNvGrpSpPr/>
              <p:nvPr/>
            </p:nvGrpSpPr>
            <p:grpSpPr>
              <a:xfrm>
                <a:off x="1786057" y="2882501"/>
                <a:ext cx="103104" cy="1426186"/>
                <a:chOff x="6006138" y="3143629"/>
                <a:chExt cx="122758" cy="1698043"/>
              </a:xfrm>
            </p:grpSpPr>
            <p:sp>
              <p:nvSpPr>
                <p:cNvPr id="9738" name="Google Shape;9738;p6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6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6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6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6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6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6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5" name="Google Shape;9745;p66"/>
              <p:cNvGrpSpPr/>
              <p:nvPr/>
            </p:nvGrpSpPr>
            <p:grpSpPr>
              <a:xfrm>
                <a:off x="2029422" y="2882501"/>
                <a:ext cx="103104" cy="1426186"/>
                <a:chOff x="6805413" y="3100904"/>
                <a:chExt cx="122758" cy="1698043"/>
              </a:xfrm>
            </p:grpSpPr>
            <p:sp>
              <p:nvSpPr>
                <p:cNvPr id="9746" name="Google Shape;9746;p6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6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6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6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6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6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6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3" name="Google Shape;9753;p66"/>
              <p:cNvGrpSpPr/>
              <p:nvPr/>
            </p:nvGrpSpPr>
            <p:grpSpPr>
              <a:xfrm>
                <a:off x="2272795" y="2882501"/>
                <a:ext cx="103104" cy="1426186"/>
                <a:chOff x="5206863" y="3100904"/>
                <a:chExt cx="122758" cy="1698043"/>
              </a:xfrm>
            </p:grpSpPr>
            <p:sp>
              <p:nvSpPr>
                <p:cNvPr id="9754" name="Google Shape;9754;p6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6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6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6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6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6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6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1" name="Google Shape;9761;p66"/>
              <p:cNvGrpSpPr/>
              <p:nvPr/>
            </p:nvGrpSpPr>
            <p:grpSpPr>
              <a:xfrm>
                <a:off x="1542694" y="2882501"/>
                <a:ext cx="103104" cy="1426186"/>
                <a:chOff x="6006138" y="3143629"/>
                <a:chExt cx="122758" cy="1698043"/>
              </a:xfrm>
            </p:grpSpPr>
            <p:sp>
              <p:nvSpPr>
                <p:cNvPr id="9762" name="Google Shape;9762;p6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6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6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6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6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6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6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769" name="Google Shape;9769;p66"/>
          <p:cNvGrpSpPr/>
          <p:nvPr/>
        </p:nvGrpSpPr>
        <p:grpSpPr>
          <a:xfrm>
            <a:off x="5683472" y="3518037"/>
            <a:ext cx="2749952" cy="870677"/>
            <a:chOff x="238125" y="1725700"/>
            <a:chExt cx="7139025" cy="2260325"/>
          </a:xfrm>
        </p:grpSpPr>
        <p:sp>
          <p:nvSpPr>
            <p:cNvPr id="9770" name="Google Shape;9770;p6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6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6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6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6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6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6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6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6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6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0" name="Google Shape;9780;p66"/>
          <p:cNvGrpSpPr/>
          <p:nvPr/>
        </p:nvGrpSpPr>
        <p:grpSpPr>
          <a:xfrm>
            <a:off x="5953636" y="2459783"/>
            <a:ext cx="1105452" cy="916747"/>
            <a:chOff x="5249100" y="1210600"/>
            <a:chExt cx="3502700" cy="2904775"/>
          </a:xfrm>
        </p:grpSpPr>
        <p:sp>
          <p:nvSpPr>
            <p:cNvPr id="9781" name="Google Shape;9781;p6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6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6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6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85" name="Google Shape;9785;p6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9786" name="Google Shape;9786;p6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9787" name="Google Shape;9787;p6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9788" name="Google Shape;9788;p6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9789" name="Google Shape;9789;p6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0" name="Google Shape;9790;p66"/>
          <p:cNvGrpSpPr/>
          <p:nvPr/>
        </p:nvGrpSpPr>
        <p:grpSpPr>
          <a:xfrm>
            <a:off x="7136183" y="1179201"/>
            <a:ext cx="1304650" cy="1124856"/>
            <a:chOff x="7287122" y="1165658"/>
            <a:chExt cx="1219413" cy="1051365"/>
          </a:xfrm>
        </p:grpSpPr>
        <p:grpSp>
          <p:nvGrpSpPr>
            <p:cNvPr id="9791" name="Google Shape;9791;p66"/>
            <p:cNvGrpSpPr/>
            <p:nvPr/>
          </p:nvGrpSpPr>
          <p:grpSpPr>
            <a:xfrm>
              <a:off x="7287122" y="1969723"/>
              <a:ext cx="1219413" cy="247300"/>
              <a:chOff x="7287122" y="1969723"/>
              <a:chExt cx="1219413" cy="247300"/>
            </a:xfrm>
          </p:grpSpPr>
          <p:sp>
            <p:nvSpPr>
              <p:cNvPr id="9792" name="Google Shape;9792;p6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93" name="Google Shape;9793;p66"/>
              <p:cNvGrpSpPr/>
              <p:nvPr/>
            </p:nvGrpSpPr>
            <p:grpSpPr>
              <a:xfrm>
                <a:off x="7287122" y="2063892"/>
                <a:ext cx="1151753" cy="73428"/>
                <a:chOff x="7287122" y="2063892"/>
                <a:chExt cx="1151753" cy="73428"/>
              </a:xfrm>
            </p:grpSpPr>
            <p:sp>
              <p:nvSpPr>
                <p:cNvPr id="9794" name="Google Shape;9794;p6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95" name="Google Shape;9795;p6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9796" name="Google Shape;9796;p66"/>
            <p:cNvGrpSpPr/>
            <p:nvPr/>
          </p:nvGrpSpPr>
          <p:grpSpPr>
            <a:xfrm>
              <a:off x="7287122" y="1712201"/>
              <a:ext cx="1219403" cy="246767"/>
              <a:chOff x="7287122" y="1712201"/>
              <a:chExt cx="1219403" cy="246767"/>
            </a:xfrm>
          </p:grpSpPr>
          <p:sp>
            <p:nvSpPr>
              <p:cNvPr id="9797" name="Google Shape;9797;p6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98" name="Google Shape;9798;p66"/>
              <p:cNvGrpSpPr/>
              <p:nvPr/>
            </p:nvGrpSpPr>
            <p:grpSpPr>
              <a:xfrm>
                <a:off x="7287122" y="1842861"/>
                <a:ext cx="1005303" cy="73419"/>
                <a:chOff x="7287122" y="1842861"/>
                <a:chExt cx="1005303" cy="73419"/>
              </a:xfrm>
            </p:grpSpPr>
            <p:sp>
              <p:nvSpPr>
                <p:cNvPr id="9799" name="Google Shape;9799;p6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00" name="Google Shape;9800;p6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9801" name="Google Shape;9801;p66"/>
            <p:cNvGrpSpPr/>
            <p:nvPr/>
          </p:nvGrpSpPr>
          <p:grpSpPr>
            <a:xfrm>
              <a:off x="7287122" y="1447520"/>
              <a:ext cx="1219403" cy="286667"/>
              <a:chOff x="7287122" y="1447520"/>
              <a:chExt cx="1219403" cy="286667"/>
            </a:xfrm>
          </p:grpSpPr>
          <p:sp>
            <p:nvSpPr>
              <p:cNvPr id="9802" name="Google Shape;9802;p6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3" name="Google Shape;9803;p66"/>
              <p:cNvGrpSpPr/>
              <p:nvPr/>
            </p:nvGrpSpPr>
            <p:grpSpPr>
              <a:xfrm>
                <a:off x="7287122" y="1581977"/>
                <a:ext cx="852803" cy="73428"/>
                <a:chOff x="7287122" y="1581977"/>
                <a:chExt cx="852803" cy="73428"/>
              </a:xfrm>
            </p:grpSpPr>
            <p:sp>
              <p:nvSpPr>
                <p:cNvPr id="9804" name="Google Shape;9804;p6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05" name="Google Shape;9805;p6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9806" name="Google Shape;9806;p66"/>
            <p:cNvGrpSpPr/>
            <p:nvPr/>
          </p:nvGrpSpPr>
          <p:grpSpPr>
            <a:xfrm>
              <a:off x="7287122" y="1165658"/>
              <a:ext cx="1219403" cy="344253"/>
              <a:chOff x="7287122" y="1165658"/>
              <a:chExt cx="1219403" cy="344253"/>
            </a:xfrm>
          </p:grpSpPr>
          <p:sp>
            <p:nvSpPr>
              <p:cNvPr id="9807" name="Google Shape;9807;p6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8" name="Google Shape;9808;p66"/>
              <p:cNvGrpSpPr/>
              <p:nvPr/>
            </p:nvGrpSpPr>
            <p:grpSpPr>
              <a:xfrm>
                <a:off x="7287122" y="1341025"/>
                <a:ext cx="695703" cy="73419"/>
                <a:chOff x="7287122" y="1341025"/>
                <a:chExt cx="695703" cy="73419"/>
              </a:xfrm>
            </p:grpSpPr>
            <p:sp>
              <p:nvSpPr>
                <p:cNvPr id="9809" name="Google Shape;9809;p6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10" name="Google Shape;9810;p6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9811" name="Google Shape;9811;p66"/>
          <p:cNvGrpSpPr/>
          <p:nvPr/>
        </p:nvGrpSpPr>
        <p:grpSpPr>
          <a:xfrm>
            <a:off x="5802676" y="1185224"/>
            <a:ext cx="1397729" cy="1098540"/>
            <a:chOff x="5900602" y="1193063"/>
            <a:chExt cx="1299851" cy="1021707"/>
          </a:xfrm>
        </p:grpSpPr>
        <p:grpSp>
          <p:nvGrpSpPr>
            <p:cNvPr id="9812" name="Google Shape;9812;p66"/>
            <p:cNvGrpSpPr/>
            <p:nvPr/>
          </p:nvGrpSpPr>
          <p:grpSpPr>
            <a:xfrm>
              <a:off x="6520337" y="1193063"/>
              <a:ext cx="341815" cy="799959"/>
              <a:chOff x="6520337" y="1193063"/>
              <a:chExt cx="341815" cy="799959"/>
            </a:xfrm>
          </p:grpSpPr>
          <p:grpSp>
            <p:nvGrpSpPr>
              <p:cNvPr id="9813" name="Google Shape;9813;p66"/>
              <p:cNvGrpSpPr/>
              <p:nvPr/>
            </p:nvGrpSpPr>
            <p:grpSpPr>
              <a:xfrm>
                <a:off x="6520337" y="1589527"/>
                <a:ext cx="213950" cy="403494"/>
                <a:chOff x="6520337" y="1589527"/>
                <a:chExt cx="213950" cy="403494"/>
              </a:xfrm>
            </p:grpSpPr>
            <p:sp>
              <p:nvSpPr>
                <p:cNvPr id="9814" name="Google Shape;9814;p6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6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6" name="Google Shape;9816;p66"/>
              <p:cNvGrpSpPr/>
              <p:nvPr/>
            </p:nvGrpSpPr>
            <p:grpSpPr>
              <a:xfrm>
                <a:off x="6577204" y="1193063"/>
                <a:ext cx="284947" cy="464512"/>
                <a:chOff x="6577204" y="1193063"/>
                <a:chExt cx="284947" cy="464512"/>
              </a:xfrm>
            </p:grpSpPr>
            <p:sp>
              <p:nvSpPr>
                <p:cNvPr id="9817" name="Google Shape;9817;p6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18" name="Google Shape;9818;p6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9819" name="Google Shape;9819;p66"/>
            <p:cNvGrpSpPr/>
            <p:nvPr/>
          </p:nvGrpSpPr>
          <p:grpSpPr>
            <a:xfrm>
              <a:off x="6238903" y="1193063"/>
              <a:ext cx="300475" cy="900152"/>
              <a:chOff x="6238903" y="1193063"/>
              <a:chExt cx="300475" cy="900152"/>
            </a:xfrm>
          </p:grpSpPr>
          <p:grpSp>
            <p:nvGrpSpPr>
              <p:cNvPr id="9820" name="Google Shape;9820;p66"/>
              <p:cNvGrpSpPr/>
              <p:nvPr/>
            </p:nvGrpSpPr>
            <p:grpSpPr>
              <a:xfrm>
                <a:off x="6290865" y="1489315"/>
                <a:ext cx="248514" cy="603900"/>
                <a:chOff x="6290865" y="1489315"/>
                <a:chExt cx="248514" cy="603900"/>
              </a:xfrm>
            </p:grpSpPr>
            <p:sp>
              <p:nvSpPr>
                <p:cNvPr id="9821" name="Google Shape;9821;p6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6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3" name="Google Shape;9823;p66"/>
              <p:cNvGrpSpPr/>
              <p:nvPr/>
            </p:nvGrpSpPr>
            <p:grpSpPr>
              <a:xfrm>
                <a:off x="6238903" y="1193063"/>
                <a:ext cx="284947" cy="333087"/>
                <a:chOff x="6238903" y="1193063"/>
                <a:chExt cx="284947" cy="333087"/>
              </a:xfrm>
            </p:grpSpPr>
            <p:sp>
              <p:nvSpPr>
                <p:cNvPr id="9824" name="Google Shape;9824;p6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25" name="Google Shape;9825;p6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9826" name="Google Shape;9826;p66"/>
            <p:cNvGrpSpPr/>
            <p:nvPr/>
          </p:nvGrpSpPr>
          <p:grpSpPr>
            <a:xfrm>
              <a:off x="5900602" y="1193063"/>
              <a:ext cx="444345" cy="1021707"/>
              <a:chOff x="5900602" y="1193063"/>
              <a:chExt cx="444345" cy="1021707"/>
            </a:xfrm>
          </p:grpSpPr>
          <p:grpSp>
            <p:nvGrpSpPr>
              <p:cNvPr id="9827" name="Google Shape;9827;p66"/>
              <p:cNvGrpSpPr/>
              <p:nvPr/>
            </p:nvGrpSpPr>
            <p:grpSpPr>
              <a:xfrm>
                <a:off x="6046501" y="1367785"/>
                <a:ext cx="298446" cy="846986"/>
                <a:chOff x="6046501" y="1367785"/>
                <a:chExt cx="298446" cy="846986"/>
              </a:xfrm>
            </p:grpSpPr>
            <p:sp>
              <p:nvSpPr>
                <p:cNvPr id="9828" name="Google Shape;9828;p6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6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0" name="Google Shape;9830;p66"/>
              <p:cNvGrpSpPr/>
              <p:nvPr/>
            </p:nvGrpSpPr>
            <p:grpSpPr>
              <a:xfrm>
                <a:off x="5900602" y="1193063"/>
                <a:ext cx="284947" cy="182312"/>
                <a:chOff x="5900602" y="1193063"/>
                <a:chExt cx="284947" cy="182312"/>
              </a:xfrm>
            </p:grpSpPr>
            <p:sp>
              <p:nvSpPr>
                <p:cNvPr id="9831" name="Google Shape;9831;p6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32" name="Google Shape;9832;p6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9833" name="Google Shape;9833;p66"/>
            <p:cNvGrpSpPr/>
            <p:nvPr/>
          </p:nvGrpSpPr>
          <p:grpSpPr>
            <a:xfrm>
              <a:off x="6738300" y="1193063"/>
              <a:ext cx="462153" cy="707634"/>
              <a:chOff x="6738300" y="1193063"/>
              <a:chExt cx="462153" cy="707634"/>
            </a:xfrm>
          </p:grpSpPr>
          <p:grpSp>
            <p:nvGrpSpPr>
              <p:cNvPr id="9834" name="Google Shape;9834;p66"/>
              <p:cNvGrpSpPr/>
              <p:nvPr/>
            </p:nvGrpSpPr>
            <p:grpSpPr>
              <a:xfrm>
                <a:off x="6915505" y="1193063"/>
                <a:ext cx="284947" cy="597387"/>
                <a:chOff x="6915505" y="1193063"/>
                <a:chExt cx="284947" cy="597387"/>
              </a:xfrm>
            </p:grpSpPr>
            <p:sp>
              <p:nvSpPr>
                <p:cNvPr id="9835" name="Google Shape;9835;p6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36" name="Google Shape;9836;p6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9837" name="Google Shape;9837;p66"/>
              <p:cNvGrpSpPr/>
              <p:nvPr/>
            </p:nvGrpSpPr>
            <p:grpSpPr>
              <a:xfrm>
                <a:off x="6738300" y="1684725"/>
                <a:ext cx="230066" cy="215971"/>
                <a:chOff x="6738300" y="1684725"/>
                <a:chExt cx="230066" cy="215971"/>
              </a:xfrm>
            </p:grpSpPr>
            <p:sp>
              <p:nvSpPr>
                <p:cNvPr id="9838" name="Google Shape;9838;p6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6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43"/>
        <p:cNvGrpSpPr/>
        <p:nvPr/>
      </p:nvGrpSpPr>
      <p:grpSpPr>
        <a:xfrm>
          <a:off x="0" y="0"/>
          <a:ext cx="0" cy="0"/>
          <a:chOff x="0" y="0"/>
          <a:chExt cx="0" cy="0"/>
        </a:xfrm>
      </p:grpSpPr>
      <p:sp>
        <p:nvSpPr>
          <p:cNvPr id="9844" name="Google Shape;9844;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9845" name="Google Shape;9845;p67"/>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9846" name="Google Shape;9846;p67"/>
          <p:cNvGrpSpPr/>
          <p:nvPr/>
        </p:nvGrpSpPr>
        <p:grpSpPr>
          <a:xfrm>
            <a:off x="1267741" y="2287103"/>
            <a:ext cx="298169" cy="339253"/>
            <a:chOff x="1529350" y="258825"/>
            <a:chExt cx="423475" cy="481825"/>
          </a:xfrm>
        </p:grpSpPr>
        <p:sp>
          <p:nvSpPr>
            <p:cNvPr id="9847" name="Google Shape;9847;p6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8" name="Google Shape;9848;p6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49" name="Google Shape;9849;p67"/>
          <p:cNvGrpSpPr/>
          <p:nvPr/>
        </p:nvGrpSpPr>
        <p:grpSpPr>
          <a:xfrm>
            <a:off x="1660716" y="2367273"/>
            <a:ext cx="340890" cy="178912"/>
            <a:chOff x="2084325" y="363300"/>
            <a:chExt cx="484150" cy="254100"/>
          </a:xfrm>
        </p:grpSpPr>
        <p:sp>
          <p:nvSpPr>
            <p:cNvPr id="9850" name="Google Shape;9850;p6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1" name="Google Shape;9851;p6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52" name="Google Shape;9852;p67"/>
          <p:cNvGrpSpPr/>
          <p:nvPr/>
        </p:nvGrpSpPr>
        <p:grpSpPr>
          <a:xfrm>
            <a:off x="2110011" y="2287102"/>
            <a:ext cx="298169" cy="339253"/>
            <a:chOff x="2707500" y="249400"/>
            <a:chExt cx="423475" cy="481825"/>
          </a:xfrm>
        </p:grpSpPr>
        <p:sp>
          <p:nvSpPr>
            <p:cNvPr id="9853" name="Google Shape;9853;p6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4" name="Google Shape;9854;p6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55" name="Google Shape;9855;p67"/>
          <p:cNvGrpSpPr/>
          <p:nvPr/>
        </p:nvGrpSpPr>
        <p:grpSpPr>
          <a:xfrm>
            <a:off x="2912712" y="2287349"/>
            <a:ext cx="352349" cy="338760"/>
            <a:chOff x="3854700" y="249750"/>
            <a:chExt cx="500425" cy="481125"/>
          </a:xfrm>
        </p:grpSpPr>
        <p:sp>
          <p:nvSpPr>
            <p:cNvPr id="9856" name="Google Shape;9856;p6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7" name="Google Shape;9857;p6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8" name="Google Shape;9858;p6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9" name="Google Shape;9859;p6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0" name="Google Shape;9860;p6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1" name="Google Shape;9861;p6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2" name="Google Shape;9862;p6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3" name="Google Shape;9863;p6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64" name="Google Shape;9864;p67"/>
          <p:cNvGrpSpPr/>
          <p:nvPr/>
        </p:nvGrpSpPr>
        <p:grpSpPr>
          <a:xfrm>
            <a:off x="3330701" y="2287349"/>
            <a:ext cx="352349" cy="338760"/>
            <a:chOff x="4447550" y="249750"/>
            <a:chExt cx="500425" cy="481125"/>
          </a:xfrm>
        </p:grpSpPr>
        <p:sp>
          <p:nvSpPr>
            <p:cNvPr id="9865" name="Google Shape;9865;p6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6" name="Google Shape;9866;p6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67" name="Google Shape;9867;p67"/>
          <p:cNvGrpSpPr/>
          <p:nvPr/>
        </p:nvGrpSpPr>
        <p:grpSpPr>
          <a:xfrm>
            <a:off x="3759902" y="2287102"/>
            <a:ext cx="339253" cy="339253"/>
            <a:chOff x="5049725" y="249400"/>
            <a:chExt cx="481825" cy="481825"/>
          </a:xfrm>
        </p:grpSpPr>
        <p:sp>
          <p:nvSpPr>
            <p:cNvPr id="9868" name="Google Shape;9868;p6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9" name="Google Shape;9869;p6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70" name="Google Shape;9870;p67"/>
          <p:cNvGrpSpPr/>
          <p:nvPr/>
        </p:nvGrpSpPr>
        <p:grpSpPr>
          <a:xfrm>
            <a:off x="4173843" y="2287102"/>
            <a:ext cx="339253" cy="339253"/>
            <a:chOff x="5660400" y="238125"/>
            <a:chExt cx="481825" cy="481825"/>
          </a:xfrm>
        </p:grpSpPr>
        <p:sp>
          <p:nvSpPr>
            <p:cNvPr id="9871" name="Google Shape;9871;p6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2" name="Google Shape;9872;p6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73" name="Google Shape;9873;p67"/>
          <p:cNvGrpSpPr/>
          <p:nvPr/>
        </p:nvGrpSpPr>
        <p:grpSpPr>
          <a:xfrm>
            <a:off x="4590529" y="2287102"/>
            <a:ext cx="339253" cy="339253"/>
            <a:chOff x="6235400" y="249400"/>
            <a:chExt cx="481825" cy="481825"/>
          </a:xfrm>
        </p:grpSpPr>
        <p:sp>
          <p:nvSpPr>
            <p:cNvPr id="9874" name="Google Shape;9874;p6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5" name="Google Shape;9875;p6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6" name="Google Shape;9876;p6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7" name="Google Shape;9877;p6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8" name="Google Shape;9878;p6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879" name="Google Shape;9879;p67"/>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80" name="Google Shape;9880;p67"/>
          <p:cNvGrpSpPr/>
          <p:nvPr/>
        </p:nvGrpSpPr>
        <p:grpSpPr>
          <a:xfrm>
            <a:off x="1660875" y="2711232"/>
            <a:ext cx="340573" cy="339271"/>
            <a:chOff x="2085450" y="842250"/>
            <a:chExt cx="483700" cy="481850"/>
          </a:xfrm>
        </p:grpSpPr>
        <p:sp>
          <p:nvSpPr>
            <p:cNvPr id="9881" name="Google Shape;9881;p6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2" name="Google Shape;9882;p6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3" name="Google Shape;9883;p6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84" name="Google Shape;9884;p67"/>
          <p:cNvGrpSpPr/>
          <p:nvPr/>
        </p:nvGrpSpPr>
        <p:grpSpPr>
          <a:xfrm>
            <a:off x="2089443" y="2711241"/>
            <a:ext cx="339306" cy="339253"/>
            <a:chOff x="2685825" y="840375"/>
            <a:chExt cx="481900" cy="481825"/>
          </a:xfrm>
        </p:grpSpPr>
        <p:sp>
          <p:nvSpPr>
            <p:cNvPr id="9885" name="Google Shape;9885;p6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6" name="Google Shape;9886;p6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87" name="Google Shape;9887;p67"/>
          <p:cNvGrpSpPr/>
          <p:nvPr/>
        </p:nvGrpSpPr>
        <p:grpSpPr>
          <a:xfrm>
            <a:off x="2501104" y="2710924"/>
            <a:ext cx="350431" cy="339887"/>
            <a:chOff x="3270675" y="841800"/>
            <a:chExt cx="497700" cy="482725"/>
          </a:xfrm>
        </p:grpSpPr>
        <p:sp>
          <p:nvSpPr>
            <p:cNvPr id="9888" name="Google Shape;9888;p6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9" name="Google Shape;9889;p6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0" name="Google Shape;9890;p6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891" name="Google Shape;9891;p67"/>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92" name="Google Shape;9892;p67"/>
          <p:cNvGrpSpPr/>
          <p:nvPr/>
        </p:nvGrpSpPr>
        <p:grpSpPr>
          <a:xfrm>
            <a:off x="3337249" y="2731783"/>
            <a:ext cx="339253" cy="298169"/>
            <a:chOff x="4467200" y="877100"/>
            <a:chExt cx="481825" cy="423475"/>
          </a:xfrm>
        </p:grpSpPr>
        <p:sp>
          <p:nvSpPr>
            <p:cNvPr id="9893" name="Google Shape;9893;p6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4" name="Google Shape;9894;p6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5" name="Google Shape;9895;p6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6" name="Google Shape;9896;p6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97" name="Google Shape;9897;p67"/>
          <p:cNvGrpSpPr/>
          <p:nvPr/>
        </p:nvGrpSpPr>
        <p:grpSpPr>
          <a:xfrm>
            <a:off x="3752140" y="2711232"/>
            <a:ext cx="354778" cy="339271"/>
            <a:chOff x="5045500" y="842250"/>
            <a:chExt cx="503875" cy="481850"/>
          </a:xfrm>
        </p:grpSpPr>
        <p:sp>
          <p:nvSpPr>
            <p:cNvPr id="9898" name="Google Shape;9898;p6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9" name="Google Shape;9899;p6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00" name="Google Shape;9900;p67"/>
          <p:cNvGrpSpPr/>
          <p:nvPr/>
        </p:nvGrpSpPr>
        <p:grpSpPr>
          <a:xfrm>
            <a:off x="2523626" y="2287428"/>
            <a:ext cx="305386" cy="338602"/>
            <a:chOff x="3300325" y="249875"/>
            <a:chExt cx="433725" cy="480900"/>
          </a:xfrm>
        </p:grpSpPr>
        <p:sp>
          <p:nvSpPr>
            <p:cNvPr id="9901" name="Google Shape;9901;p6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2" name="Google Shape;9902;p6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3" name="Google Shape;9903;p6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4" name="Google Shape;9904;p6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5" name="Google Shape;9905;p6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6" name="Google Shape;9906;p6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07" name="Google Shape;9907;p67"/>
          <p:cNvGrpSpPr/>
          <p:nvPr/>
        </p:nvGrpSpPr>
        <p:grpSpPr>
          <a:xfrm>
            <a:off x="4174987" y="2737451"/>
            <a:ext cx="336965" cy="286833"/>
            <a:chOff x="5645200" y="879425"/>
            <a:chExt cx="478575" cy="407375"/>
          </a:xfrm>
        </p:grpSpPr>
        <p:sp>
          <p:nvSpPr>
            <p:cNvPr id="9908" name="Google Shape;9908;p6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9" name="Google Shape;9909;p6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0" name="Google Shape;9910;p6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1" name="Google Shape;9911;p6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2" name="Google Shape;9912;p6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3" name="Google Shape;9913;p6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14" name="Google Shape;9914;p67"/>
          <p:cNvGrpSpPr/>
          <p:nvPr/>
        </p:nvGrpSpPr>
        <p:grpSpPr>
          <a:xfrm>
            <a:off x="4611062" y="2711241"/>
            <a:ext cx="298186" cy="339253"/>
            <a:chOff x="6264525" y="842250"/>
            <a:chExt cx="423500" cy="481825"/>
          </a:xfrm>
        </p:grpSpPr>
        <p:sp>
          <p:nvSpPr>
            <p:cNvPr id="9915" name="Google Shape;9915;p6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6" name="Google Shape;9916;p6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7" name="Google Shape;9917;p6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8" name="Google Shape;9918;p6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9" name="Google Shape;9919;p6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0" name="Google Shape;9920;p6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1" name="Google Shape;9921;p6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22" name="Google Shape;9922;p67"/>
          <p:cNvGrpSpPr/>
          <p:nvPr/>
        </p:nvGrpSpPr>
        <p:grpSpPr>
          <a:xfrm>
            <a:off x="829350" y="3125895"/>
            <a:ext cx="339253" cy="339253"/>
            <a:chOff x="900750" y="1436075"/>
            <a:chExt cx="481825" cy="481825"/>
          </a:xfrm>
        </p:grpSpPr>
        <p:sp>
          <p:nvSpPr>
            <p:cNvPr id="9923" name="Google Shape;9923;p6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4" name="Google Shape;9924;p6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5" name="Google Shape;9925;p6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6" name="Google Shape;9926;p6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27" name="Google Shape;9927;p67"/>
          <p:cNvGrpSpPr/>
          <p:nvPr/>
        </p:nvGrpSpPr>
        <p:grpSpPr>
          <a:xfrm>
            <a:off x="1247198" y="3186183"/>
            <a:ext cx="339253" cy="218676"/>
            <a:chOff x="1492675" y="1520750"/>
            <a:chExt cx="481825" cy="310575"/>
          </a:xfrm>
        </p:grpSpPr>
        <p:sp>
          <p:nvSpPr>
            <p:cNvPr id="9928" name="Google Shape;9928;p6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9" name="Google Shape;9929;p6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30" name="Google Shape;9930;p67"/>
          <p:cNvGrpSpPr/>
          <p:nvPr/>
        </p:nvGrpSpPr>
        <p:grpSpPr>
          <a:xfrm>
            <a:off x="1654995" y="3125877"/>
            <a:ext cx="352332" cy="339288"/>
            <a:chOff x="2071000" y="1435025"/>
            <a:chExt cx="500400" cy="481875"/>
          </a:xfrm>
        </p:grpSpPr>
        <p:sp>
          <p:nvSpPr>
            <p:cNvPr id="9931" name="Google Shape;9931;p6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2" name="Google Shape;9932;p6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3" name="Google Shape;9933;p6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34" name="Google Shape;9934;p67"/>
          <p:cNvGrpSpPr/>
          <p:nvPr/>
        </p:nvGrpSpPr>
        <p:grpSpPr>
          <a:xfrm>
            <a:off x="828875" y="2731810"/>
            <a:ext cx="340204" cy="298116"/>
            <a:chOff x="899850" y="871450"/>
            <a:chExt cx="483175" cy="423400"/>
          </a:xfrm>
        </p:grpSpPr>
        <p:sp>
          <p:nvSpPr>
            <p:cNvPr id="9935" name="Google Shape;9935;p6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6" name="Google Shape;9936;p6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7" name="Google Shape;9937;p6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8" name="Google Shape;9938;p6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39" name="Google Shape;9939;p67"/>
          <p:cNvGrpSpPr/>
          <p:nvPr/>
        </p:nvGrpSpPr>
        <p:grpSpPr>
          <a:xfrm>
            <a:off x="2083159" y="3146709"/>
            <a:ext cx="351874" cy="297623"/>
            <a:chOff x="2678350" y="1464650"/>
            <a:chExt cx="499750" cy="422700"/>
          </a:xfrm>
        </p:grpSpPr>
        <p:sp>
          <p:nvSpPr>
            <p:cNvPr id="9940" name="Google Shape;9940;p6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1" name="Google Shape;9941;p6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2" name="Google Shape;9942;p6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43" name="Google Shape;9943;p67"/>
          <p:cNvGrpSpPr/>
          <p:nvPr/>
        </p:nvGrpSpPr>
        <p:grpSpPr>
          <a:xfrm>
            <a:off x="2506692" y="3125895"/>
            <a:ext cx="339253" cy="339253"/>
            <a:chOff x="3271200" y="1435075"/>
            <a:chExt cx="481825" cy="481825"/>
          </a:xfrm>
        </p:grpSpPr>
        <p:sp>
          <p:nvSpPr>
            <p:cNvPr id="9944" name="Google Shape;9944;p6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5" name="Google Shape;9945;p6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46" name="Google Shape;9946;p67"/>
          <p:cNvGrpSpPr/>
          <p:nvPr/>
        </p:nvGrpSpPr>
        <p:grpSpPr>
          <a:xfrm>
            <a:off x="2917165" y="3125877"/>
            <a:ext cx="343442" cy="339288"/>
            <a:chOff x="3858100" y="1435075"/>
            <a:chExt cx="487775" cy="481875"/>
          </a:xfrm>
        </p:grpSpPr>
        <p:sp>
          <p:nvSpPr>
            <p:cNvPr id="9947" name="Google Shape;9947;p6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8" name="Google Shape;9948;p6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9" name="Google Shape;9949;p6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0" name="Google Shape;9950;p6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1" name="Google Shape;9951;p6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52" name="Google Shape;9952;p67"/>
          <p:cNvGrpSpPr/>
          <p:nvPr/>
        </p:nvGrpSpPr>
        <p:grpSpPr>
          <a:xfrm>
            <a:off x="3337249" y="3125895"/>
            <a:ext cx="339253" cy="339253"/>
            <a:chOff x="4456875" y="1435075"/>
            <a:chExt cx="481825" cy="481825"/>
          </a:xfrm>
        </p:grpSpPr>
        <p:sp>
          <p:nvSpPr>
            <p:cNvPr id="9953" name="Google Shape;9953;p6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4" name="Google Shape;9954;p6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5" name="Google Shape;9955;p6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6" name="Google Shape;9956;p6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7" name="Google Shape;9957;p6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8" name="Google Shape;9958;p6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9" name="Google Shape;9959;p6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0" name="Google Shape;9960;p6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1" name="Google Shape;9961;p6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2" name="Google Shape;9962;p6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3" name="Google Shape;9963;p6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4" name="Google Shape;9964;p6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5" name="Google Shape;9965;p6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6" name="Google Shape;9966;p6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7" name="Google Shape;9967;p6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8" name="Google Shape;9968;p6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9" name="Google Shape;9969;p6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0" name="Google Shape;9970;p6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1" name="Google Shape;9971;p6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72" name="Google Shape;9972;p67"/>
          <p:cNvGrpSpPr/>
          <p:nvPr/>
        </p:nvGrpSpPr>
        <p:grpSpPr>
          <a:xfrm>
            <a:off x="3758239" y="3125886"/>
            <a:ext cx="342580" cy="339271"/>
            <a:chOff x="5049725" y="1435050"/>
            <a:chExt cx="486550" cy="481850"/>
          </a:xfrm>
        </p:grpSpPr>
        <p:sp>
          <p:nvSpPr>
            <p:cNvPr id="9973" name="Google Shape;9973;p6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4" name="Google Shape;9974;p6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5" name="Google Shape;9975;p6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6" name="Google Shape;9976;p6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77" name="Google Shape;9977;p67"/>
          <p:cNvGrpSpPr/>
          <p:nvPr/>
        </p:nvGrpSpPr>
        <p:grpSpPr>
          <a:xfrm>
            <a:off x="4173790" y="3125895"/>
            <a:ext cx="339359" cy="339253"/>
            <a:chOff x="5642475" y="1435075"/>
            <a:chExt cx="481975" cy="481825"/>
          </a:xfrm>
        </p:grpSpPr>
        <p:sp>
          <p:nvSpPr>
            <p:cNvPr id="9978" name="Google Shape;9978;p6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9" name="Google Shape;9979;p6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0" name="Google Shape;9980;p6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81" name="Google Shape;9981;p67"/>
          <p:cNvGrpSpPr/>
          <p:nvPr/>
        </p:nvGrpSpPr>
        <p:grpSpPr>
          <a:xfrm>
            <a:off x="1661509" y="3559347"/>
            <a:ext cx="339306" cy="298186"/>
            <a:chOff x="2085450" y="2057100"/>
            <a:chExt cx="481900" cy="423500"/>
          </a:xfrm>
        </p:grpSpPr>
        <p:sp>
          <p:nvSpPr>
            <p:cNvPr id="9982" name="Google Shape;9982;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3" name="Google Shape;9983;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4" name="Google Shape;9984;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85" name="Google Shape;9985;p67"/>
          <p:cNvGrpSpPr/>
          <p:nvPr/>
        </p:nvGrpSpPr>
        <p:grpSpPr>
          <a:xfrm>
            <a:off x="2089442" y="3582592"/>
            <a:ext cx="339306" cy="251698"/>
            <a:chOff x="2678275" y="2090100"/>
            <a:chExt cx="481900" cy="357475"/>
          </a:xfrm>
        </p:grpSpPr>
        <p:sp>
          <p:nvSpPr>
            <p:cNvPr id="9986" name="Google Shape;9986;p6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7" name="Google Shape;9987;p6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8" name="Google Shape;9988;p6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9" name="Google Shape;9989;p6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90" name="Google Shape;9990;p6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91" name="Google Shape;9991;p67"/>
          <p:cNvGrpSpPr/>
          <p:nvPr/>
        </p:nvGrpSpPr>
        <p:grpSpPr>
          <a:xfrm>
            <a:off x="2566646" y="3594790"/>
            <a:ext cx="219345" cy="227301"/>
            <a:chOff x="3357325" y="2093500"/>
            <a:chExt cx="311525" cy="322825"/>
          </a:xfrm>
        </p:grpSpPr>
        <p:sp>
          <p:nvSpPr>
            <p:cNvPr id="9992" name="Google Shape;9992;p6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93" name="Google Shape;9993;p6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94" name="Google Shape;9994;p6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95" name="Google Shape;9995;p67"/>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96" name="Google Shape;9996;p67"/>
          <p:cNvGrpSpPr/>
          <p:nvPr/>
        </p:nvGrpSpPr>
        <p:grpSpPr>
          <a:xfrm>
            <a:off x="3360836" y="3538814"/>
            <a:ext cx="292078" cy="339253"/>
            <a:chOff x="4492800" y="2027925"/>
            <a:chExt cx="414825" cy="481825"/>
          </a:xfrm>
        </p:grpSpPr>
        <p:sp>
          <p:nvSpPr>
            <p:cNvPr id="9997" name="Google Shape;9997;p6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98" name="Google Shape;9998;p6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99" name="Google Shape;9999;p67"/>
          <p:cNvGrpSpPr/>
          <p:nvPr/>
        </p:nvGrpSpPr>
        <p:grpSpPr>
          <a:xfrm>
            <a:off x="3759928" y="3538805"/>
            <a:ext cx="339200" cy="339271"/>
            <a:chOff x="5049725" y="2027900"/>
            <a:chExt cx="481750" cy="481850"/>
          </a:xfrm>
        </p:grpSpPr>
        <p:sp>
          <p:nvSpPr>
            <p:cNvPr id="10000" name="Google Shape;10000;p6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1" name="Google Shape;10001;p6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2" name="Google Shape;10002;p6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3" name="Google Shape;10003;p6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4" name="Google Shape;10004;p6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5" name="Google Shape;10005;p6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6" name="Google Shape;10006;p6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7" name="Google Shape;10007;p6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08" name="Google Shape;10008;p67"/>
          <p:cNvGrpSpPr/>
          <p:nvPr/>
        </p:nvGrpSpPr>
        <p:grpSpPr>
          <a:xfrm>
            <a:off x="4233524" y="3538893"/>
            <a:ext cx="219890" cy="339095"/>
            <a:chOff x="5726350" y="2028150"/>
            <a:chExt cx="312300" cy="481600"/>
          </a:xfrm>
        </p:grpSpPr>
        <p:sp>
          <p:nvSpPr>
            <p:cNvPr id="10009" name="Google Shape;10009;p6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0" name="Google Shape;10010;p6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1" name="Google Shape;10011;p6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12" name="Google Shape;10012;p67"/>
          <p:cNvGrpSpPr/>
          <p:nvPr/>
        </p:nvGrpSpPr>
        <p:grpSpPr>
          <a:xfrm>
            <a:off x="4593715" y="3542000"/>
            <a:ext cx="332881" cy="332881"/>
            <a:chOff x="6239925" y="2032450"/>
            <a:chExt cx="472775" cy="472775"/>
          </a:xfrm>
        </p:grpSpPr>
        <p:sp>
          <p:nvSpPr>
            <p:cNvPr id="10013" name="Google Shape;10013;p6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4" name="Google Shape;10014;p6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15" name="Google Shape;10015;p67"/>
          <p:cNvGrpSpPr/>
          <p:nvPr/>
        </p:nvGrpSpPr>
        <p:grpSpPr>
          <a:xfrm>
            <a:off x="5042807" y="2364092"/>
            <a:ext cx="334641" cy="185425"/>
            <a:chOff x="903075" y="2730000"/>
            <a:chExt cx="475275" cy="263350"/>
          </a:xfrm>
        </p:grpSpPr>
        <p:sp>
          <p:nvSpPr>
            <p:cNvPr id="10016" name="Google Shape;10016;p6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7" name="Google Shape;10017;p6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8" name="Google Shape;10018;p6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19" name="Google Shape;10019;p67"/>
          <p:cNvGrpSpPr/>
          <p:nvPr/>
        </p:nvGrpSpPr>
        <p:grpSpPr>
          <a:xfrm>
            <a:off x="1247198" y="3538814"/>
            <a:ext cx="339253" cy="339253"/>
            <a:chOff x="1492675" y="2027925"/>
            <a:chExt cx="481825" cy="481825"/>
          </a:xfrm>
        </p:grpSpPr>
        <p:sp>
          <p:nvSpPr>
            <p:cNvPr id="10020" name="Google Shape;10020;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1" name="Google Shape;10021;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2" name="Google Shape;10022;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3" name="Google Shape;10023;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4" name="Google Shape;10024;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25" name="Google Shape;10025;p67"/>
          <p:cNvGrpSpPr/>
          <p:nvPr/>
        </p:nvGrpSpPr>
        <p:grpSpPr>
          <a:xfrm>
            <a:off x="829359" y="2307635"/>
            <a:ext cx="339235" cy="298186"/>
            <a:chOff x="898875" y="244725"/>
            <a:chExt cx="481800" cy="423500"/>
          </a:xfrm>
        </p:grpSpPr>
        <p:sp>
          <p:nvSpPr>
            <p:cNvPr id="10026" name="Google Shape;10026;p6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7" name="Google Shape;10027;p6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8" name="Google Shape;10028;p6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9" name="Google Shape;10029;p6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30" name="Google Shape;10030;p6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31" name="Google Shape;10031;p6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32" name="Google Shape;10032;p67"/>
          <p:cNvGrpSpPr/>
          <p:nvPr/>
        </p:nvGrpSpPr>
        <p:grpSpPr>
          <a:xfrm>
            <a:off x="5473575" y="2287178"/>
            <a:ext cx="339253" cy="339253"/>
            <a:chOff x="1492675" y="2620775"/>
            <a:chExt cx="481825" cy="481825"/>
          </a:xfrm>
        </p:grpSpPr>
        <p:sp>
          <p:nvSpPr>
            <p:cNvPr id="10033" name="Google Shape;10033;p6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34" name="Google Shape;10034;p6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035" name="Google Shape;10035;p67"/>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036" name="Google Shape;10036;p67"/>
          <p:cNvGrpSpPr/>
          <p:nvPr/>
        </p:nvGrpSpPr>
        <p:grpSpPr>
          <a:xfrm>
            <a:off x="6297328" y="2303161"/>
            <a:ext cx="333585" cy="307287"/>
            <a:chOff x="2682350" y="2643425"/>
            <a:chExt cx="473775" cy="436425"/>
          </a:xfrm>
        </p:grpSpPr>
        <p:sp>
          <p:nvSpPr>
            <p:cNvPr id="10037" name="Google Shape;10037;p6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38" name="Google Shape;10038;p6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39" name="Google Shape;10039;p6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40" name="Google Shape;10040;p6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41" name="Google Shape;10041;p6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42" name="Google Shape;10042;p6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43" name="Google Shape;10043;p6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44" name="Google Shape;10044;p67"/>
          <p:cNvGrpSpPr/>
          <p:nvPr/>
        </p:nvGrpSpPr>
        <p:grpSpPr>
          <a:xfrm>
            <a:off x="6762818" y="2287178"/>
            <a:ext cx="238531" cy="339253"/>
            <a:chOff x="3342725" y="2620775"/>
            <a:chExt cx="338775" cy="481825"/>
          </a:xfrm>
        </p:grpSpPr>
        <p:sp>
          <p:nvSpPr>
            <p:cNvPr id="10045" name="Google Shape;10045;p6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46" name="Google Shape;10046;p6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47" name="Google Shape;10047;p6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48" name="Google Shape;10048;p67"/>
          <p:cNvGrpSpPr/>
          <p:nvPr/>
        </p:nvGrpSpPr>
        <p:grpSpPr>
          <a:xfrm>
            <a:off x="7156568" y="2287178"/>
            <a:ext cx="278296" cy="339253"/>
            <a:chOff x="3907325" y="2620775"/>
            <a:chExt cx="395250" cy="481825"/>
          </a:xfrm>
        </p:grpSpPr>
        <p:sp>
          <p:nvSpPr>
            <p:cNvPr id="10049" name="Google Shape;10049;p6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50" name="Google Shape;10050;p6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51" name="Google Shape;10051;p6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52" name="Google Shape;10052;p6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53" name="Google Shape;10053;p67"/>
          <p:cNvGrpSpPr/>
          <p:nvPr/>
        </p:nvGrpSpPr>
        <p:grpSpPr>
          <a:xfrm>
            <a:off x="7974679" y="2297783"/>
            <a:ext cx="339253" cy="318042"/>
            <a:chOff x="5049725" y="2635825"/>
            <a:chExt cx="481825" cy="451700"/>
          </a:xfrm>
        </p:grpSpPr>
        <p:sp>
          <p:nvSpPr>
            <p:cNvPr id="10054" name="Google Shape;10054;p6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55" name="Google Shape;10055;p6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56" name="Google Shape;10056;p6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57" name="Google Shape;10057;p67"/>
          <p:cNvGrpSpPr/>
          <p:nvPr/>
        </p:nvGrpSpPr>
        <p:grpSpPr>
          <a:xfrm>
            <a:off x="2375386" y="3952243"/>
            <a:ext cx="338566" cy="338373"/>
            <a:chOff x="5643000" y="2621375"/>
            <a:chExt cx="480850" cy="480575"/>
          </a:xfrm>
        </p:grpSpPr>
        <p:sp>
          <p:nvSpPr>
            <p:cNvPr id="10058" name="Google Shape;10058;p6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59" name="Google Shape;10059;p6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60" name="Google Shape;10060;p6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61" name="Google Shape;10061;p6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62" name="Google Shape;10062;p6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63" name="Google Shape;10063;p6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64" name="Google Shape;10064;p6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65" name="Google Shape;10065;p67"/>
          <p:cNvGrpSpPr/>
          <p:nvPr/>
        </p:nvGrpSpPr>
        <p:grpSpPr>
          <a:xfrm>
            <a:off x="4192782" y="3951803"/>
            <a:ext cx="339359" cy="339253"/>
            <a:chOff x="6235250" y="2620775"/>
            <a:chExt cx="481975" cy="481825"/>
          </a:xfrm>
        </p:grpSpPr>
        <p:sp>
          <p:nvSpPr>
            <p:cNvPr id="10066" name="Google Shape;10066;p6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67" name="Google Shape;10067;p6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68" name="Google Shape;10068;p6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69" name="Google Shape;10069;p6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70" name="Google Shape;10070;p6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071" name="Google Shape;10071;p67"/>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072" name="Google Shape;10072;p67"/>
          <p:cNvGrpSpPr/>
          <p:nvPr/>
        </p:nvGrpSpPr>
        <p:grpSpPr>
          <a:xfrm>
            <a:off x="5472652" y="2711317"/>
            <a:ext cx="341101" cy="339253"/>
            <a:chOff x="1535000" y="3223325"/>
            <a:chExt cx="484450" cy="481825"/>
          </a:xfrm>
        </p:grpSpPr>
        <p:sp>
          <p:nvSpPr>
            <p:cNvPr id="10073" name="Google Shape;10073;p6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74" name="Google Shape;10074;p6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75" name="Google Shape;10075;p6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76" name="Google Shape;10076;p67"/>
          <p:cNvGrpSpPr/>
          <p:nvPr/>
        </p:nvGrpSpPr>
        <p:grpSpPr>
          <a:xfrm>
            <a:off x="5880219" y="2746618"/>
            <a:ext cx="339253" cy="268649"/>
            <a:chOff x="2085525" y="3263750"/>
            <a:chExt cx="481825" cy="381550"/>
          </a:xfrm>
        </p:grpSpPr>
        <p:sp>
          <p:nvSpPr>
            <p:cNvPr id="10077" name="Google Shape;10077;p6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78" name="Google Shape;10078;p6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079" name="Google Shape;10079;p67"/>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080" name="Google Shape;10080;p67"/>
          <p:cNvGrpSpPr/>
          <p:nvPr/>
        </p:nvGrpSpPr>
        <p:grpSpPr>
          <a:xfrm>
            <a:off x="6711982" y="2711308"/>
            <a:ext cx="340204" cy="339271"/>
            <a:chOff x="3270450" y="3213625"/>
            <a:chExt cx="483175" cy="481850"/>
          </a:xfrm>
        </p:grpSpPr>
        <p:sp>
          <p:nvSpPr>
            <p:cNvPr id="10081" name="Google Shape;10081;p6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82" name="Google Shape;10082;p6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83" name="Google Shape;10083;p67"/>
          <p:cNvGrpSpPr/>
          <p:nvPr/>
        </p:nvGrpSpPr>
        <p:grpSpPr>
          <a:xfrm>
            <a:off x="7211250" y="2711317"/>
            <a:ext cx="168931" cy="339253"/>
            <a:chOff x="3984950" y="3213600"/>
            <a:chExt cx="239925" cy="481825"/>
          </a:xfrm>
        </p:grpSpPr>
        <p:sp>
          <p:nvSpPr>
            <p:cNvPr id="10084" name="Google Shape;10084;p6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85" name="Google Shape;10085;p6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086" name="Google Shape;10086;p67"/>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87" name="Google Shape;10087;p67"/>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088" name="Google Shape;10088;p67"/>
          <p:cNvGrpSpPr/>
          <p:nvPr/>
        </p:nvGrpSpPr>
        <p:grpSpPr>
          <a:xfrm>
            <a:off x="1874281" y="3981487"/>
            <a:ext cx="355218" cy="279880"/>
            <a:chOff x="5629975" y="3255775"/>
            <a:chExt cx="504500" cy="397500"/>
          </a:xfrm>
        </p:grpSpPr>
        <p:sp>
          <p:nvSpPr>
            <p:cNvPr id="10089" name="Google Shape;10089;p6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90" name="Google Shape;10090;p6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91" name="Google Shape;10091;p6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92" name="Google Shape;10092;p6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93" name="Google Shape;10093;p6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94" name="Google Shape;10094;p67"/>
          <p:cNvGrpSpPr/>
          <p:nvPr/>
        </p:nvGrpSpPr>
        <p:grpSpPr>
          <a:xfrm>
            <a:off x="3755839" y="3981593"/>
            <a:ext cx="340256" cy="279669"/>
            <a:chOff x="6234950" y="3255925"/>
            <a:chExt cx="483250" cy="397200"/>
          </a:xfrm>
        </p:grpSpPr>
        <p:sp>
          <p:nvSpPr>
            <p:cNvPr id="10095" name="Google Shape;10095;p6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96" name="Google Shape;10096;p6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97" name="Google Shape;10097;p6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98" name="Google Shape;10098;p6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99" name="Google Shape;10099;p6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00" name="Google Shape;10100;p6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01" name="Google Shape;10101;p67"/>
          <p:cNvGrpSpPr/>
          <p:nvPr/>
        </p:nvGrpSpPr>
        <p:grpSpPr>
          <a:xfrm>
            <a:off x="5051107" y="3125970"/>
            <a:ext cx="318042" cy="339253"/>
            <a:chOff x="914900" y="3806450"/>
            <a:chExt cx="451700" cy="481825"/>
          </a:xfrm>
        </p:grpSpPr>
        <p:sp>
          <p:nvSpPr>
            <p:cNvPr id="10102" name="Google Shape;10102;p6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03" name="Google Shape;10103;p6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04" name="Google Shape;10104;p6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05" name="Google Shape;10105;p6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06" name="Google Shape;10106;p6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07" name="Google Shape;10107;p67"/>
          <p:cNvGrpSpPr/>
          <p:nvPr/>
        </p:nvGrpSpPr>
        <p:grpSpPr>
          <a:xfrm>
            <a:off x="5470028" y="3125785"/>
            <a:ext cx="346347" cy="339623"/>
            <a:chOff x="1490050" y="3805975"/>
            <a:chExt cx="491900" cy="482350"/>
          </a:xfrm>
        </p:grpSpPr>
        <p:sp>
          <p:nvSpPr>
            <p:cNvPr id="10108" name="Google Shape;10108;p6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09" name="Google Shape;10109;p6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10" name="Google Shape;10110;p6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11" name="Google Shape;10111;p6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12" name="Google Shape;10112;p67"/>
          <p:cNvGrpSpPr/>
          <p:nvPr/>
        </p:nvGrpSpPr>
        <p:grpSpPr>
          <a:xfrm>
            <a:off x="5893896" y="3125970"/>
            <a:ext cx="311899" cy="339253"/>
            <a:chOff x="2104275" y="3806450"/>
            <a:chExt cx="442975" cy="481825"/>
          </a:xfrm>
        </p:grpSpPr>
        <p:sp>
          <p:nvSpPr>
            <p:cNvPr id="10113" name="Google Shape;10113;p6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14" name="Google Shape;10114;p6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15" name="Google Shape;10115;p67"/>
          <p:cNvGrpSpPr/>
          <p:nvPr/>
        </p:nvGrpSpPr>
        <p:grpSpPr>
          <a:xfrm>
            <a:off x="6317413" y="3125970"/>
            <a:ext cx="293416" cy="339253"/>
            <a:chOff x="2710875" y="3806450"/>
            <a:chExt cx="416725" cy="481825"/>
          </a:xfrm>
        </p:grpSpPr>
        <p:sp>
          <p:nvSpPr>
            <p:cNvPr id="10116" name="Google Shape;10116;p6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17" name="Google Shape;10117;p6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18" name="Google Shape;10118;p67"/>
          <p:cNvGrpSpPr/>
          <p:nvPr/>
        </p:nvGrpSpPr>
        <p:grpSpPr>
          <a:xfrm>
            <a:off x="7147952" y="3126199"/>
            <a:ext cx="295528" cy="338795"/>
            <a:chOff x="3895050" y="3806775"/>
            <a:chExt cx="419725" cy="481175"/>
          </a:xfrm>
        </p:grpSpPr>
        <p:sp>
          <p:nvSpPr>
            <p:cNvPr id="10119" name="Google Shape;10119;p6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20" name="Google Shape;10120;p6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21" name="Google Shape;10121;p67"/>
          <p:cNvGrpSpPr/>
          <p:nvPr/>
        </p:nvGrpSpPr>
        <p:grpSpPr>
          <a:xfrm>
            <a:off x="7974679" y="3125970"/>
            <a:ext cx="339253" cy="339253"/>
            <a:chOff x="5049725" y="3806450"/>
            <a:chExt cx="481825" cy="481825"/>
          </a:xfrm>
        </p:grpSpPr>
        <p:sp>
          <p:nvSpPr>
            <p:cNvPr id="10122" name="Google Shape;10122;p6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23" name="Google Shape;10123;p6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24" name="Google Shape;10124;p6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25" name="Google Shape;10125;p67"/>
          <p:cNvGrpSpPr/>
          <p:nvPr/>
        </p:nvGrpSpPr>
        <p:grpSpPr>
          <a:xfrm>
            <a:off x="1461983" y="3951798"/>
            <a:ext cx="339253" cy="339253"/>
            <a:chOff x="5651375" y="3806450"/>
            <a:chExt cx="481825" cy="481825"/>
          </a:xfrm>
        </p:grpSpPr>
        <p:sp>
          <p:nvSpPr>
            <p:cNvPr id="10126" name="Google Shape;10126;p6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27" name="Google Shape;10127;p6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28" name="Google Shape;10128;p6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29" name="Google Shape;10129;p6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30" name="Google Shape;10130;p67"/>
          <p:cNvGrpSpPr/>
          <p:nvPr/>
        </p:nvGrpSpPr>
        <p:grpSpPr>
          <a:xfrm>
            <a:off x="3360663" y="3953787"/>
            <a:ext cx="298503" cy="335275"/>
            <a:chOff x="6264300" y="3809300"/>
            <a:chExt cx="423950" cy="476175"/>
          </a:xfrm>
        </p:grpSpPr>
        <p:sp>
          <p:nvSpPr>
            <p:cNvPr id="10131" name="Google Shape;10131;p6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32" name="Google Shape;10132;p6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33" name="Google Shape;10133;p6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34" name="Google Shape;10134;p67"/>
          <p:cNvGrpSpPr/>
          <p:nvPr/>
        </p:nvGrpSpPr>
        <p:grpSpPr>
          <a:xfrm>
            <a:off x="5039841" y="3538881"/>
            <a:ext cx="340573" cy="339271"/>
            <a:chOff x="898875" y="4399275"/>
            <a:chExt cx="483700" cy="481850"/>
          </a:xfrm>
        </p:grpSpPr>
        <p:sp>
          <p:nvSpPr>
            <p:cNvPr id="10135" name="Google Shape;10135;p6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36" name="Google Shape;10136;p67"/>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37" name="Google Shape;10137;p6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38" name="Google Shape;10138;p6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39" name="Google Shape;10139;p6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40" name="Google Shape;10140;p6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41" name="Google Shape;10141;p6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42" name="Google Shape;10142;p6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43" name="Google Shape;10143;p67"/>
          <p:cNvGrpSpPr/>
          <p:nvPr/>
        </p:nvGrpSpPr>
        <p:grpSpPr>
          <a:xfrm>
            <a:off x="5473575" y="3554133"/>
            <a:ext cx="339253" cy="308765"/>
            <a:chOff x="1492675" y="4420975"/>
            <a:chExt cx="481825" cy="438525"/>
          </a:xfrm>
        </p:grpSpPr>
        <p:sp>
          <p:nvSpPr>
            <p:cNvPr id="10144" name="Google Shape;10144;p6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45" name="Google Shape;10145;p6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46" name="Google Shape;10146;p6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47" name="Google Shape;10147;p6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48" name="Google Shape;10148;p6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49" name="Google Shape;10149;p67"/>
          <p:cNvGrpSpPr/>
          <p:nvPr/>
        </p:nvGrpSpPr>
        <p:grpSpPr>
          <a:xfrm>
            <a:off x="4588276" y="3125886"/>
            <a:ext cx="343759" cy="339271"/>
            <a:chOff x="6232000" y="1435050"/>
            <a:chExt cx="488225" cy="481850"/>
          </a:xfrm>
        </p:grpSpPr>
        <p:sp>
          <p:nvSpPr>
            <p:cNvPr id="10150" name="Google Shape;10150;p6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51" name="Google Shape;10151;p6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52" name="Google Shape;10152;p6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53" name="Google Shape;10153;p6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54" name="Google Shape;10154;p6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55" name="Google Shape;10155;p67"/>
          <p:cNvGrpSpPr/>
          <p:nvPr/>
        </p:nvGrpSpPr>
        <p:grpSpPr>
          <a:xfrm>
            <a:off x="849012" y="3539545"/>
            <a:ext cx="299929" cy="337792"/>
            <a:chOff x="924450" y="2028975"/>
            <a:chExt cx="425975" cy="479750"/>
          </a:xfrm>
        </p:grpSpPr>
        <p:sp>
          <p:nvSpPr>
            <p:cNvPr id="10156" name="Google Shape;10156;p6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57" name="Google Shape;10157;p6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58" name="Google Shape;10158;p6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59" name="Google Shape;10159;p67"/>
          <p:cNvGrpSpPr/>
          <p:nvPr/>
        </p:nvGrpSpPr>
        <p:grpSpPr>
          <a:xfrm>
            <a:off x="5878556" y="3539558"/>
            <a:ext cx="342580" cy="337915"/>
            <a:chOff x="2084100" y="4400250"/>
            <a:chExt cx="486550" cy="479925"/>
          </a:xfrm>
        </p:grpSpPr>
        <p:sp>
          <p:nvSpPr>
            <p:cNvPr id="10160" name="Google Shape;10160;p6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61" name="Google Shape;10161;p6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62" name="Google Shape;10162;p6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63" name="Google Shape;10163;p6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64" name="Google Shape;10164;p6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65" name="Google Shape;10165;p6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66" name="Google Shape;10166;p67"/>
          <p:cNvGrpSpPr/>
          <p:nvPr/>
        </p:nvGrpSpPr>
        <p:grpSpPr>
          <a:xfrm>
            <a:off x="6744555" y="3538881"/>
            <a:ext cx="275057" cy="339271"/>
            <a:chOff x="3330525" y="4399275"/>
            <a:chExt cx="390650" cy="481850"/>
          </a:xfrm>
        </p:grpSpPr>
        <p:sp>
          <p:nvSpPr>
            <p:cNvPr id="10167" name="Google Shape;10167;p6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68" name="Google Shape;10168;p6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69" name="Google Shape;10169;p6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70" name="Google Shape;10170;p6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71" name="Google Shape;10171;p6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72" name="Google Shape;10172;p6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73" name="Google Shape;10173;p6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74" name="Google Shape;10174;p67"/>
          <p:cNvGrpSpPr/>
          <p:nvPr/>
        </p:nvGrpSpPr>
        <p:grpSpPr>
          <a:xfrm>
            <a:off x="7169084" y="3538890"/>
            <a:ext cx="253265" cy="339253"/>
            <a:chOff x="3938800" y="4399275"/>
            <a:chExt cx="359700" cy="481825"/>
          </a:xfrm>
        </p:grpSpPr>
        <p:sp>
          <p:nvSpPr>
            <p:cNvPr id="10175" name="Google Shape;10175;p6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76" name="Google Shape;10176;p6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77" name="Google Shape;10177;p6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78" name="Google Shape;10178;p6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79" name="Google Shape;10179;p6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80" name="Google Shape;10180;p67"/>
          <p:cNvGrpSpPr/>
          <p:nvPr/>
        </p:nvGrpSpPr>
        <p:grpSpPr>
          <a:xfrm>
            <a:off x="7639862" y="3538890"/>
            <a:ext cx="159039" cy="339253"/>
            <a:chOff x="4584850" y="4399275"/>
            <a:chExt cx="225875" cy="481825"/>
          </a:xfrm>
        </p:grpSpPr>
        <p:sp>
          <p:nvSpPr>
            <p:cNvPr id="10181" name="Google Shape;10181;p6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82" name="Google Shape;10182;p6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83" name="Google Shape;10183;p67"/>
          <p:cNvGrpSpPr/>
          <p:nvPr/>
        </p:nvGrpSpPr>
        <p:grpSpPr>
          <a:xfrm>
            <a:off x="6712457" y="3166412"/>
            <a:ext cx="339253" cy="258369"/>
            <a:chOff x="3271200" y="3863875"/>
            <a:chExt cx="481825" cy="366950"/>
          </a:xfrm>
        </p:grpSpPr>
        <p:sp>
          <p:nvSpPr>
            <p:cNvPr id="10184" name="Google Shape;10184;p6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85" name="Google Shape;10185;p6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186" name="Google Shape;10186;p67"/>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187" name="Google Shape;10187;p67"/>
          <p:cNvGrpSpPr/>
          <p:nvPr/>
        </p:nvGrpSpPr>
        <p:grpSpPr>
          <a:xfrm>
            <a:off x="1049680" y="3951795"/>
            <a:ext cx="339253" cy="339253"/>
            <a:chOff x="5642550" y="4399275"/>
            <a:chExt cx="481825" cy="481825"/>
          </a:xfrm>
        </p:grpSpPr>
        <p:sp>
          <p:nvSpPr>
            <p:cNvPr id="10188" name="Google Shape;10188;p6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89" name="Google Shape;10189;p6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90" name="Google Shape;10190;p67"/>
          <p:cNvGrpSpPr/>
          <p:nvPr/>
        </p:nvGrpSpPr>
        <p:grpSpPr>
          <a:xfrm>
            <a:off x="2859815" y="3963703"/>
            <a:ext cx="363316" cy="315437"/>
            <a:chOff x="6218300" y="4416175"/>
            <a:chExt cx="516000" cy="448000"/>
          </a:xfrm>
        </p:grpSpPr>
        <p:sp>
          <p:nvSpPr>
            <p:cNvPr id="10191" name="Google Shape;10191;p6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92" name="Google Shape;10192;p6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93" name="Google Shape;10193;p6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94" name="Google Shape;10194;p67"/>
          <p:cNvGrpSpPr/>
          <p:nvPr/>
        </p:nvGrpSpPr>
        <p:grpSpPr>
          <a:xfrm>
            <a:off x="5918879" y="3951792"/>
            <a:ext cx="339253" cy="339253"/>
            <a:chOff x="899850" y="4992125"/>
            <a:chExt cx="481825" cy="481825"/>
          </a:xfrm>
        </p:grpSpPr>
        <p:sp>
          <p:nvSpPr>
            <p:cNvPr id="10195" name="Google Shape;10195;p6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96" name="Google Shape;10196;p6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97" name="Google Shape;10197;p6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98" name="Google Shape;10198;p67"/>
          <p:cNvGrpSpPr/>
          <p:nvPr/>
        </p:nvGrpSpPr>
        <p:grpSpPr>
          <a:xfrm>
            <a:off x="5461708" y="3951792"/>
            <a:ext cx="339253" cy="339253"/>
            <a:chOff x="1492675" y="4992125"/>
            <a:chExt cx="481825" cy="481825"/>
          </a:xfrm>
        </p:grpSpPr>
        <p:sp>
          <p:nvSpPr>
            <p:cNvPr id="10199" name="Google Shape;10199;p6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00" name="Google Shape;10200;p6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201" name="Google Shape;10201;p67"/>
          <p:cNvGrpSpPr/>
          <p:nvPr/>
        </p:nvGrpSpPr>
        <p:grpSpPr>
          <a:xfrm>
            <a:off x="5004462" y="3951792"/>
            <a:ext cx="339253" cy="339253"/>
            <a:chOff x="2085525" y="4992125"/>
            <a:chExt cx="481825" cy="481825"/>
          </a:xfrm>
        </p:grpSpPr>
        <p:sp>
          <p:nvSpPr>
            <p:cNvPr id="10202" name="Google Shape;10202;p6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03" name="Google Shape;10203;p6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204" name="Google Shape;10204;p67"/>
          <p:cNvGrpSpPr/>
          <p:nvPr/>
        </p:nvGrpSpPr>
        <p:grpSpPr>
          <a:xfrm>
            <a:off x="6833221" y="3951792"/>
            <a:ext cx="339253" cy="339253"/>
            <a:chOff x="2678350" y="4992125"/>
            <a:chExt cx="481825" cy="481825"/>
          </a:xfrm>
        </p:grpSpPr>
        <p:sp>
          <p:nvSpPr>
            <p:cNvPr id="10205" name="Google Shape;10205;p6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06" name="Google Shape;10206;p6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07" name="Google Shape;10207;p6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208" name="Google Shape;10208;p67"/>
          <p:cNvGrpSpPr/>
          <p:nvPr/>
        </p:nvGrpSpPr>
        <p:grpSpPr>
          <a:xfrm>
            <a:off x="4628816" y="3951792"/>
            <a:ext cx="339253" cy="339253"/>
            <a:chOff x="3271200" y="4992125"/>
            <a:chExt cx="481825" cy="481825"/>
          </a:xfrm>
        </p:grpSpPr>
        <p:sp>
          <p:nvSpPr>
            <p:cNvPr id="10209" name="Google Shape;10209;p6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10" name="Google Shape;10210;p6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11" name="Google Shape;10211;p6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212" name="Google Shape;10212;p67"/>
          <p:cNvGrpSpPr/>
          <p:nvPr/>
        </p:nvGrpSpPr>
        <p:grpSpPr>
          <a:xfrm>
            <a:off x="7290263" y="3952822"/>
            <a:ext cx="339411" cy="337193"/>
            <a:chOff x="3863900" y="4993625"/>
            <a:chExt cx="482050" cy="478900"/>
          </a:xfrm>
        </p:grpSpPr>
        <p:sp>
          <p:nvSpPr>
            <p:cNvPr id="10213" name="Google Shape;10213;p6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14" name="Google Shape;10214;p6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15" name="Google Shape;10215;p6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16" name="Google Shape;10216;p6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217" name="Google Shape;10217;p67"/>
          <p:cNvGrpSpPr/>
          <p:nvPr/>
        </p:nvGrpSpPr>
        <p:grpSpPr>
          <a:xfrm>
            <a:off x="7747437" y="3952822"/>
            <a:ext cx="339411" cy="337193"/>
            <a:chOff x="4456725" y="4993625"/>
            <a:chExt cx="482050" cy="478900"/>
          </a:xfrm>
        </p:grpSpPr>
        <p:sp>
          <p:nvSpPr>
            <p:cNvPr id="10218" name="Google Shape;10218;p6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19" name="Google Shape;10219;p6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20" name="Google Shape;10220;p6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21" name="Google Shape;10221;p6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222" name="Google Shape;10222;p67"/>
          <p:cNvGrpSpPr/>
          <p:nvPr/>
        </p:nvGrpSpPr>
        <p:grpSpPr>
          <a:xfrm>
            <a:off x="7549755" y="2297783"/>
            <a:ext cx="339253" cy="318042"/>
            <a:chOff x="4456875" y="2635825"/>
            <a:chExt cx="481825" cy="451700"/>
          </a:xfrm>
        </p:grpSpPr>
        <p:sp>
          <p:nvSpPr>
            <p:cNvPr id="10223" name="Google Shape;10223;p6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24" name="Google Shape;10224;p6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25" name="Google Shape;10225;p6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26" name="Google Shape;10226;p6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27" name="Google Shape;10227;p6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28" name="Google Shape;10228;p6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229" name="Google Shape;10229;p67"/>
          <p:cNvGrpSpPr/>
          <p:nvPr/>
        </p:nvGrpSpPr>
        <p:grpSpPr>
          <a:xfrm>
            <a:off x="6376030" y="3952813"/>
            <a:ext cx="339411" cy="337211"/>
            <a:chOff x="5049575" y="4993600"/>
            <a:chExt cx="482050" cy="478925"/>
          </a:xfrm>
        </p:grpSpPr>
        <p:sp>
          <p:nvSpPr>
            <p:cNvPr id="10230" name="Google Shape;10230;p6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31" name="Google Shape;10231;p6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32" name="Google Shape;10232;p6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33" name="Google Shape;10233;p6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234" name="Google Shape;10234;p67"/>
          <p:cNvGrpSpPr/>
          <p:nvPr/>
        </p:nvGrpSpPr>
        <p:grpSpPr>
          <a:xfrm>
            <a:off x="7551234" y="3125979"/>
            <a:ext cx="336296" cy="339235"/>
            <a:chOff x="4464775" y="3806475"/>
            <a:chExt cx="477625" cy="481800"/>
          </a:xfrm>
        </p:grpSpPr>
        <p:sp>
          <p:nvSpPr>
            <p:cNvPr id="10235" name="Google Shape;10235;p6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36" name="Google Shape;10236;p6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37" name="Google Shape;10237;p6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38" name="Google Shape;10238;p6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39" name="Google Shape;10239;p6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40" name="Google Shape;10240;p6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241" name="Google Shape;10241;p67"/>
          <p:cNvGrpSpPr/>
          <p:nvPr/>
        </p:nvGrpSpPr>
        <p:grpSpPr>
          <a:xfrm>
            <a:off x="6315036" y="3538907"/>
            <a:ext cx="298169" cy="339218"/>
            <a:chOff x="2707950" y="4399325"/>
            <a:chExt cx="423475" cy="481775"/>
          </a:xfrm>
        </p:grpSpPr>
        <p:sp>
          <p:nvSpPr>
            <p:cNvPr id="10242" name="Google Shape;10242;p6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43" name="Google Shape;10243;p6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44" name="Google Shape;10244;p6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45" name="Google Shape;10245;p6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46" name="Google Shape;10246;p6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47" name="Google Shape;10247;p6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48" name="Google Shape;10248;p6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49" name="Google Shape;10249;p6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50" name="Google Shape;10250;p6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51" name="Google Shape;10251;p6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52" name="Google Shape;10252;p6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53" name="Google Shape;10253;p6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57"/>
        <p:cNvGrpSpPr/>
        <p:nvPr/>
      </p:nvGrpSpPr>
      <p:grpSpPr>
        <a:xfrm>
          <a:off x="0" y="0"/>
          <a:ext cx="0" cy="0"/>
          <a:chOff x="0" y="0"/>
          <a:chExt cx="0" cy="0"/>
        </a:xfrm>
      </p:grpSpPr>
      <p:sp>
        <p:nvSpPr>
          <p:cNvPr id="10258" name="Google Shape;10258;p68"/>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259" name="Google Shape;10259;p68"/>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10260" name="Google Shape;10260;p68"/>
          <p:cNvGrpSpPr/>
          <p:nvPr/>
        </p:nvGrpSpPr>
        <p:grpSpPr>
          <a:xfrm>
            <a:off x="876361" y="1533504"/>
            <a:ext cx="322099" cy="370529"/>
            <a:chOff x="-42971725" y="3217825"/>
            <a:chExt cx="275675" cy="317125"/>
          </a:xfrm>
        </p:grpSpPr>
        <p:sp>
          <p:nvSpPr>
            <p:cNvPr id="10261" name="Google Shape;10261;p68"/>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68"/>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68"/>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4" name="Google Shape;10264;p68"/>
          <p:cNvGrpSpPr/>
          <p:nvPr/>
        </p:nvGrpSpPr>
        <p:grpSpPr>
          <a:xfrm>
            <a:off x="848276" y="2002160"/>
            <a:ext cx="378270" cy="337551"/>
            <a:chOff x="-42996150" y="3612600"/>
            <a:chExt cx="323750" cy="288900"/>
          </a:xfrm>
        </p:grpSpPr>
        <p:sp>
          <p:nvSpPr>
            <p:cNvPr id="10265" name="Google Shape;10265;p6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6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6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8" name="Google Shape;10268;p68"/>
          <p:cNvGrpSpPr/>
          <p:nvPr/>
        </p:nvGrpSpPr>
        <p:grpSpPr>
          <a:xfrm>
            <a:off x="851036" y="2411530"/>
            <a:ext cx="372749" cy="370909"/>
            <a:chOff x="-42994575" y="3950300"/>
            <a:chExt cx="319025" cy="317450"/>
          </a:xfrm>
        </p:grpSpPr>
        <p:sp>
          <p:nvSpPr>
            <p:cNvPr id="10269" name="Google Shape;10269;p68"/>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68"/>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68"/>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2" name="Google Shape;10272;p68"/>
          <p:cNvGrpSpPr/>
          <p:nvPr/>
        </p:nvGrpSpPr>
        <p:grpSpPr>
          <a:xfrm>
            <a:off x="3004431" y="1558362"/>
            <a:ext cx="371785" cy="370879"/>
            <a:chOff x="-41111350" y="3239100"/>
            <a:chExt cx="318200" cy="317425"/>
          </a:xfrm>
        </p:grpSpPr>
        <p:sp>
          <p:nvSpPr>
            <p:cNvPr id="10273" name="Google Shape;10273;p68"/>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68"/>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68"/>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68"/>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7" name="Google Shape;10277;p68"/>
          <p:cNvGrpSpPr/>
          <p:nvPr/>
        </p:nvGrpSpPr>
        <p:grpSpPr>
          <a:xfrm>
            <a:off x="3000751" y="1993894"/>
            <a:ext cx="379146" cy="370967"/>
            <a:chOff x="-41117650" y="3605525"/>
            <a:chExt cx="324500" cy="317500"/>
          </a:xfrm>
        </p:grpSpPr>
        <p:sp>
          <p:nvSpPr>
            <p:cNvPr id="10278" name="Google Shape;10278;p68"/>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68"/>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68"/>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1" name="Google Shape;10281;p68"/>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2" name="Google Shape;10282;p68"/>
          <p:cNvGrpSpPr/>
          <p:nvPr/>
        </p:nvGrpSpPr>
        <p:grpSpPr>
          <a:xfrm>
            <a:off x="1827005" y="2885417"/>
            <a:ext cx="216271" cy="371814"/>
            <a:chOff x="-39205300" y="3220175"/>
            <a:chExt cx="185100" cy="318225"/>
          </a:xfrm>
        </p:grpSpPr>
        <p:sp>
          <p:nvSpPr>
            <p:cNvPr id="10283" name="Google Shape;10283;p6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6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5" name="Google Shape;10285;p68"/>
          <p:cNvGrpSpPr/>
          <p:nvPr/>
        </p:nvGrpSpPr>
        <p:grpSpPr>
          <a:xfrm>
            <a:off x="1792533" y="3345488"/>
            <a:ext cx="300016" cy="369273"/>
            <a:chOff x="-39248625" y="3588600"/>
            <a:chExt cx="256775" cy="316050"/>
          </a:xfrm>
        </p:grpSpPr>
        <p:sp>
          <p:nvSpPr>
            <p:cNvPr id="10286" name="Google Shape;10286;p68"/>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68"/>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8" name="Google Shape;10288;p68"/>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68"/>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0" name="Google Shape;10290;p68"/>
          <p:cNvGrpSpPr/>
          <p:nvPr/>
        </p:nvGrpSpPr>
        <p:grpSpPr>
          <a:xfrm>
            <a:off x="1243246" y="1533504"/>
            <a:ext cx="429504" cy="370879"/>
            <a:chOff x="-42651700" y="3217825"/>
            <a:chExt cx="367600" cy="317425"/>
          </a:xfrm>
        </p:grpSpPr>
        <p:sp>
          <p:nvSpPr>
            <p:cNvPr id="10291" name="Google Shape;10291;p68"/>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68"/>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68"/>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68"/>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5" name="Google Shape;10295;p68"/>
          <p:cNvGrpSpPr/>
          <p:nvPr/>
        </p:nvGrpSpPr>
        <p:grpSpPr>
          <a:xfrm>
            <a:off x="1278678" y="1973154"/>
            <a:ext cx="358640" cy="363226"/>
            <a:chOff x="-42617300" y="3587775"/>
            <a:chExt cx="306950" cy="310875"/>
          </a:xfrm>
        </p:grpSpPr>
        <p:sp>
          <p:nvSpPr>
            <p:cNvPr id="10296" name="Google Shape;10296;p6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6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8" name="Google Shape;10298;p68"/>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9" name="Google Shape;10299;p68"/>
          <p:cNvGrpSpPr/>
          <p:nvPr/>
        </p:nvGrpSpPr>
        <p:grpSpPr>
          <a:xfrm>
            <a:off x="3450506" y="1557895"/>
            <a:ext cx="376926" cy="370324"/>
            <a:chOff x="-40748275" y="3238700"/>
            <a:chExt cx="322600" cy="316950"/>
          </a:xfrm>
        </p:grpSpPr>
        <p:sp>
          <p:nvSpPr>
            <p:cNvPr id="10300" name="Google Shape;10300;p6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6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6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6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6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6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6" name="Google Shape;10306;p68"/>
          <p:cNvGrpSpPr/>
          <p:nvPr/>
        </p:nvGrpSpPr>
        <p:grpSpPr>
          <a:xfrm>
            <a:off x="3453062" y="2025879"/>
            <a:ext cx="371814" cy="338690"/>
            <a:chOff x="-40745125" y="3632900"/>
            <a:chExt cx="318225" cy="289875"/>
          </a:xfrm>
        </p:grpSpPr>
        <p:sp>
          <p:nvSpPr>
            <p:cNvPr id="10307" name="Google Shape;10307;p68"/>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68"/>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68"/>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68"/>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68"/>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68"/>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68"/>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4" name="Google Shape;10314;p68"/>
          <p:cNvGrpSpPr/>
          <p:nvPr/>
        </p:nvGrpSpPr>
        <p:grpSpPr>
          <a:xfrm>
            <a:off x="3457209" y="2437089"/>
            <a:ext cx="363518" cy="370178"/>
            <a:chOff x="-40742750" y="3972175"/>
            <a:chExt cx="311125" cy="316825"/>
          </a:xfrm>
        </p:grpSpPr>
        <p:sp>
          <p:nvSpPr>
            <p:cNvPr id="10315" name="Google Shape;10315;p68"/>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68"/>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7" name="Google Shape;10317;p68"/>
          <p:cNvGrpSpPr/>
          <p:nvPr/>
        </p:nvGrpSpPr>
        <p:grpSpPr>
          <a:xfrm>
            <a:off x="2239871" y="2887257"/>
            <a:ext cx="266892" cy="369974"/>
            <a:chOff x="-38860325" y="3221750"/>
            <a:chExt cx="228425" cy="316650"/>
          </a:xfrm>
        </p:grpSpPr>
        <p:sp>
          <p:nvSpPr>
            <p:cNvPr id="10318" name="Google Shape;10318;p6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6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6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6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68"/>
          <p:cNvGrpSpPr/>
          <p:nvPr/>
        </p:nvGrpSpPr>
        <p:grpSpPr>
          <a:xfrm>
            <a:off x="2190678" y="3349314"/>
            <a:ext cx="380081" cy="367111"/>
            <a:chOff x="-38905225" y="3591875"/>
            <a:chExt cx="325300" cy="314200"/>
          </a:xfrm>
        </p:grpSpPr>
        <p:sp>
          <p:nvSpPr>
            <p:cNvPr id="10323" name="Google Shape;10323;p68"/>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68"/>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68"/>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6" name="Google Shape;10326;p68"/>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27" name="Google Shape;10327;p68"/>
          <p:cNvGrpSpPr/>
          <p:nvPr/>
        </p:nvGrpSpPr>
        <p:grpSpPr>
          <a:xfrm>
            <a:off x="3997427" y="3334394"/>
            <a:ext cx="290815" cy="369740"/>
            <a:chOff x="-37370925" y="3579105"/>
            <a:chExt cx="248900" cy="316450"/>
          </a:xfrm>
        </p:grpSpPr>
        <p:sp>
          <p:nvSpPr>
            <p:cNvPr id="10328" name="Google Shape;10328;p6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6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0" name="Google Shape;10330;p68"/>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68"/>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2" name="Google Shape;10332;p68"/>
          <p:cNvGrpSpPr/>
          <p:nvPr/>
        </p:nvGrpSpPr>
        <p:grpSpPr>
          <a:xfrm>
            <a:off x="1690803" y="2412465"/>
            <a:ext cx="371814" cy="369974"/>
            <a:chOff x="-42259725" y="3951100"/>
            <a:chExt cx="318225" cy="316650"/>
          </a:xfrm>
        </p:grpSpPr>
        <p:sp>
          <p:nvSpPr>
            <p:cNvPr id="10333" name="Google Shape;10333;p68"/>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68"/>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5" name="Google Shape;10335;p68"/>
          <p:cNvGrpSpPr/>
          <p:nvPr/>
        </p:nvGrpSpPr>
        <p:grpSpPr>
          <a:xfrm>
            <a:off x="3889164" y="1591486"/>
            <a:ext cx="370879" cy="337755"/>
            <a:chOff x="-40378075" y="3267450"/>
            <a:chExt cx="317425" cy="289075"/>
          </a:xfrm>
        </p:grpSpPr>
        <p:sp>
          <p:nvSpPr>
            <p:cNvPr id="10336" name="Google Shape;10336;p6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6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6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6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0" name="Google Shape;10340;p68"/>
          <p:cNvGrpSpPr/>
          <p:nvPr/>
        </p:nvGrpSpPr>
        <p:grpSpPr>
          <a:xfrm>
            <a:off x="3892830" y="1992754"/>
            <a:ext cx="363548" cy="369974"/>
            <a:chOff x="-40372575" y="3604550"/>
            <a:chExt cx="311150" cy="316650"/>
          </a:xfrm>
        </p:grpSpPr>
        <p:sp>
          <p:nvSpPr>
            <p:cNvPr id="10341" name="Google Shape;10341;p6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6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6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44" name="Google Shape;10344;p68"/>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5" name="Google Shape;10345;p68"/>
          <p:cNvGrpSpPr/>
          <p:nvPr/>
        </p:nvGrpSpPr>
        <p:grpSpPr>
          <a:xfrm>
            <a:off x="2616780" y="2885417"/>
            <a:ext cx="399038" cy="372165"/>
            <a:chOff x="-38542250" y="3220175"/>
            <a:chExt cx="341525" cy="318525"/>
          </a:xfrm>
        </p:grpSpPr>
        <p:sp>
          <p:nvSpPr>
            <p:cNvPr id="10346" name="Google Shape;10346;p68"/>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68"/>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68"/>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9" name="Google Shape;10349;p68"/>
          <p:cNvGrpSpPr/>
          <p:nvPr/>
        </p:nvGrpSpPr>
        <p:grpSpPr>
          <a:xfrm>
            <a:off x="2638712" y="3344787"/>
            <a:ext cx="369974" cy="369068"/>
            <a:chOff x="-38537400" y="3588000"/>
            <a:chExt cx="316650" cy="315875"/>
          </a:xfrm>
        </p:grpSpPr>
        <p:sp>
          <p:nvSpPr>
            <p:cNvPr id="10350" name="Google Shape;10350;p68"/>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68"/>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68"/>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68"/>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4" name="Google Shape;10354;p68"/>
          <p:cNvGrpSpPr/>
          <p:nvPr/>
        </p:nvGrpSpPr>
        <p:grpSpPr>
          <a:xfrm>
            <a:off x="2637792" y="3802316"/>
            <a:ext cx="371814" cy="369974"/>
            <a:chOff x="-38538975" y="3954250"/>
            <a:chExt cx="318225" cy="316650"/>
          </a:xfrm>
        </p:grpSpPr>
        <p:sp>
          <p:nvSpPr>
            <p:cNvPr id="10355" name="Google Shape;10355;p68"/>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68"/>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7" name="Google Shape;10357;p68"/>
          <p:cNvGrpSpPr/>
          <p:nvPr/>
        </p:nvGrpSpPr>
        <p:grpSpPr>
          <a:xfrm>
            <a:off x="3955104" y="3797243"/>
            <a:ext cx="375465" cy="371814"/>
            <a:chOff x="-37385100" y="3949908"/>
            <a:chExt cx="321350" cy="318225"/>
          </a:xfrm>
        </p:grpSpPr>
        <p:sp>
          <p:nvSpPr>
            <p:cNvPr id="10358" name="Google Shape;10358;p6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6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0" name="Google Shape;10360;p68"/>
          <p:cNvGrpSpPr/>
          <p:nvPr/>
        </p:nvGrpSpPr>
        <p:grpSpPr>
          <a:xfrm>
            <a:off x="2130763" y="1532803"/>
            <a:ext cx="370909" cy="370675"/>
            <a:chOff x="-41895050" y="3217225"/>
            <a:chExt cx="317450" cy="317250"/>
          </a:xfrm>
        </p:grpSpPr>
        <p:sp>
          <p:nvSpPr>
            <p:cNvPr id="10361" name="Google Shape;10361;p68"/>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68"/>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68"/>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68"/>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68"/>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6" name="Google Shape;10366;p68"/>
          <p:cNvGrpSpPr/>
          <p:nvPr/>
        </p:nvGrpSpPr>
        <p:grpSpPr>
          <a:xfrm>
            <a:off x="2130310" y="1969737"/>
            <a:ext cx="371814" cy="369974"/>
            <a:chOff x="-41893475" y="3584850"/>
            <a:chExt cx="318225" cy="316650"/>
          </a:xfrm>
        </p:grpSpPr>
        <p:sp>
          <p:nvSpPr>
            <p:cNvPr id="10367" name="Google Shape;10367;p6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6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6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6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1" name="Google Shape;10371;p68"/>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68"/>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3" name="Google Shape;10373;p68"/>
          <p:cNvGrpSpPr/>
          <p:nvPr/>
        </p:nvGrpSpPr>
        <p:grpSpPr>
          <a:xfrm>
            <a:off x="900338" y="3365029"/>
            <a:ext cx="337522" cy="370909"/>
            <a:chOff x="-39998250" y="3605325"/>
            <a:chExt cx="288875" cy="317450"/>
          </a:xfrm>
        </p:grpSpPr>
        <p:sp>
          <p:nvSpPr>
            <p:cNvPr id="10374" name="Google Shape;10374;p68"/>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68"/>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6" name="Google Shape;10376;p68"/>
          <p:cNvGrpSpPr/>
          <p:nvPr/>
        </p:nvGrpSpPr>
        <p:grpSpPr>
          <a:xfrm>
            <a:off x="884112" y="3823493"/>
            <a:ext cx="369974" cy="369945"/>
            <a:chOff x="-40011050" y="3972375"/>
            <a:chExt cx="316650" cy="316625"/>
          </a:xfrm>
        </p:grpSpPr>
        <p:sp>
          <p:nvSpPr>
            <p:cNvPr id="10377" name="Google Shape;10377;p6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6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9" name="Google Shape;10379;p68"/>
          <p:cNvGrpSpPr/>
          <p:nvPr/>
        </p:nvGrpSpPr>
        <p:grpSpPr>
          <a:xfrm>
            <a:off x="3116043" y="2888192"/>
            <a:ext cx="266921" cy="369039"/>
            <a:chOff x="-38129425" y="3222550"/>
            <a:chExt cx="228450" cy="315850"/>
          </a:xfrm>
        </p:grpSpPr>
        <p:sp>
          <p:nvSpPr>
            <p:cNvPr id="10380" name="Google Shape;10380;p68"/>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68"/>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2" name="Google Shape;10382;p68"/>
          <p:cNvGrpSpPr/>
          <p:nvPr/>
        </p:nvGrpSpPr>
        <p:grpSpPr>
          <a:xfrm>
            <a:off x="3071012" y="3344787"/>
            <a:ext cx="371785" cy="369974"/>
            <a:chOff x="-38172725" y="3588000"/>
            <a:chExt cx="318200" cy="316650"/>
          </a:xfrm>
        </p:grpSpPr>
        <p:sp>
          <p:nvSpPr>
            <p:cNvPr id="10383" name="Google Shape;10383;p6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6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6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6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6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6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6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6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1" name="Google Shape;10391;p68"/>
          <p:cNvGrpSpPr/>
          <p:nvPr/>
        </p:nvGrpSpPr>
        <p:grpSpPr>
          <a:xfrm>
            <a:off x="3146914" y="3803222"/>
            <a:ext cx="219981" cy="369974"/>
            <a:chOff x="-38109725" y="3955025"/>
            <a:chExt cx="188275" cy="316650"/>
          </a:xfrm>
        </p:grpSpPr>
        <p:sp>
          <p:nvSpPr>
            <p:cNvPr id="10392" name="Google Shape;10392;p68"/>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68"/>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94" name="Google Shape;10394;p68"/>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5" name="Google Shape;10395;p68"/>
          <p:cNvGrpSpPr/>
          <p:nvPr/>
        </p:nvGrpSpPr>
        <p:grpSpPr>
          <a:xfrm>
            <a:off x="2562313" y="1534643"/>
            <a:ext cx="373654" cy="369068"/>
            <a:chOff x="-41530375" y="3218800"/>
            <a:chExt cx="319800" cy="315875"/>
          </a:xfrm>
        </p:grpSpPr>
        <p:sp>
          <p:nvSpPr>
            <p:cNvPr id="10396" name="Google Shape;10396;p6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6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8" name="Google Shape;10398;p68"/>
          <p:cNvGrpSpPr/>
          <p:nvPr/>
        </p:nvGrpSpPr>
        <p:grpSpPr>
          <a:xfrm>
            <a:off x="2564607" y="2049801"/>
            <a:ext cx="369068" cy="289004"/>
            <a:chOff x="-41526450" y="3653375"/>
            <a:chExt cx="315875" cy="247350"/>
          </a:xfrm>
        </p:grpSpPr>
        <p:sp>
          <p:nvSpPr>
            <p:cNvPr id="10399" name="Google Shape;10399;p68"/>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68"/>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1" name="Google Shape;10401;p68"/>
          <p:cNvGrpSpPr/>
          <p:nvPr/>
        </p:nvGrpSpPr>
        <p:grpSpPr>
          <a:xfrm>
            <a:off x="2565994" y="2412465"/>
            <a:ext cx="366293" cy="369974"/>
            <a:chOff x="-41526450" y="3951100"/>
            <a:chExt cx="313500" cy="316650"/>
          </a:xfrm>
        </p:grpSpPr>
        <p:sp>
          <p:nvSpPr>
            <p:cNvPr id="10402" name="Google Shape;10402;p68"/>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68"/>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68"/>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5" name="Google Shape;10405;p68"/>
          <p:cNvGrpSpPr/>
          <p:nvPr/>
        </p:nvGrpSpPr>
        <p:grpSpPr>
          <a:xfrm>
            <a:off x="1331249" y="2906594"/>
            <a:ext cx="339595" cy="371814"/>
            <a:chOff x="-39625900" y="3238300"/>
            <a:chExt cx="290650" cy="318225"/>
          </a:xfrm>
        </p:grpSpPr>
        <p:sp>
          <p:nvSpPr>
            <p:cNvPr id="10406" name="Google Shape;10406;p68"/>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68"/>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8" name="Google Shape;10408;p68"/>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9" name="Google Shape;10409;p68"/>
          <p:cNvGrpSpPr/>
          <p:nvPr/>
        </p:nvGrpSpPr>
        <p:grpSpPr>
          <a:xfrm>
            <a:off x="1325300" y="3823055"/>
            <a:ext cx="366293" cy="370441"/>
            <a:chOff x="-39647175" y="3972000"/>
            <a:chExt cx="313500" cy="317050"/>
          </a:xfrm>
        </p:grpSpPr>
        <p:sp>
          <p:nvSpPr>
            <p:cNvPr id="10410" name="Google Shape;10410;p68"/>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68"/>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68"/>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3" name="Google Shape;10413;p68"/>
          <p:cNvGrpSpPr/>
          <p:nvPr/>
        </p:nvGrpSpPr>
        <p:grpSpPr>
          <a:xfrm>
            <a:off x="3494427" y="2887053"/>
            <a:ext cx="375495" cy="370879"/>
            <a:chOff x="-37808850" y="3221575"/>
            <a:chExt cx="321375" cy="317425"/>
          </a:xfrm>
        </p:grpSpPr>
        <p:sp>
          <p:nvSpPr>
            <p:cNvPr id="10414" name="Google Shape;10414;p68"/>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68"/>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6" name="Google Shape;10416;p68"/>
          <p:cNvGrpSpPr/>
          <p:nvPr/>
        </p:nvGrpSpPr>
        <p:grpSpPr>
          <a:xfrm>
            <a:off x="3503201" y="3409084"/>
            <a:ext cx="372749" cy="241158"/>
            <a:chOff x="-37806500" y="3643030"/>
            <a:chExt cx="319025" cy="206400"/>
          </a:xfrm>
        </p:grpSpPr>
        <p:sp>
          <p:nvSpPr>
            <p:cNvPr id="10417" name="Google Shape;10417;p68"/>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68"/>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9" name="Google Shape;10419;p68"/>
          <p:cNvGrpSpPr/>
          <p:nvPr/>
        </p:nvGrpSpPr>
        <p:grpSpPr>
          <a:xfrm>
            <a:off x="3505508" y="3801381"/>
            <a:ext cx="368134" cy="371814"/>
            <a:chOff x="-37804925" y="3953450"/>
            <a:chExt cx="315075" cy="318225"/>
          </a:xfrm>
        </p:grpSpPr>
        <p:sp>
          <p:nvSpPr>
            <p:cNvPr id="10420" name="Google Shape;10420;p6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6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6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3" name="Google Shape;10423;p68"/>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4" name="Google Shape;10424;p68"/>
          <p:cNvGrpSpPr/>
          <p:nvPr/>
        </p:nvGrpSpPr>
        <p:grpSpPr>
          <a:xfrm>
            <a:off x="4860977" y="1553988"/>
            <a:ext cx="355663" cy="308725"/>
            <a:chOff x="-28462125" y="3199700"/>
            <a:chExt cx="298550" cy="259150"/>
          </a:xfrm>
        </p:grpSpPr>
        <p:sp>
          <p:nvSpPr>
            <p:cNvPr id="10425" name="Google Shape;10425;p68"/>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68"/>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68"/>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8" name="Google Shape;10428;p68"/>
          <p:cNvGrpSpPr/>
          <p:nvPr/>
        </p:nvGrpSpPr>
        <p:grpSpPr>
          <a:xfrm>
            <a:off x="4861930" y="1988678"/>
            <a:ext cx="353757" cy="352833"/>
            <a:chOff x="-28461325" y="3545475"/>
            <a:chExt cx="296950" cy="296175"/>
          </a:xfrm>
        </p:grpSpPr>
        <p:sp>
          <p:nvSpPr>
            <p:cNvPr id="10429" name="Google Shape;10429;p6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6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6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6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6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6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5" name="Google Shape;10435;p68"/>
          <p:cNvGrpSpPr/>
          <p:nvPr/>
        </p:nvGrpSpPr>
        <p:grpSpPr>
          <a:xfrm>
            <a:off x="4858162" y="2438722"/>
            <a:ext cx="361292" cy="352803"/>
            <a:chOff x="-28463700" y="3914875"/>
            <a:chExt cx="303275" cy="296150"/>
          </a:xfrm>
        </p:grpSpPr>
        <p:sp>
          <p:nvSpPr>
            <p:cNvPr id="10436" name="Google Shape;10436;p6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6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8" name="Google Shape;10438;p68"/>
          <p:cNvGrpSpPr/>
          <p:nvPr/>
        </p:nvGrpSpPr>
        <p:grpSpPr>
          <a:xfrm>
            <a:off x="7092947" y="1594805"/>
            <a:ext cx="351880" cy="227092"/>
            <a:chOff x="-26573400" y="3224125"/>
            <a:chExt cx="295375" cy="190625"/>
          </a:xfrm>
        </p:grpSpPr>
        <p:sp>
          <p:nvSpPr>
            <p:cNvPr id="10439" name="Google Shape;10439;p6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6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1" name="Google Shape;10441;p68"/>
          <p:cNvGrpSpPr/>
          <p:nvPr/>
        </p:nvGrpSpPr>
        <p:grpSpPr>
          <a:xfrm>
            <a:off x="7092947" y="1989140"/>
            <a:ext cx="351880" cy="351910"/>
            <a:chOff x="-26573400" y="3546250"/>
            <a:chExt cx="295375" cy="295400"/>
          </a:xfrm>
        </p:grpSpPr>
        <p:sp>
          <p:nvSpPr>
            <p:cNvPr id="10442" name="Google Shape;10442;p68"/>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68"/>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68"/>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68"/>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68"/>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7" name="Google Shape;10447;p68"/>
          <p:cNvGrpSpPr/>
          <p:nvPr/>
        </p:nvGrpSpPr>
        <p:grpSpPr>
          <a:xfrm>
            <a:off x="7081228" y="2439049"/>
            <a:ext cx="375319" cy="352148"/>
            <a:chOff x="-26583625" y="3917025"/>
            <a:chExt cx="315050" cy="295600"/>
          </a:xfrm>
        </p:grpSpPr>
        <p:sp>
          <p:nvSpPr>
            <p:cNvPr id="10448" name="Google Shape;10448;p6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6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6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6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52" name="Google Shape;10452;p68"/>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3" name="Google Shape;10453;p68"/>
          <p:cNvGrpSpPr/>
          <p:nvPr/>
        </p:nvGrpSpPr>
        <p:grpSpPr>
          <a:xfrm>
            <a:off x="5779742" y="3398079"/>
            <a:ext cx="289039" cy="352833"/>
            <a:chOff x="-24694925" y="3518700"/>
            <a:chExt cx="242625" cy="296175"/>
          </a:xfrm>
        </p:grpSpPr>
        <p:sp>
          <p:nvSpPr>
            <p:cNvPr id="10454" name="Google Shape;10454;p6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6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6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6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8" name="Google Shape;10458;p68"/>
          <p:cNvGrpSpPr/>
          <p:nvPr/>
        </p:nvGrpSpPr>
        <p:grpSpPr>
          <a:xfrm>
            <a:off x="5779280" y="3848107"/>
            <a:ext cx="289962" cy="352833"/>
            <a:chOff x="-24709100" y="3888875"/>
            <a:chExt cx="243400" cy="296175"/>
          </a:xfrm>
        </p:grpSpPr>
        <p:sp>
          <p:nvSpPr>
            <p:cNvPr id="10459" name="Google Shape;10459;p68"/>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68"/>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68"/>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2" name="Google Shape;10462;p68"/>
          <p:cNvGrpSpPr/>
          <p:nvPr/>
        </p:nvGrpSpPr>
        <p:grpSpPr>
          <a:xfrm>
            <a:off x="7979280" y="2920770"/>
            <a:ext cx="356556" cy="349557"/>
            <a:chOff x="-22863675" y="3131775"/>
            <a:chExt cx="299300" cy="293425"/>
          </a:xfrm>
        </p:grpSpPr>
        <p:sp>
          <p:nvSpPr>
            <p:cNvPr id="10463" name="Google Shape;10463;p68"/>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68"/>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68"/>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6" name="Google Shape;10466;p68"/>
          <p:cNvGrpSpPr/>
          <p:nvPr/>
        </p:nvGrpSpPr>
        <p:grpSpPr>
          <a:xfrm>
            <a:off x="5322144" y="1531949"/>
            <a:ext cx="310602" cy="352803"/>
            <a:chOff x="-28069875" y="3175300"/>
            <a:chExt cx="260725" cy="296150"/>
          </a:xfrm>
        </p:grpSpPr>
        <p:sp>
          <p:nvSpPr>
            <p:cNvPr id="10467" name="Google Shape;10467;p6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6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6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6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6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6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6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6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6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6" name="Google Shape;10476;p68"/>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77" name="Google Shape;10477;p68"/>
          <p:cNvGrpSpPr/>
          <p:nvPr/>
        </p:nvGrpSpPr>
        <p:grpSpPr>
          <a:xfrm>
            <a:off x="5363423" y="2439183"/>
            <a:ext cx="228045" cy="351880"/>
            <a:chOff x="-28032075" y="3916450"/>
            <a:chExt cx="191425" cy="295375"/>
          </a:xfrm>
        </p:grpSpPr>
        <p:sp>
          <p:nvSpPr>
            <p:cNvPr id="10478" name="Google Shape;10478;p6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6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6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1" name="Google Shape;10481;p68"/>
          <p:cNvGrpSpPr/>
          <p:nvPr/>
        </p:nvGrpSpPr>
        <p:grpSpPr>
          <a:xfrm>
            <a:off x="7528769" y="1531934"/>
            <a:ext cx="352833" cy="352833"/>
            <a:chOff x="-26201650" y="3176075"/>
            <a:chExt cx="296175" cy="296175"/>
          </a:xfrm>
        </p:grpSpPr>
        <p:sp>
          <p:nvSpPr>
            <p:cNvPr id="10482" name="Google Shape;10482;p68"/>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68"/>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4" name="Google Shape;10484;p68"/>
          <p:cNvGrpSpPr/>
          <p:nvPr/>
        </p:nvGrpSpPr>
        <p:grpSpPr>
          <a:xfrm>
            <a:off x="7528293" y="1989155"/>
            <a:ext cx="353786" cy="351880"/>
            <a:chOff x="-26204800" y="3547050"/>
            <a:chExt cx="296975" cy="295375"/>
          </a:xfrm>
        </p:grpSpPr>
        <p:sp>
          <p:nvSpPr>
            <p:cNvPr id="10485" name="Google Shape;10485;p68"/>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68"/>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7" name="Google Shape;10487;p68"/>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8" name="Google Shape;10488;p68"/>
          <p:cNvGrpSpPr/>
          <p:nvPr/>
        </p:nvGrpSpPr>
        <p:grpSpPr>
          <a:xfrm>
            <a:off x="6199548" y="2919133"/>
            <a:ext cx="345328" cy="352833"/>
            <a:chOff x="-24353875" y="3147725"/>
            <a:chExt cx="289875" cy="296175"/>
          </a:xfrm>
        </p:grpSpPr>
        <p:sp>
          <p:nvSpPr>
            <p:cNvPr id="10489" name="Google Shape;10489;p6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6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1" name="Google Shape;10491;p68"/>
          <p:cNvGrpSpPr/>
          <p:nvPr/>
        </p:nvGrpSpPr>
        <p:grpSpPr>
          <a:xfrm>
            <a:off x="6207530" y="3398540"/>
            <a:ext cx="329365" cy="351910"/>
            <a:chOff x="-24344425" y="3519475"/>
            <a:chExt cx="276475" cy="295400"/>
          </a:xfrm>
        </p:grpSpPr>
        <p:sp>
          <p:nvSpPr>
            <p:cNvPr id="10492" name="Google Shape;10492;p6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68"/>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68"/>
          <p:cNvGrpSpPr/>
          <p:nvPr/>
        </p:nvGrpSpPr>
        <p:grpSpPr>
          <a:xfrm>
            <a:off x="6197210" y="3850460"/>
            <a:ext cx="350004" cy="348128"/>
            <a:chOff x="-24353075" y="3891250"/>
            <a:chExt cx="293800" cy="292225"/>
          </a:xfrm>
        </p:grpSpPr>
        <p:sp>
          <p:nvSpPr>
            <p:cNvPr id="10495" name="Google Shape;10495;p6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6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7" name="Google Shape;10497;p68"/>
          <p:cNvGrpSpPr/>
          <p:nvPr/>
        </p:nvGrpSpPr>
        <p:grpSpPr>
          <a:xfrm>
            <a:off x="7980681" y="3398763"/>
            <a:ext cx="353757" cy="351463"/>
            <a:chOff x="-22845575" y="3504075"/>
            <a:chExt cx="296950" cy="295025"/>
          </a:xfrm>
        </p:grpSpPr>
        <p:sp>
          <p:nvSpPr>
            <p:cNvPr id="10498" name="Google Shape;10498;p68"/>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68"/>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0" name="Google Shape;10500;p68"/>
          <p:cNvGrpSpPr/>
          <p:nvPr/>
        </p:nvGrpSpPr>
        <p:grpSpPr>
          <a:xfrm>
            <a:off x="5773862" y="1532411"/>
            <a:ext cx="299344" cy="351880"/>
            <a:chOff x="-27691025" y="3175300"/>
            <a:chExt cx="251275" cy="295375"/>
          </a:xfrm>
        </p:grpSpPr>
        <p:sp>
          <p:nvSpPr>
            <p:cNvPr id="10501" name="Google Shape;10501;p6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6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6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6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68"/>
          <p:cNvGrpSpPr/>
          <p:nvPr/>
        </p:nvGrpSpPr>
        <p:grpSpPr>
          <a:xfrm>
            <a:off x="5746179" y="2051087"/>
            <a:ext cx="354710" cy="228015"/>
            <a:chOff x="-27721750" y="3598250"/>
            <a:chExt cx="297750" cy="191400"/>
          </a:xfrm>
        </p:grpSpPr>
        <p:sp>
          <p:nvSpPr>
            <p:cNvPr id="10506" name="Google Shape;10506;p68"/>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68"/>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8" name="Google Shape;10508;p68"/>
          <p:cNvGrpSpPr/>
          <p:nvPr/>
        </p:nvGrpSpPr>
        <p:grpSpPr>
          <a:xfrm>
            <a:off x="5747579" y="2444633"/>
            <a:ext cx="351910" cy="340980"/>
            <a:chOff x="-27719400" y="3925600"/>
            <a:chExt cx="295400" cy="286225"/>
          </a:xfrm>
        </p:grpSpPr>
        <p:sp>
          <p:nvSpPr>
            <p:cNvPr id="10509" name="Google Shape;10509;p68"/>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68"/>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1" name="Google Shape;10511;p68"/>
          <p:cNvGrpSpPr/>
          <p:nvPr/>
        </p:nvGrpSpPr>
        <p:grpSpPr>
          <a:xfrm>
            <a:off x="7968851" y="1531473"/>
            <a:ext cx="353757" cy="353757"/>
            <a:chOff x="-25834600" y="3176875"/>
            <a:chExt cx="296950" cy="296950"/>
          </a:xfrm>
        </p:grpSpPr>
        <p:sp>
          <p:nvSpPr>
            <p:cNvPr id="10512" name="Google Shape;10512;p68"/>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68"/>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68"/>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68"/>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68"/>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7" name="Google Shape;10517;p68"/>
          <p:cNvGrpSpPr/>
          <p:nvPr/>
        </p:nvGrpSpPr>
        <p:grpSpPr>
          <a:xfrm>
            <a:off x="7968851" y="1999474"/>
            <a:ext cx="353757" cy="331241"/>
            <a:chOff x="-25834600" y="3564375"/>
            <a:chExt cx="296950" cy="278050"/>
          </a:xfrm>
        </p:grpSpPr>
        <p:sp>
          <p:nvSpPr>
            <p:cNvPr id="10518" name="Google Shape;10518;p68"/>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68"/>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68"/>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68"/>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68"/>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68"/>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68"/>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68"/>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68"/>
          <p:cNvGrpSpPr/>
          <p:nvPr/>
        </p:nvGrpSpPr>
        <p:grpSpPr>
          <a:xfrm>
            <a:off x="7966974" y="2438826"/>
            <a:ext cx="357509" cy="352595"/>
            <a:chOff x="-25834600" y="3915850"/>
            <a:chExt cx="300100" cy="295975"/>
          </a:xfrm>
        </p:grpSpPr>
        <p:sp>
          <p:nvSpPr>
            <p:cNvPr id="10527" name="Google Shape;10527;p6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6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6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0" name="Google Shape;10530;p68"/>
          <p:cNvGrpSpPr/>
          <p:nvPr/>
        </p:nvGrpSpPr>
        <p:grpSpPr>
          <a:xfrm>
            <a:off x="6702402" y="2920056"/>
            <a:ext cx="228968" cy="350987"/>
            <a:chOff x="-23930925" y="3149300"/>
            <a:chExt cx="192200" cy="294625"/>
          </a:xfrm>
        </p:grpSpPr>
        <p:sp>
          <p:nvSpPr>
            <p:cNvPr id="10531" name="Google Shape;10531;p68"/>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68"/>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68"/>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68"/>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5" name="Google Shape;10535;p68"/>
          <p:cNvGrpSpPr/>
          <p:nvPr/>
        </p:nvGrpSpPr>
        <p:grpSpPr>
          <a:xfrm>
            <a:off x="6659232" y="3398540"/>
            <a:ext cx="315307" cy="351910"/>
            <a:chOff x="-23962425" y="3519475"/>
            <a:chExt cx="264675" cy="295400"/>
          </a:xfrm>
        </p:grpSpPr>
        <p:sp>
          <p:nvSpPr>
            <p:cNvPr id="10536" name="Google Shape;10536;p68"/>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68"/>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8" name="Google Shape;10538;p68"/>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39" name="Google Shape;10539;p68"/>
          <p:cNvGrpSpPr/>
          <p:nvPr/>
        </p:nvGrpSpPr>
        <p:grpSpPr>
          <a:xfrm>
            <a:off x="8037908" y="3848584"/>
            <a:ext cx="239302" cy="351880"/>
            <a:chOff x="-22788075" y="3904625"/>
            <a:chExt cx="200875" cy="295375"/>
          </a:xfrm>
        </p:grpSpPr>
        <p:sp>
          <p:nvSpPr>
            <p:cNvPr id="10540" name="Google Shape;10540;p68"/>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68"/>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68"/>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68"/>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4" name="Google Shape;10544;p68"/>
          <p:cNvGrpSpPr/>
          <p:nvPr/>
        </p:nvGrpSpPr>
        <p:grpSpPr>
          <a:xfrm>
            <a:off x="6193206" y="1531949"/>
            <a:ext cx="354710" cy="352803"/>
            <a:chOff x="-27351575" y="3175300"/>
            <a:chExt cx="297750" cy="296150"/>
          </a:xfrm>
        </p:grpSpPr>
        <p:sp>
          <p:nvSpPr>
            <p:cNvPr id="10545" name="Google Shape;10545;p68"/>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68"/>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68"/>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68"/>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9" name="Google Shape;10549;p68"/>
          <p:cNvGrpSpPr/>
          <p:nvPr/>
        </p:nvGrpSpPr>
        <p:grpSpPr>
          <a:xfrm>
            <a:off x="6235914" y="1988559"/>
            <a:ext cx="269293" cy="353072"/>
            <a:chOff x="-27313750" y="3545275"/>
            <a:chExt cx="226050" cy="296375"/>
          </a:xfrm>
        </p:grpSpPr>
        <p:sp>
          <p:nvSpPr>
            <p:cNvPr id="10550" name="Google Shape;10550;p68"/>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68"/>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68"/>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3" name="Google Shape;10553;p68"/>
          <p:cNvGrpSpPr/>
          <p:nvPr/>
        </p:nvGrpSpPr>
        <p:grpSpPr>
          <a:xfrm>
            <a:off x="6193206" y="2436830"/>
            <a:ext cx="354710" cy="356586"/>
            <a:chOff x="-27351575" y="3915650"/>
            <a:chExt cx="297750" cy="299325"/>
          </a:xfrm>
        </p:grpSpPr>
        <p:sp>
          <p:nvSpPr>
            <p:cNvPr id="10554" name="Google Shape;10554;p6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6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6" name="Google Shape;10556;p68"/>
          <p:cNvGrpSpPr/>
          <p:nvPr/>
        </p:nvGrpSpPr>
        <p:grpSpPr>
          <a:xfrm>
            <a:off x="4880696" y="2919029"/>
            <a:ext cx="319060" cy="353042"/>
            <a:chOff x="-25445525" y="3175900"/>
            <a:chExt cx="267825" cy="296350"/>
          </a:xfrm>
        </p:grpSpPr>
        <p:sp>
          <p:nvSpPr>
            <p:cNvPr id="10557" name="Google Shape;10557;p68"/>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68"/>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68"/>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0" name="Google Shape;10560;p68"/>
          <p:cNvGrpSpPr/>
          <p:nvPr/>
        </p:nvGrpSpPr>
        <p:grpSpPr>
          <a:xfrm>
            <a:off x="4862410" y="3409352"/>
            <a:ext cx="355633" cy="330288"/>
            <a:chOff x="-25465200" y="3565175"/>
            <a:chExt cx="298525" cy="277250"/>
          </a:xfrm>
        </p:grpSpPr>
        <p:sp>
          <p:nvSpPr>
            <p:cNvPr id="10561" name="Google Shape;10561;p6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6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3" name="Google Shape;10563;p68"/>
          <p:cNvGrpSpPr/>
          <p:nvPr/>
        </p:nvGrpSpPr>
        <p:grpSpPr>
          <a:xfrm>
            <a:off x="4861948" y="3848882"/>
            <a:ext cx="356556" cy="351285"/>
            <a:chOff x="-25465200" y="3916150"/>
            <a:chExt cx="299300" cy="294875"/>
          </a:xfrm>
        </p:grpSpPr>
        <p:sp>
          <p:nvSpPr>
            <p:cNvPr id="10564" name="Google Shape;10564;p68"/>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68"/>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6" name="Google Shape;10566;p68"/>
          <p:cNvGrpSpPr/>
          <p:nvPr/>
        </p:nvGrpSpPr>
        <p:grpSpPr>
          <a:xfrm>
            <a:off x="7089388" y="2919148"/>
            <a:ext cx="351880" cy="352803"/>
            <a:chOff x="-23615075" y="3148525"/>
            <a:chExt cx="295375" cy="296150"/>
          </a:xfrm>
        </p:grpSpPr>
        <p:sp>
          <p:nvSpPr>
            <p:cNvPr id="10567" name="Google Shape;10567;p6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6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6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6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1" name="Google Shape;10571;p68"/>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2" name="Google Shape;10572;p68"/>
          <p:cNvGrpSpPr/>
          <p:nvPr/>
        </p:nvGrpSpPr>
        <p:grpSpPr>
          <a:xfrm>
            <a:off x="7088911" y="3858427"/>
            <a:ext cx="352833" cy="332194"/>
            <a:chOff x="-23615075" y="3906200"/>
            <a:chExt cx="296175" cy="278850"/>
          </a:xfrm>
        </p:grpSpPr>
        <p:sp>
          <p:nvSpPr>
            <p:cNvPr id="10573" name="Google Shape;10573;p68"/>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68"/>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68"/>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6" name="Google Shape;10576;p68"/>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7" name="Google Shape;10577;p68"/>
          <p:cNvGrpSpPr/>
          <p:nvPr/>
        </p:nvGrpSpPr>
        <p:grpSpPr>
          <a:xfrm>
            <a:off x="6637880" y="1532068"/>
            <a:ext cx="353757" cy="352565"/>
            <a:chOff x="-26980600" y="3175500"/>
            <a:chExt cx="296950" cy="295950"/>
          </a:xfrm>
        </p:grpSpPr>
        <p:sp>
          <p:nvSpPr>
            <p:cNvPr id="10578" name="Google Shape;10578;p68"/>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68"/>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68"/>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1" name="Google Shape;10581;p68"/>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2" name="Google Shape;10582;p68"/>
          <p:cNvGrpSpPr/>
          <p:nvPr/>
        </p:nvGrpSpPr>
        <p:grpSpPr>
          <a:xfrm>
            <a:off x="6638357" y="2470604"/>
            <a:ext cx="352803" cy="289039"/>
            <a:chOff x="-26981375" y="3951875"/>
            <a:chExt cx="296150" cy="242625"/>
          </a:xfrm>
        </p:grpSpPr>
        <p:sp>
          <p:nvSpPr>
            <p:cNvPr id="10583" name="Google Shape;10583;p6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6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6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6" name="Google Shape;10586;p68"/>
          <p:cNvGrpSpPr/>
          <p:nvPr/>
        </p:nvGrpSpPr>
        <p:grpSpPr>
          <a:xfrm>
            <a:off x="5303399" y="2918195"/>
            <a:ext cx="351910" cy="354710"/>
            <a:chOff x="-25094250" y="3176075"/>
            <a:chExt cx="295400" cy="297750"/>
          </a:xfrm>
        </p:grpSpPr>
        <p:sp>
          <p:nvSpPr>
            <p:cNvPr id="10587" name="Google Shape;10587;p6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6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6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0" name="Google Shape;10590;p68"/>
          <p:cNvGrpSpPr/>
          <p:nvPr/>
        </p:nvGrpSpPr>
        <p:grpSpPr>
          <a:xfrm>
            <a:off x="5303399" y="3398556"/>
            <a:ext cx="351910" cy="351880"/>
            <a:chOff x="-25094250" y="3547050"/>
            <a:chExt cx="295400" cy="295375"/>
          </a:xfrm>
        </p:grpSpPr>
        <p:sp>
          <p:nvSpPr>
            <p:cNvPr id="10591" name="Google Shape;10591;p6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6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6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6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6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6" name="Google Shape;10596;p68"/>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7" name="Google Shape;10597;p68"/>
          <p:cNvGrpSpPr/>
          <p:nvPr/>
        </p:nvGrpSpPr>
        <p:grpSpPr>
          <a:xfrm>
            <a:off x="7535476" y="2919148"/>
            <a:ext cx="352803" cy="352803"/>
            <a:chOff x="-23245675" y="3148525"/>
            <a:chExt cx="296150" cy="296150"/>
          </a:xfrm>
        </p:grpSpPr>
        <p:sp>
          <p:nvSpPr>
            <p:cNvPr id="10598" name="Google Shape;10598;p6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6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6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1" name="Google Shape;10601;p68"/>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2" name="Google Shape;10602;p68"/>
          <p:cNvGrpSpPr/>
          <p:nvPr/>
        </p:nvGrpSpPr>
        <p:grpSpPr>
          <a:xfrm>
            <a:off x="7535938" y="3848122"/>
            <a:ext cx="351880" cy="352803"/>
            <a:chOff x="-23244900" y="3888100"/>
            <a:chExt cx="295375" cy="296150"/>
          </a:xfrm>
        </p:grpSpPr>
        <p:sp>
          <p:nvSpPr>
            <p:cNvPr id="10603" name="Google Shape;10603;p6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6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6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6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6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6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6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6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6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6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6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4" name="Google Shape;10614;p68"/>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618"/>
        <p:cNvGrpSpPr/>
        <p:nvPr/>
      </p:nvGrpSpPr>
      <p:grpSpPr>
        <a:xfrm>
          <a:off x="0" y="0"/>
          <a:ext cx="0" cy="0"/>
          <a:chOff x="0" y="0"/>
          <a:chExt cx="0" cy="0"/>
        </a:xfrm>
      </p:grpSpPr>
      <p:sp>
        <p:nvSpPr>
          <p:cNvPr id="10619" name="Google Shape;10619;p69"/>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620" name="Google Shape;10620;p69"/>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10621" name="Google Shape;10621;p69"/>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22" name="Google Shape;10622;p69"/>
          <p:cNvGrpSpPr/>
          <p:nvPr/>
        </p:nvGrpSpPr>
        <p:grpSpPr>
          <a:xfrm>
            <a:off x="850004" y="1975418"/>
            <a:ext cx="367261" cy="367261"/>
            <a:chOff x="-65145700" y="3727425"/>
            <a:chExt cx="317425" cy="317425"/>
          </a:xfrm>
        </p:grpSpPr>
        <p:sp>
          <p:nvSpPr>
            <p:cNvPr id="10623" name="Google Shape;10623;p6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6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5" name="Google Shape;10625;p69"/>
          <p:cNvGrpSpPr/>
          <p:nvPr/>
        </p:nvGrpSpPr>
        <p:grpSpPr>
          <a:xfrm>
            <a:off x="853201" y="2404333"/>
            <a:ext cx="360868" cy="367261"/>
            <a:chOff x="-65144125" y="4094450"/>
            <a:chExt cx="311900" cy="317425"/>
          </a:xfrm>
        </p:grpSpPr>
        <p:sp>
          <p:nvSpPr>
            <p:cNvPr id="10626" name="Google Shape;10626;p6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6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6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9" name="Google Shape;10629;p69"/>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30" name="Google Shape;10630;p69"/>
          <p:cNvGrpSpPr/>
          <p:nvPr/>
        </p:nvGrpSpPr>
        <p:grpSpPr>
          <a:xfrm>
            <a:off x="3056770" y="1975028"/>
            <a:ext cx="370645" cy="368042"/>
            <a:chOff x="-63250675" y="3744075"/>
            <a:chExt cx="320350" cy="318100"/>
          </a:xfrm>
        </p:grpSpPr>
        <p:sp>
          <p:nvSpPr>
            <p:cNvPr id="10631" name="Google Shape;10631;p6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6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6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4" name="Google Shape;10634;p69"/>
          <p:cNvGrpSpPr/>
          <p:nvPr/>
        </p:nvGrpSpPr>
        <p:grpSpPr>
          <a:xfrm>
            <a:off x="3058462" y="2404333"/>
            <a:ext cx="367261" cy="367261"/>
            <a:chOff x="-63250675" y="4110200"/>
            <a:chExt cx="317425" cy="317425"/>
          </a:xfrm>
        </p:grpSpPr>
        <p:sp>
          <p:nvSpPr>
            <p:cNvPr id="10635" name="Google Shape;10635;p6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6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6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6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6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6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6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6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6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4" name="Google Shape;10644;p69"/>
          <p:cNvGrpSpPr/>
          <p:nvPr/>
        </p:nvGrpSpPr>
        <p:grpSpPr>
          <a:xfrm>
            <a:off x="1737509" y="2901428"/>
            <a:ext cx="359075" cy="358844"/>
            <a:chOff x="-61351725" y="3372400"/>
            <a:chExt cx="310350" cy="310150"/>
          </a:xfrm>
        </p:grpSpPr>
        <p:sp>
          <p:nvSpPr>
            <p:cNvPr id="10645" name="Google Shape;10645;p6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6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6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8" name="Google Shape;10648;p69"/>
          <p:cNvGrpSpPr/>
          <p:nvPr/>
        </p:nvGrpSpPr>
        <p:grpSpPr>
          <a:xfrm>
            <a:off x="1733864" y="3364484"/>
            <a:ext cx="366364" cy="333534"/>
            <a:chOff x="-61354875" y="3751050"/>
            <a:chExt cx="316650" cy="288275"/>
          </a:xfrm>
        </p:grpSpPr>
        <p:sp>
          <p:nvSpPr>
            <p:cNvPr id="10649" name="Google Shape;10649;p6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6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6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2" name="Google Shape;10652;p69"/>
          <p:cNvGrpSpPr/>
          <p:nvPr/>
        </p:nvGrpSpPr>
        <p:grpSpPr>
          <a:xfrm>
            <a:off x="1733864" y="3806124"/>
            <a:ext cx="366364" cy="367290"/>
            <a:chOff x="-61354875" y="4101525"/>
            <a:chExt cx="316650" cy="317450"/>
          </a:xfrm>
        </p:grpSpPr>
        <p:sp>
          <p:nvSpPr>
            <p:cNvPr id="10653" name="Google Shape;10653;p6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6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5" name="Google Shape;10655;p69"/>
          <p:cNvGrpSpPr/>
          <p:nvPr/>
        </p:nvGrpSpPr>
        <p:grpSpPr>
          <a:xfrm>
            <a:off x="3950299" y="2898000"/>
            <a:ext cx="368157" cy="365699"/>
            <a:chOff x="-59470075" y="3308975"/>
            <a:chExt cx="318200" cy="316075"/>
          </a:xfrm>
        </p:grpSpPr>
        <p:sp>
          <p:nvSpPr>
            <p:cNvPr id="10656" name="Google Shape;10656;p6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6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6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6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6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6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6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6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6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5" name="Google Shape;10665;p69"/>
          <p:cNvGrpSpPr/>
          <p:nvPr/>
        </p:nvGrpSpPr>
        <p:grpSpPr>
          <a:xfrm>
            <a:off x="1295729" y="1533705"/>
            <a:ext cx="367261" cy="364686"/>
            <a:chOff x="-64781025" y="3361050"/>
            <a:chExt cx="317425" cy="315200"/>
          </a:xfrm>
        </p:grpSpPr>
        <p:sp>
          <p:nvSpPr>
            <p:cNvPr id="10666" name="Google Shape;10666;p6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6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6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6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0" name="Google Shape;10670;p69"/>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69"/>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69"/>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3" name="Google Shape;10673;p69"/>
          <p:cNvGrpSpPr/>
          <p:nvPr/>
        </p:nvGrpSpPr>
        <p:grpSpPr>
          <a:xfrm>
            <a:off x="3500129" y="1975144"/>
            <a:ext cx="382765" cy="367810"/>
            <a:chOff x="-62890750" y="3747425"/>
            <a:chExt cx="330825" cy="317900"/>
          </a:xfrm>
        </p:grpSpPr>
        <p:sp>
          <p:nvSpPr>
            <p:cNvPr id="10674" name="Google Shape;10674;p6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6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6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6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6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6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6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6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6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6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6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6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6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6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8" name="Google Shape;10688;p69"/>
          <p:cNvGrpSpPr/>
          <p:nvPr/>
        </p:nvGrpSpPr>
        <p:grpSpPr>
          <a:xfrm>
            <a:off x="3507881" y="2404781"/>
            <a:ext cx="367261" cy="366364"/>
            <a:chOff x="-62884425" y="4111775"/>
            <a:chExt cx="317425" cy="316650"/>
          </a:xfrm>
        </p:grpSpPr>
        <p:sp>
          <p:nvSpPr>
            <p:cNvPr id="10689" name="Google Shape;10689;p6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6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1" name="Google Shape;10691;p69"/>
          <p:cNvGrpSpPr/>
          <p:nvPr/>
        </p:nvGrpSpPr>
        <p:grpSpPr>
          <a:xfrm>
            <a:off x="2180515" y="2900850"/>
            <a:ext cx="365438" cy="360001"/>
            <a:chOff x="-60991775" y="3376900"/>
            <a:chExt cx="315850" cy="311150"/>
          </a:xfrm>
        </p:grpSpPr>
        <p:sp>
          <p:nvSpPr>
            <p:cNvPr id="10692" name="Google Shape;10692;p6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6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6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5" name="Google Shape;10695;p69"/>
          <p:cNvGrpSpPr/>
          <p:nvPr/>
        </p:nvGrpSpPr>
        <p:grpSpPr>
          <a:xfrm>
            <a:off x="2180052" y="3351714"/>
            <a:ext cx="366364" cy="359075"/>
            <a:chOff x="-60988625" y="3740800"/>
            <a:chExt cx="316650" cy="310350"/>
          </a:xfrm>
        </p:grpSpPr>
        <p:sp>
          <p:nvSpPr>
            <p:cNvPr id="10696" name="Google Shape;10696;p6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6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6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9" name="Google Shape;10699;p69"/>
          <p:cNvGrpSpPr/>
          <p:nvPr/>
        </p:nvGrpSpPr>
        <p:grpSpPr>
          <a:xfrm>
            <a:off x="2180052" y="3807165"/>
            <a:ext cx="366364" cy="365207"/>
            <a:chOff x="-60987850" y="4100950"/>
            <a:chExt cx="316650" cy="315650"/>
          </a:xfrm>
        </p:grpSpPr>
        <p:sp>
          <p:nvSpPr>
            <p:cNvPr id="10700" name="Google Shape;10700;p6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6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6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6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6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5" name="Google Shape;10705;p69"/>
          <p:cNvGrpSpPr/>
          <p:nvPr/>
        </p:nvGrpSpPr>
        <p:grpSpPr>
          <a:xfrm>
            <a:off x="3949836" y="3352625"/>
            <a:ext cx="369083" cy="357253"/>
            <a:chOff x="-59447250" y="3706150"/>
            <a:chExt cx="319000" cy="308775"/>
          </a:xfrm>
        </p:grpSpPr>
        <p:sp>
          <p:nvSpPr>
            <p:cNvPr id="10706" name="Google Shape;10706;p6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6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6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6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0" name="Google Shape;10710;p69"/>
          <p:cNvGrpSpPr/>
          <p:nvPr/>
        </p:nvGrpSpPr>
        <p:grpSpPr>
          <a:xfrm>
            <a:off x="1738564" y="1545199"/>
            <a:ext cx="368186" cy="364224"/>
            <a:chOff x="-64406125" y="3362225"/>
            <a:chExt cx="318225" cy="314800"/>
          </a:xfrm>
        </p:grpSpPr>
        <p:sp>
          <p:nvSpPr>
            <p:cNvPr id="10711" name="Google Shape;10711;p6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6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13" name="Google Shape;10713;p69"/>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4" name="Google Shape;10714;p69"/>
          <p:cNvGrpSpPr/>
          <p:nvPr/>
        </p:nvGrpSpPr>
        <p:grpSpPr>
          <a:xfrm>
            <a:off x="1739027" y="2416044"/>
            <a:ext cx="367261" cy="366364"/>
            <a:chOff x="-64410850" y="4094450"/>
            <a:chExt cx="317425" cy="316650"/>
          </a:xfrm>
        </p:grpSpPr>
        <p:sp>
          <p:nvSpPr>
            <p:cNvPr id="10715" name="Google Shape;10715;p6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6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6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18" name="Google Shape;10718;p69"/>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9" name="Google Shape;10719;p69"/>
          <p:cNvGrpSpPr/>
          <p:nvPr/>
        </p:nvGrpSpPr>
        <p:grpSpPr>
          <a:xfrm>
            <a:off x="3960575" y="1974854"/>
            <a:ext cx="365467" cy="368389"/>
            <a:chOff x="-62516625" y="3743175"/>
            <a:chExt cx="315875" cy="318400"/>
          </a:xfrm>
        </p:grpSpPr>
        <p:sp>
          <p:nvSpPr>
            <p:cNvPr id="10720" name="Google Shape;10720;p6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6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2" name="Google Shape;10722;p69"/>
          <p:cNvGrpSpPr/>
          <p:nvPr/>
        </p:nvGrpSpPr>
        <p:grpSpPr>
          <a:xfrm>
            <a:off x="3967415" y="2424826"/>
            <a:ext cx="351786" cy="326274"/>
            <a:chOff x="-62511900" y="4129100"/>
            <a:chExt cx="304050" cy="282000"/>
          </a:xfrm>
        </p:grpSpPr>
        <p:sp>
          <p:nvSpPr>
            <p:cNvPr id="10723" name="Google Shape;10723;p6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6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6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6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6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8" name="Google Shape;10728;p69"/>
          <p:cNvGrpSpPr/>
          <p:nvPr/>
        </p:nvGrpSpPr>
        <p:grpSpPr>
          <a:xfrm>
            <a:off x="2645537" y="2897220"/>
            <a:ext cx="310770" cy="367261"/>
            <a:chOff x="-60597975" y="3367475"/>
            <a:chExt cx="268600" cy="317425"/>
          </a:xfrm>
        </p:grpSpPr>
        <p:sp>
          <p:nvSpPr>
            <p:cNvPr id="10729" name="Google Shape;10729;p6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6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6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6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6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34" name="Google Shape;10734;p69"/>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5" name="Google Shape;10735;p69"/>
          <p:cNvGrpSpPr/>
          <p:nvPr/>
        </p:nvGrpSpPr>
        <p:grpSpPr>
          <a:xfrm>
            <a:off x="2617740" y="3858536"/>
            <a:ext cx="366364" cy="262465"/>
            <a:chOff x="-60621600" y="4145650"/>
            <a:chExt cx="316650" cy="226850"/>
          </a:xfrm>
        </p:grpSpPr>
        <p:sp>
          <p:nvSpPr>
            <p:cNvPr id="10736" name="Google Shape;10736;p6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6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6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9" name="Google Shape;10739;p69"/>
          <p:cNvGrpSpPr/>
          <p:nvPr/>
        </p:nvGrpSpPr>
        <p:grpSpPr>
          <a:xfrm>
            <a:off x="3954392" y="3807035"/>
            <a:ext cx="359972" cy="365467"/>
            <a:chOff x="-59400775" y="4084200"/>
            <a:chExt cx="311125" cy="315875"/>
          </a:xfrm>
        </p:grpSpPr>
        <p:sp>
          <p:nvSpPr>
            <p:cNvPr id="10740" name="Google Shape;10740;p6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6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6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6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6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6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6" name="Google Shape;10746;p69"/>
          <p:cNvGrpSpPr/>
          <p:nvPr/>
        </p:nvGrpSpPr>
        <p:grpSpPr>
          <a:xfrm>
            <a:off x="2178486" y="1532866"/>
            <a:ext cx="365438" cy="366364"/>
            <a:chOff x="-64044600" y="3360375"/>
            <a:chExt cx="315850" cy="316650"/>
          </a:xfrm>
        </p:grpSpPr>
        <p:sp>
          <p:nvSpPr>
            <p:cNvPr id="10747" name="Google Shape;10747;p6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6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6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0" name="Google Shape;10750;p69"/>
          <p:cNvGrpSpPr/>
          <p:nvPr/>
        </p:nvGrpSpPr>
        <p:grpSpPr>
          <a:xfrm>
            <a:off x="2204909" y="1975418"/>
            <a:ext cx="312592" cy="367261"/>
            <a:chOff x="-64022550" y="3727425"/>
            <a:chExt cx="270175" cy="317425"/>
          </a:xfrm>
        </p:grpSpPr>
        <p:sp>
          <p:nvSpPr>
            <p:cNvPr id="10751" name="Google Shape;10751;p6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6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6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4" name="Google Shape;10754;p69"/>
          <p:cNvGrpSpPr/>
          <p:nvPr/>
        </p:nvGrpSpPr>
        <p:grpSpPr>
          <a:xfrm>
            <a:off x="2229047" y="2404318"/>
            <a:ext cx="264317" cy="367290"/>
            <a:chOff x="-64001300" y="4093650"/>
            <a:chExt cx="228450" cy="317450"/>
          </a:xfrm>
        </p:grpSpPr>
        <p:sp>
          <p:nvSpPr>
            <p:cNvPr id="10755" name="Google Shape;10755;p6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6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6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6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9" name="Google Shape;10759;p69"/>
          <p:cNvGrpSpPr/>
          <p:nvPr/>
        </p:nvGrpSpPr>
        <p:grpSpPr>
          <a:xfrm>
            <a:off x="848051" y="2897610"/>
            <a:ext cx="359972" cy="366480"/>
            <a:chOff x="-62148800" y="3377700"/>
            <a:chExt cx="311125" cy="316750"/>
          </a:xfrm>
        </p:grpSpPr>
        <p:sp>
          <p:nvSpPr>
            <p:cNvPr id="10760" name="Google Shape;10760;p6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6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2" name="Google Shape;10762;p69"/>
          <p:cNvGrpSpPr/>
          <p:nvPr/>
        </p:nvGrpSpPr>
        <p:grpSpPr>
          <a:xfrm>
            <a:off x="843958" y="3347607"/>
            <a:ext cx="368157" cy="367290"/>
            <a:chOff x="-62154300" y="3743950"/>
            <a:chExt cx="318200" cy="317450"/>
          </a:xfrm>
        </p:grpSpPr>
        <p:sp>
          <p:nvSpPr>
            <p:cNvPr id="10763" name="Google Shape;10763;p6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6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5" name="Google Shape;10765;p69"/>
          <p:cNvGrpSpPr/>
          <p:nvPr/>
        </p:nvGrpSpPr>
        <p:grpSpPr>
          <a:xfrm>
            <a:off x="843944" y="3806587"/>
            <a:ext cx="368186" cy="366364"/>
            <a:chOff x="-62151950" y="4111775"/>
            <a:chExt cx="318225" cy="316650"/>
          </a:xfrm>
        </p:grpSpPr>
        <p:sp>
          <p:nvSpPr>
            <p:cNvPr id="10766" name="Google Shape;10766;p6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6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6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6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0" name="Google Shape;10770;p69"/>
          <p:cNvGrpSpPr/>
          <p:nvPr/>
        </p:nvGrpSpPr>
        <p:grpSpPr>
          <a:xfrm>
            <a:off x="3062568" y="2897133"/>
            <a:ext cx="368157" cy="367434"/>
            <a:chOff x="-60254550" y="3367325"/>
            <a:chExt cx="318200" cy="317575"/>
          </a:xfrm>
        </p:grpSpPr>
        <p:sp>
          <p:nvSpPr>
            <p:cNvPr id="10771" name="Google Shape;10771;p6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6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6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6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5" name="Google Shape;10775;p69"/>
          <p:cNvGrpSpPr/>
          <p:nvPr/>
        </p:nvGrpSpPr>
        <p:grpSpPr>
          <a:xfrm>
            <a:off x="3063465" y="3348127"/>
            <a:ext cx="366364" cy="366248"/>
            <a:chOff x="-60255350" y="3733825"/>
            <a:chExt cx="316650" cy="316550"/>
          </a:xfrm>
        </p:grpSpPr>
        <p:sp>
          <p:nvSpPr>
            <p:cNvPr id="10776" name="Google Shape;10776;p6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6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6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6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6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6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6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3" name="Google Shape;10783;p69"/>
          <p:cNvGrpSpPr/>
          <p:nvPr/>
        </p:nvGrpSpPr>
        <p:grpSpPr>
          <a:xfrm>
            <a:off x="3091262" y="3807035"/>
            <a:ext cx="310770" cy="365467"/>
            <a:chOff x="-60232500" y="4101525"/>
            <a:chExt cx="268600" cy="315875"/>
          </a:xfrm>
        </p:grpSpPr>
        <p:sp>
          <p:nvSpPr>
            <p:cNvPr id="10784" name="Google Shape;10784;p6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6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6" name="Google Shape;10786;p69"/>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7" name="Google Shape;10787;p69"/>
          <p:cNvGrpSpPr/>
          <p:nvPr/>
        </p:nvGrpSpPr>
        <p:grpSpPr>
          <a:xfrm>
            <a:off x="2624262" y="1532866"/>
            <a:ext cx="368186" cy="366364"/>
            <a:chOff x="-63679950" y="3360375"/>
            <a:chExt cx="318225" cy="316650"/>
          </a:xfrm>
        </p:grpSpPr>
        <p:sp>
          <p:nvSpPr>
            <p:cNvPr id="10788" name="Google Shape;10788;p6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6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6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6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92" name="Google Shape;10792;p69"/>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93" name="Google Shape;10793;p69"/>
          <p:cNvGrpSpPr/>
          <p:nvPr/>
        </p:nvGrpSpPr>
        <p:grpSpPr>
          <a:xfrm>
            <a:off x="2622889" y="2404203"/>
            <a:ext cx="370934" cy="367521"/>
            <a:chOff x="-63679950" y="4093450"/>
            <a:chExt cx="320600" cy="317650"/>
          </a:xfrm>
        </p:grpSpPr>
        <p:sp>
          <p:nvSpPr>
            <p:cNvPr id="10794" name="Google Shape;10794;p6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6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6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7" name="Google Shape;10797;p69"/>
          <p:cNvGrpSpPr/>
          <p:nvPr/>
        </p:nvGrpSpPr>
        <p:grpSpPr>
          <a:xfrm>
            <a:off x="1283006" y="2897205"/>
            <a:ext cx="366364" cy="367290"/>
            <a:chOff x="-61784125" y="3377700"/>
            <a:chExt cx="316650" cy="317450"/>
          </a:xfrm>
        </p:grpSpPr>
        <p:sp>
          <p:nvSpPr>
            <p:cNvPr id="10798" name="Google Shape;10798;p6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6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6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6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6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6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6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5" name="Google Shape;10805;p69"/>
          <p:cNvGrpSpPr/>
          <p:nvPr/>
        </p:nvGrpSpPr>
        <p:grpSpPr>
          <a:xfrm>
            <a:off x="1283006" y="3347607"/>
            <a:ext cx="366364" cy="367290"/>
            <a:chOff x="-61783350" y="3743950"/>
            <a:chExt cx="316650" cy="317450"/>
          </a:xfrm>
        </p:grpSpPr>
        <p:sp>
          <p:nvSpPr>
            <p:cNvPr id="10806" name="Google Shape;10806;p6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6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08" name="Google Shape;10808;p69"/>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69"/>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69"/>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1" name="Google Shape;10811;p69"/>
          <p:cNvGrpSpPr/>
          <p:nvPr/>
        </p:nvGrpSpPr>
        <p:grpSpPr>
          <a:xfrm>
            <a:off x="3504430" y="3807440"/>
            <a:ext cx="369112" cy="364657"/>
            <a:chOff x="-59869425" y="4102225"/>
            <a:chExt cx="319025" cy="315175"/>
          </a:xfrm>
        </p:grpSpPr>
        <p:sp>
          <p:nvSpPr>
            <p:cNvPr id="10812" name="Google Shape;10812;p6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6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6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6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6" name="Google Shape;10816;p69"/>
          <p:cNvGrpSpPr/>
          <p:nvPr/>
        </p:nvGrpSpPr>
        <p:grpSpPr>
          <a:xfrm>
            <a:off x="2623233" y="4276262"/>
            <a:ext cx="366364" cy="365467"/>
            <a:chOff x="-59029025" y="3711650"/>
            <a:chExt cx="316650" cy="315875"/>
          </a:xfrm>
        </p:grpSpPr>
        <p:sp>
          <p:nvSpPr>
            <p:cNvPr id="10817" name="Google Shape;10817;p6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6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6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6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6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6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6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4" name="Google Shape;10824;p69"/>
          <p:cNvGrpSpPr/>
          <p:nvPr/>
        </p:nvGrpSpPr>
        <p:grpSpPr>
          <a:xfrm>
            <a:off x="4859311" y="1532317"/>
            <a:ext cx="351940" cy="348188"/>
            <a:chOff x="581525" y="3254850"/>
            <a:chExt cx="297750" cy="294575"/>
          </a:xfrm>
        </p:grpSpPr>
        <p:sp>
          <p:nvSpPr>
            <p:cNvPr id="10825" name="Google Shape;10825;p6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6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6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8" name="Google Shape;10828;p69"/>
          <p:cNvGrpSpPr/>
          <p:nvPr/>
        </p:nvGrpSpPr>
        <p:grpSpPr>
          <a:xfrm>
            <a:off x="4858380" y="1971253"/>
            <a:ext cx="353802" cy="351497"/>
            <a:chOff x="580725" y="3617925"/>
            <a:chExt cx="299325" cy="297375"/>
          </a:xfrm>
        </p:grpSpPr>
        <p:sp>
          <p:nvSpPr>
            <p:cNvPr id="10829" name="Google Shape;10829;p6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6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6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6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6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4" name="Google Shape;10834;p69"/>
          <p:cNvGrpSpPr/>
          <p:nvPr/>
        </p:nvGrpSpPr>
        <p:grpSpPr>
          <a:xfrm>
            <a:off x="4860242" y="2418443"/>
            <a:ext cx="350079" cy="350079"/>
            <a:chOff x="583100" y="3982600"/>
            <a:chExt cx="296175" cy="296175"/>
          </a:xfrm>
        </p:grpSpPr>
        <p:sp>
          <p:nvSpPr>
            <p:cNvPr id="10835" name="Google Shape;10835;p6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6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6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6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6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6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6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2" name="Google Shape;10842;p69"/>
          <p:cNvGrpSpPr/>
          <p:nvPr/>
        </p:nvGrpSpPr>
        <p:grpSpPr>
          <a:xfrm>
            <a:off x="7092856" y="1532067"/>
            <a:ext cx="307231" cy="348690"/>
            <a:chOff x="2423775" y="3226875"/>
            <a:chExt cx="259925" cy="295000"/>
          </a:xfrm>
        </p:grpSpPr>
        <p:sp>
          <p:nvSpPr>
            <p:cNvPr id="10843" name="Google Shape;10843;p6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6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6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6" name="Google Shape;10846;p69"/>
          <p:cNvGrpSpPr/>
          <p:nvPr/>
        </p:nvGrpSpPr>
        <p:grpSpPr>
          <a:xfrm>
            <a:off x="7070043" y="1973352"/>
            <a:ext cx="352857" cy="347301"/>
            <a:chOff x="2404875" y="3592725"/>
            <a:chExt cx="298525" cy="293825"/>
          </a:xfrm>
        </p:grpSpPr>
        <p:sp>
          <p:nvSpPr>
            <p:cNvPr id="10847" name="Google Shape;10847;p6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6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6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0" name="Google Shape;10850;p69"/>
          <p:cNvGrpSpPr/>
          <p:nvPr/>
        </p:nvGrpSpPr>
        <p:grpSpPr>
          <a:xfrm>
            <a:off x="7070974" y="2418917"/>
            <a:ext cx="350995" cy="349133"/>
            <a:chOff x="2404875" y="3955825"/>
            <a:chExt cx="296950" cy="295375"/>
          </a:xfrm>
        </p:grpSpPr>
        <p:sp>
          <p:nvSpPr>
            <p:cNvPr id="10851" name="Google Shape;10851;p6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6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6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6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5" name="Google Shape;10855;p69"/>
          <p:cNvGrpSpPr/>
          <p:nvPr/>
        </p:nvGrpSpPr>
        <p:grpSpPr>
          <a:xfrm>
            <a:off x="5764954" y="2883111"/>
            <a:ext cx="349163" cy="350079"/>
            <a:chOff x="4263650" y="3235150"/>
            <a:chExt cx="295400" cy="296175"/>
          </a:xfrm>
        </p:grpSpPr>
        <p:sp>
          <p:nvSpPr>
            <p:cNvPr id="10856" name="Google Shape;10856;p69"/>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69"/>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69"/>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69"/>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69"/>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1" name="Google Shape;10861;p69"/>
          <p:cNvGrpSpPr/>
          <p:nvPr/>
        </p:nvGrpSpPr>
        <p:grpSpPr>
          <a:xfrm>
            <a:off x="5762634" y="3342272"/>
            <a:ext cx="353802" cy="327739"/>
            <a:chOff x="4266025" y="3609275"/>
            <a:chExt cx="299325" cy="277275"/>
          </a:xfrm>
        </p:grpSpPr>
        <p:sp>
          <p:nvSpPr>
            <p:cNvPr id="10862" name="Google Shape;10862;p69"/>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69"/>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4" name="Google Shape;10864;p69"/>
          <p:cNvGrpSpPr/>
          <p:nvPr/>
        </p:nvGrpSpPr>
        <p:grpSpPr>
          <a:xfrm>
            <a:off x="5763092" y="3807659"/>
            <a:ext cx="352886" cy="349133"/>
            <a:chOff x="4263650" y="3963700"/>
            <a:chExt cx="298550" cy="295375"/>
          </a:xfrm>
        </p:grpSpPr>
        <p:sp>
          <p:nvSpPr>
            <p:cNvPr id="10865" name="Google Shape;10865;p69"/>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69"/>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69"/>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69"/>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69"/>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69"/>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69"/>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2" name="Google Shape;10872;p69"/>
          <p:cNvGrpSpPr/>
          <p:nvPr/>
        </p:nvGrpSpPr>
        <p:grpSpPr>
          <a:xfrm>
            <a:off x="8041429" y="2883111"/>
            <a:ext cx="226264" cy="350079"/>
            <a:chOff x="6164975" y="3211525"/>
            <a:chExt cx="191425" cy="296175"/>
          </a:xfrm>
        </p:grpSpPr>
        <p:sp>
          <p:nvSpPr>
            <p:cNvPr id="10873" name="Google Shape;10873;p69"/>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69"/>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69"/>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69"/>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69"/>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69"/>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69"/>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0" name="Google Shape;10880;p69"/>
          <p:cNvGrpSpPr/>
          <p:nvPr/>
        </p:nvGrpSpPr>
        <p:grpSpPr>
          <a:xfrm>
            <a:off x="5303466" y="1531387"/>
            <a:ext cx="352886" cy="350049"/>
            <a:chOff x="946175" y="3253275"/>
            <a:chExt cx="298550" cy="296150"/>
          </a:xfrm>
        </p:grpSpPr>
        <p:sp>
          <p:nvSpPr>
            <p:cNvPr id="10881" name="Google Shape;10881;p6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6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6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6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6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6" name="Google Shape;10886;p69"/>
          <p:cNvGrpSpPr/>
          <p:nvPr/>
        </p:nvGrpSpPr>
        <p:grpSpPr>
          <a:xfrm>
            <a:off x="5304397" y="1973351"/>
            <a:ext cx="351024" cy="347301"/>
            <a:chOff x="946175" y="3619500"/>
            <a:chExt cx="296975" cy="293825"/>
          </a:xfrm>
        </p:grpSpPr>
        <p:sp>
          <p:nvSpPr>
            <p:cNvPr id="10887" name="Google Shape;10887;p69"/>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69"/>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69"/>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69"/>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69"/>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69"/>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3" name="Google Shape;10893;p69"/>
          <p:cNvGrpSpPr/>
          <p:nvPr/>
        </p:nvGrpSpPr>
        <p:grpSpPr>
          <a:xfrm>
            <a:off x="5303939" y="2417985"/>
            <a:ext cx="351940" cy="350995"/>
            <a:chOff x="944600" y="3981825"/>
            <a:chExt cx="297750" cy="296950"/>
          </a:xfrm>
        </p:grpSpPr>
        <p:sp>
          <p:nvSpPr>
            <p:cNvPr id="10894" name="Google Shape;10894;p6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6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6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6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8" name="Google Shape;10898;p69"/>
          <p:cNvGrpSpPr/>
          <p:nvPr/>
        </p:nvGrpSpPr>
        <p:grpSpPr>
          <a:xfrm>
            <a:off x="7520875" y="1531845"/>
            <a:ext cx="350079" cy="349133"/>
            <a:chOff x="2768750" y="3227275"/>
            <a:chExt cx="296175" cy="295375"/>
          </a:xfrm>
        </p:grpSpPr>
        <p:sp>
          <p:nvSpPr>
            <p:cNvPr id="10899" name="Google Shape;10899;p69"/>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69"/>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69"/>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69"/>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69"/>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69"/>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69"/>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69"/>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7" name="Google Shape;10907;p69"/>
          <p:cNvGrpSpPr/>
          <p:nvPr/>
        </p:nvGrpSpPr>
        <p:grpSpPr>
          <a:xfrm>
            <a:off x="7541826" y="1972717"/>
            <a:ext cx="308177" cy="348572"/>
            <a:chOff x="2786075" y="3591800"/>
            <a:chExt cx="260725" cy="294900"/>
          </a:xfrm>
        </p:grpSpPr>
        <p:sp>
          <p:nvSpPr>
            <p:cNvPr id="10908" name="Google Shape;10908;p69"/>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69"/>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69"/>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69"/>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69"/>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3" name="Google Shape;10913;p69"/>
          <p:cNvGrpSpPr/>
          <p:nvPr/>
        </p:nvGrpSpPr>
        <p:grpSpPr>
          <a:xfrm>
            <a:off x="7582324" y="2418444"/>
            <a:ext cx="227180" cy="350079"/>
            <a:chOff x="2819150" y="3955025"/>
            <a:chExt cx="192200" cy="296175"/>
          </a:xfrm>
        </p:grpSpPr>
        <p:sp>
          <p:nvSpPr>
            <p:cNvPr id="10914" name="Google Shape;10914;p6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6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6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6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8" name="Google Shape;10918;p69"/>
          <p:cNvGrpSpPr/>
          <p:nvPr/>
        </p:nvGrpSpPr>
        <p:grpSpPr>
          <a:xfrm>
            <a:off x="6206097" y="2884042"/>
            <a:ext cx="349133" cy="348217"/>
            <a:chOff x="4629125" y="3235150"/>
            <a:chExt cx="295375" cy="294600"/>
          </a:xfrm>
        </p:grpSpPr>
        <p:sp>
          <p:nvSpPr>
            <p:cNvPr id="10919" name="Google Shape;10919;p69"/>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69"/>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69"/>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69"/>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69"/>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4" name="Google Shape;10924;p69"/>
          <p:cNvGrpSpPr/>
          <p:nvPr/>
        </p:nvGrpSpPr>
        <p:grpSpPr>
          <a:xfrm>
            <a:off x="6206082" y="3331575"/>
            <a:ext cx="349163" cy="349133"/>
            <a:chOff x="4628325" y="3599825"/>
            <a:chExt cx="295400" cy="295375"/>
          </a:xfrm>
        </p:grpSpPr>
        <p:sp>
          <p:nvSpPr>
            <p:cNvPr id="10925" name="Google Shape;10925;p69"/>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69"/>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69"/>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69"/>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69"/>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69"/>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69"/>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69"/>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69"/>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69"/>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69"/>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69"/>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7" name="Google Shape;10937;p69"/>
          <p:cNvGrpSpPr/>
          <p:nvPr/>
        </p:nvGrpSpPr>
        <p:grpSpPr>
          <a:xfrm>
            <a:off x="6227033" y="3807186"/>
            <a:ext cx="307261" cy="350079"/>
            <a:chOff x="4645650" y="3962900"/>
            <a:chExt cx="259950" cy="296175"/>
          </a:xfrm>
        </p:grpSpPr>
        <p:sp>
          <p:nvSpPr>
            <p:cNvPr id="10938" name="Google Shape;10938;p69"/>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69"/>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69"/>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69"/>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69"/>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69"/>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4" name="Google Shape;10944;p69"/>
          <p:cNvGrpSpPr/>
          <p:nvPr/>
        </p:nvGrpSpPr>
        <p:grpSpPr>
          <a:xfrm>
            <a:off x="7979994" y="3332048"/>
            <a:ext cx="349133" cy="348188"/>
            <a:chOff x="6143725" y="3582500"/>
            <a:chExt cx="295375" cy="294575"/>
          </a:xfrm>
        </p:grpSpPr>
        <p:sp>
          <p:nvSpPr>
            <p:cNvPr id="10945" name="Google Shape;10945;p69"/>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69"/>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69"/>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69"/>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69"/>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69"/>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69"/>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2" name="Google Shape;10952;p69"/>
          <p:cNvGrpSpPr/>
          <p:nvPr/>
        </p:nvGrpSpPr>
        <p:grpSpPr>
          <a:xfrm>
            <a:off x="5748820" y="1531387"/>
            <a:ext cx="350995" cy="350049"/>
            <a:chOff x="1310075" y="3253275"/>
            <a:chExt cx="296950" cy="296150"/>
          </a:xfrm>
        </p:grpSpPr>
        <p:sp>
          <p:nvSpPr>
            <p:cNvPr id="10953" name="Google Shape;10953;p69"/>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69"/>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69"/>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56" name="Google Shape;10956;p69"/>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57" name="Google Shape;10957;p69"/>
          <p:cNvGrpSpPr/>
          <p:nvPr/>
        </p:nvGrpSpPr>
        <p:grpSpPr>
          <a:xfrm>
            <a:off x="5748347" y="2417646"/>
            <a:ext cx="351941" cy="351675"/>
            <a:chOff x="1310075" y="3980250"/>
            <a:chExt cx="297750" cy="297525"/>
          </a:xfrm>
        </p:grpSpPr>
        <p:sp>
          <p:nvSpPr>
            <p:cNvPr id="10958" name="Google Shape;10958;p6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6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6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6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2" name="Google Shape;10962;p69"/>
          <p:cNvGrpSpPr/>
          <p:nvPr/>
        </p:nvGrpSpPr>
        <p:grpSpPr>
          <a:xfrm>
            <a:off x="8013136" y="1531845"/>
            <a:ext cx="266305" cy="349133"/>
            <a:chOff x="3167275" y="3227275"/>
            <a:chExt cx="225300" cy="295375"/>
          </a:xfrm>
        </p:grpSpPr>
        <p:sp>
          <p:nvSpPr>
            <p:cNvPr id="10963" name="Google Shape;10963;p6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6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6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6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6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68" name="Google Shape;10968;p69"/>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9" name="Google Shape;10969;p69"/>
          <p:cNvGrpSpPr/>
          <p:nvPr/>
        </p:nvGrpSpPr>
        <p:grpSpPr>
          <a:xfrm>
            <a:off x="7970318" y="2418902"/>
            <a:ext cx="351940" cy="349163"/>
            <a:chOff x="3133425" y="3955025"/>
            <a:chExt cx="297750" cy="295400"/>
          </a:xfrm>
        </p:grpSpPr>
        <p:sp>
          <p:nvSpPr>
            <p:cNvPr id="10970" name="Google Shape;10970;p69"/>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69"/>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69"/>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3" name="Google Shape;10973;p69"/>
          <p:cNvGrpSpPr/>
          <p:nvPr/>
        </p:nvGrpSpPr>
        <p:grpSpPr>
          <a:xfrm>
            <a:off x="6650491" y="2882490"/>
            <a:ext cx="350079" cy="351320"/>
            <a:chOff x="4991425" y="3234750"/>
            <a:chExt cx="296175" cy="297225"/>
          </a:xfrm>
        </p:grpSpPr>
        <p:sp>
          <p:nvSpPr>
            <p:cNvPr id="10974" name="Google Shape;10974;p6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6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6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6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6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6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0" name="Google Shape;10980;p69"/>
          <p:cNvGrpSpPr/>
          <p:nvPr/>
        </p:nvGrpSpPr>
        <p:grpSpPr>
          <a:xfrm>
            <a:off x="6650491" y="3352053"/>
            <a:ext cx="350079" cy="308177"/>
            <a:chOff x="4991425" y="3617150"/>
            <a:chExt cx="296175" cy="260725"/>
          </a:xfrm>
        </p:grpSpPr>
        <p:sp>
          <p:nvSpPr>
            <p:cNvPr id="10981" name="Google Shape;10981;p69"/>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69"/>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69"/>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69"/>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69"/>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69"/>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69"/>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8" name="Google Shape;10988;p69"/>
          <p:cNvGrpSpPr/>
          <p:nvPr/>
        </p:nvGrpSpPr>
        <p:grpSpPr>
          <a:xfrm>
            <a:off x="6727764" y="3807644"/>
            <a:ext cx="195532" cy="349163"/>
            <a:chOff x="5056800" y="3962900"/>
            <a:chExt cx="165425" cy="295400"/>
          </a:xfrm>
        </p:grpSpPr>
        <p:sp>
          <p:nvSpPr>
            <p:cNvPr id="10989" name="Google Shape;10989;p69"/>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69"/>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69"/>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2" name="Google Shape;10992;p69"/>
          <p:cNvGrpSpPr/>
          <p:nvPr/>
        </p:nvGrpSpPr>
        <p:grpSpPr>
          <a:xfrm>
            <a:off x="7979062" y="3807660"/>
            <a:ext cx="350995" cy="349133"/>
            <a:chOff x="6168925" y="3936925"/>
            <a:chExt cx="296950" cy="295375"/>
          </a:xfrm>
        </p:grpSpPr>
        <p:sp>
          <p:nvSpPr>
            <p:cNvPr id="10993" name="Google Shape;10993;p6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6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6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6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6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6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9" name="Google Shape;10999;p69"/>
          <p:cNvGrpSpPr/>
          <p:nvPr/>
        </p:nvGrpSpPr>
        <p:grpSpPr>
          <a:xfrm>
            <a:off x="6192756" y="1531845"/>
            <a:ext cx="348188" cy="349133"/>
            <a:chOff x="1674750" y="3254050"/>
            <a:chExt cx="294575" cy="295375"/>
          </a:xfrm>
        </p:grpSpPr>
        <p:sp>
          <p:nvSpPr>
            <p:cNvPr id="11000" name="Google Shape;11000;p69"/>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69"/>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69"/>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3" name="Google Shape;11003;p69"/>
          <p:cNvGrpSpPr/>
          <p:nvPr/>
        </p:nvGrpSpPr>
        <p:grpSpPr>
          <a:xfrm>
            <a:off x="6207177" y="1972435"/>
            <a:ext cx="319347" cy="349133"/>
            <a:chOff x="1687350" y="3618725"/>
            <a:chExt cx="270175" cy="295375"/>
          </a:xfrm>
        </p:grpSpPr>
        <p:sp>
          <p:nvSpPr>
            <p:cNvPr id="11004" name="Google Shape;11004;p69"/>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69"/>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69"/>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7" name="Google Shape;11007;p69"/>
          <p:cNvGrpSpPr/>
          <p:nvPr/>
        </p:nvGrpSpPr>
        <p:grpSpPr>
          <a:xfrm>
            <a:off x="6190880" y="2418916"/>
            <a:ext cx="351940" cy="349133"/>
            <a:chOff x="1672375" y="3982600"/>
            <a:chExt cx="297750" cy="295375"/>
          </a:xfrm>
        </p:grpSpPr>
        <p:sp>
          <p:nvSpPr>
            <p:cNvPr id="11008" name="Google Shape;11008;p69"/>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69"/>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69"/>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1" name="Google Shape;11011;p69"/>
          <p:cNvGrpSpPr/>
          <p:nvPr/>
        </p:nvGrpSpPr>
        <p:grpSpPr>
          <a:xfrm>
            <a:off x="4882872" y="2883111"/>
            <a:ext cx="350079" cy="350079"/>
            <a:chOff x="3497300" y="3227275"/>
            <a:chExt cx="296175" cy="296175"/>
          </a:xfrm>
        </p:grpSpPr>
        <p:sp>
          <p:nvSpPr>
            <p:cNvPr id="11012" name="Google Shape;11012;p6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6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6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6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6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6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6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6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0" name="Google Shape;11020;p69"/>
          <p:cNvGrpSpPr/>
          <p:nvPr/>
        </p:nvGrpSpPr>
        <p:grpSpPr>
          <a:xfrm>
            <a:off x="4883345" y="3332506"/>
            <a:ext cx="349133" cy="347272"/>
            <a:chOff x="3497300" y="3591950"/>
            <a:chExt cx="295375" cy="293800"/>
          </a:xfrm>
        </p:grpSpPr>
        <p:sp>
          <p:nvSpPr>
            <p:cNvPr id="11021" name="Google Shape;11021;p69"/>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69"/>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69"/>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69"/>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69"/>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69"/>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69"/>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69"/>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9" name="Google Shape;11029;p69"/>
          <p:cNvGrpSpPr/>
          <p:nvPr/>
        </p:nvGrpSpPr>
        <p:grpSpPr>
          <a:xfrm>
            <a:off x="4883345" y="3807644"/>
            <a:ext cx="349133" cy="349163"/>
            <a:chOff x="3497300" y="3955025"/>
            <a:chExt cx="295375" cy="295400"/>
          </a:xfrm>
        </p:grpSpPr>
        <p:sp>
          <p:nvSpPr>
            <p:cNvPr id="11030" name="Google Shape;11030;p69"/>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69"/>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69"/>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3" name="Google Shape;11033;p69"/>
          <p:cNvGrpSpPr/>
          <p:nvPr/>
        </p:nvGrpSpPr>
        <p:grpSpPr>
          <a:xfrm>
            <a:off x="7107917" y="2883835"/>
            <a:ext cx="327739" cy="348631"/>
            <a:chOff x="5364750" y="3235150"/>
            <a:chExt cx="277275" cy="294950"/>
          </a:xfrm>
        </p:grpSpPr>
        <p:sp>
          <p:nvSpPr>
            <p:cNvPr id="11034" name="Google Shape;11034;p6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6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6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6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6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6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6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6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69"/>
          <p:cNvGrpSpPr/>
          <p:nvPr/>
        </p:nvGrpSpPr>
        <p:grpSpPr>
          <a:xfrm>
            <a:off x="7096274" y="3330171"/>
            <a:ext cx="351024" cy="351940"/>
            <a:chOff x="5355300" y="3598250"/>
            <a:chExt cx="296975" cy="297750"/>
          </a:xfrm>
        </p:grpSpPr>
        <p:sp>
          <p:nvSpPr>
            <p:cNvPr id="11043" name="Google Shape;11043;p69"/>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69"/>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69"/>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69"/>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69"/>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69"/>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69"/>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69"/>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1" name="Google Shape;11051;p69"/>
          <p:cNvGrpSpPr/>
          <p:nvPr/>
        </p:nvGrpSpPr>
        <p:grpSpPr>
          <a:xfrm>
            <a:off x="7100470" y="3869093"/>
            <a:ext cx="342632" cy="226264"/>
            <a:chOff x="5358450" y="4015675"/>
            <a:chExt cx="289875" cy="191425"/>
          </a:xfrm>
        </p:grpSpPr>
        <p:sp>
          <p:nvSpPr>
            <p:cNvPr id="11052" name="Google Shape;11052;p6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6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6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6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6" name="Google Shape;11056;p69"/>
          <p:cNvGrpSpPr/>
          <p:nvPr/>
        </p:nvGrpSpPr>
        <p:grpSpPr>
          <a:xfrm>
            <a:off x="6226953" y="4251624"/>
            <a:ext cx="351024" cy="325464"/>
            <a:chOff x="6543825" y="3202075"/>
            <a:chExt cx="296975" cy="275350"/>
          </a:xfrm>
        </p:grpSpPr>
        <p:sp>
          <p:nvSpPr>
            <p:cNvPr id="11057" name="Google Shape;11057;p6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6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6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6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6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6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6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4" name="Google Shape;11064;p69"/>
          <p:cNvGrpSpPr/>
          <p:nvPr/>
        </p:nvGrpSpPr>
        <p:grpSpPr>
          <a:xfrm>
            <a:off x="6633934" y="1531372"/>
            <a:ext cx="350079" cy="350079"/>
            <a:chOff x="2037825" y="3254050"/>
            <a:chExt cx="296175" cy="296175"/>
          </a:xfrm>
        </p:grpSpPr>
        <p:sp>
          <p:nvSpPr>
            <p:cNvPr id="11065" name="Google Shape;11065;p6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6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6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6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6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6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1" name="Google Shape;11071;p69"/>
          <p:cNvGrpSpPr/>
          <p:nvPr/>
        </p:nvGrpSpPr>
        <p:grpSpPr>
          <a:xfrm>
            <a:off x="6632072" y="1972539"/>
            <a:ext cx="353802" cy="348926"/>
            <a:chOff x="2034675" y="3617925"/>
            <a:chExt cx="299325" cy="295200"/>
          </a:xfrm>
        </p:grpSpPr>
        <p:sp>
          <p:nvSpPr>
            <p:cNvPr id="11072" name="Google Shape;11072;p69"/>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69"/>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69"/>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69"/>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69"/>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7" name="Google Shape;11077;p69"/>
          <p:cNvGrpSpPr/>
          <p:nvPr/>
        </p:nvGrpSpPr>
        <p:grpSpPr>
          <a:xfrm>
            <a:off x="6633934" y="2418916"/>
            <a:ext cx="350079" cy="349133"/>
            <a:chOff x="2037825" y="3981825"/>
            <a:chExt cx="296175" cy="295375"/>
          </a:xfrm>
        </p:grpSpPr>
        <p:sp>
          <p:nvSpPr>
            <p:cNvPr id="11078" name="Google Shape;11078;p69"/>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69"/>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69"/>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1" name="Google Shape;11081;p69"/>
          <p:cNvGrpSpPr/>
          <p:nvPr/>
        </p:nvGrpSpPr>
        <p:grpSpPr>
          <a:xfrm>
            <a:off x="5318952" y="2915232"/>
            <a:ext cx="350079" cy="285837"/>
            <a:chOff x="3860400" y="3254050"/>
            <a:chExt cx="296175" cy="241825"/>
          </a:xfrm>
        </p:grpSpPr>
        <p:sp>
          <p:nvSpPr>
            <p:cNvPr id="11082" name="Google Shape;11082;p6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6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6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6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6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6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6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9" name="Google Shape;11089;p69"/>
          <p:cNvGrpSpPr/>
          <p:nvPr/>
        </p:nvGrpSpPr>
        <p:grpSpPr>
          <a:xfrm>
            <a:off x="5318479" y="3331102"/>
            <a:ext cx="351024" cy="350079"/>
            <a:chOff x="3859600" y="3591950"/>
            <a:chExt cx="296975" cy="296175"/>
          </a:xfrm>
        </p:grpSpPr>
        <p:sp>
          <p:nvSpPr>
            <p:cNvPr id="11090" name="Google Shape;11090;p6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6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6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3" name="Google Shape;11093;p69"/>
          <p:cNvGrpSpPr/>
          <p:nvPr/>
        </p:nvGrpSpPr>
        <p:grpSpPr>
          <a:xfrm>
            <a:off x="5318952" y="3807186"/>
            <a:ext cx="350079" cy="350079"/>
            <a:chOff x="3860400" y="3955025"/>
            <a:chExt cx="296175" cy="296175"/>
          </a:xfrm>
        </p:grpSpPr>
        <p:sp>
          <p:nvSpPr>
            <p:cNvPr id="11094" name="Google Shape;11094;p69"/>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69"/>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69"/>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69"/>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69"/>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9" name="Google Shape;11099;p69"/>
          <p:cNvGrpSpPr/>
          <p:nvPr/>
        </p:nvGrpSpPr>
        <p:grpSpPr>
          <a:xfrm>
            <a:off x="7534167" y="2883584"/>
            <a:ext cx="355664" cy="349133"/>
            <a:chOff x="5716825" y="3235950"/>
            <a:chExt cx="300900" cy="295375"/>
          </a:xfrm>
        </p:grpSpPr>
        <p:sp>
          <p:nvSpPr>
            <p:cNvPr id="11100" name="Google Shape;11100;p6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6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6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6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4" name="Google Shape;11104;p69"/>
          <p:cNvGrpSpPr/>
          <p:nvPr/>
        </p:nvGrpSpPr>
        <p:grpSpPr>
          <a:xfrm>
            <a:off x="7547199" y="3342272"/>
            <a:ext cx="329601" cy="327739"/>
            <a:chOff x="5727850" y="3609275"/>
            <a:chExt cx="278850" cy="277275"/>
          </a:xfrm>
        </p:grpSpPr>
        <p:sp>
          <p:nvSpPr>
            <p:cNvPr id="11105" name="Google Shape;11105;p69"/>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69"/>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69"/>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69"/>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69"/>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0" name="Google Shape;11110;p69"/>
          <p:cNvGrpSpPr/>
          <p:nvPr/>
        </p:nvGrpSpPr>
        <p:grpSpPr>
          <a:xfrm>
            <a:off x="7558383" y="3807659"/>
            <a:ext cx="307231" cy="349133"/>
            <a:chOff x="5736525" y="3963700"/>
            <a:chExt cx="259925" cy="295375"/>
          </a:xfrm>
        </p:grpSpPr>
        <p:sp>
          <p:nvSpPr>
            <p:cNvPr id="11111" name="Google Shape;11111;p69"/>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69"/>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69"/>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69"/>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69"/>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69"/>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69"/>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8" name="Google Shape;11118;p69"/>
          <p:cNvGrpSpPr/>
          <p:nvPr/>
        </p:nvGrpSpPr>
        <p:grpSpPr>
          <a:xfrm>
            <a:off x="6649963" y="4256985"/>
            <a:ext cx="351024" cy="350079"/>
            <a:chOff x="6553275" y="3604550"/>
            <a:chExt cx="296975" cy="296175"/>
          </a:xfrm>
        </p:grpSpPr>
        <p:sp>
          <p:nvSpPr>
            <p:cNvPr id="11119" name="Google Shape;11119;p6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6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6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6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6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6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28"/>
        <p:cNvGrpSpPr/>
        <p:nvPr/>
      </p:nvGrpSpPr>
      <p:grpSpPr>
        <a:xfrm>
          <a:off x="0" y="0"/>
          <a:ext cx="0" cy="0"/>
          <a:chOff x="0" y="0"/>
          <a:chExt cx="0" cy="0"/>
        </a:xfrm>
      </p:grpSpPr>
      <p:sp>
        <p:nvSpPr>
          <p:cNvPr id="11129" name="Google Shape;11129;p70"/>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1130" name="Google Shape;11130;p70"/>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11131" name="Google Shape;11131;p70"/>
          <p:cNvGrpSpPr/>
          <p:nvPr/>
        </p:nvGrpSpPr>
        <p:grpSpPr>
          <a:xfrm>
            <a:off x="877057" y="1532946"/>
            <a:ext cx="294401" cy="353645"/>
            <a:chOff x="-35814600" y="3202075"/>
            <a:chExt cx="242625" cy="291450"/>
          </a:xfrm>
        </p:grpSpPr>
        <p:sp>
          <p:nvSpPr>
            <p:cNvPr id="11132" name="Google Shape;11132;p70"/>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70"/>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70"/>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70"/>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70"/>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70"/>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70"/>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9" name="Google Shape;11139;p70"/>
          <p:cNvGrpSpPr/>
          <p:nvPr/>
        </p:nvGrpSpPr>
        <p:grpSpPr>
          <a:xfrm>
            <a:off x="847435" y="1973866"/>
            <a:ext cx="353645" cy="353888"/>
            <a:chOff x="-35839800" y="3561025"/>
            <a:chExt cx="291450" cy="291650"/>
          </a:xfrm>
        </p:grpSpPr>
        <p:sp>
          <p:nvSpPr>
            <p:cNvPr id="11140" name="Google Shape;11140;p70"/>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70"/>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70"/>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70"/>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70"/>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70"/>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70"/>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7" name="Google Shape;11147;p70"/>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8" name="Google Shape;11148;p70"/>
          <p:cNvGrpSpPr/>
          <p:nvPr/>
        </p:nvGrpSpPr>
        <p:grpSpPr>
          <a:xfrm>
            <a:off x="3084980" y="1532946"/>
            <a:ext cx="353645" cy="353645"/>
            <a:chOff x="-34003850" y="3227275"/>
            <a:chExt cx="291450" cy="291450"/>
          </a:xfrm>
        </p:grpSpPr>
        <p:sp>
          <p:nvSpPr>
            <p:cNvPr id="11149" name="Google Shape;11149;p70"/>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70"/>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70"/>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70"/>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70"/>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4" name="Google Shape;11154;p70"/>
          <p:cNvGrpSpPr/>
          <p:nvPr/>
        </p:nvGrpSpPr>
        <p:grpSpPr>
          <a:xfrm>
            <a:off x="3084510" y="1973638"/>
            <a:ext cx="354586" cy="354343"/>
            <a:chOff x="-34004625" y="3585850"/>
            <a:chExt cx="292225" cy="292025"/>
          </a:xfrm>
        </p:grpSpPr>
        <p:sp>
          <p:nvSpPr>
            <p:cNvPr id="11155" name="Google Shape;11155;p70"/>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70"/>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70"/>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70"/>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70"/>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0" name="Google Shape;11160;p70"/>
          <p:cNvGrpSpPr/>
          <p:nvPr/>
        </p:nvGrpSpPr>
        <p:grpSpPr>
          <a:xfrm>
            <a:off x="3084025" y="2408839"/>
            <a:ext cx="355557" cy="354616"/>
            <a:chOff x="-34005425" y="3945575"/>
            <a:chExt cx="293025" cy="292250"/>
          </a:xfrm>
        </p:grpSpPr>
        <p:sp>
          <p:nvSpPr>
            <p:cNvPr id="11161" name="Google Shape;11161;p70"/>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70"/>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70"/>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4" name="Google Shape;11164;p70"/>
          <p:cNvGrpSpPr/>
          <p:nvPr/>
        </p:nvGrpSpPr>
        <p:grpSpPr>
          <a:xfrm>
            <a:off x="1731124" y="2882015"/>
            <a:ext cx="358408" cy="355557"/>
            <a:chOff x="-32174975" y="3192625"/>
            <a:chExt cx="295375" cy="293025"/>
          </a:xfrm>
        </p:grpSpPr>
        <p:sp>
          <p:nvSpPr>
            <p:cNvPr id="11165" name="Google Shape;11165;p70"/>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70"/>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70"/>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70"/>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9" name="Google Shape;11169;p70"/>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70"/>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1" name="Google Shape;11171;p70"/>
          <p:cNvGrpSpPr/>
          <p:nvPr/>
        </p:nvGrpSpPr>
        <p:grpSpPr>
          <a:xfrm>
            <a:off x="3970274" y="2882970"/>
            <a:ext cx="354586" cy="353645"/>
            <a:chOff x="-30345325" y="3184750"/>
            <a:chExt cx="292225" cy="291450"/>
          </a:xfrm>
        </p:grpSpPr>
        <p:sp>
          <p:nvSpPr>
            <p:cNvPr id="11172" name="Google Shape;11172;p70"/>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70"/>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70"/>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70"/>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70"/>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7" name="Google Shape;11177;p70"/>
          <p:cNvGrpSpPr/>
          <p:nvPr/>
        </p:nvGrpSpPr>
        <p:grpSpPr>
          <a:xfrm>
            <a:off x="1295026" y="1532946"/>
            <a:ext cx="353645" cy="353645"/>
            <a:chOff x="-35481425" y="3202075"/>
            <a:chExt cx="291450" cy="291450"/>
          </a:xfrm>
        </p:grpSpPr>
        <p:sp>
          <p:nvSpPr>
            <p:cNvPr id="11178" name="Google Shape;11178;p70"/>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70"/>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70"/>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70"/>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70"/>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70"/>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70"/>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5" name="Google Shape;11185;p70"/>
          <p:cNvGrpSpPr/>
          <p:nvPr/>
        </p:nvGrpSpPr>
        <p:grpSpPr>
          <a:xfrm>
            <a:off x="1294556" y="1974472"/>
            <a:ext cx="354586" cy="352675"/>
            <a:chOff x="-35482200" y="3561225"/>
            <a:chExt cx="292225" cy="290650"/>
          </a:xfrm>
        </p:grpSpPr>
        <p:sp>
          <p:nvSpPr>
            <p:cNvPr id="11186" name="Google Shape;11186;p70"/>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70"/>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70"/>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9" name="Google Shape;11189;p70"/>
          <p:cNvGrpSpPr/>
          <p:nvPr/>
        </p:nvGrpSpPr>
        <p:grpSpPr>
          <a:xfrm>
            <a:off x="1295026" y="2409340"/>
            <a:ext cx="353645" cy="353615"/>
            <a:chOff x="-35481425" y="3919600"/>
            <a:chExt cx="291450" cy="291425"/>
          </a:xfrm>
        </p:grpSpPr>
        <p:sp>
          <p:nvSpPr>
            <p:cNvPr id="11190" name="Google Shape;11190;p70"/>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70"/>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70"/>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70"/>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70"/>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70"/>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70"/>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70"/>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8" name="Google Shape;11198;p70"/>
          <p:cNvGrpSpPr/>
          <p:nvPr/>
        </p:nvGrpSpPr>
        <p:grpSpPr>
          <a:xfrm>
            <a:off x="3530661" y="1533431"/>
            <a:ext cx="357468" cy="352675"/>
            <a:chOff x="-33645475" y="3228075"/>
            <a:chExt cx="294600" cy="290650"/>
          </a:xfrm>
        </p:grpSpPr>
        <p:sp>
          <p:nvSpPr>
            <p:cNvPr id="11199" name="Google Shape;11199;p70"/>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70"/>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70"/>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70"/>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70"/>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70"/>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70"/>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6" name="Google Shape;11206;p70"/>
          <p:cNvGrpSpPr/>
          <p:nvPr/>
        </p:nvGrpSpPr>
        <p:grpSpPr>
          <a:xfrm>
            <a:off x="3531631" y="1973516"/>
            <a:ext cx="355526" cy="354586"/>
            <a:chOff x="-33646250" y="3586425"/>
            <a:chExt cx="293000" cy="292225"/>
          </a:xfrm>
        </p:grpSpPr>
        <p:sp>
          <p:nvSpPr>
            <p:cNvPr id="11207" name="Google Shape;11207;p70"/>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70"/>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9" name="Google Shape;11209;p70"/>
          <p:cNvGrpSpPr/>
          <p:nvPr/>
        </p:nvGrpSpPr>
        <p:grpSpPr>
          <a:xfrm>
            <a:off x="3532101" y="2408369"/>
            <a:ext cx="354586" cy="355557"/>
            <a:chOff x="-33645475" y="3944800"/>
            <a:chExt cx="292225" cy="293025"/>
          </a:xfrm>
        </p:grpSpPr>
        <p:sp>
          <p:nvSpPr>
            <p:cNvPr id="11210" name="Google Shape;11210;p70"/>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70"/>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70"/>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70"/>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70"/>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70"/>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70"/>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70"/>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70"/>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70"/>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0" name="Google Shape;11220;p70"/>
          <p:cNvGrpSpPr/>
          <p:nvPr/>
        </p:nvGrpSpPr>
        <p:grpSpPr>
          <a:xfrm>
            <a:off x="2185320" y="2882106"/>
            <a:ext cx="352675" cy="355375"/>
            <a:chOff x="-31809525" y="3192625"/>
            <a:chExt cx="290650" cy="292875"/>
          </a:xfrm>
        </p:grpSpPr>
        <p:sp>
          <p:nvSpPr>
            <p:cNvPr id="11221" name="Google Shape;11221;p70"/>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70"/>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70"/>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70"/>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5" name="Google Shape;11225;p70"/>
          <p:cNvGrpSpPr/>
          <p:nvPr/>
        </p:nvGrpSpPr>
        <p:grpSpPr>
          <a:xfrm>
            <a:off x="2184835" y="3352658"/>
            <a:ext cx="353645" cy="355557"/>
            <a:chOff x="-31811100" y="3550975"/>
            <a:chExt cx="291450" cy="293025"/>
          </a:xfrm>
        </p:grpSpPr>
        <p:sp>
          <p:nvSpPr>
            <p:cNvPr id="11226" name="Google Shape;11226;p70"/>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70"/>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70"/>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70"/>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70"/>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70"/>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70"/>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3" name="Google Shape;11233;p70"/>
          <p:cNvGrpSpPr/>
          <p:nvPr/>
        </p:nvGrpSpPr>
        <p:grpSpPr>
          <a:xfrm>
            <a:off x="2178631" y="3816962"/>
            <a:ext cx="366052" cy="356831"/>
            <a:chOff x="-31817400" y="3910025"/>
            <a:chExt cx="301675" cy="294075"/>
          </a:xfrm>
        </p:grpSpPr>
        <p:sp>
          <p:nvSpPr>
            <p:cNvPr id="11234" name="Google Shape;11234;p7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7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7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7" name="Google Shape;11237;p70"/>
          <p:cNvGrpSpPr/>
          <p:nvPr/>
        </p:nvGrpSpPr>
        <p:grpSpPr>
          <a:xfrm>
            <a:off x="3970259" y="3353143"/>
            <a:ext cx="354616" cy="354586"/>
            <a:chOff x="-30354000" y="3569100"/>
            <a:chExt cx="292250" cy="292225"/>
          </a:xfrm>
        </p:grpSpPr>
        <p:sp>
          <p:nvSpPr>
            <p:cNvPr id="11238" name="Google Shape;11238;p70"/>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70"/>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70"/>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70"/>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70"/>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70"/>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4" name="Google Shape;11244;p70"/>
          <p:cNvGrpSpPr/>
          <p:nvPr/>
        </p:nvGrpSpPr>
        <p:grpSpPr>
          <a:xfrm>
            <a:off x="1748837" y="1532946"/>
            <a:ext cx="342148" cy="353645"/>
            <a:chOff x="-35118325" y="3202075"/>
            <a:chExt cx="281975" cy="291450"/>
          </a:xfrm>
        </p:grpSpPr>
        <p:sp>
          <p:nvSpPr>
            <p:cNvPr id="11245" name="Google Shape;11245;p70"/>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70"/>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70"/>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70"/>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9" name="Google Shape;11249;p70"/>
          <p:cNvGrpSpPr/>
          <p:nvPr/>
        </p:nvGrpSpPr>
        <p:grpSpPr>
          <a:xfrm>
            <a:off x="1742618" y="1974199"/>
            <a:ext cx="354586" cy="353221"/>
            <a:chOff x="-35123050" y="3561225"/>
            <a:chExt cx="292225" cy="291100"/>
          </a:xfrm>
        </p:grpSpPr>
        <p:sp>
          <p:nvSpPr>
            <p:cNvPr id="11250" name="Google Shape;11250;p70"/>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70"/>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2" name="Google Shape;11252;p70"/>
          <p:cNvGrpSpPr/>
          <p:nvPr/>
        </p:nvGrpSpPr>
        <p:grpSpPr>
          <a:xfrm>
            <a:off x="1784677" y="2409340"/>
            <a:ext cx="270467" cy="353615"/>
            <a:chOff x="-35089175" y="3919600"/>
            <a:chExt cx="222900" cy="291425"/>
          </a:xfrm>
        </p:grpSpPr>
        <p:sp>
          <p:nvSpPr>
            <p:cNvPr id="11253" name="Google Shape;11253;p70"/>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70"/>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5" name="Google Shape;11255;p70"/>
          <p:cNvGrpSpPr/>
          <p:nvPr/>
        </p:nvGrpSpPr>
        <p:grpSpPr>
          <a:xfrm>
            <a:off x="3981673" y="1532703"/>
            <a:ext cx="336445" cy="354131"/>
            <a:chOff x="-33277650" y="3226875"/>
            <a:chExt cx="277275" cy="291850"/>
          </a:xfrm>
        </p:grpSpPr>
        <p:sp>
          <p:nvSpPr>
            <p:cNvPr id="11256" name="Google Shape;11256;p70"/>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70"/>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70"/>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70"/>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70"/>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70"/>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70"/>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3" name="Google Shape;11263;p70"/>
          <p:cNvGrpSpPr/>
          <p:nvPr/>
        </p:nvGrpSpPr>
        <p:grpSpPr>
          <a:xfrm>
            <a:off x="3973073" y="1973987"/>
            <a:ext cx="353645" cy="353645"/>
            <a:chOff x="-33286325" y="3586425"/>
            <a:chExt cx="291450" cy="291450"/>
          </a:xfrm>
        </p:grpSpPr>
        <p:sp>
          <p:nvSpPr>
            <p:cNvPr id="11264" name="Google Shape;11264;p70"/>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70"/>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70"/>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70"/>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70"/>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9" name="Google Shape;11269;p70"/>
          <p:cNvGrpSpPr/>
          <p:nvPr/>
        </p:nvGrpSpPr>
        <p:grpSpPr>
          <a:xfrm>
            <a:off x="3973073" y="2408369"/>
            <a:ext cx="353645" cy="355557"/>
            <a:chOff x="-33286325" y="3944800"/>
            <a:chExt cx="291450" cy="293025"/>
          </a:xfrm>
        </p:grpSpPr>
        <p:sp>
          <p:nvSpPr>
            <p:cNvPr id="11270" name="Google Shape;11270;p70"/>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70"/>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70"/>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70"/>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4" name="Google Shape;11274;p70"/>
          <p:cNvGrpSpPr/>
          <p:nvPr/>
        </p:nvGrpSpPr>
        <p:grpSpPr>
          <a:xfrm>
            <a:off x="2631470" y="2881529"/>
            <a:ext cx="353645" cy="356527"/>
            <a:chOff x="-31452725" y="3191825"/>
            <a:chExt cx="291450" cy="293825"/>
          </a:xfrm>
        </p:grpSpPr>
        <p:sp>
          <p:nvSpPr>
            <p:cNvPr id="11275" name="Google Shape;11275;p70"/>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70"/>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70"/>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70"/>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9" name="Google Shape;11279;p70"/>
          <p:cNvGrpSpPr/>
          <p:nvPr/>
        </p:nvGrpSpPr>
        <p:grpSpPr>
          <a:xfrm>
            <a:off x="2631000" y="3353144"/>
            <a:ext cx="354586" cy="354586"/>
            <a:chOff x="-31452725" y="3551775"/>
            <a:chExt cx="292225" cy="292225"/>
          </a:xfrm>
        </p:grpSpPr>
        <p:sp>
          <p:nvSpPr>
            <p:cNvPr id="11280" name="Google Shape;11280;p70"/>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70"/>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70"/>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70"/>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4" name="Google Shape;11284;p70"/>
          <p:cNvGrpSpPr/>
          <p:nvPr/>
        </p:nvGrpSpPr>
        <p:grpSpPr>
          <a:xfrm>
            <a:off x="2629559" y="3817129"/>
            <a:ext cx="357468" cy="356497"/>
            <a:chOff x="-31455100" y="3909350"/>
            <a:chExt cx="294600" cy="293800"/>
          </a:xfrm>
        </p:grpSpPr>
        <p:sp>
          <p:nvSpPr>
            <p:cNvPr id="11285" name="Google Shape;11285;p70"/>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70"/>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7" name="Google Shape;11287;p70"/>
          <p:cNvGrpSpPr/>
          <p:nvPr/>
        </p:nvGrpSpPr>
        <p:grpSpPr>
          <a:xfrm>
            <a:off x="3970744" y="3818084"/>
            <a:ext cx="353645" cy="354586"/>
            <a:chOff x="-30345325" y="3918800"/>
            <a:chExt cx="291450" cy="292225"/>
          </a:xfrm>
        </p:grpSpPr>
        <p:sp>
          <p:nvSpPr>
            <p:cNvPr id="11288" name="Google Shape;11288;p7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7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7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7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7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3" name="Google Shape;11293;p70"/>
          <p:cNvGrpSpPr/>
          <p:nvPr/>
        </p:nvGrpSpPr>
        <p:grpSpPr>
          <a:xfrm>
            <a:off x="2200736" y="1532946"/>
            <a:ext cx="332593" cy="353645"/>
            <a:chOff x="-34755225" y="3202075"/>
            <a:chExt cx="274100" cy="291450"/>
          </a:xfrm>
        </p:grpSpPr>
        <p:sp>
          <p:nvSpPr>
            <p:cNvPr id="11294" name="Google Shape;11294;p70"/>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70"/>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70"/>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70"/>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70"/>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70"/>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70"/>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1" name="Google Shape;11301;p70"/>
          <p:cNvGrpSpPr/>
          <p:nvPr/>
        </p:nvGrpSpPr>
        <p:grpSpPr>
          <a:xfrm>
            <a:off x="2190209" y="1973987"/>
            <a:ext cx="353645" cy="353645"/>
            <a:chOff x="-34763900" y="3561225"/>
            <a:chExt cx="291450" cy="291450"/>
          </a:xfrm>
        </p:grpSpPr>
        <p:sp>
          <p:nvSpPr>
            <p:cNvPr id="11302" name="Google Shape;11302;p70"/>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70"/>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70"/>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5" name="Google Shape;11305;p70"/>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6" name="Google Shape;11306;p70"/>
          <p:cNvGrpSpPr/>
          <p:nvPr/>
        </p:nvGrpSpPr>
        <p:grpSpPr>
          <a:xfrm>
            <a:off x="845106" y="2882499"/>
            <a:ext cx="354586" cy="354586"/>
            <a:chOff x="-32927950" y="3227275"/>
            <a:chExt cx="292225" cy="292225"/>
          </a:xfrm>
        </p:grpSpPr>
        <p:sp>
          <p:nvSpPr>
            <p:cNvPr id="11307" name="Google Shape;11307;p70"/>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70"/>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70"/>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70"/>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70"/>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2" name="Google Shape;11312;p70"/>
          <p:cNvGrpSpPr/>
          <p:nvPr/>
        </p:nvGrpSpPr>
        <p:grpSpPr>
          <a:xfrm>
            <a:off x="844621" y="3353613"/>
            <a:ext cx="355557" cy="353645"/>
            <a:chOff x="-32927950" y="3586425"/>
            <a:chExt cx="293025" cy="291450"/>
          </a:xfrm>
        </p:grpSpPr>
        <p:sp>
          <p:nvSpPr>
            <p:cNvPr id="11313" name="Google Shape;11313;p70"/>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70"/>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70"/>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70"/>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70"/>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8" name="Google Shape;11318;p70"/>
          <p:cNvGrpSpPr/>
          <p:nvPr/>
        </p:nvGrpSpPr>
        <p:grpSpPr>
          <a:xfrm>
            <a:off x="845106" y="3817598"/>
            <a:ext cx="354586" cy="355557"/>
            <a:chOff x="-32927950" y="3944800"/>
            <a:chExt cx="292225" cy="293025"/>
          </a:xfrm>
        </p:grpSpPr>
        <p:sp>
          <p:nvSpPr>
            <p:cNvPr id="11319" name="Google Shape;11319;p70"/>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70"/>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70"/>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70"/>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70"/>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70"/>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70"/>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70"/>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70"/>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8" name="Google Shape;11328;p70"/>
          <p:cNvGrpSpPr/>
          <p:nvPr/>
        </p:nvGrpSpPr>
        <p:grpSpPr>
          <a:xfrm>
            <a:off x="3073898" y="2882849"/>
            <a:ext cx="354586" cy="353888"/>
            <a:chOff x="-31094350" y="3194000"/>
            <a:chExt cx="292225" cy="291650"/>
          </a:xfrm>
        </p:grpSpPr>
        <p:sp>
          <p:nvSpPr>
            <p:cNvPr id="11329" name="Google Shape;11329;p7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7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7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7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7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7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7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7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7" name="Google Shape;11337;p70"/>
          <p:cNvGrpSpPr/>
          <p:nvPr/>
        </p:nvGrpSpPr>
        <p:grpSpPr>
          <a:xfrm>
            <a:off x="3074368" y="3353341"/>
            <a:ext cx="353645" cy="354191"/>
            <a:chOff x="-31093575" y="3552550"/>
            <a:chExt cx="291450" cy="291900"/>
          </a:xfrm>
        </p:grpSpPr>
        <p:sp>
          <p:nvSpPr>
            <p:cNvPr id="11338" name="Google Shape;11338;p70"/>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70"/>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70"/>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70"/>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2" name="Google Shape;11342;p70"/>
          <p:cNvGrpSpPr/>
          <p:nvPr/>
        </p:nvGrpSpPr>
        <p:grpSpPr>
          <a:xfrm>
            <a:off x="3074368" y="3818569"/>
            <a:ext cx="353645" cy="353615"/>
            <a:chOff x="-31093575" y="3911725"/>
            <a:chExt cx="291450" cy="291425"/>
          </a:xfrm>
        </p:grpSpPr>
        <p:sp>
          <p:nvSpPr>
            <p:cNvPr id="11343" name="Google Shape;11343;p70"/>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70"/>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5" name="Google Shape;11345;p70"/>
          <p:cNvGrpSpPr/>
          <p:nvPr/>
        </p:nvGrpSpPr>
        <p:grpSpPr>
          <a:xfrm>
            <a:off x="2183798" y="4275536"/>
            <a:ext cx="356497" cy="354586"/>
            <a:chOff x="-29946000" y="3183175"/>
            <a:chExt cx="293800" cy="292225"/>
          </a:xfrm>
        </p:grpSpPr>
        <p:sp>
          <p:nvSpPr>
            <p:cNvPr id="11346" name="Google Shape;11346;p70"/>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70"/>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70"/>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70"/>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70"/>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70"/>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2" name="Google Shape;11352;p70"/>
          <p:cNvGrpSpPr/>
          <p:nvPr/>
        </p:nvGrpSpPr>
        <p:grpSpPr>
          <a:xfrm>
            <a:off x="2628330" y="1532689"/>
            <a:ext cx="358408" cy="354161"/>
            <a:chOff x="-34408675" y="3202075"/>
            <a:chExt cx="295375" cy="291875"/>
          </a:xfrm>
        </p:grpSpPr>
        <p:sp>
          <p:nvSpPr>
            <p:cNvPr id="11353" name="Google Shape;11353;p70"/>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70"/>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70"/>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70"/>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7" name="Google Shape;11357;p70"/>
          <p:cNvGrpSpPr/>
          <p:nvPr/>
        </p:nvGrpSpPr>
        <p:grpSpPr>
          <a:xfrm>
            <a:off x="2630241" y="1972683"/>
            <a:ext cx="354586" cy="356254"/>
            <a:chOff x="-34405525" y="3558075"/>
            <a:chExt cx="292225" cy="293600"/>
          </a:xfrm>
        </p:grpSpPr>
        <p:sp>
          <p:nvSpPr>
            <p:cNvPr id="11358" name="Google Shape;11358;p70"/>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70"/>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70"/>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1" name="Google Shape;11361;p70"/>
          <p:cNvGrpSpPr/>
          <p:nvPr/>
        </p:nvGrpSpPr>
        <p:grpSpPr>
          <a:xfrm>
            <a:off x="2629755" y="2409340"/>
            <a:ext cx="355557" cy="353615"/>
            <a:chOff x="-34406325" y="3919600"/>
            <a:chExt cx="293025" cy="291425"/>
          </a:xfrm>
        </p:grpSpPr>
        <p:sp>
          <p:nvSpPr>
            <p:cNvPr id="11362" name="Google Shape;11362;p70"/>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70"/>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70"/>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70"/>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70"/>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70"/>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70"/>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9" name="Google Shape;11369;p70"/>
          <p:cNvGrpSpPr/>
          <p:nvPr/>
        </p:nvGrpSpPr>
        <p:grpSpPr>
          <a:xfrm>
            <a:off x="1293653" y="2888703"/>
            <a:ext cx="353645" cy="342179"/>
            <a:chOff x="-32568800" y="3232000"/>
            <a:chExt cx="291450" cy="282000"/>
          </a:xfrm>
        </p:grpSpPr>
        <p:sp>
          <p:nvSpPr>
            <p:cNvPr id="11370" name="Google Shape;11370;p70"/>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70"/>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2" name="Google Shape;11372;p70"/>
          <p:cNvGrpSpPr/>
          <p:nvPr/>
        </p:nvGrpSpPr>
        <p:grpSpPr>
          <a:xfrm>
            <a:off x="1293183" y="3353613"/>
            <a:ext cx="354586" cy="353645"/>
            <a:chOff x="-32569575" y="3586425"/>
            <a:chExt cx="292225" cy="291450"/>
          </a:xfrm>
        </p:grpSpPr>
        <p:sp>
          <p:nvSpPr>
            <p:cNvPr id="11373" name="Google Shape;11373;p70"/>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70"/>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5" name="Google Shape;11375;p70"/>
          <p:cNvGrpSpPr/>
          <p:nvPr/>
        </p:nvGrpSpPr>
        <p:grpSpPr>
          <a:xfrm>
            <a:off x="1284098" y="3818205"/>
            <a:ext cx="372756" cy="354343"/>
            <a:chOff x="-32576675" y="3944600"/>
            <a:chExt cx="307200" cy="292025"/>
          </a:xfrm>
        </p:grpSpPr>
        <p:sp>
          <p:nvSpPr>
            <p:cNvPr id="11376" name="Google Shape;11376;p70"/>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70"/>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8" name="Google Shape;11378;p70"/>
          <p:cNvGrpSpPr/>
          <p:nvPr/>
        </p:nvGrpSpPr>
        <p:grpSpPr>
          <a:xfrm>
            <a:off x="3529065" y="2882500"/>
            <a:ext cx="354586" cy="354586"/>
            <a:chOff x="-30735200" y="3192625"/>
            <a:chExt cx="292225" cy="292225"/>
          </a:xfrm>
        </p:grpSpPr>
        <p:sp>
          <p:nvSpPr>
            <p:cNvPr id="11379" name="Google Shape;11379;p70"/>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70"/>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70"/>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70"/>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70"/>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70"/>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70"/>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6" name="Google Shape;11386;p70"/>
          <p:cNvGrpSpPr/>
          <p:nvPr/>
        </p:nvGrpSpPr>
        <p:grpSpPr>
          <a:xfrm>
            <a:off x="3529065" y="3353932"/>
            <a:ext cx="354586" cy="353008"/>
            <a:chOff x="-30735200" y="3552550"/>
            <a:chExt cx="292225" cy="290925"/>
          </a:xfrm>
        </p:grpSpPr>
        <p:sp>
          <p:nvSpPr>
            <p:cNvPr id="11387" name="Google Shape;11387;p7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7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9" name="Google Shape;11389;p70"/>
          <p:cNvGrpSpPr/>
          <p:nvPr/>
        </p:nvGrpSpPr>
        <p:grpSpPr>
          <a:xfrm>
            <a:off x="3529065" y="3818554"/>
            <a:ext cx="354586" cy="353645"/>
            <a:chOff x="-30735200" y="3910925"/>
            <a:chExt cx="292225" cy="291450"/>
          </a:xfrm>
        </p:grpSpPr>
        <p:sp>
          <p:nvSpPr>
            <p:cNvPr id="11390" name="Google Shape;11390;p70"/>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70"/>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2" name="Google Shape;11392;p70"/>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3" name="Google Shape;11393;p70"/>
          <p:cNvGrpSpPr/>
          <p:nvPr/>
        </p:nvGrpSpPr>
        <p:grpSpPr>
          <a:xfrm>
            <a:off x="4882910" y="1531421"/>
            <a:ext cx="358971" cy="359224"/>
            <a:chOff x="-57956275" y="3197925"/>
            <a:chExt cx="319000" cy="319225"/>
          </a:xfrm>
        </p:grpSpPr>
        <p:sp>
          <p:nvSpPr>
            <p:cNvPr id="11394" name="Google Shape;11394;p7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7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7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7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7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7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7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1" name="Google Shape;11401;p70"/>
          <p:cNvGrpSpPr/>
          <p:nvPr/>
        </p:nvGrpSpPr>
        <p:grpSpPr>
          <a:xfrm>
            <a:off x="4905064" y="1987846"/>
            <a:ext cx="314662" cy="358971"/>
            <a:chOff x="-57940525" y="3590375"/>
            <a:chExt cx="279625" cy="319000"/>
          </a:xfrm>
        </p:grpSpPr>
        <p:sp>
          <p:nvSpPr>
            <p:cNvPr id="11402" name="Google Shape;11402;p7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7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7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7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7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7" name="Google Shape;11407;p70"/>
          <p:cNvGrpSpPr/>
          <p:nvPr/>
        </p:nvGrpSpPr>
        <p:grpSpPr>
          <a:xfrm>
            <a:off x="4875945" y="2429217"/>
            <a:ext cx="358099" cy="358999"/>
            <a:chOff x="-57959425" y="3982600"/>
            <a:chExt cx="318225" cy="319025"/>
          </a:xfrm>
        </p:grpSpPr>
        <p:sp>
          <p:nvSpPr>
            <p:cNvPr id="11408" name="Google Shape;11408;p7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7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7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7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2" name="Google Shape;11412;p70"/>
          <p:cNvGrpSpPr/>
          <p:nvPr/>
        </p:nvGrpSpPr>
        <p:grpSpPr>
          <a:xfrm>
            <a:off x="7076112" y="1532546"/>
            <a:ext cx="357226" cy="357226"/>
            <a:chOff x="-55987225" y="3198925"/>
            <a:chExt cx="317450" cy="317450"/>
          </a:xfrm>
        </p:grpSpPr>
        <p:sp>
          <p:nvSpPr>
            <p:cNvPr id="11413" name="Google Shape;11413;p7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7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7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7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7" name="Google Shape;11417;p70"/>
          <p:cNvGrpSpPr/>
          <p:nvPr/>
        </p:nvGrpSpPr>
        <p:grpSpPr>
          <a:xfrm>
            <a:off x="7076112" y="1988578"/>
            <a:ext cx="357226" cy="357367"/>
            <a:chOff x="-55987225" y="3591025"/>
            <a:chExt cx="317450" cy="317575"/>
          </a:xfrm>
        </p:grpSpPr>
        <p:sp>
          <p:nvSpPr>
            <p:cNvPr id="11418" name="Google Shape;11418;p7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7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7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7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7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3" name="Google Shape;11423;p70"/>
          <p:cNvGrpSpPr/>
          <p:nvPr/>
        </p:nvGrpSpPr>
        <p:grpSpPr>
          <a:xfrm>
            <a:off x="7090027" y="2429217"/>
            <a:ext cx="358999" cy="358999"/>
            <a:chOff x="-55988800" y="3982600"/>
            <a:chExt cx="319025" cy="319025"/>
          </a:xfrm>
        </p:grpSpPr>
        <p:sp>
          <p:nvSpPr>
            <p:cNvPr id="11424" name="Google Shape;11424;p7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7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7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7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7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9" name="Google Shape;11429;p70"/>
          <p:cNvGrpSpPr/>
          <p:nvPr/>
        </p:nvGrpSpPr>
        <p:grpSpPr>
          <a:xfrm>
            <a:off x="5748546" y="2887174"/>
            <a:ext cx="356326" cy="358971"/>
            <a:chOff x="-54026025" y="3192625"/>
            <a:chExt cx="316650" cy="319000"/>
          </a:xfrm>
        </p:grpSpPr>
        <p:sp>
          <p:nvSpPr>
            <p:cNvPr id="11430" name="Google Shape;11430;p7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7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7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7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7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7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7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7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8" name="Google Shape;11438;p70"/>
          <p:cNvGrpSpPr/>
          <p:nvPr/>
        </p:nvGrpSpPr>
        <p:grpSpPr>
          <a:xfrm>
            <a:off x="5768492" y="3358148"/>
            <a:ext cx="316434" cy="358099"/>
            <a:chOff x="-54007925" y="3584850"/>
            <a:chExt cx="281200" cy="318225"/>
          </a:xfrm>
        </p:grpSpPr>
        <p:sp>
          <p:nvSpPr>
            <p:cNvPr id="11439" name="Google Shape;11439;p7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7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7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7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7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7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5" name="Google Shape;11445;p70"/>
          <p:cNvGrpSpPr/>
          <p:nvPr/>
        </p:nvGrpSpPr>
        <p:grpSpPr>
          <a:xfrm>
            <a:off x="5768492" y="3820033"/>
            <a:ext cx="316434" cy="358914"/>
            <a:chOff x="-54007925" y="3975575"/>
            <a:chExt cx="281200" cy="318950"/>
          </a:xfrm>
        </p:grpSpPr>
        <p:sp>
          <p:nvSpPr>
            <p:cNvPr id="11446" name="Google Shape;11446;p7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7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7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7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0" name="Google Shape;11450;p70"/>
          <p:cNvGrpSpPr/>
          <p:nvPr/>
        </p:nvGrpSpPr>
        <p:grpSpPr>
          <a:xfrm>
            <a:off x="8003359" y="2904504"/>
            <a:ext cx="274770" cy="358492"/>
            <a:chOff x="-52005775" y="3208025"/>
            <a:chExt cx="244175" cy="318575"/>
          </a:xfrm>
        </p:grpSpPr>
        <p:sp>
          <p:nvSpPr>
            <p:cNvPr id="11451" name="Google Shape;11451;p7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7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7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7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7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7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7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7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7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7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7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2" name="Google Shape;11462;p70"/>
          <p:cNvGrpSpPr/>
          <p:nvPr/>
        </p:nvGrpSpPr>
        <p:grpSpPr>
          <a:xfrm>
            <a:off x="5309825" y="1532546"/>
            <a:ext cx="358099" cy="358099"/>
            <a:chOff x="-57568775" y="3198925"/>
            <a:chExt cx="318225" cy="318225"/>
          </a:xfrm>
        </p:grpSpPr>
        <p:sp>
          <p:nvSpPr>
            <p:cNvPr id="11463" name="Google Shape;11463;p7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7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7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7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7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7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9" name="Google Shape;11469;p70"/>
          <p:cNvGrpSpPr/>
          <p:nvPr/>
        </p:nvGrpSpPr>
        <p:grpSpPr>
          <a:xfrm>
            <a:off x="5331543" y="1987846"/>
            <a:ext cx="314662" cy="358099"/>
            <a:chOff x="-57549075" y="3590375"/>
            <a:chExt cx="279625" cy="318225"/>
          </a:xfrm>
        </p:grpSpPr>
        <p:sp>
          <p:nvSpPr>
            <p:cNvPr id="11470" name="Google Shape;11470;p7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7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7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7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4" name="Google Shape;11474;p70"/>
          <p:cNvGrpSpPr/>
          <p:nvPr/>
        </p:nvGrpSpPr>
        <p:grpSpPr>
          <a:xfrm>
            <a:off x="5323740" y="2429217"/>
            <a:ext cx="359871" cy="359871"/>
            <a:chOff x="-57570350" y="3982600"/>
            <a:chExt cx="319800" cy="319800"/>
          </a:xfrm>
        </p:grpSpPr>
        <p:sp>
          <p:nvSpPr>
            <p:cNvPr id="11475" name="Google Shape;11475;p7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7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7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7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9" name="Google Shape;11479;p70"/>
          <p:cNvGrpSpPr/>
          <p:nvPr/>
        </p:nvGrpSpPr>
        <p:grpSpPr>
          <a:xfrm>
            <a:off x="7538779" y="1531646"/>
            <a:ext cx="314662" cy="358999"/>
            <a:chOff x="-55576850" y="3198125"/>
            <a:chExt cx="279625" cy="319025"/>
          </a:xfrm>
        </p:grpSpPr>
        <p:sp>
          <p:nvSpPr>
            <p:cNvPr id="11480" name="Google Shape;11480;p7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7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7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7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4" name="Google Shape;11484;p70"/>
          <p:cNvGrpSpPr/>
          <p:nvPr/>
        </p:nvGrpSpPr>
        <p:grpSpPr>
          <a:xfrm>
            <a:off x="7516174" y="1987621"/>
            <a:ext cx="359871" cy="358324"/>
            <a:chOff x="-55596550" y="3590175"/>
            <a:chExt cx="319800" cy="318425"/>
          </a:xfrm>
        </p:grpSpPr>
        <p:sp>
          <p:nvSpPr>
            <p:cNvPr id="11485" name="Google Shape;11485;p7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7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7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7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9" name="Google Shape;11489;p70"/>
          <p:cNvGrpSpPr/>
          <p:nvPr/>
        </p:nvGrpSpPr>
        <p:grpSpPr>
          <a:xfrm>
            <a:off x="7531412" y="2428964"/>
            <a:ext cx="358999" cy="359252"/>
            <a:chOff x="-55595775" y="3982375"/>
            <a:chExt cx="319025" cy="319250"/>
          </a:xfrm>
        </p:grpSpPr>
        <p:sp>
          <p:nvSpPr>
            <p:cNvPr id="11490" name="Google Shape;11490;p7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7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7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7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7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7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6" name="Google Shape;11496;p70"/>
          <p:cNvGrpSpPr/>
          <p:nvPr/>
        </p:nvGrpSpPr>
        <p:grpSpPr>
          <a:xfrm>
            <a:off x="6188595" y="2887174"/>
            <a:ext cx="358999" cy="358099"/>
            <a:chOff x="-53635375" y="3192625"/>
            <a:chExt cx="319025" cy="318225"/>
          </a:xfrm>
        </p:grpSpPr>
        <p:sp>
          <p:nvSpPr>
            <p:cNvPr id="11497" name="Google Shape;11497;p7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7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7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0" name="Google Shape;11500;p70"/>
          <p:cNvGrpSpPr/>
          <p:nvPr/>
        </p:nvGrpSpPr>
        <p:grpSpPr>
          <a:xfrm>
            <a:off x="6210763" y="3358148"/>
            <a:ext cx="314662" cy="358999"/>
            <a:chOff x="-53615675" y="3584850"/>
            <a:chExt cx="279625" cy="319025"/>
          </a:xfrm>
        </p:grpSpPr>
        <p:sp>
          <p:nvSpPr>
            <p:cNvPr id="11501" name="Google Shape;11501;p7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7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7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4" name="Google Shape;11504;p70"/>
          <p:cNvGrpSpPr/>
          <p:nvPr/>
        </p:nvGrpSpPr>
        <p:grpSpPr>
          <a:xfrm>
            <a:off x="6188609" y="3821074"/>
            <a:ext cx="358971" cy="357874"/>
            <a:chOff x="-53634575" y="3976500"/>
            <a:chExt cx="319000" cy="318025"/>
          </a:xfrm>
        </p:grpSpPr>
        <p:sp>
          <p:nvSpPr>
            <p:cNvPr id="11505" name="Google Shape;11505;p7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7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7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7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7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7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7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7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3" name="Google Shape;11513;p70"/>
          <p:cNvGrpSpPr/>
          <p:nvPr/>
        </p:nvGrpSpPr>
        <p:grpSpPr>
          <a:xfrm>
            <a:off x="7983413" y="3364028"/>
            <a:ext cx="314662" cy="358436"/>
            <a:chOff x="-52023900" y="3590075"/>
            <a:chExt cx="279625" cy="318525"/>
          </a:xfrm>
        </p:grpSpPr>
        <p:sp>
          <p:nvSpPr>
            <p:cNvPr id="11514" name="Google Shape;11514;p7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7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7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7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7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7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7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1" name="Google Shape;11521;p70"/>
          <p:cNvGrpSpPr/>
          <p:nvPr/>
        </p:nvGrpSpPr>
        <p:grpSpPr>
          <a:xfrm>
            <a:off x="5746654" y="1532546"/>
            <a:ext cx="358971" cy="358971"/>
            <a:chOff x="-57173375" y="3198925"/>
            <a:chExt cx="319000" cy="319000"/>
          </a:xfrm>
        </p:grpSpPr>
        <p:sp>
          <p:nvSpPr>
            <p:cNvPr id="11522" name="Google Shape;11522;p7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7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7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7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6" name="Google Shape;11526;p70"/>
          <p:cNvGrpSpPr/>
          <p:nvPr/>
        </p:nvGrpSpPr>
        <p:grpSpPr>
          <a:xfrm>
            <a:off x="5747541" y="2009987"/>
            <a:ext cx="357198" cy="314690"/>
            <a:chOff x="-57176525" y="3610050"/>
            <a:chExt cx="317425" cy="279650"/>
          </a:xfrm>
        </p:grpSpPr>
        <p:sp>
          <p:nvSpPr>
            <p:cNvPr id="11527" name="Google Shape;11527;p7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7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7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7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7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2" name="Google Shape;11532;p70"/>
          <p:cNvGrpSpPr/>
          <p:nvPr/>
        </p:nvGrpSpPr>
        <p:grpSpPr>
          <a:xfrm>
            <a:off x="5779179" y="2428542"/>
            <a:ext cx="323524" cy="358774"/>
            <a:chOff x="-57162350" y="3982000"/>
            <a:chExt cx="287500" cy="318825"/>
          </a:xfrm>
        </p:grpSpPr>
        <p:sp>
          <p:nvSpPr>
            <p:cNvPr id="11533" name="Google Shape;11533;p7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7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7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7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7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7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7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7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1" name="Google Shape;11541;p70"/>
          <p:cNvGrpSpPr/>
          <p:nvPr/>
        </p:nvGrpSpPr>
        <p:grpSpPr>
          <a:xfrm>
            <a:off x="7957995" y="1532546"/>
            <a:ext cx="358099" cy="356326"/>
            <a:chOff x="-55202750" y="3198925"/>
            <a:chExt cx="318225" cy="316650"/>
          </a:xfrm>
        </p:grpSpPr>
        <p:sp>
          <p:nvSpPr>
            <p:cNvPr id="11542" name="Google Shape;11542;p7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7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4" name="Google Shape;11544;p70"/>
          <p:cNvGrpSpPr/>
          <p:nvPr/>
        </p:nvGrpSpPr>
        <p:grpSpPr>
          <a:xfrm>
            <a:off x="7968629" y="1987846"/>
            <a:ext cx="336830" cy="358099"/>
            <a:chOff x="-55194875" y="3590375"/>
            <a:chExt cx="299325" cy="318225"/>
          </a:xfrm>
        </p:grpSpPr>
        <p:sp>
          <p:nvSpPr>
            <p:cNvPr id="11545" name="Google Shape;11545;p7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7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7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7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7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0" name="Google Shape;11550;p70"/>
          <p:cNvGrpSpPr/>
          <p:nvPr/>
        </p:nvGrpSpPr>
        <p:grpSpPr>
          <a:xfrm>
            <a:off x="7973247" y="2430117"/>
            <a:ext cx="357198" cy="357198"/>
            <a:chOff x="-55203525" y="3983400"/>
            <a:chExt cx="317425" cy="317425"/>
          </a:xfrm>
        </p:grpSpPr>
        <p:sp>
          <p:nvSpPr>
            <p:cNvPr id="11551" name="Google Shape;11551;p7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7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7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4" name="Google Shape;11554;p70"/>
          <p:cNvGrpSpPr/>
          <p:nvPr/>
        </p:nvGrpSpPr>
        <p:grpSpPr>
          <a:xfrm>
            <a:off x="6639727" y="2887174"/>
            <a:ext cx="335930" cy="358971"/>
            <a:chOff x="-53232900" y="3192625"/>
            <a:chExt cx="298525" cy="319000"/>
          </a:xfrm>
        </p:grpSpPr>
        <p:sp>
          <p:nvSpPr>
            <p:cNvPr id="11555" name="Google Shape;11555;p7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7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7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7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7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7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7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7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3" name="Google Shape;11563;p70"/>
          <p:cNvGrpSpPr/>
          <p:nvPr/>
        </p:nvGrpSpPr>
        <p:grpSpPr>
          <a:xfrm>
            <a:off x="6629093" y="3358148"/>
            <a:ext cx="357198" cy="356326"/>
            <a:chOff x="-53242350" y="3584850"/>
            <a:chExt cx="317425" cy="316650"/>
          </a:xfrm>
        </p:grpSpPr>
        <p:sp>
          <p:nvSpPr>
            <p:cNvPr id="11564" name="Google Shape;11564;p7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7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7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7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7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9" name="Google Shape;11569;p70"/>
          <p:cNvGrpSpPr/>
          <p:nvPr/>
        </p:nvGrpSpPr>
        <p:grpSpPr>
          <a:xfrm>
            <a:off x="6650362" y="3820849"/>
            <a:ext cx="314662" cy="358999"/>
            <a:chOff x="-53224225" y="3976300"/>
            <a:chExt cx="279625" cy="319025"/>
          </a:xfrm>
        </p:grpSpPr>
        <p:sp>
          <p:nvSpPr>
            <p:cNvPr id="11570" name="Google Shape;11570;p7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7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7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7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7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7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7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7" name="Google Shape;11577;p70"/>
          <p:cNvGrpSpPr/>
          <p:nvPr/>
        </p:nvGrpSpPr>
        <p:grpSpPr>
          <a:xfrm>
            <a:off x="7961258" y="3828529"/>
            <a:ext cx="358971" cy="358408"/>
            <a:chOff x="-52043575" y="3983125"/>
            <a:chExt cx="319000" cy="318500"/>
          </a:xfrm>
        </p:grpSpPr>
        <p:sp>
          <p:nvSpPr>
            <p:cNvPr id="11578" name="Google Shape;11578;p7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7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7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7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7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7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7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7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7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7" name="Google Shape;11587;p70"/>
          <p:cNvGrpSpPr/>
          <p:nvPr/>
        </p:nvGrpSpPr>
        <p:grpSpPr>
          <a:xfrm>
            <a:off x="6215199" y="1532546"/>
            <a:ext cx="314662" cy="358971"/>
            <a:chOff x="-56766175" y="3198925"/>
            <a:chExt cx="279625" cy="319000"/>
          </a:xfrm>
        </p:grpSpPr>
        <p:sp>
          <p:nvSpPr>
            <p:cNvPr id="11588" name="Google Shape;11588;p7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7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7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7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7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7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7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5" name="Google Shape;11595;p70"/>
          <p:cNvGrpSpPr/>
          <p:nvPr/>
        </p:nvGrpSpPr>
        <p:grpSpPr>
          <a:xfrm>
            <a:off x="6214313" y="1987846"/>
            <a:ext cx="316434" cy="358099"/>
            <a:chOff x="-56766175" y="3590375"/>
            <a:chExt cx="281200" cy="318225"/>
          </a:xfrm>
        </p:grpSpPr>
        <p:sp>
          <p:nvSpPr>
            <p:cNvPr id="11596" name="Google Shape;11596;p7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7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7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7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0" name="Google Shape;11600;p70"/>
          <p:cNvGrpSpPr/>
          <p:nvPr/>
        </p:nvGrpSpPr>
        <p:grpSpPr>
          <a:xfrm>
            <a:off x="6251269" y="2429217"/>
            <a:ext cx="272126" cy="358099"/>
            <a:chOff x="-56747275" y="3982600"/>
            <a:chExt cx="241825" cy="318225"/>
          </a:xfrm>
        </p:grpSpPr>
        <p:sp>
          <p:nvSpPr>
            <p:cNvPr id="11601" name="Google Shape;11601;p7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7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7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7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7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7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7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8" name="Google Shape;11608;p70"/>
          <p:cNvGrpSpPr/>
          <p:nvPr/>
        </p:nvGrpSpPr>
        <p:grpSpPr>
          <a:xfrm>
            <a:off x="4881188" y="2894264"/>
            <a:ext cx="314662" cy="358971"/>
            <a:chOff x="-54793175" y="3198925"/>
            <a:chExt cx="279625" cy="319000"/>
          </a:xfrm>
        </p:grpSpPr>
        <p:sp>
          <p:nvSpPr>
            <p:cNvPr id="11609" name="Google Shape;11609;p7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7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7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7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7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7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7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6" name="Google Shape;11616;p70"/>
          <p:cNvGrpSpPr/>
          <p:nvPr/>
        </p:nvGrpSpPr>
        <p:grpSpPr>
          <a:xfrm>
            <a:off x="4859020" y="3371455"/>
            <a:ext cx="358999" cy="342991"/>
            <a:chOff x="-54812875" y="3596675"/>
            <a:chExt cx="319025" cy="304800"/>
          </a:xfrm>
        </p:grpSpPr>
        <p:sp>
          <p:nvSpPr>
            <p:cNvPr id="11617" name="Google Shape;11617;p7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7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7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7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7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7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7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24" name="Google Shape;11624;p70"/>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70"/>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6" name="Google Shape;11626;p70"/>
          <p:cNvGrpSpPr/>
          <p:nvPr/>
        </p:nvGrpSpPr>
        <p:grpSpPr>
          <a:xfrm>
            <a:off x="4881188" y="3827938"/>
            <a:ext cx="314662" cy="358099"/>
            <a:chOff x="-54793175" y="3982600"/>
            <a:chExt cx="279625" cy="318225"/>
          </a:xfrm>
        </p:grpSpPr>
        <p:sp>
          <p:nvSpPr>
            <p:cNvPr id="11627" name="Google Shape;11627;p7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7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7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7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1" name="Google Shape;11631;p7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2" name="Google Shape;11632;p7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7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4" name="Google Shape;11634;p70"/>
          <p:cNvGrpSpPr/>
          <p:nvPr/>
        </p:nvGrpSpPr>
        <p:grpSpPr>
          <a:xfrm>
            <a:off x="7092647" y="2887174"/>
            <a:ext cx="314662" cy="358099"/>
            <a:chOff x="-52832000" y="3192625"/>
            <a:chExt cx="279625" cy="318225"/>
          </a:xfrm>
        </p:grpSpPr>
        <p:sp>
          <p:nvSpPr>
            <p:cNvPr id="11635" name="Google Shape;11635;p7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7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7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7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7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7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7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7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3" name="Google Shape;11643;p70"/>
          <p:cNvGrpSpPr/>
          <p:nvPr/>
        </p:nvGrpSpPr>
        <p:grpSpPr>
          <a:xfrm>
            <a:off x="7070492" y="3359048"/>
            <a:ext cx="358971" cy="357198"/>
            <a:chOff x="-52851675" y="3585650"/>
            <a:chExt cx="319000" cy="317425"/>
          </a:xfrm>
        </p:grpSpPr>
        <p:sp>
          <p:nvSpPr>
            <p:cNvPr id="11644" name="Google Shape;11644;p7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7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7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7" name="Google Shape;11647;p7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7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7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0" name="Google Shape;11650;p70"/>
          <p:cNvGrpSpPr/>
          <p:nvPr/>
        </p:nvGrpSpPr>
        <p:grpSpPr>
          <a:xfrm>
            <a:off x="7092647" y="3820849"/>
            <a:ext cx="314662" cy="358999"/>
            <a:chOff x="-52832000" y="3976300"/>
            <a:chExt cx="279625" cy="319025"/>
          </a:xfrm>
        </p:grpSpPr>
        <p:sp>
          <p:nvSpPr>
            <p:cNvPr id="11651" name="Google Shape;11651;p7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7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7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7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7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6" name="Google Shape;11656;p70"/>
          <p:cNvGrpSpPr/>
          <p:nvPr/>
        </p:nvGrpSpPr>
        <p:grpSpPr>
          <a:xfrm>
            <a:off x="6209853" y="4275497"/>
            <a:ext cx="316434" cy="358099"/>
            <a:chOff x="-51633225" y="3198925"/>
            <a:chExt cx="281200" cy="318225"/>
          </a:xfrm>
        </p:grpSpPr>
        <p:sp>
          <p:nvSpPr>
            <p:cNvPr id="11657" name="Google Shape;11657;p7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7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7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7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7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7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7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4" name="Google Shape;11664;p70"/>
          <p:cNvGrpSpPr/>
          <p:nvPr/>
        </p:nvGrpSpPr>
        <p:grpSpPr>
          <a:xfrm>
            <a:off x="6628676" y="1533418"/>
            <a:ext cx="365188" cy="357226"/>
            <a:chOff x="-56396775" y="3199700"/>
            <a:chExt cx="324525" cy="317450"/>
          </a:xfrm>
        </p:grpSpPr>
        <p:sp>
          <p:nvSpPr>
            <p:cNvPr id="11665" name="Google Shape;11665;p7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7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7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7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7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7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1" name="Google Shape;11671;p70"/>
          <p:cNvGrpSpPr/>
          <p:nvPr/>
        </p:nvGrpSpPr>
        <p:grpSpPr>
          <a:xfrm>
            <a:off x="6631771" y="1999353"/>
            <a:ext cx="358999" cy="335958"/>
            <a:chOff x="-56394425" y="3600600"/>
            <a:chExt cx="319025" cy="298550"/>
          </a:xfrm>
        </p:grpSpPr>
        <p:sp>
          <p:nvSpPr>
            <p:cNvPr id="11672" name="Google Shape;11672;p7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7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7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5" name="Google Shape;11675;p70"/>
          <p:cNvGrpSpPr/>
          <p:nvPr/>
        </p:nvGrpSpPr>
        <p:grpSpPr>
          <a:xfrm>
            <a:off x="6662538" y="2430117"/>
            <a:ext cx="327068" cy="357198"/>
            <a:chOff x="-56379450" y="3983400"/>
            <a:chExt cx="290650" cy="317425"/>
          </a:xfrm>
        </p:grpSpPr>
        <p:sp>
          <p:nvSpPr>
            <p:cNvPr id="11676" name="Google Shape;11676;p7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7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7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7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7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7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70"/>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70"/>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4" name="Google Shape;11684;p70"/>
          <p:cNvGrpSpPr/>
          <p:nvPr/>
        </p:nvGrpSpPr>
        <p:grpSpPr>
          <a:xfrm>
            <a:off x="5326242" y="2894264"/>
            <a:ext cx="316434" cy="358971"/>
            <a:chOff x="-54401725" y="3198925"/>
            <a:chExt cx="281200" cy="319000"/>
          </a:xfrm>
        </p:grpSpPr>
        <p:sp>
          <p:nvSpPr>
            <p:cNvPr id="11685" name="Google Shape;11685;p7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7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7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7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7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7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7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7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7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7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7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6" name="Google Shape;11696;p70"/>
          <p:cNvGrpSpPr/>
          <p:nvPr/>
        </p:nvGrpSpPr>
        <p:grpSpPr>
          <a:xfrm>
            <a:off x="5327128" y="3364365"/>
            <a:ext cx="314662" cy="358099"/>
            <a:chOff x="-54401725" y="3590375"/>
            <a:chExt cx="279625" cy="318225"/>
          </a:xfrm>
        </p:grpSpPr>
        <p:sp>
          <p:nvSpPr>
            <p:cNvPr id="11697" name="Google Shape;11697;p7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7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7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7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7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7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3" name="Google Shape;11703;p70"/>
          <p:cNvGrpSpPr/>
          <p:nvPr/>
        </p:nvGrpSpPr>
        <p:grpSpPr>
          <a:xfrm>
            <a:off x="5324920" y="3827938"/>
            <a:ext cx="319079" cy="358099"/>
            <a:chOff x="-54403300" y="3982600"/>
            <a:chExt cx="283550" cy="318225"/>
          </a:xfrm>
        </p:grpSpPr>
        <p:sp>
          <p:nvSpPr>
            <p:cNvPr id="11704" name="Google Shape;11704;p7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7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7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7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7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9" name="Google Shape;11709;p70"/>
          <p:cNvGrpSpPr/>
          <p:nvPr/>
        </p:nvGrpSpPr>
        <p:grpSpPr>
          <a:xfrm>
            <a:off x="7512313" y="2889172"/>
            <a:ext cx="356298" cy="356973"/>
            <a:chOff x="-52458650" y="3194400"/>
            <a:chExt cx="316625" cy="317225"/>
          </a:xfrm>
        </p:grpSpPr>
        <p:sp>
          <p:nvSpPr>
            <p:cNvPr id="11710" name="Google Shape;11710;p7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7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7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7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7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7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7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7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8" name="Google Shape;11718;p70"/>
          <p:cNvGrpSpPr/>
          <p:nvPr/>
        </p:nvGrpSpPr>
        <p:grpSpPr>
          <a:xfrm>
            <a:off x="7521611" y="3358148"/>
            <a:ext cx="337703" cy="357845"/>
            <a:chOff x="-52450000" y="3584850"/>
            <a:chExt cx="300100" cy="318000"/>
          </a:xfrm>
        </p:grpSpPr>
        <p:sp>
          <p:nvSpPr>
            <p:cNvPr id="11719" name="Google Shape;11719;p7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7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7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7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7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7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7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6" name="Google Shape;11726;p70"/>
          <p:cNvGrpSpPr/>
          <p:nvPr/>
        </p:nvGrpSpPr>
        <p:grpSpPr>
          <a:xfrm>
            <a:off x="7533131" y="3822621"/>
            <a:ext cx="314662" cy="357226"/>
            <a:chOff x="-52440550" y="3977875"/>
            <a:chExt cx="279625" cy="317450"/>
          </a:xfrm>
        </p:grpSpPr>
        <p:sp>
          <p:nvSpPr>
            <p:cNvPr id="11727" name="Google Shape;11727;p7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7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7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7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7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7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7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7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5" name="Google Shape;11735;p70"/>
          <p:cNvGrpSpPr/>
          <p:nvPr/>
        </p:nvGrpSpPr>
        <p:grpSpPr>
          <a:xfrm>
            <a:off x="6645066" y="4278827"/>
            <a:ext cx="314662" cy="358999"/>
            <a:chOff x="-51623775" y="3584850"/>
            <a:chExt cx="279625" cy="319025"/>
          </a:xfrm>
        </p:grpSpPr>
        <p:sp>
          <p:nvSpPr>
            <p:cNvPr id="11736" name="Google Shape;11736;p7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7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7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7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7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11741;p7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2" name="Google Shape;11742;p7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7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7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748"/>
        <p:cNvGrpSpPr/>
        <p:nvPr/>
      </p:nvGrpSpPr>
      <p:grpSpPr>
        <a:xfrm>
          <a:off x="0" y="0"/>
          <a:ext cx="0" cy="0"/>
          <a:chOff x="0" y="0"/>
          <a:chExt cx="0" cy="0"/>
        </a:xfrm>
      </p:grpSpPr>
      <p:sp>
        <p:nvSpPr>
          <p:cNvPr id="11749" name="Google Shape;11749;p7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1750" name="Google Shape;11750;p7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1751" name="Google Shape;11751;p71"/>
          <p:cNvGrpSpPr/>
          <p:nvPr/>
        </p:nvGrpSpPr>
        <p:grpSpPr>
          <a:xfrm>
            <a:off x="885675" y="1539249"/>
            <a:ext cx="276003" cy="357300"/>
            <a:chOff x="-50469125" y="3183175"/>
            <a:chExt cx="233150" cy="301825"/>
          </a:xfrm>
        </p:grpSpPr>
        <p:sp>
          <p:nvSpPr>
            <p:cNvPr id="11752" name="Google Shape;11752;p7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7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7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5" name="Google Shape;11755;p71"/>
          <p:cNvGrpSpPr/>
          <p:nvPr/>
        </p:nvGrpSpPr>
        <p:grpSpPr>
          <a:xfrm>
            <a:off x="845574" y="1974651"/>
            <a:ext cx="356205" cy="355288"/>
            <a:chOff x="-50504575" y="3550975"/>
            <a:chExt cx="300900" cy="300125"/>
          </a:xfrm>
        </p:grpSpPr>
        <p:sp>
          <p:nvSpPr>
            <p:cNvPr id="11756" name="Google Shape;11756;p7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7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7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7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0" name="Google Shape;11760;p71"/>
          <p:cNvGrpSpPr/>
          <p:nvPr/>
        </p:nvGrpSpPr>
        <p:grpSpPr>
          <a:xfrm>
            <a:off x="845574" y="2412893"/>
            <a:ext cx="356205" cy="354341"/>
            <a:chOff x="-50503000" y="3921175"/>
            <a:chExt cx="300900" cy="299325"/>
          </a:xfrm>
        </p:grpSpPr>
        <p:sp>
          <p:nvSpPr>
            <p:cNvPr id="11761" name="Google Shape;11761;p7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7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7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7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7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6" name="Google Shape;11766;p71"/>
          <p:cNvGrpSpPr/>
          <p:nvPr/>
        </p:nvGrpSpPr>
        <p:grpSpPr>
          <a:xfrm>
            <a:off x="3049627" y="1558811"/>
            <a:ext cx="355258" cy="356205"/>
            <a:chOff x="-48630025" y="3199700"/>
            <a:chExt cx="300100" cy="300900"/>
          </a:xfrm>
        </p:grpSpPr>
        <p:sp>
          <p:nvSpPr>
            <p:cNvPr id="11767" name="Google Shape;11767;p7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7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7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0" name="Google Shape;11770;p71"/>
          <p:cNvGrpSpPr/>
          <p:nvPr/>
        </p:nvGrpSpPr>
        <p:grpSpPr>
          <a:xfrm>
            <a:off x="3049627" y="1996107"/>
            <a:ext cx="355258" cy="355258"/>
            <a:chOff x="-48630025" y="3569100"/>
            <a:chExt cx="300100" cy="300100"/>
          </a:xfrm>
        </p:grpSpPr>
        <p:sp>
          <p:nvSpPr>
            <p:cNvPr id="11771" name="Google Shape;11771;p7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7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7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7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7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7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7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7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7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7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1" name="Google Shape;11781;p71"/>
          <p:cNvGrpSpPr/>
          <p:nvPr/>
        </p:nvGrpSpPr>
        <p:grpSpPr>
          <a:xfrm>
            <a:off x="3050101" y="2433403"/>
            <a:ext cx="354311" cy="353394"/>
            <a:chOff x="-48629225" y="3938500"/>
            <a:chExt cx="299300" cy="298525"/>
          </a:xfrm>
        </p:grpSpPr>
        <p:sp>
          <p:nvSpPr>
            <p:cNvPr id="11782" name="Google Shape;11782;p7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7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7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7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6" name="Google Shape;11786;p71"/>
          <p:cNvGrpSpPr/>
          <p:nvPr/>
        </p:nvGrpSpPr>
        <p:grpSpPr>
          <a:xfrm>
            <a:off x="1785504" y="2904744"/>
            <a:ext cx="311458" cy="354341"/>
            <a:chOff x="-46762575" y="3200500"/>
            <a:chExt cx="263100" cy="299325"/>
          </a:xfrm>
        </p:grpSpPr>
        <p:sp>
          <p:nvSpPr>
            <p:cNvPr id="11787" name="Google Shape;11787;p7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7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7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7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7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2" name="Google Shape;11792;p71"/>
          <p:cNvGrpSpPr/>
          <p:nvPr/>
        </p:nvGrpSpPr>
        <p:grpSpPr>
          <a:xfrm>
            <a:off x="1763589" y="3363466"/>
            <a:ext cx="355288" cy="312375"/>
            <a:chOff x="-46779900" y="3588000"/>
            <a:chExt cx="300125" cy="263875"/>
          </a:xfrm>
        </p:grpSpPr>
        <p:sp>
          <p:nvSpPr>
            <p:cNvPr id="11793" name="Google Shape;11793;p7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7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5" name="Google Shape;11795;p7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6" name="Google Shape;11796;p7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7" name="Google Shape;11797;p71"/>
          <p:cNvGrpSpPr/>
          <p:nvPr/>
        </p:nvGrpSpPr>
        <p:grpSpPr>
          <a:xfrm>
            <a:off x="1764062" y="3778388"/>
            <a:ext cx="354341" cy="353394"/>
            <a:chOff x="-46779100" y="3938500"/>
            <a:chExt cx="299325" cy="298525"/>
          </a:xfrm>
        </p:grpSpPr>
        <p:sp>
          <p:nvSpPr>
            <p:cNvPr id="11798" name="Google Shape;11798;p7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7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0" name="Google Shape;11800;p71"/>
          <p:cNvGrpSpPr/>
          <p:nvPr/>
        </p:nvGrpSpPr>
        <p:grpSpPr>
          <a:xfrm>
            <a:off x="3971800" y="2911255"/>
            <a:ext cx="355258" cy="355288"/>
            <a:chOff x="-44924250" y="3206000"/>
            <a:chExt cx="300100" cy="300125"/>
          </a:xfrm>
        </p:grpSpPr>
        <p:sp>
          <p:nvSpPr>
            <p:cNvPr id="11801" name="Google Shape;11801;p7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7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7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7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7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6" name="Google Shape;11806;p71"/>
          <p:cNvGrpSpPr/>
          <p:nvPr/>
        </p:nvGrpSpPr>
        <p:grpSpPr>
          <a:xfrm>
            <a:off x="1286286" y="1539249"/>
            <a:ext cx="355258" cy="355258"/>
            <a:chOff x="-50134375" y="3183175"/>
            <a:chExt cx="300100" cy="300100"/>
          </a:xfrm>
        </p:grpSpPr>
        <p:sp>
          <p:nvSpPr>
            <p:cNvPr id="11807" name="Google Shape;11807;p7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7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7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7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7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7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7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7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7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7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7" name="Google Shape;11817;p71"/>
          <p:cNvGrpSpPr/>
          <p:nvPr/>
        </p:nvGrpSpPr>
        <p:grpSpPr>
          <a:xfrm>
            <a:off x="1286286" y="1974651"/>
            <a:ext cx="355258" cy="355288"/>
            <a:chOff x="-50134375" y="3550975"/>
            <a:chExt cx="300100" cy="300125"/>
          </a:xfrm>
        </p:grpSpPr>
        <p:sp>
          <p:nvSpPr>
            <p:cNvPr id="11818" name="Google Shape;11818;p7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7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0" name="Google Shape;11820;p71"/>
          <p:cNvGrpSpPr/>
          <p:nvPr/>
        </p:nvGrpSpPr>
        <p:grpSpPr>
          <a:xfrm>
            <a:off x="1286286" y="2412183"/>
            <a:ext cx="355258" cy="355051"/>
            <a:chOff x="-50134375" y="3920575"/>
            <a:chExt cx="300100" cy="299925"/>
          </a:xfrm>
        </p:grpSpPr>
        <p:sp>
          <p:nvSpPr>
            <p:cNvPr id="11821" name="Google Shape;11821;p7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7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7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4" name="Google Shape;11824;p71"/>
          <p:cNvGrpSpPr/>
          <p:nvPr/>
        </p:nvGrpSpPr>
        <p:grpSpPr>
          <a:xfrm>
            <a:off x="3497010" y="1559758"/>
            <a:ext cx="357123" cy="355258"/>
            <a:chOff x="-48262200" y="3200500"/>
            <a:chExt cx="301675" cy="300100"/>
          </a:xfrm>
        </p:grpSpPr>
        <p:sp>
          <p:nvSpPr>
            <p:cNvPr id="11825" name="Google Shape;11825;p7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7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7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7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7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7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7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7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7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4" name="Google Shape;11834;p71"/>
          <p:cNvGrpSpPr/>
          <p:nvPr/>
        </p:nvGrpSpPr>
        <p:grpSpPr>
          <a:xfrm>
            <a:off x="3526383" y="1996847"/>
            <a:ext cx="298377" cy="354519"/>
            <a:chOff x="-48233050" y="3569725"/>
            <a:chExt cx="252050" cy="299475"/>
          </a:xfrm>
        </p:grpSpPr>
        <p:sp>
          <p:nvSpPr>
            <p:cNvPr id="11835" name="Google Shape;11835;p7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7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7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8" name="Google Shape;11838;p71"/>
          <p:cNvGrpSpPr/>
          <p:nvPr/>
        </p:nvGrpSpPr>
        <p:grpSpPr>
          <a:xfrm>
            <a:off x="3550148" y="2430591"/>
            <a:ext cx="250847" cy="358070"/>
            <a:chOff x="-48216525" y="3936125"/>
            <a:chExt cx="211900" cy="302475"/>
          </a:xfrm>
        </p:grpSpPr>
        <p:sp>
          <p:nvSpPr>
            <p:cNvPr id="11839" name="Google Shape;11839;p7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7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7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7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3" name="Google Shape;11843;p71"/>
          <p:cNvGrpSpPr/>
          <p:nvPr/>
        </p:nvGrpSpPr>
        <p:grpSpPr>
          <a:xfrm>
            <a:off x="2205866" y="2905661"/>
            <a:ext cx="355258" cy="355288"/>
            <a:chOff x="-46410500" y="3201275"/>
            <a:chExt cx="300100" cy="300125"/>
          </a:xfrm>
        </p:grpSpPr>
        <p:sp>
          <p:nvSpPr>
            <p:cNvPr id="11844" name="Google Shape;11844;p7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7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7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7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7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9" name="Google Shape;11849;p71"/>
          <p:cNvGrpSpPr/>
          <p:nvPr/>
        </p:nvGrpSpPr>
        <p:grpSpPr>
          <a:xfrm>
            <a:off x="2205866" y="3341092"/>
            <a:ext cx="355258" cy="356205"/>
            <a:chOff x="-46409700" y="3569100"/>
            <a:chExt cx="300100" cy="300900"/>
          </a:xfrm>
        </p:grpSpPr>
        <p:sp>
          <p:nvSpPr>
            <p:cNvPr id="11850" name="Google Shape;11850;p7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7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7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7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7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5" name="Google Shape;11855;p71"/>
          <p:cNvGrpSpPr/>
          <p:nvPr/>
        </p:nvGrpSpPr>
        <p:grpSpPr>
          <a:xfrm>
            <a:off x="2193747" y="3776524"/>
            <a:ext cx="379497" cy="358070"/>
            <a:chOff x="-46422300" y="3936925"/>
            <a:chExt cx="320575" cy="302475"/>
          </a:xfrm>
        </p:grpSpPr>
        <p:sp>
          <p:nvSpPr>
            <p:cNvPr id="11856" name="Google Shape;11856;p7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7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8" name="Google Shape;11858;p71"/>
          <p:cNvGrpSpPr/>
          <p:nvPr/>
        </p:nvGrpSpPr>
        <p:grpSpPr>
          <a:xfrm>
            <a:off x="3971326" y="3330852"/>
            <a:ext cx="356205" cy="355258"/>
            <a:chOff x="-44914800" y="3560450"/>
            <a:chExt cx="300900" cy="300100"/>
          </a:xfrm>
        </p:grpSpPr>
        <p:sp>
          <p:nvSpPr>
            <p:cNvPr id="11859" name="Google Shape;11859;p7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7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7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7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7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4" name="Google Shape;11864;p71"/>
          <p:cNvGrpSpPr/>
          <p:nvPr/>
        </p:nvGrpSpPr>
        <p:grpSpPr>
          <a:xfrm>
            <a:off x="1726378" y="1539486"/>
            <a:ext cx="354311" cy="354104"/>
            <a:chOff x="-49764975" y="3183375"/>
            <a:chExt cx="299300" cy="299125"/>
          </a:xfrm>
        </p:grpSpPr>
        <p:sp>
          <p:nvSpPr>
            <p:cNvPr id="11865" name="Google Shape;11865;p7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7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7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7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7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7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7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7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7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4" name="Google Shape;11874;p71"/>
          <p:cNvGrpSpPr/>
          <p:nvPr/>
        </p:nvGrpSpPr>
        <p:grpSpPr>
          <a:xfrm>
            <a:off x="1726378" y="1974947"/>
            <a:ext cx="354311" cy="355909"/>
            <a:chOff x="-49764975" y="3551225"/>
            <a:chExt cx="299300" cy="300650"/>
          </a:xfrm>
        </p:grpSpPr>
        <p:sp>
          <p:nvSpPr>
            <p:cNvPr id="11875" name="Google Shape;11875;p7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6" name="Google Shape;11876;p7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7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7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7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7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7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7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7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4" name="Google Shape;11884;p7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5" name="Google Shape;11885;p7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6" name="Google Shape;11886;p71"/>
          <p:cNvGrpSpPr/>
          <p:nvPr/>
        </p:nvGrpSpPr>
        <p:grpSpPr>
          <a:xfrm>
            <a:off x="1724040" y="2411710"/>
            <a:ext cx="358987" cy="355525"/>
            <a:chOff x="-49766550" y="3920175"/>
            <a:chExt cx="303250" cy="300325"/>
          </a:xfrm>
        </p:grpSpPr>
        <p:sp>
          <p:nvSpPr>
            <p:cNvPr id="11887" name="Google Shape;11887;p7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7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7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7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1" name="Google Shape;11891;p71"/>
          <p:cNvGrpSpPr/>
          <p:nvPr/>
        </p:nvGrpSpPr>
        <p:grpSpPr>
          <a:xfrm>
            <a:off x="3939571" y="1559758"/>
            <a:ext cx="357123" cy="354341"/>
            <a:chOff x="-47892800" y="3200500"/>
            <a:chExt cx="301675" cy="299325"/>
          </a:xfrm>
        </p:grpSpPr>
        <p:sp>
          <p:nvSpPr>
            <p:cNvPr id="11892" name="Google Shape;11892;p7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7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7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7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7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7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8" name="Google Shape;11898;p71"/>
          <p:cNvGrpSpPr/>
          <p:nvPr/>
        </p:nvGrpSpPr>
        <p:grpSpPr>
          <a:xfrm>
            <a:off x="4003437" y="1996107"/>
            <a:ext cx="229391" cy="355258"/>
            <a:chOff x="-47839250" y="3569100"/>
            <a:chExt cx="193775" cy="300100"/>
          </a:xfrm>
        </p:grpSpPr>
        <p:sp>
          <p:nvSpPr>
            <p:cNvPr id="11899" name="Google Shape;11899;p7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7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7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7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7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7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5" name="Google Shape;11905;p71"/>
          <p:cNvGrpSpPr/>
          <p:nvPr/>
        </p:nvGrpSpPr>
        <p:grpSpPr>
          <a:xfrm>
            <a:off x="3940503" y="2432456"/>
            <a:ext cx="355258" cy="356205"/>
            <a:chOff x="-47892800" y="3937700"/>
            <a:chExt cx="300100" cy="300900"/>
          </a:xfrm>
        </p:grpSpPr>
        <p:sp>
          <p:nvSpPr>
            <p:cNvPr id="11906" name="Google Shape;11906;p7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7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7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7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7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7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2" name="Google Shape;11912;p7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7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4" name="Google Shape;11914;p71"/>
          <p:cNvGrpSpPr/>
          <p:nvPr/>
        </p:nvGrpSpPr>
        <p:grpSpPr>
          <a:xfrm>
            <a:off x="2645798" y="2926170"/>
            <a:ext cx="355258" cy="311458"/>
            <a:chOff x="-46042675" y="3218600"/>
            <a:chExt cx="300100" cy="263100"/>
          </a:xfrm>
        </p:grpSpPr>
        <p:sp>
          <p:nvSpPr>
            <p:cNvPr id="11915" name="Google Shape;11915;p7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7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7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7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7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0" name="Google Shape;11920;p7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1" name="Google Shape;11921;p71"/>
          <p:cNvGrpSpPr/>
          <p:nvPr/>
        </p:nvGrpSpPr>
        <p:grpSpPr>
          <a:xfrm>
            <a:off x="2645798" y="3340619"/>
            <a:ext cx="355258" cy="323118"/>
            <a:chOff x="-46042675" y="3568700"/>
            <a:chExt cx="300100" cy="272950"/>
          </a:xfrm>
        </p:grpSpPr>
        <p:sp>
          <p:nvSpPr>
            <p:cNvPr id="11922" name="Google Shape;11922;p7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7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7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7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6" name="Google Shape;11926;p71"/>
          <p:cNvGrpSpPr/>
          <p:nvPr/>
        </p:nvGrpSpPr>
        <p:grpSpPr>
          <a:xfrm>
            <a:off x="2687749" y="3777589"/>
            <a:ext cx="271357" cy="356057"/>
            <a:chOff x="-46007225" y="3937825"/>
            <a:chExt cx="229225" cy="300775"/>
          </a:xfrm>
        </p:grpSpPr>
        <p:sp>
          <p:nvSpPr>
            <p:cNvPr id="11927" name="Google Shape;11927;p7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7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7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7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7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7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7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7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7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7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7" name="Google Shape;11937;p71"/>
          <p:cNvGrpSpPr/>
          <p:nvPr/>
        </p:nvGrpSpPr>
        <p:grpSpPr>
          <a:xfrm>
            <a:off x="3993241" y="3767675"/>
            <a:ext cx="312375" cy="357596"/>
            <a:chOff x="-44895900" y="3929450"/>
            <a:chExt cx="263875" cy="302075"/>
          </a:xfrm>
        </p:grpSpPr>
        <p:sp>
          <p:nvSpPr>
            <p:cNvPr id="11938" name="Google Shape;11938;p7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9" name="Google Shape;11939;p7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7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7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7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7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4" name="Google Shape;11944;p71"/>
          <p:cNvGrpSpPr/>
          <p:nvPr/>
        </p:nvGrpSpPr>
        <p:grpSpPr>
          <a:xfrm>
            <a:off x="2167060" y="1550436"/>
            <a:ext cx="356205" cy="332885"/>
            <a:chOff x="-49397175" y="3192625"/>
            <a:chExt cx="300900" cy="281200"/>
          </a:xfrm>
        </p:grpSpPr>
        <p:sp>
          <p:nvSpPr>
            <p:cNvPr id="11945" name="Google Shape;11945;p7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7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7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7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7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7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7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2" name="Google Shape;11952;p71"/>
          <p:cNvGrpSpPr/>
          <p:nvPr/>
        </p:nvGrpSpPr>
        <p:grpSpPr>
          <a:xfrm>
            <a:off x="2193163" y="1974651"/>
            <a:ext cx="304000" cy="356205"/>
            <a:chOff x="-49375900" y="3550975"/>
            <a:chExt cx="256800" cy="300900"/>
          </a:xfrm>
        </p:grpSpPr>
        <p:sp>
          <p:nvSpPr>
            <p:cNvPr id="11953" name="Google Shape;11953;p7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7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7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7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7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7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7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7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7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7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7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4" name="Google Shape;11964;p71"/>
          <p:cNvGrpSpPr/>
          <p:nvPr/>
        </p:nvGrpSpPr>
        <p:grpSpPr>
          <a:xfrm>
            <a:off x="2188516" y="2411946"/>
            <a:ext cx="313293" cy="356205"/>
            <a:chOff x="-49378250" y="3920375"/>
            <a:chExt cx="264650" cy="300900"/>
          </a:xfrm>
        </p:grpSpPr>
        <p:sp>
          <p:nvSpPr>
            <p:cNvPr id="11965" name="Google Shape;11965;p7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7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7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8" name="Google Shape;11968;p7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7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7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7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2" name="Google Shape;11972;p71"/>
          <p:cNvGrpSpPr/>
          <p:nvPr/>
        </p:nvGrpSpPr>
        <p:grpSpPr>
          <a:xfrm>
            <a:off x="907504" y="2904744"/>
            <a:ext cx="312375" cy="357123"/>
            <a:chOff x="-47505300" y="3200500"/>
            <a:chExt cx="263875" cy="301675"/>
          </a:xfrm>
        </p:grpSpPr>
        <p:sp>
          <p:nvSpPr>
            <p:cNvPr id="11973" name="Google Shape;11973;p7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7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7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7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7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7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7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7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1" name="Google Shape;11981;p7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7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7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7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7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6" name="Google Shape;11986;p71"/>
          <p:cNvGrpSpPr/>
          <p:nvPr/>
        </p:nvGrpSpPr>
        <p:grpSpPr>
          <a:xfrm>
            <a:off x="885604" y="3341092"/>
            <a:ext cx="356176" cy="355051"/>
            <a:chOff x="-47524975" y="3569100"/>
            <a:chExt cx="300875" cy="299925"/>
          </a:xfrm>
        </p:grpSpPr>
        <p:sp>
          <p:nvSpPr>
            <p:cNvPr id="11987" name="Google Shape;11987;p7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7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7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7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7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2" name="Google Shape;11992;p71"/>
          <p:cNvGrpSpPr/>
          <p:nvPr/>
        </p:nvGrpSpPr>
        <p:grpSpPr>
          <a:xfrm>
            <a:off x="886062" y="3820354"/>
            <a:ext cx="355258" cy="270410"/>
            <a:chOff x="-47523400" y="3973950"/>
            <a:chExt cx="300100" cy="228425"/>
          </a:xfrm>
        </p:grpSpPr>
        <p:sp>
          <p:nvSpPr>
            <p:cNvPr id="11993" name="Google Shape;11993;p7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7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7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6" name="Google Shape;11996;p7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7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8" name="Google Shape;11998;p71"/>
          <p:cNvGrpSpPr/>
          <p:nvPr/>
        </p:nvGrpSpPr>
        <p:grpSpPr>
          <a:xfrm>
            <a:off x="3091183" y="2903353"/>
            <a:ext cx="354341" cy="357596"/>
            <a:chOff x="-45673275" y="3199325"/>
            <a:chExt cx="299325" cy="302075"/>
          </a:xfrm>
        </p:grpSpPr>
        <p:sp>
          <p:nvSpPr>
            <p:cNvPr id="11999" name="Google Shape;11999;p7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7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7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2" name="Google Shape;12002;p71"/>
          <p:cNvGrpSpPr/>
          <p:nvPr/>
        </p:nvGrpSpPr>
        <p:grpSpPr>
          <a:xfrm>
            <a:off x="3090251" y="3361602"/>
            <a:ext cx="356205" cy="314240"/>
            <a:chOff x="-45674075" y="3586425"/>
            <a:chExt cx="300900" cy="265450"/>
          </a:xfrm>
        </p:grpSpPr>
        <p:sp>
          <p:nvSpPr>
            <p:cNvPr id="12003" name="Google Shape;12003;p7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7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5" name="Google Shape;12005;p71"/>
          <p:cNvGrpSpPr/>
          <p:nvPr/>
        </p:nvGrpSpPr>
        <p:grpSpPr>
          <a:xfrm>
            <a:off x="3091183" y="3777441"/>
            <a:ext cx="354341" cy="356205"/>
            <a:chOff x="-45673275" y="3937700"/>
            <a:chExt cx="299325" cy="300900"/>
          </a:xfrm>
        </p:grpSpPr>
        <p:sp>
          <p:nvSpPr>
            <p:cNvPr id="12006" name="Google Shape;12006;p7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7" name="Google Shape;12007;p7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7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7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7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7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2" name="Google Shape;12012;p71"/>
          <p:cNvGrpSpPr/>
          <p:nvPr/>
        </p:nvGrpSpPr>
        <p:grpSpPr>
          <a:xfrm>
            <a:off x="2205349" y="4270225"/>
            <a:ext cx="356205" cy="356205"/>
            <a:chOff x="-44512325" y="3176075"/>
            <a:chExt cx="300900" cy="300900"/>
          </a:xfrm>
        </p:grpSpPr>
        <p:sp>
          <p:nvSpPr>
            <p:cNvPr id="12013" name="Google Shape;12013;p7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4" name="Google Shape;12014;p7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5" name="Google Shape;12015;p7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6" name="Google Shape;12016;p71"/>
          <p:cNvGrpSpPr/>
          <p:nvPr/>
        </p:nvGrpSpPr>
        <p:grpSpPr>
          <a:xfrm>
            <a:off x="2608689" y="1539249"/>
            <a:ext cx="354341" cy="354341"/>
            <a:chOff x="-49027775" y="3183175"/>
            <a:chExt cx="299325" cy="299325"/>
          </a:xfrm>
        </p:grpSpPr>
        <p:sp>
          <p:nvSpPr>
            <p:cNvPr id="12017" name="Google Shape;12017;p7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7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7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7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1" name="Google Shape;12021;p71"/>
          <p:cNvGrpSpPr/>
          <p:nvPr/>
        </p:nvGrpSpPr>
        <p:grpSpPr>
          <a:xfrm>
            <a:off x="2608230" y="1974651"/>
            <a:ext cx="355258" cy="357152"/>
            <a:chOff x="-49027775" y="3550975"/>
            <a:chExt cx="300100" cy="301700"/>
          </a:xfrm>
        </p:grpSpPr>
        <p:sp>
          <p:nvSpPr>
            <p:cNvPr id="12022" name="Google Shape;12022;p7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3" name="Google Shape;12023;p7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7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7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7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7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7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7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7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7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2" name="Google Shape;12032;p71"/>
          <p:cNvGrpSpPr/>
          <p:nvPr/>
        </p:nvGrpSpPr>
        <p:grpSpPr>
          <a:xfrm>
            <a:off x="2606306" y="2411710"/>
            <a:ext cx="359106" cy="355525"/>
            <a:chOff x="-49031025" y="3920175"/>
            <a:chExt cx="303350" cy="300325"/>
          </a:xfrm>
        </p:grpSpPr>
        <p:sp>
          <p:nvSpPr>
            <p:cNvPr id="12033" name="Google Shape;12033;p7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7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7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7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7" name="Google Shape;12037;p7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7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9" name="Google Shape;12039;p71"/>
          <p:cNvGrpSpPr/>
          <p:nvPr/>
        </p:nvGrpSpPr>
        <p:grpSpPr>
          <a:xfrm>
            <a:off x="1322411" y="2904744"/>
            <a:ext cx="356176" cy="354341"/>
            <a:chOff x="-47155575" y="3200500"/>
            <a:chExt cx="300875" cy="299325"/>
          </a:xfrm>
        </p:grpSpPr>
        <p:sp>
          <p:nvSpPr>
            <p:cNvPr id="12040" name="Google Shape;12040;p7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7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7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7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7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7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6" name="Google Shape;12046;p71"/>
          <p:cNvGrpSpPr/>
          <p:nvPr/>
        </p:nvGrpSpPr>
        <p:grpSpPr>
          <a:xfrm>
            <a:off x="1322870" y="3341092"/>
            <a:ext cx="355258" cy="355258"/>
            <a:chOff x="-47154800" y="3569100"/>
            <a:chExt cx="300100" cy="300100"/>
          </a:xfrm>
        </p:grpSpPr>
        <p:sp>
          <p:nvSpPr>
            <p:cNvPr id="12047" name="Google Shape;12047;p7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7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9" name="Google Shape;12049;p7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7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1" name="Google Shape;12051;p7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2" name="Google Shape;12052;p7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3" name="Google Shape;12053;p71"/>
          <p:cNvGrpSpPr/>
          <p:nvPr/>
        </p:nvGrpSpPr>
        <p:grpSpPr>
          <a:xfrm>
            <a:off x="1323343" y="3779305"/>
            <a:ext cx="354311" cy="353423"/>
            <a:chOff x="-47154000" y="3939275"/>
            <a:chExt cx="299300" cy="298550"/>
          </a:xfrm>
        </p:grpSpPr>
        <p:sp>
          <p:nvSpPr>
            <p:cNvPr id="12054" name="Google Shape;12054;p7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7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6" name="Google Shape;12056;p7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7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8" name="Google Shape;12058;p71"/>
          <p:cNvGrpSpPr/>
          <p:nvPr/>
        </p:nvGrpSpPr>
        <p:grpSpPr>
          <a:xfrm>
            <a:off x="3548633" y="2904744"/>
            <a:ext cx="312375" cy="354341"/>
            <a:chOff x="-45286550" y="3200500"/>
            <a:chExt cx="263875" cy="299325"/>
          </a:xfrm>
        </p:grpSpPr>
        <p:sp>
          <p:nvSpPr>
            <p:cNvPr id="12059" name="Google Shape;12059;p7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7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1" name="Google Shape;12061;p7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2" name="Google Shape;12062;p71"/>
          <p:cNvGrpSpPr/>
          <p:nvPr/>
        </p:nvGrpSpPr>
        <p:grpSpPr>
          <a:xfrm>
            <a:off x="3548633" y="3342039"/>
            <a:ext cx="312375" cy="354311"/>
            <a:chOff x="-45286550" y="3569900"/>
            <a:chExt cx="263875" cy="299300"/>
          </a:xfrm>
        </p:grpSpPr>
        <p:sp>
          <p:nvSpPr>
            <p:cNvPr id="12063" name="Google Shape;12063;p7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4" name="Google Shape;12064;p7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7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7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7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8" name="Google Shape;12068;p7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9" name="Google Shape;12069;p71"/>
          <p:cNvGrpSpPr/>
          <p:nvPr/>
        </p:nvGrpSpPr>
        <p:grpSpPr>
          <a:xfrm>
            <a:off x="3559820" y="3778388"/>
            <a:ext cx="290001" cy="355258"/>
            <a:chOff x="-45277900" y="3938500"/>
            <a:chExt cx="244975" cy="300100"/>
          </a:xfrm>
        </p:grpSpPr>
        <p:sp>
          <p:nvSpPr>
            <p:cNvPr id="12070" name="Google Shape;12070;p7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7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7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7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4" name="Google Shape;12074;p71"/>
          <p:cNvGrpSpPr/>
          <p:nvPr/>
        </p:nvGrpSpPr>
        <p:grpSpPr>
          <a:xfrm>
            <a:off x="2645769" y="4247490"/>
            <a:ext cx="355258" cy="355258"/>
            <a:chOff x="-44502875" y="3576975"/>
            <a:chExt cx="300100" cy="300100"/>
          </a:xfrm>
        </p:grpSpPr>
        <p:sp>
          <p:nvSpPr>
            <p:cNvPr id="12075" name="Google Shape;12075;p7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6" name="Google Shape;12076;p7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7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8" name="Google Shape;12078;p71"/>
          <p:cNvGrpSpPr/>
          <p:nvPr/>
        </p:nvGrpSpPr>
        <p:grpSpPr>
          <a:xfrm>
            <a:off x="4858968" y="1532275"/>
            <a:ext cx="356221" cy="354973"/>
            <a:chOff x="-13947000" y="3212800"/>
            <a:chExt cx="353675" cy="352400"/>
          </a:xfrm>
        </p:grpSpPr>
        <p:sp>
          <p:nvSpPr>
            <p:cNvPr id="12079" name="Google Shape;12079;p7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7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1" name="Google Shape;12081;p71"/>
          <p:cNvGrpSpPr/>
          <p:nvPr/>
        </p:nvGrpSpPr>
        <p:grpSpPr>
          <a:xfrm>
            <a:off x="4858981" y="1973145"/>
            <a:ext cx="356196" cy="354670"/>
            <a:chOff x="-13946200" y="3647075"/>
            <a:chExt cx="353650" cy="352100"/>
          </a:xfrm>
        </p:grpSpPr>
        <p:sp>
          <p:nvSpPr>
            <p:cNvPr id="12082" name="Google Shape;12082;p7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7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4" name="Google Shape;12084;p7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5" name="Google Shape;12085;p7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7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7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8" name="Google Shape;12088;p71"/>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89" name="Google Shape;12089;p71"/>
          <p:cNvGrpSpPr/>
          <p:nvPr/>
        </p:nvGrpSpPr>
        <p:grpSpPr>
          <a:xfrm>
            <a:off x="6642374" y="1532628"/>
            <a:ext cx="357002" cy="354267"/>
            <a:chOff x="-12163025" y="3214275"/>
            <a:chExt cx="354450" cy="351700"/>
          </a:xfrm>
        </p:grpSpPr>
        <p:sp>
          <p:nvSpPr>
            <p:cNvPr id="12090" name="Google Shape;12090;p7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7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7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3" name="Google Shape;12093;p71"/>
          <p:cNvGrpSpPr/>
          <p:nvPr/>
        </p:nvGrpSpPr>
        <p:grpSpPr>
          <a:xfrm>
            <a:off x="6643154" y="1972365"/>
            <a:ext cx="355441" cy="356232"/>
            <a:chOff x="-12160675" y="3647875"/>
            <a:chExt cx="352900" cy="353650"/>
          </a:xfrm>
        </p:grpSpPr>
        <p:sp>
          <p:nvSpPr>
            <p:cNvPr id="12094" name="Google Shape;12094;p7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5" name="Google Shape;12095;p7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6" name="Google Shape;12096;p7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7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8" name="Google Shape;12098;p7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9" name="Google Shape;12099;p7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7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1" name="Google Shape;12101;p71"/>
          <p:cNvGrpSpPr/>
          <p:nvPr/>
        </p:nvGrpSpPr>
        <p:grpSpPr>
          <a:xfrm>
            <a:off x="6653870" y="2416821"/>
            <a:ext cx="354635" cy="356232"/>
            <a:chOff x="-12160675" y="4081850"/>
            <a:chExt cx="352100" cy="353650"/>
          </a:xfrm>
        </p:grpSpPr>
        <p:sp>
          <p:nvSpPr>
            <p:cNvPr id="12102" name="Google Shape;12102;p7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7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7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7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7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7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8" name="Google Shape;12108;p71"/>
          <p:cNvGrpSpPr/>
          <p:nvPr/>
        </p:nvGrpSpPr>
        <p:grpSpPr>
          <a:xfrm>
            <a:off x="4858836" y="2891264"/>
            <a:ext cx="355416" cy="355652"/>
            <a:chOff x="-10391650" y="3180600"/>
            <a:chExt cx="352875" cy="353075"/>
          </a:xfrm>
        </p:grpSpPr>
        <p:sp>
          <p:nvSpPr>
            <p:cNvPr id="12109" name="Google Shape;12109;p7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7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7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7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7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7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5" name="Google Shape;12115;p71"/>
          <p:cNvGrpSpPr/>
          <p:nvPr/>
        </p:nvGrpSpPr>
        <p:grpSpPr>
          <a:xfrm>
            <a:off x="4858835" y="3368062"/>
            <a:ext cx="354635" cy="353890"/>
            <a:chOff x="-10390875" y="3616350"/>
            <a:chExt cx="352100" cy="351325"/>
          </a:xfrm>
        </p:grpSpPr>
        <p:sp>
          <p:nvSpPr>
            <p:cNvPr id="12116" name="Google Shape;12116;p7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7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7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9" name="Google Shape;12119;p71"/>
          <p:cNvGrpSpPr/>
          <p:nvPr/>
        </p:nvGrpSpPr>
        <p:grpSpPr>
          <a:xfrm>
            <a:off x="7525810" y="2892727"/>
            <a:ext cx="312585" cy="354670"/>
            <a:chOff x="-10370400" y="4049550"/>
            <a:chExt cx="310350" cy="352100"/>
          </a:xfrm>
        </p:grpSpPr>
        <p:sp>
          <p:nvSpPr>
            <p:cNvPr id="12120" name="Google Shape;12120;p7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7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7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7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7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5" name="Google Shape;12125;p71"/>
          <p:cNvGrpSpPr/>
          <p:nvPr/>
        </p:nvGrpSpPr>
        <p:grpSpPr>
          <a:xfrm>
            <a:off x="6630066" y="2891668"/>
            <a:ext cx="379236" cy="354847"/>
            <a:chOff x="-8674650" y="3210975"/>
            <a:chExt cx="376525" cy="352275"/>
          </a:xfrm>
        </p:grpSpPr>
        <p:sp>
          <p:nvSpPr>
            <p:cNvPr id="12126" name="Google Shape;12126;p7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7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7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7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7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1" name="Google Shape;12131;p7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2" name="Google Shape;12132;p71"/>
          <p:cNvGrpSpPr/>
          <p:nvPr/>
        </p:nvGrpSpPr>
        <p:grpSpPr>
          <a:xfrm>
            <a:off x="5301563" y="1531633"/>
            <a:ext cx="356221" cy="356257"/>
            <a:chOff x="-13512225" y="3211525"/>
            <a:chExt cx="353675" cy="353675"/>
          </a:xfrm>
        </p:grpSpPr>
        <p:sp>
          <p:nvSpPr>
            <p:cNvPr id="12133" name="Google Shape;12133;p7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7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7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7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7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8" name="Google Shape;12138;p71"/>
          <p:cNvGrpSpPr/>
          <p:nvPr/>
        </p:nvGrpSpPr>
        <p:grpSpPr>
          <a:xfrm>
            <a:off x="5301563" y="1973145"/>
            <a:ext cx="356221" cy="354670"/>
            <a:chOff x="-13512225" y="3647075"/>
            <a:chExt cx="353675" cy="352100"/>
          </a:xfrm>
        </p:grpSpPr>
        <p:sp>
          <p:nvSpPr>
            <p:cNvPr id="12139" name="Google Shape;12139;p7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7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7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7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3" name="Google Shape;12143;p7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4" name="Google Shape;12144;p7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5" name="Google Shape;12145;p7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7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7" name="Google Shape;12147;p7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8" name="Google Shape;12148;p7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9" name="Google Shape;12149;p71"/>
          <p:cNvGrpSpPr/>
          <p:nvPr/>
        </p:nvGrpSpPr>
        <p:grpSpPr>
          <a:xfrm>
            <a:off x="5311876" y="2417211"/>
            <a:ext cx="356221" cy="355451"/>
            <a:chOff x="-13512225" y="4080275"/>
            <a:chExt cx="353675" cy="352875"/>
          </a:xfrm>
        </p:grpSpPr>
        <p:sp>
          <p:nvSpPr>
            <p:cNvPr id="12150" name="Google Shape;12150;p7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7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2" name="Google Shape;12152;p7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3" name="Google Shape;12153;p7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7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7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7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7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8" name="Google Shape;12158;p7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9" name="Google Shape;12159;p7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7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1" name="Google Shape;12161;p71"/>
          <p:cNvGrpSpPr/>
          <p:nvPr/>
        </p:nvGrpSpPr>
        <p:grpSpPr>
          <a:xfrm>
            <a:off x="7084956" y="1564572"/>
            <a:ext cx="356196" cy="290379"/>
            <a:chOff x="-11728250" y="3245400"/>
            <a:chExt cx="353650" cy="288275"/>
          </a:xfrm>
        </p:grpSpPr>
        <p:sp>
          <p:nvSpPr>
            <p:cNvPr id="12162" name="Google Shape;12162;p7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7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7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7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7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7" name="Google Shape;12167;p71"/>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68" name="Google Shape;12168;p71"/>
          <p:cNvGrpSpPr/>
          <p:nvPr/>
        </p:nvGrpSpPr>
        <p:grpSpPr>
          <a:xfrm>
            <a:off x="7083760" y="1971660"/>
            <a:ext cx="358588" cy="357642"/>
            <a:chOff x="-11729050" y="3646475"/>
            <a:chExt cx="356025" cy="355050"/>
          </a:xfrm>
        </p:grpSpPr>
        <p:sp>
          <p:nvSpPr>
            <p:cNvPr id="12169" name="Google Shape;12169;p71"/>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0" name="Google Shape;12170;p71"/>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1" name="Google Shape;12171;p71"/>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71"/>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3" name="Google Shape;12173;p71"/>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71"/>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71"/>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71"/>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71"/>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71"/>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71"/>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0" name="Google Shape;12180;p71"/>
          <p:cNvGrpSpPr/>
          <p:nvPr/>
        </p:nvGrpSpPr>
        <p:grpSpPr>
          <a:xfrm>
            <a:off x="7117464" y="2417211"/>
            <a:ext cx="311804" cy="355451"/>
            <a:chOff x="-11703850" y="4081850"/>
            <a:chExt cx="309575" cy="352875"/>
          </a:xfrm>
        </p:grpSpPr>
        <p:sp>
          <p:nvSpPr>
            <p:cNvPr id="12181" name="Google Shape;12181;p7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7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7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4" name="Google Shape;12184;p7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7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6" name="Google Shape;12186;p7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7" name="Google Shape;12187;p7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7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9" name="Google Shape;12189;p71"/>
          <p:cNvGrpSpPr/>
          <p:nvPr/>
        </p:nvGrpSpPr>
        <p:grpSpPr>
          <a:xfrm>
            <a:off x="5306120" y="2891364"/>
            <a:ext cx="357002" cy="355451"/>
            <a:chOff x="-9958475" y="3180025"/>
            <a:chExt cx="354450" cy="352875"/>
          </a:xfrm>
        </p:grpSpPr>
        <p:sp>
          <p:nvSpPr>
            <p:cNvPr id="12190" name="Google Shape;12190;p7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7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7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3" name="Google Shape;12193;p71"/>
          <p:cNvGrpSpPr/>
          <p:nvPr/>
        </p:nvGrpSpPr>
        <p:grpSpPr>
          <a:xfrm>
            <a:off x="5315247" y="3367345"/>
            <a:ext cx="337966" cy="355325"/>
            <a:chOff x="-9949025" y="3615575"/>
            <a:chExt cx="335550" cy="352750"/>
          </a:xfrm>
        </p:grpSpPr>
        <p:sp>
          <p:nvSpPr>
            <p:cNvPr id="12194" name="Google Shape;12194;p7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7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6" name="Google Shape;12196;p7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7" name="Google Shape;12197;p71"/>
          <p:cNvGrpSpPr/>
          <p:nvPr/>
        </p:nvGrpSpPr>
        <p:grpSpPr>
          <a:xfrm>
            <a:off x="7950093" y="2890851"/>
            <a:ext cx="360175" cy="358423"/>
            <a:chOff x="-9961625" y="4048175"/>
            <a:chExt cx="357600" cy="355825"/>
          </a:xfrm>
        </p:grpSpPr>
        <p:sp>
          <p:nvSpPr>
            <p:cNvPr id="12198" name="Google Shape;12198;p7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7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7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7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7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7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4" name="Google Shape;12204;p71"/>
          <p:cNvGrpSpPr/>
          <p:nvPr/>
        </p:nvGrpSpPr>
        <p:grpSpPr>
          <a:xfrm>
            <a:off x="6636814" y="3366363"/>
            <a:ext cx="364959" cy="357289"/>
            <a:chOff x="-8680950" y="3624225"/>
            <a:chExt cx="362350" cy="354700"/>
          </a:xfrm>
        </p:grpSpPr>
        <p:sp>
          <p:nvSpPr>
            <p:cNvPr id="12205" name="Google Shape;12205;p7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7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7" name="Google Shape;12207;p7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7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9" name="Google Shape;12209;p7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0" name="Google Shape;12210;p7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1" name="Google Shape;12211;p71"/>
          <p:cNvGrpSpPr/>
          <p:nvPr/>
        </p:nvGrpSpPr>
        <p:grpSpPr>
          <a:xfrm>
            <a:off x="5773058" y="1532024"/>
            <a:ext cx="313365" cy="355476"/>
            <a:chOff x="-13056975" y="3212300"/>
            <a:chExt cx="311125" cy="352900"/>
          </a:xfrm>
        </p:grpSpPr>
        <p:sp>
          <p:nvSpPr>
            <p:cNvPr id="12212" name="Google Shape;12212;p7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7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7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5" name="Google Shape;12215;p7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6" name="Google Shape;12216;p71"/>
          <p:cNvGrpSpPr/>
          <p:nvPr/>
        </p:nvGrpSpPr>
        <p:grpSpPr>
          <a:xfrm>
            <a:off x="5750446" y="1972818"/>
            <a:ext cx="358588" cy="355325"/>
            <a:chOff x="-13077450" y="3647075"/>
            <a:chExt cx="356025" cy="352750"/>
          </a:xfrm>
        </p:grpSpPr>
        <p:sp>
          <p:nvSpPr>
            <p:cNvPr id="12217" name="Google Shape;12217;p7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7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7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0" name="Google Shape;12220;p71"/>
          <p:cNvGrpSpPr/>
          <p:nvPr/>
        </p:nvGrpSpPr>
        <p:grpSpPr>
          <a:xfrm>
            <a:off x="5761552" y="2416418"/>
            <a:ext cx="357002" cy="357037"/>
            <a:chOff x="-13079025" y="4079475"/>
            <a:chExt cx="354450" cy="354450"/>
          </a:xfrm>
        </p:grpSpPr>
        <p:sp>
          <p:nvSpPr>
            <p:cNvPr id="12221" name="Google Shape;12221;p7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2" name="Google Shape;12222;p7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7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7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5" name="Google Shape;12225;p71"/>
          <p:cNvGrpSpPr/>
          <p:nvPr/>
        </p:nvGrpSpPr>
        <p:grpSpPr>
          <a:xfrm>
            <a:off x="7534619" y="1532427"/>
            <a:ext cx="356221" cy="354670"/>
            <a:chOff x="-11292700" y="3213875"/>
            <a:chExt cx="353675" cy="352100"/>
          </a:xfrm>
        </p:grpSpPr>
        <p:sp>
          <p:nvSpPr>
            <p:cNvPr id="12226" name="Google Shape;12226;p7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7" name="Google Shape;12227;p7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8" name="Google Shape;12228;p7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9" name="Google Shape;12229;p7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0" name="Google Shape;12230;p7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7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7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3" name="Google Shape;12233;p71"/>
          <p:cNvGrpSpPr/>
          <p:nvPr/>
        </p:nvGrpSpPr>
        <p:grpSpPr>
          <a:xfrm>
            <a:off x="7528677" y="1972365"/>
            <a:ext cx="368106" cy="356232"/>
            <a:chOff x="-11299000" y="3647875"/>
            <a:chExt cx="365475" cy="353650"/>
          </a:xfrm>
        </p:grpSpPr>
        <p:sp>
          <p:nvSpPr>
            <p:cNvPr id="12234" name="Google Shape;12234;p7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5" name="Google Shape;12235;p7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6" name="Google Shape;12236;p7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7" name="Google Shape;12237;p7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8" name="Google Shape;12238;p7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9" name="Google Shape;12239;p7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0" name="Google Shape;12240;p71"/>
          <p:cNvGrpSpPr/>
          <p:nvPr/>
        </p:nvGrpSpPr>
        <p:grpSpPr>
          <a:xfrm>
            <a:off x="7544139" y="2428316"/>
            <a:ext cx="357808" cy="333240"/>
            <a:chOff x="-11295075" y="4092875"/>
            <a:chExt cx="355250" cy="330825"/>
          </a:xfrm>
        </p:grpSpPr>
        <p:sp>
          <p:nvSpPr>
            <p:cNvPr id="12241" name="Google Shape;12241;p7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7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7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4" name="Google Shape;12244;p7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5" name="Google Shape;12245;p7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6" name="Google Shape;12246;p71"/>
          <p:cNvGrpSpPr/>
          <p:nvPr/>
        </p:nvGrpSpPr>
        <p:grpSpPr>
          <a:xfrm>
            <a:off x="5769739" y="2891364"/>
            <a:ext cx="312585" cy="355451"/>
            <a:chOff x="-9500075" y="3180800"/>
            <a:chExt cx="310350" cy="352875"/>
          </a:xfrm>
        </p:grpSpPr>
        <p:sp>
          <p:nvSpPr>
            <p:cNvPr id="12247" name="Google Shape;12247;p7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8" name="Google Shape;12248;p7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9" name="Google Shape;12249;p7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0" name="Google Shape;12250;p7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1" name="Google Shape;12251;p7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2" name="Google Shape;12252;p7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3" name="Google Shape;12253;p7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4" name="Google Shape;12254;p7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7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6" name="Google Shape;12256;p71"/>
          <p:cNvGrpSpPr/>
          <p:nvPr/>
        </p:nvGrpSpPr>
        <p:grpSpPr>
          <a:xfrm>
            <a:off x="5747530" y="3366879"/>
            <a:ext cx="356221" cy="356257"/>
            <a:chOff x="-9523700" y="3614000"/>
            <a:chExt cx="353675" cy="353675"/>
          </a:xfrm>
        </p:grpSpPr>
        <p:sp>
          <p:nvSpPr>
            <p:cNvPr id="12257" name="Google Shape;12257;p7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8" name="Google Shape;12258;p7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9" name="Google Shape;12259;p7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0" name="Google Shape;12260;p7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1" name="Google Shape;12261;p7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2" name="Google Shape;12262;p7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3" name="Google Shape;12263;p7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4" name="Google Shape;12264;p7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5" name="Google Shape;12265;p7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6" name="Google Shape;12266;p71"/>
          <p:cNvGrpSpPr/>
          <p:nvPr/>
        </p:nvGrpSpPr>
        <p:grpSpPr>
          <a:xfrm>
            <a:off x="7532481" y="3389521"/>
            <a:ext cx="356221" cy="354670"/>
            <a:chOff x="-9523700" y="4049550"/>
            <a:chExt cx="353675" cy="352100"/>
          </a:xfrm>
        </p:grpSpPr>
        <p:sp>
          <p:nvSpPr>
            <p:cNvPr id="12267" name="Google Shape;12267;p7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7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9" name="Google Shape;12269;p7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0" name="Google Shape;12270;p7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1" name="Google Shape;12271;p7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7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3" name="Google Shape;12273;p7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4" name="Google Shape;12274;p71"/>
          <p:cNvGrpSpPr/>
          <p:nvPr/>
        </p:nvGrpSpPr>
        <p:grpSpPr>
          <a:xfrm>
            <a:off x="7088596" y="3389494"/>
            <a:ext cx="357002" cy="311029"/>
            <a:chOff x="-8209150" y="3659675"/>
            <a:chExt cx="354450" cy="308775"/>
          </a:xfrm>
        </p:grpSpPr>
        <p:sp>
          <p:nvSpPr>
            <p:cNvPr id="12275" name="Google Shape;12275;p7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7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7" name="Google Shape;12277;p7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8" name="Google Shape;12278;p7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9" name="Google Shape;12279;p7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0" name="Google Shape;12280;p7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1" name="Google Shape;12281;p71"/>
          <p:cNvGrpSpPr/>
          <p:nvPr/>
        </p:nvGrpSpPr>
        <p:grpSpPr>
          <a:xfrm>
            <a:off x="6191845" y="1532024"/>
            <a:ext cx="356221" cy="355476"/>
            <a:chOff x="-12643475" y="3212300"/>
            <a:chExt cx="353675" cy="352900"/>
          </a:xfrm>
        </p:grpSpPr>
        <p:sp>
          <p:nvSpPr>
            <p:cNvPr id="12282" name="Google Shape;12282;p7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3" name="Google Shape;12283;p7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4" name="Google Shape;12284;p7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5" name="Google Shape;12285;p7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6" name="Google Shape;12286;p7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7" name="Google Shape;12287;p7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8" name="Google Shape;12288;p7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9" name="Google Shape;12289;p7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0" name="Google Shape;12290;p7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1" name="Google Shape;12291;p71"/>
          <p:cNvGrpSpPr/>
          <p:nvPr/>
        </p:nvGrpSpPr>
        <p:grpSpPr>
          <a:xfrm>
            <a:off x="6191845" y="1983798"/>
            <a:ext cx="356221" cy="333366"/>
            <a:chOff x="-12643475" y="3657325"/>
            <a:chExt cx="353675" cy="330950"/>
          </a:xfrm>
        </p:grpSpPr>
        <p:sp>
          <p:nvSpPr>
            <p:cNvPr id="12292" name="Google Shape;12292;p7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3" name="Google Shape;12293;p7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7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5" name="Google Shape;12295;p7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6" name="Google Shape;12296;p7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7" name="Google Shape;12297;p7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8" name="Google Shape;12298;p71"/>
          <p:cNvGrpSpPr/>
          <p:nvPr/>
        </p:nvGrpSpPr>
        <p:grpSpPr>
          <a:xfrm>
            <a:off x="6202157" y="2418407"/>
            <a:ext cx="356221" cy="353059"/>
            <a:chOff x="-12643475" y="4081850"/>
            <a:chExt cx="353675" cy="350500"/>
          </a:xfrm>
        </p:grpSpPr>
        <p:sp>
          <p:nvSpPr>
            <p:cNvPr id="12299" name="Google Shape;12299;p7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0" name="Google Shape;12300;p7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1" name="Google Shape;12301;p7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2" name="Google Shape;12302;p7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3" name="Google Shape;12303;p71"/>
          <p:cNvGrpSpPr/>
          <p:nvPr/>
        </p:nvGrpSpPr>
        <p:grpSpPr>
          <a:xfrm>
            <a:off x="7974847" y="1532427"/>
            <a:ext cx="355416" cy="354670"/>
            <a:chOff x="-10857925" y="3213875"/>
            <a:chExt cx="352875" cy="352100"/>
          </a:xfrm>
        </p:grpSpPr>
        <p:sp>
          <p:nvSpPr>
            <p:cNvPr id="12304" name="Google Shape;12304;p7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5" name="Google Shape;12305;p7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6" name="Google Shape;12306;p7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7" name="Google Shape;12307;p7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8" name="Google Shape;12308;p7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9" name="Google Shape;12309;p7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0" name="Google Shape;12310;p7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1" name="Google Shape;12311;p7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2" name="Google Shape;12312;p7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3" name="Google Shape;12313;p7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4" name="Google Shape;12314;p71"/>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5" name="Google Shape;12315;p71"/>
          <p:cNvGrpSpPr/>
          <p:nvPr/>
        </p:nvGrpSpPr>
        <p:grpSpPr>
          <a:xfrm>
            <a:off x="7984757" y="2428316"/>
            <a:ext cx="356221" cy="333240"/>
            <a:chOff x="-10858725" y="4092875"/>
            <a:chExt cx="353675" cy="330825"/>
          </a:xfrm>
        </p:grpSpPr>
        <p:sp>
          <p:nvSpPr>
            <p:cNvPr id="12316" name="Google Shape;12316;p7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7" name="Google Shape;12317;p7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8" name="Google Shape;12318;p7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9" name="Google Shape;12319;p7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0" name="Google Shape;12320;p7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1" name="Google Shape;12321;p7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2" name="Google Shape;12322;p71"/>
          <p:cNvGrpSpPr/>
          <p:nvPr/>
        </p:nvGrpSpPr>
        <p:grpSpPr>
          <a:xfrm>
            <a:off x="6191762" y="2891855"/>
            <a:ext cx="356096" cy="354469"/>
            <a:chOff x="-9089725" y="3180200"/>
            <a:chExt cx="353550" cy="351900"/>
          </a:xfrm>
        </p:grpSpPr>
        <p:sp>
          <p:nvSpPr>
            <p:cNvPr id="12323" name="Google Shape;12323;p7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4" name="Google Shape;12324;p7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5" name="Google Shape;12325;p71"/>
          <p:cNvGrpSpPr/>
          <p:nvPr/>
        </p:nvGrpSpPr>
        <p:grpSpPr>
          <a:xfrm>
            <a:off x="6243280" y="3367282"/>
            <a:ext cx="252278" cy="355451"/>
            <a:chOff x="-9039300" y="3614000"/>
            <a:chExt cx="250475" cy="352875"/>
          </a:xfrm>
        </p:grpSpPr>
        <p:sp>
          <p:nvSpPr>
            <p:cNvPr id="12326" name="Google Shape;12326;p7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7" name="Google Shape;12327;p7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8" name="Google Shape;12328;p71"/>
          <p:cNvGrpSpPr/>
          <p:nvPr/>
        </p:nvGrpSpPr>
        <p:grpSpPr>
          <a:xfrm>
            <a:off x="7975246" y="3389521"/>
            <a:ext cx="354635" cy="354670"/>
            <a:chOff x="-9088150" y="4049550"/>
            <a:chExt cx="352100" cy="352100"/>
          </a:xfrm>
        </p:grpSpPr>
        <p:sp>
          <p:nvSpPr>
            <p:cNvPr id="12329" name="Google Shape;12329;p7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0" name="Google Shape;12330;p7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1" name="Google Shape;12331;p7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2" name="Google Shape;12332;p7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3" name="Google Shape;12333;p7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4" name="Google Shape;12334;p7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5" name="Google Shape;12335;p71"/>
          <p:cNvGrpSpPr/>
          <p:nvPr/>
        </p:nvGrpSpPr>
        <p:grpSpPr>
          <a:xfrm>
            <a:off x="7109610" y="2891754"/>
            <a:ext cx="315757" cy="354670"/>
            <a:chOff x="-8191825" y="3174500"/>
            <a:chExt cx="313500" cy="352100"/>
          </a:xfrm>
        </p:grpSpPr>
        <p:sp>
          <p:nvSpPr>
            <p:cNvPr id="12336" name="Google Shape;12336;p7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7" name="Google Shape;12337;p7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8" name="Google Shape;12338;p7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3" name="Google Shape;2333;p29"/>
          <p:cNvSpPr txBox="1">
            <a:spLocks noGrp="1"/>
          </p:cNvSpPr>
          <p:nvPr>
            <p:ph type="title"/>
          </p:nvPr>
        </p:nvSpPr>
        <p:spPr>
          <a:xfrm>
            <a:off x="1766173" y="374958"/>
            <a:ext cx="6225652" cy="6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sz="3200" dirty="0"/>
              <a:t>Окно «Регистрация»</a:t>
            </a:r>
            <a:endParaRPr sz="3200" dirty="0"/>
          </a:p>
        </p:txBody>
      </p:sp>
      <p:sp>
        <p:nvSpPr>
          <p:cNvPr id="2334" name="Google Shape;2334;p29"/>
          <p:cNvSpPr txBox="1">
            <a:spLocks noGrp="1"/>
          </p:cNvSpPr>
          <p:nvPr>
            <p:ph type="title" idx="2"/>
          </p:nvPr>
        </p:nvSpPr>
        <p:spPr>
          <a:xfrm>
            <a:off x="1055701" y="386987"/>
            <a:ext cx="1032600" cy="6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337" name="Google Shape;2337;p29">
            <a:hlinkClick r:id="rId3"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9">
            <a:hlinkClick r:id="" action="ppaction://noaction"/>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9" name="Google Shape;2339;p29"/>
          <p:cNvGrpSpPr/>
          <p:nvPr/>
        </p:nvGrpSpPr>
        <p:grpSpPr>
          <a:xfrm>
            <a:off x="8569288" y="4423863"/>
            <a:ext cx="194021" cy="191487"/>
            <a:chOff x="6232000" y="1435050"/>
            <a:chExt cx="488225" cy="481850"/>
          </a:xfrm>
        </p:grpSpPr>
        <p:sp>
          <p:nvSpPr>
            <p:cNvPr id="2340" name="Google Shape;2340;p2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41" name="Google Shape;2341;p2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42" name="Google Shape;2342;p2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43" name="Google Shape;2343;p2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44" name="Google Shape;2344;p2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45" name="Google Shape;2345;p29">
            <a:hlinkClick r:id="rId4"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2346" name="Google Shape;2346;p29">
            <a:hlinkClick r:id="rId4"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2347" name="Google Shape;2347;p29">
            <a:hlinkClick r:id="rId5"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2348" name="Google Shape;2348;p29">
            <a:hlinkClick r:id="rId6"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2349" name="Google Shape;2349;p29">
            <a:hlinkClick r:id="rId7"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2350" name="Google Shape;2350;p29">
            <a:hlinkClick r:id="rId8"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2351" name="Google Shape;2351;p29">
            <a:hlinkClick r:id="rId9"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Рисунок 3">
            <a:extLst>
              <a:ext uri="{FF2B5EF4-FFF2-40B4-BE49-F238E27FC236}">
                <a16:creationId xmlns:a16="http://schemas.microsoft.com/office/drawing/2014/main" id="{618DC6DB-EFD4-CD44-8017-226159AE616D}"/>
              </a:ext>
            </a:extLst>
          </p:cNvPr>
          <p:cNvPicPr>
            <a:picLocks noChangeAspect="1"/>
          </p:cNvPicPr>
          <p:nvPr/>
        </p:nvPicPr>
        <p:blipFill>
          <a:blip r:embed="rId10"/>
          <a:stretch>
            <a:fillRect/>
          </a:stretch>
        </p:blipFill>
        <p:spPr>
          <a:xfrm>
            <a:off x="2164443" y="947876"/>
            <a:ext cx="4673016" cy="3620236"/>
          </a:xfrm>
          <a:prstGeom prst="rect">
            <a:avLst/>
          </a:prstGeom>
        </p:spPr>
      </p:pic>
      <p:sp>
        <p:nvSpPr>
          <p:cNvPr id="27" name="Google Shape;2332;p29">
            <a:extLst>
              <a:ext uri="{FF2B5EF4-FFF2-40B4-BE49-F238E27FC236}">
                <a16:creationId xmlns:a16="http://schemas.microsoft.com/office/drawing/2014/main" id="{DD82DA16-FA0A-9441-A1D3-ADFB62F2F291}"/>
              </a:ext>
            </a:extLst>
          </p:cNvPr>
          <p:cNvSpPr/>
          <p:nvPr/>
        </p:nvSpPr>
        <p:spPr>
          <a:xfrm rot="4430286">
            <a:off x="6230642" y="790104"/>
            <a:ext cx="1088253" cy="940366"/>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dirty="0"/>
          </a:p>
        </p:txBody>
      </p:sp>
      <p:sp>
        <p:nvSpPr>
          <p:cNvPr id="28" name="Google Shape;2331;p29">
            <a:extLst>
              <a:ext uri="{FF2B5EF4-FFF2-40B4-BE49-F238E27FC236}">
                <a16:creationId xmlns:a16="http://schemas.microsoft.com/office/drawing/2014/main" id="{67DC7CFC-F883-2E40-A8D7-A1A7C393BAAB}"/>
              </a:ext>
            </a:extLst>
          </p:cNvPr>
          <p:cNvSpPr/>
          <p:nvPr/>
        </p:nvSpPr>
        <p:spPr>
          <a:xfrm rot="-535295">
            <a:off x="1756371" y="806386"/>
            <a:ext cx="1088284" cy="940439"/>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342"/>
        <p:cNvGrpSpPr/>
        <p:nvPr/>
      </p:nvGrpSpPr>
      <p:grpSpPr>
        <a:xfrm>
          <a:off x="0" y="0"/>
          <a:ext cx="0" cy="0"/>
          <a:chOff x="0" y="0"/>
          <a:chExt cx="0" cy="0"/>
        </a:xfrm>
      </p:grpSpPr>
      <p:sp>
        <p:nvSpPr>
          <p:cNvPr id="12343" name="Google Shape;12343;p7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2344" name="Google Shape;12344;p72"/>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5" name="Google Shape;12345;p72"/>
          <p:cNvGrpSpPr/>
          <p:nvPr/>
        </p:nvGrpSpPr>
        <p:grpSpPr>
          <a:xfrm>
            <a:off x="748855" y="2243507"/>
            <a:ext cx="452798" cy="449473"/>
            <a:chOff x="-21322300" y="3693325"/>
            <a:chExt cx="306400" cy="304150"/>
          </a:xfrm>
        </p:grpSpPr>
        <p:sp>
          <p:nvSpPr>
            <p:cNvPr id="12346" name="Google Shape;12346;p7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7" name="Google Shape;12347;p7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8" name="Google Shape;12348;p7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9" name="Google Shape;12349;p7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0" name="Google Shape;12350;p72"/>
          <p:cNvGrpSpPr/>
          <p:nvPr/>
        </p:nvGrpSpPr>
        <p:grpSpPr>
          <a:xfrm>
            <a:off x="748263" y="2810244"/>
            <a:ext cx="453980" cy="422540"/>
            <a:chOff x="-21322300" y="4077125"/>
            <a:chExt cx="307200" cy="285925"/>
          </a:xfrm>
        </p:grpSpPr>
        <p:sp>
          <p:nvSpPr>
            <p:cNvPr id="12351" name="Google Shape;12351;p7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2" name="Google Shape;12352;p7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3" name="Google Shape;12353;p7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4" name="Google Shape;12354;p7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5" name="Google Shape;12355;p7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6" name="Google Shape;12356;p7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7" name="Google Shape;12357;p7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8" name="Google Shape;12358;p7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9" name="Google Shape;12359;p7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0" name="Google Shape;12360;p7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1" name="Google Shape;12361;p7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2" name="Google Shape;12362;p7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3" name="Google Shape;12363;p72"/>
          <p:cNvGrpSpPr/>
          <p:nvPr/>
        </p:nvGrpSpPr>
        <p:grpSpPr>
          <a:xfrm>
            <a:off x="3525440" y="1689128"/>
            <a:ext cx="451653" cy="450212"/>
            <a:chOff x="-19394200" y="3333800"/>
            <a:chExt cx="305625" cy="304650"/>
          </a:xfrm>
        </p:grpSpPr>
        <p:sp>
          <p:nvSpPr>
            <p:cNvPr id="12364" name="Google Shape;12364;p7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5" name="Google Shape;12365;p7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6" name="Google Shape;12366;p7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7" name="Google Shape;12367;p7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8" name="Google Shape;12368;p7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9" name="Google Shape;12369;p7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0" name="Google Shape;12370;p7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1" name="Google Shape;12371;p7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2" name="Google Shape;12372;p7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3" name="Google Shape;12373;p72"/>
          <p:cNvGrpSpPr/>
          <p:nvPr/>
        </p:nvGrpSpPr>
        <p:grpSpPr>
          <a:xfrm>
            <a:off x="3524276" y="2243580"/>
            <a:ext cx="453980" cy="449325"/>
            <a:chOff x="-19396575" y="3708500"/>
            <a:chExt cx="307200" cy="304050"/>
          </a:xfrm>
        </p:grpSpPr>
        <p:sp>
          <p:nvSpPr>
            <p:cNvPr id="12374" name="Google Shape;12374;p7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5" name="Google Shape;12375;p7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6" name="Google Shape;12376;p7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7" name="Google Shape;12377;p72"/>
          <p:cNvGrpSpPr/>
          <p:nvPr/>
        </p:nvGrpSpPr>
        <p:grpSpPr>
          <a:xfrm>
            <a:off x="3518457" y="2796461"/>
            <a:ext cx="465618" cy="450101"/>
            <a:chOff x="-19394200" y="4084200"/>
            <a:chExt cx="315075" cy="304575"/>
          </a:xfrm>
        </p:grpSpPr>
        <p:sp>
          <p:nvSpPr>
            <p:cNvPr id="12378" name="Google Shape;12378;p7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9" name="Google Shape;12379;p7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0" name="Google Shape;12380;p7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1" name="Google Shape;12381;p7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2" name="Google Shape;12382;p7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7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4" name="Google Shape;12384;p72"/>
          <p:cNvGrpSpPr/>
          <p:nvPr/>
        </p:nvGrpSpPr>
        <p:grpSpPr>
          <a:xfrm>
            <a:off x="6324167" y="1689001"/>
            <a:ext cx="400447" cy="450470"/>
            <a:chOff x="-17526750" y="3309200"/>
            <a:chExt cx="270975" cy="304825"/>
          </a:xfrm>
        </p:grpSpPr>
        <p:sp>
          <p:nvSpPr>
            <p:cNvPr id="12385" name="Google Shape;12385;p7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6" name="Google Shape;12386;p7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7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8" name="Google Shape;12388;p7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9" name="Google Shape;12389;p7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0" name="Google Shape;12390;p72"/>
          <p:cNvGrpSpPr/>
          <p:nvPr/>
        </p:nvGrpSpPr>
        <p:grpSpPr>
          <a:xfrm>
            <a:off x="6300319" y="2244173"/>
            <a:ext cx="448143" cy="448143"/>
            <a:chOff x="-17542500" y="3684100"/>
            <a:chExt cx="303250" cy="303250"/>
          </a:xfrm>
        </p:grpSpPr>
        <p:sp>
          <p:nvSpPr>
            <p:cNvPr id="12391" name="Google Shape;12391;p7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7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7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4" name="Google Shape;12394;p7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5" name="Google Shape;12395;p7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6" name="Google Shape;12396;p7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7" name="Google Shape;12397;p7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8" name="Google Shape;12398;p72"/>
          <p:cNvGrpSpPr/>
          <p:nvPr/>
        </p:nvGrpSpPr>
        <p:grpSpPr>
          <a:xfrm>
            <a:off x="6299728" y="2810817"/>
            <a:ext cx="449325" cy="421395"/>
            <a:chOff x="-17542500" y="4068450"/>
            <a:chExt cx="304050" cy="285150"/>
          </a:xfrm>
        </p:grpSpPr>
        <p:sp>
          <p:nvSpPr>
            <p:cNvPr id="12399" name="Google Shape;12399;p7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0" name="Google Shape;12400;p7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1" name="Google Shape;12401;p7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2" name="Google Shape;12402;p7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3" name="Google Shape;12403;p7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4" name="Google Shape;12404;p7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5" name="Google Shape;12405;p72"/>
          <p:cNvGrpSpPr/>
          <p:nvPr/>
        </p:nvGrpSpPr>
        <p:grpSpPr>
          <a:xfrm>
            <a:off x="3530150" y="3342211"/>
            <a:ext cx="343404" cy="449325"/>
            <a:chOff x="-15652200" y="3335975"/>
            <a:chExt cx="232375" cy="304050"/>
          </a:xfrm>
        </p:grpSpPr>
        <p:sp>
          <p:nvSpPr>
            <p:cNvPr id="12406" name="Google Shape;12406;p7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7" name="Google Shape;12407;p7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8" name="Google Shape;12408;p7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9" name="Google Shape;12409;p7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0" name="Google Shape;12410;p7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1" name="Google Shape;12411;p7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2" name="Google Shape;12412;p7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7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4" name="Google Shape;12414;p7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5" name="Google Shape;12415;p72"/>
          <p:cNvGrpSpPr/>
          <p:nvPr/>
        </p:nvGrpSpPr>
        <p:grpSpPr>
          <a:xfrm>
            <a:off x="1303491" y="1689573"/>
            <a:ext cx="450470" cy="449325"/>
            <a:chOff x="-20946600" y="3317850"/>
            <a:chExt cx="304825" cy="304050"/>
          </a:xfrm>
        </p:grpSpPr>
        <p:sp>
          <p:nvSpPr>
            <p:cNvPr id="12416" name="Google Shape;12416;p7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7" name="Google Shape;12417;p7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8" name="Google Shape;12418;p7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9" name="Google Shape;12419;p72"/>
          <p:cNvGrpSpPr/>
          <p:nvPr/>
        </p:nvGrpSpPr>
        <p:grpSpPr>
          <a:xfrm>
            <a:off x="1304064" y="2243729"/>
            <a:ext cx="449325" cy="449030"/>
            <a:chOff x="-20945825" y="3692175"/>
            <a:chExt cx="304050" cy="303850"/>
          </a:xfrm>
        </p:grpSpPr>
        <p:sp>
          <p:nvSpPr>
            <p:cNvPr id="12420" name="Google Shape;12420;p7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1" name="Google Shape;12421;p7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2" name="Google Shape;12422;p7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3" name="Google Shape;12423;p7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4" name="Google Shape;12424;p72"/>
          <p:cNvGrpSpPr/>
          <p:nvPr/>
        </p:nvGrpSpPr>
        <p:grpSpPr>
          <a:xfrm>
            <a:off x="1329667" y="2797442"/>
            <a:ext cx="398119" cy="448143"/>
            <a:chOff x="-20930075" y="4066100"/>
            <a:chExt cx="269400" cy="303250"/>
          </a:xfrm>
        </p:grpSpPr>
        <p:sp>
          <p:nvSpPr>
            <p:cNvPr id="12425" name="Google Shape;12425;p7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6" name="Google Shape;12426;p7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7" name="Google Shape;12427;p72"/>
          <p:cNvGrpSpPr/>
          <p:nvPr/>
        </p:nvGrpSpPr>
        <p:grpSpPr>
          <a:xfrm>
            <a:off x="4110888" y="1689848"/>
            <a:ext cx="372516" cy="448771"/>
            <a:chOff x="-18994100" y="3334775"/>
            <a:chExt cx="252075" cy="303675"/>
          </a:xfrm>
        </p:grpSpPr>
        <p:sp>
          <p:nvSpPr>
            <p:cNvPr id="12428" name="Google Shape;12428;p7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9" name="Google Shape;12429;p7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0" name="Google Shape;12430;p7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1" name="Google Shape;12431;p7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2" name="Google Shape;12432;p72"/>
          <p:cNvGrpSpPr/>
          <p:nvPr/>
        </p:nvGrpSpPr>
        <p:grpSpPr>
          <a:xfrm>
            <a:off x="4125445" y="2244743"/>
            <a:ext cx="343404" cy="446998"/>
            <a:chOff x="-18983850" y="3710075"/>
            <a:chExt cx="232375" cy="302475"/>
          </a:xfrm>
        </p:grpSpPr>
        <p:sp>
          <p:nvSpPr>
            <p:cNvPr id="12433" name="Google Shape;12433;p7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4" name="Google Shape;12434;p7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5" name="Google Shape;12435;p7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6" name="Google Shape;12436;p7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7" name="Google Shape;12437;p72"/>
          <p:cNvGrpSpPr/>
          <p:nvPr/>
        </p:nvGrpSpPr>
        <p:grpSpPr>
          <a:xfrm>
            <a:off x="4071911" y="2797422"/>
            <a:ext cx="450470" cy="448180"/>
            <a:chOff x="-19020075" y="4084200"/>
            <a:chExt cx="304825" cy="303275"/>
          </a:xfrm>
        </p:grpSpPr>
        <p:sp>
          <p:nvSpPr>
            <p:cNvPr id="12438" name="Google Shape;12438;p7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9" name="Google Shape;12439;p7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0" name="Google Shape;12440;p7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1" name="Google Shape;12441;p7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2" name="Google Shape;12442;p7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3" name="Google Shape;12443;p7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4" name="Google Shape;12444;p7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5" name="Google Shape;12445;p7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6" name="Google Shape;12446;p7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7" name="Google Shape;12447;p72"/>
          <p:cNvGrpSpPr/>
          <p:nvPr/>
        </p:nvGrpSpPr>
        <p:grpSpPr>
          <a:xfrm>
            <a:off x="6889176" y="1689001"/>
            <a:ext cx="396937" cy="450470"/>
            <a:chOff x="-17149475" y="3309200"/>
            <a:chExt cx="268600" cy="304825"/>
          </a:xfrm>
        </p:grpSpPr>
        <p:sp>
          <p:nvSpPr>
            <p:cNvPr id="12448" name="Google Shape;12448;p7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9" name="Google Shape;12449;p7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0" name="Google Shape;12450;p72"/>
          <p:cNvGrpSpPr/>
          <p:nvPr/>
        </p:nvGrpSpPr>
        <p:grpSpPr>
          <a:xfrm>
            <a:off x="6862982" y="2258120"/>
            <a:ext cx="449325" cy="420249"/>
            <a:chOff x="-17168375" y="3692750"/>
            <a:chExt cx="304050" cy="284375"/>
          </a:xfrm>
        </p:grpSpPr>
        <p:sp>
          <p:nvSpPr>
            <p:cNvPr id="12451" name="Google Shape;12451;p7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2" name="Google Shape;12452;p7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3" name="Google Shape;12453;p7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4" name="Google Shape;12454;p7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5" name="Google Shape;12455;p7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6" name="Google Shape;12456;p7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7" name="Google Shape;12457;p7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8" name="Google Shape;12458;p72"/>
          <p:cNvGrpSpPr/>
          <p:nvPr/>
        </p:nvGrpSpPr>
        <p:grpSpPr>
          <a:xfrm>
            <a:off x="6859491" y="2796852"/>
            <a:ext cx="456308" cy="449325"/>
            <a:chOff x="-17170750" y="4058800"/>
            <a:chExt cx="308775" cy="304050"/>
          </a:xfrm>
        </p:grpSpPr>
        <p:sp>
          <p:nvSpPr>
            <p:cNvPr id="12459" name="Google Shape;12459;p7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0" name="Google Shape;12460;p7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1" name="Google Shape;12461;p7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2" name="Google Shape;12462;p7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3" name="Google Shape;12463;p7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4" name="Google Shape;12464;p7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7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6" name="Google Shape;12466;p7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7" name="Google Shape;12467;p7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8" name="Google Shape;12468;p7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9" name="Google Shape;12469;p7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0" name="Google Shape;12470;p7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1" name="Google Shape;12471;p7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2" name="Google Shape;12472;p7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3" name="Google Shape;12473;p7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4" name="Google Shape;12474;p7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5" name="Google Shape;12475;p7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6" name="Google Shape;12476;p72"/>
          <p:cNvGrpSpPr/>
          <p:nvPr/>
        </p:nvGrpSpPr>
        <p:grpSpPr>
          <a:xfrm>
            <a:off x="5721388" y="3343358"/>
            <a:ext cx="450470" cy="446998"/>
            <a:chOff x="-15688425" y="3707725"/>
            <a:chExt cx="304825" cy="302475"/>
          </a:xfrm>
        </p:grpSpPr>
        <p:sp>
          <p:nvSpPr>
            <p:cNvPr id="12477" name="Google Shape;12477;p7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8" name="Google Shape;12478;p7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9" name="Google Shape;12479;p7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0" name="Google Shape;12480;p7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1" name="Google Shape;12481;p7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2" name="Google Shape;12482;p7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3" name="Google Shape;12483;p72"/>
          <p:cNvGrpSpPr/>
          <p:nvPr/>
        </p:nvGrpSpPr>
        <p:grpSpPr>
          <a:xfrm>
            <a:off x="1865544" y="1690441"/>
            <a:ext cx="451653" cy="447589"/>
            <a:chOff x="-20572500" y="3319025"/>
            <a:chExt cx="305625" cy="302875"/>
          </a:xfrm>
        </p:grpSpPr>
        <p:sp>
          <p:nvSpPr>
            <p:cNvPr id="12484" name="Google Shape;12484;p7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5" name="Google Shape;12485;p7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6" name="Google Shape;12486;p72"/>
          <p:cNvGrpSpPr/>
          <p:nvPr/>
        </p:nvGrpSpPr>
        <p:grpSpPr>
          <a:xfrm>
            <a:off x="1866708" y="2305410"/>
            <a:ext cx="449325" cy="325670"/>
            <a:chOff x="-20571700" y="3722875"/>
            <a:chExt cx="304050" cy="220375"/>
          </a:xfrm>
        </p:grpSpPr>
        <p:sp>
          <p:nvSpPr>
            <p:cNvPr id="12487" name="Google Shape;12487;p7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8" name="Google Shape;12488;p7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9" name="Google Shape;12489;p7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0" name="Google Shape;12490;p7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1" name="Google Shape;12491;p7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2" name="Google Shape;12492;p7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7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4" name="Google Shape;12494;p72"/>
          <p:cNvGrpSpPr/>
          <p:nvPr/>
        </p:nvGrpSpPr>
        <p:grpSpPr>
          <a:xfrm>
            <a:off x="1866135" y="2796278"/>
            <a:ext cx="450470" cy="450470"/>
            <a:chOff x="-20571700" y="4066875"/>
            <a:chExt cx="304825" cy="304825"/>
          </a:xfrm>
        </p:grpSpPr>
        <p:sp>
          <p:nvSpPr>
            <p:cNvPr id="12495" name="Google Shape;12495;p7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6" name="Google Shape;12496;p7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7" name="Google Shape;12497;p7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8" name="Google Shape;12498;p7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9" name="Google Shape;12499;p7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0" name="Google Shape;12500;p7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1" name="Google Shape;12501;p72"/>
          <p:cNvGrpSpPr/>
          <p:nvPr/>
        </p:nvGrpSpPr>
        <p:grpSpPr>
          <a:xfrm>
            <a:off x="4632837" y="1688259"/>
            <a:ext cx="453980" cy="451948"/>
            <a:chOff x="-18645175" y="3334200"/>
            <a:chExt cx="307200" cy="305825"/>
          </a:xfrm>
        </p:grpSpPr>
        <p:sp>
          <p:nvSpPr>
            <p:cNvPr id="12502" name="Google Shape;12502;p7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3" name="Google Shape;12503;p7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4" name="Google Shape;12504;p7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7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6" name="Google Shape;12506;p7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7" name="Google Shape;12507;p72"/>
          <p:cNvGrpSpPr/>
          <p:nvPr/>
        </p:nvGrpSpPr>
        <p:grpSpPr>
          <a:xfrm>
            <a:off x="4633429" y="2242989"/>
            <a:ext cx="452798" cy="450507"/>
            <a:chOff x="-18645175" y="3708500"/>
            <a:chExt cx="306400" cy="304850"/>
          </a:xfrm>
        </p:grpSpPr>
        <p:sp>
          <p:nvSpPr>
            <p:cNvPr id="12508" name="Google Shape;12508;p7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9" name="Google Shape;12509;p7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0" name="Google Shape;12510;p7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1" name="Google Shape;12511;p7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2" name="Google Shape;12512;p7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7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4" name="Google Shape;12514;p7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5" name="Google Shape;12515;p72"/>
          <p:cNvGrpSpPr/>
          <p:nvPr/>
        </p:nvGrpSpPr>
        <p:grpSpPr>
          <a:xfrm>
            <a:off x="4631101" y="2795630"/>
            <a:ext cx="457453" cy="451763"/>
            <a:chOff x="-18647525" y="4082625"/>
            <a:chExt cx="309550" cy="305700"/>
          </a:xfrm>
        </p:grpSpPr>
        <p:sp>
          <p:nvSpPr>
            <p:cNvPr id="12516" name="Google Shape;12516;p7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7" name="Google Shape;12517;p7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8" name="Google Shape;12518;p7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9" name="Google Shape;12519;p7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0" name="Google Shape;12520;p72"/>
          <p:cNvGrpSpPr/>
          <p:nvPr/>
        </p:nvGrpSpPr>
        <p:grpSpPr>
          <a:xfrm>
            <a:off x="7441485" y="1689592"/>
            <a:ext cx="395755" cy="449288"/>
            <a:chOff x="-16775350" y="3309200"/>
            <a:chExt cx="267800" cy="304025"/>
          </a:xfrm>
        </p:grpSpPr>
        <p:sp>
          <p:nvSpPr>
            <p:cNvPr id="12521" name="Google Shape;12521;p7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2" name="Google Shape;12522;p7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3" name="Google Shape;12523;p7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4" name="Google Shape;12524;p72"/>
          <p:cNvGrpSpPr/>
          <p:nvPr/>
        </p:nvGrpSpPr>
        <p:grpSpPr>
          <a:xfrm>
            <a:off x="7441485" y="2241827"/>
            <a:ext cx="395755" cy="452835"/>
            <a:chOff x="-16775350" y="3683300"/>
            <a:chExt cx="267800" cy="306425"/>
          </a:xfrm>
        </p:grpSpPr>
        <p:sp>
          <p:nvSpPr>
            <p:cNvPr id="12525" name="Google Shape;12525;p7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6" name="Google Shape;12526;p7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7" name="Google Shape;12527;p7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8" name="Google Shape;12528;p72"/>
          <p:cNvGrpSpPr/>
          <p:nvPr/>
        </p:nvGrpSpPr>
        <p:grpSpPr>
          <a:xfrm>
            <a:off x="7413536" y="2796870"/>
            <a:ext cx="451653" cy="449288"/>
            <a:chOff x="-16794250" y="4058225"/>
            <a:chExt cx="305625" cy="304025"/>
          </a:xfrm>
        </p:grpSpPr>
        <p:sp>
          <p:nvSpPr>
            <p:cNvPr id="12529" name="Google Shape;12529;p7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0" name="Google Shape;12530;p7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1" name="Google Shape;12531;p7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2" name="Google Shape;12532;p7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3" name="Google Shape;12533;p7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4" name="Google Shape;12534;p7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5" name="Google Shape;12535;p7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6" name="Google Shape;12536;p7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7" name="Google Shape;12537;p7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38" name="Google Shape;12538;p72"/>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9" name="Google Shape;12539;p72"/>
          <p:cNvGrpSpPr/>
          <p:nvPr/>
        </p:nvGrpSpPr>
        <p:grpSpPr>
          <a:xfrm>
            <a:off x="2414953" y="1689573"/>
            <a:ext cx="457453" cy="449325"/>
            <a:chOff x="-20199150" y="3317850"/>
            <a:chExt cx="309550" cy="304050"/>
          </a:xfrm>
        </p:grpSpPr>
        <p:sp>
          <p:nvSpPr>
            <p:cNvPr id="12540" name="Google Shape;12540;p7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1" name="Google Shape;12541;p7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2" name="Google Shape;12542;p7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3" name="Google Shape;12543;p7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4" name="Google Shape;12544;p7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5" name="Google Shape;12545;p7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6" name="Google Shape;12546;p7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7" name="Google Shape;12547;p72"/>
          <p:cNvGrpSpPr/>
          <p:nvPr/>
        </p:nvGrpSpPr>
        <p:grpSpPr>
          <a:xfrm>
            <a:off x="2417281" y="2242861"/>
            <a:ext cx="452798" cy="450766"/>
            <a:chOff x="-20199150" y="3693150"/>
            <a:chExt cx="306400" cy="305025"/>
          </a:xfrm>
        </p:grpSpPr>
        <p:sp>
          <p:nvSpPr>
            <p:cNvPr id="12548" name="Google Shape;12548;p7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9" name="Google Shape;12549;p7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7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1" name="Google Shape;12551;p7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2" name="Google Shape;12552;p7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3" name="Google Shape;12553;p7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4" name="Google Shape;12554;p72"/>
          <p:cNvGrpSpPr/>
          <p:nvPr/>
        </p:nvGrpSpPr>
        <p:grpSpPr>
          <a:xfrm>
            <a:off x="2417854" y="2795687"/>
            <a:ext cx="451653" cy="451653"/>
            <a:chOff x="-20197575" y="4066875"/>
            <a:chExt cx="305625" cy="305625"/>
          </a:xfrm>
        </p:grpSpPr>
        <p:sp>
          <p:nvSpPr>
            <p:cNvPr id="12555" name="Google Shape;12555;p7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6" name="Google Shape;12556;p7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7" name="Google Shape;12557;p7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8" name="Google Shape;12558;p7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7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0" name="Google Shape;12560;p7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1" name="Google Shape;12561;p7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2" name="Google Shape;12562;p7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3" name="Google Shape;12563;p72"/>
          <p:cNvGrpSpPr/>
          <p:nvPr/>
        </p:nvGrpSpPr>
        <p:grpSpPr>
          <a:xfrm>
            <a:off x="5200071" y="1687520"/>
            <a:ext cx="449325" cy="453426"/>
            <a:chOff x="-18271050" y="3333200"/>
            <a:chExt cx="304050" cy="306825"/>
          </a:xfrm>
        </p:grpSpPr>
        <p:sp>
          <p:nvSpPr>
            <p:cNvPr id="12564" name="Google Shape;12564;p7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5" name="Google Shape;12565;p7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7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7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8" name="Google Shape;12568;p7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9" name="Google Shape;12569;p72"/>
          <p:cNvGrpSpPr/>
          <p:nvPr/>
        </p:nvGrpSpPr>
        <p:grpSpPr>
          <a:xfrm>
            <a:off x="5200644" y="2244171"/>
            <a:ext cx="448180" cy="448143"/>
            <a:chOff x="-18270275" y="3710875"/>
            <a:chExt cx="303275" cy="303250"/>
          </a:xfrm>
        </p:grpSpPr>
        <p:sp>
          <p:nvSpPr>
            <p:cNvPr id="12570" name="Google Shape;12570;p7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7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2" name="Google Shape;12572;p7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3" name="Google Shape;12573;p7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4" name="Google Shape;12574;p7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7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6" name="Google Shape;12576;p72"/>
          <p:cNvGrpSpPr/>
          <p:nvPr/>
        </p:nvGrpSpPr>
        <p:grpSpPr>
          <a:xfrm>
            <a:off x="5254196" y="2797422"/>
            <a:ext cx="341076" cy="448180"/>
            <a:chOff x="-18234025" y="4084200"/>
            <a:chExt cx="230800" cy="303275"/>
          </a:xfrm>
        </p:grpSpPr>
        <p:sp>
          <p:nvSpPr>
            <p:cNvPr id="12577" name="Google Shape;12577;p7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8" name="Google Shape;12578;p7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9" name="Google Shape;12579;p7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0" name="Google Shape;12580;p72"/>
          <p:cNvGrpSpPr/>
          <p:nvPr/>
        </p:nvGrpSpPr>
        <p:grpSpPr>
          <a:xfrm>
            <a:off x="2366751" y="3341641"/>
            <a:ext cx="449325" cy="450470"/>
            <a:chOff x="-16419350" y="3308400"/>
            <a:chExt cx="304050" cy="304825"/>
          </a:xfrm>
        </p:grpSpPr>
        <p:sp>
          <p:nvSpPr>
            <p:cNvPr id="12581" name="Google Shape;12581;p7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7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3" name="Google Shape;12583;p7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4" name="Google Shape;12584;p7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5" name="Google Shape;12585;p7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7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7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8" name="Google Shape;12588;p72"/>
          <p:cNvGrpSpPr/>
          <p:nvPr/>
        </p:nvGrpSpPr>
        <p:grpSpPr>
          <a:xfrm>
            <a:off x="4638306" y="3340423"/>
            <a:ext cx="395755" cy="452872"/>
            <a:chOff x="-16401225" y="3683275"/>
            <a:chExt cx="267800" cy="306450"/>
          </a:xfrm>
        </p:grpSpPr>
        <p:sp>
          <p:nvSpPr>
            <p:cNvPr id="12589" name="Google Shape;12589;p7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0" name="Google Shape;12590;p7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1" name="Google Shape;12591;p7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2" name="Google Shape;12592;p7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3" name="Google Shape;12593;p7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4" name="Google Shape;12594;p7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7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6" name="Google Shape;12596;p72"/>
          <p:cNvGrpSpPr/>
          <p:nvPr/>
        </p:nvGrpSpPr>
        <p:grpSpPr>
          <a:xfrm>
            <a:off x="8003755" y="2797062"/>
            <a:ext cx="450470" cy="448180"/>
            <a:chOff x="-16419350" y="4058200"/>
            <a:chExt cx="304825" cy="303275"/>
          </a:xfrm>
        </p:grpSpPr>
        <p:sp>
          <p:nvSpPr>
            <p:cNvPr id="12597" name="Google Shape;12597;p7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8" name="Google Shape;12598;p7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7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0" name="Google Shape;12600;p7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7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2" name="Google Shape;12602;p7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3" name="Google Shape;12603;p7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4" name="Google Shape;12604;p72"/>
          <p:cNvGrpSpPr/>
          <p:nvPr/>
        </p:nvGrpSpPr>
        <p:grpSpPr>
          <a:xfrm>
            <a:off x="4030643" y="3343080"/>
            <a:ext cx="450507" cy="447589"/>
            <a:chOff x="-15296200" y="3326900"/>
            <a:chExt cx="304850" cy="302875"/>
          </a:xfrm>
        </p:grpSpPr>
        <p:sp>
          <p:nvSpPr>
            <p:cNvPr id="12605" name="Google Shape;12605;p7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6" name="Google Shape;12606;p7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7" name="Google Shape;12607;p7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7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7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0" name="Google Shape;12610;p72"/>
          <p:cNvGrpSpPr/>
          <p:nvPr/>
        </p:nvGrpSpPr>
        <p:grpSpPr>
          <a:xfrm>
            <a:off x="2946296" y="1706881"/>
            <a:ext cx="486566" cy="414708"/>
            <a:chOff x="-19835275" y="3330250"/>
            <a:chExt cx="329250" cy="280625"/>
          </a:xfrm>
        </p:grpSpPr>
        <p:sp>
          <p:nvSpPr>
            <p:cNvPr id="12611" name="Google Shape;12611;p7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2" name="Google Shape;12612;p7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3" name="Google Shape;12613;p7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4" name="Google Shape;12614;p72"/>
          <p:cNvGrpSpPr/>
          <p:nvPr/>
        </p:nvGrpSpPr>
        <p:grpSpPr>
          <a:xfrm>
            <a:off x="2964325" y="2243470"/>
            <a:ext cx="450507" cy="449547"/>
            <a:chOff x="-19822675" y="3692750"/>
            <a:chExt cx="304850" cy="304200"/>
          </a:xfrm>
        </p:grpSpPr>
        <p:sp>
          <p:nvSpPr>
            <p:cNvPr id="12615" name="Google Shape;12615;p7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6" name="Google Shape;12616;p7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7" name="Google Shape;12617;p7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7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7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0" name="Google Shape;12620;p72"/>
          <p:cNvGrpSpPr/>
          <p:nvPr/>
        </p:nvGrpSpPr>
        <p:grpSpPr>
          <a:xfrm>
            <a:off x="2964916" y="2796278"/>
            <a:ext cx="449325" cy="450470"/>
            <a:chOff x="-19822675" y="4066875"/>
            <a:chExt cx="304050" cy="304825"/>
          </a:xfrm>
        </p:grpSpPr>
        <p:sp>
          <p:nvSpPr>
            <p:cNvPr id="12621" name="Google Shape;12621;p7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2" name="Google Shape;12622;p7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3" name="Google Shape;12623;p7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7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5" name="Google Shape;12625;p7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6" name="Google Shape;12626;p7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7" name="Google Shape;12627;p72"/>
          <p:cNvGrpSpPr/>
          <p:nvPr/>
        </p:nvGrpSpPr>
        <p:grpSpPr>
          <a:xfrm>
            <a:off x="5773985" y="1689571"/>
            <a:ext cx="399302" cy="449325"/>
            <a:chOff x="-17878825" y="3334400"/>
            <a:chExt cx="270200" cy="304050"/>
          </a:xfrm>
        </p:grpSpPr>
        <p:sp>
          <p:nvSpPr>
            <p:cNvPr id="12628" name="Google Shape;12628;p7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9" name="Google Shape;12629;p7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0" name="Google Shape;12630;p7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1" name="Google Shape;12631;p7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2" name="Google Shape;12632;p7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3" name="Google Shape;12633;p7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4" name="Google Shape;12634;p7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5" name="Google Shape;12635;p72"/>
          <p:cNvGrpSpPr/>
          <p:nvPr/>
        </p:nvGrpSpPr>
        <p:grpSpPr>
          <a:xfrm>
            <a:off x="5747809" y="2242416"/>
            <a:ext cx="451653" cy="451653"/>
            <a:chOff x="-17896150" y="3709300"/>
            <a:chExt cx="305625" cy="305625"/>
          </a:xfrm>
        </p:grpSpPr>
        <p:sp>
          <p:nvSpPr>
            <p:cNvPr id="12636" name="Google Shape;12636;p7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7" name="Google Shape;12637;p7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8" name="Google Shape;12638;p7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7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0" name="Google Shape;12640;p72"/>
          <p:cNvGrpSpPr/>
          <p:nvPr/>
        </p:nvGrpSpPr>
        <p:grpSpPr>
          <a:xfrm>
            <a:off x="5775740" y="2795686"/>
            <a:ext cx="395792" cy="451653"/>
            <a:chOff x="-17878025" y="4082625"/>
            <a:chExt cx="267825" cy="305625"/>
          </a:xfrm>
        </p:grpSpPr>
        <p:sp>
          <p:nvSpPr>
            <p:cNvPr id="12641" name="Google Shape;12641;p7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2" name="Google Shape;12642;p7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3" name="Google Shape;12643;p7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4" name="Google Shape;12644;p7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5" name="Google Shape;12645;p7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6" name="Google Shape;12646;p7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7" name="Google Shape;12647;p7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8" name="Google Shape;12648;p72"/>
          <p:cNvGrpSpPr/>
          <p:nvPr/>
        </p:nvGrpSpPr>
        <p:grpSpPr>
          <a:xfrm>
            <a:off x="2919632" y="3355015"/>
            <a:ext cx="450507" cy="423722"/>
            <a:chOff x="-16044450" y="3317850"/>
            <a:chExt cx="304850" cy="286725"/>
          </a:xfrm>
        </p:grpSpPr>
        <p:sp>
          <p:nvSpPr>
            <p:cNvPr id="12649" name="Google Shape;12649;p7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0" name="Google Shape;12650;p7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1" name="Google Shape;12651;p7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2" name="Google Shape;12652;p7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53" name="Google Shape;12653;p72"/>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4" name="Google Shape;12654;p72"/>
          <p:cNvGrpSpPr/>
          <p:nvPr/>
        </p:nvGrpSpPr>
        <p:grpSpPr>
          <a:xfrm>
            <a:off x="8042149" y="2243724"/>
            <a:ext cx="373662" cy="449030"/>
            <a:chOff x="-16018450" y="4058400"/>
            <a:chExt cx="252850" cy="303850"/>
          </a:xfrm>
        </p:grpSpPr>
        <p:sp>
          <p:nvSpPr>
            <p:cNvPr id="12655" name="Google Shape;12655;p7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6" name="Google Shape;12656;p7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7" name="Google Shape;12657;p7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8" name="Google Shape;12658;p7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59" name="Google Shape;12659;p72"/>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663"/>
        <p:cNvGrpSpPr/>
        <p:nvPr/>
      </p:nvGrpSpPr>
      <p:grpSpPr>
        <a:xfrm>
          <a:off x="0" y="0"/>
          <a:ext cx="0" cy="0"/>
          <a:chOff x="0" y="0"/>
          <a:chExt cx="0" cy="0"/>
        </a:xfrm>
      </p:grpSpPr>
      <p:sp>
        <p:nvSpPr>
          <p:cNvPr id="12664" name="Google Shape;12664;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2665" name="Google Shape;12665;p73"/>
          <p:cNvGrpSpPr/>
          <p:nvPr/>
        </p:nvGrpSpPr>
        <p:grpSpPr>
          <a:xfrm>
            <a:off x="845901" y="1689241"/>
            <a:ext cx="442337" cy="419623"/>
            <a:chOff x="-6696925" y="3272575"/>
            <a:chExt cx="307200" cy="291425"/>
          </a:xfrm>
        </p:grpSpPr>
        <p:sp>
          <p:nvSpPr>
            <p:cNvPr id="12666" name="Google Shape;12666;p7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7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8" name="Google Shape;12668;p73"/>
          <p:cNvGrpSpPr/>
          <p:nvPr/>
        </p:nvGrpSpPr>
        <p:grpSpPr>
          <a:xfrm>
            <a:off x="845884" y="2204636"/>
            <a:ext cx="442373" cy="420775"/>
            <a:chOff x="-6690625" y="3631325"/>
            <a:chExt cx="307225" cy="292225"/>
          </a:xfrm>
        </p:grpSpPr>
        <p:sp>
          <p:nvSpPr>
            <p:cNvPr id="12669" name="Google Shape;12669;p7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0" name="Google Shape;12670;p7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1" name="Google Shape;12671;p7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2" name="Google Shape;12672;p7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3" name="Google Shape;12673;p7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4" name="Google Shape;12674;p73"/>
          <p:cNvGrpSpPr/>
          <p:nvPr/>
        </p:nvGrpSpPr>
        <p:grpSpPr>
          <a:xfrm>
            <a:off x="868005" y="2756972"/>
            <a:ext cx="421927" cy="419371"/>
            <a:chOff x="-6689825" y="3992050"/>
            <a:chExt cx="293025" cy="291250"/>
          </a:xfrm>
        </p:grpSpPr>
        <p:sp>
          <p:nvSpPr>
            <p:cNvPr id="12675" name="Google Shape;12675;p7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6" name="Google Shape;12676;p7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7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7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9" name="Google Shape;12679;p7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0" name="Google Shape;12680;p7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1" name="Google Shape;12681;p7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2" name="Google Shape;12682;p7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3" name="Google Shape;12683;p7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4" name="Google Shape;12684;p7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5" name="Google Shape;12685;p7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6" name="Google Shape;12686;p7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7" name="Google Shape;12687;p73"/>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8" name="Google Shape;12688;p73"/>
          <p:cNvGrpSpPr/>
          <p:nvPr/>
        </p:nvGrpSpPr>
        <p:grpSpPr>
          <a:xfrm>
            <a:off x="3551317" y="2205192"/>
            <a:ext cx="423043" cy="419659"/>
            <a:chOff x="-4837325" y="3612425"/>
            <a:chExt cx="293800" cy="291450"/>
          </a:xfrm>
        </p:grpSpPr>
        <p:sp>
          <p:nvSpPr>
            <p:cNvPr id="12689" name="Google Shape;12689;p7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7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7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2" name="Google Shape;12692;p73"/>
          <p:cNvGrpSpPr/>
          <p:nvPr/>
        </p:nvGrpSpPr>
        <p:grpSpPr>
          <a:xfrm>
            <a:off x="3564349" y="2756826"/>
            <a:ext cx="420775" cy="419659"/>
            <a:chOff x="-4837325" y="3971575"/>
            <a:chExt cx="292225" cy="291450"/>
          </a:xfrm>
        </p:grpSpPr>
        <p:sp>
          <p:nvSpPr>
            <p:cNvPr id="12693" name="Google Shape;12693;p7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4" name="Google Shape;12694;p7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5" name="Google Shape;12695;p7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7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7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8" name="Google Shape;12698;p7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9" name="Google Shape;12699;p73"/>
          <p:cNvGrpSpPr/>
          <p:nvPr/>
        </p:nvGrpSpPr>
        <p:grpSpPr>
          <a:xfrm>
            <a:off x="6256364" y="1714185"/>
            <a:ext cx="430998" cy="369730"/>
            <a:chOff x="-3037625" y="3254850"/>
            <a:chExt cx="299325" cy="256775"/>
          </a:xfrm>
        </p:grpSpPr>
        <p:sp>
          <p:nvSpPr>
            <p:cNvPr id="12700" name="Google Shape;12700;p7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1" name="Google Shape;12701;p7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2" name="Google Shape;12702;p7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3" name="Google Shape;12703;p7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4" name="Google Shape;12704;p73"/>
          <p:cNvGrpSpPr/>
          <p:nvPr/>
        </p:nvGrpSpPr>
        <p:grpSpPr>
          <a:xfrm>
            <a:off x="6260324" y="2204615"/>
            <a:ext cx="423079" cy="420811"/>
            <a:chOff x="-3031325" y="3597450"/>
            <a:chExt cx="293825" cy="292250"/>
          </a:xfrm>
        </p:grpSpPr>
        <p:sp>
          <p:nvSpPr>
            <p:cNvPr id="12705" name="Google Shape;12705;p7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6" name="Google Shape;12706;p7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7" name="Google Shape;12707;p7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8" name="Google Shape;12708;p7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9" name="Google Shape;12709;p73"/>
          <p:cNvGrpSpPr/>
          <p:nvPr/>
        </p:nvGrpSpPr>
        <p:grpSpPr>
          <a:xfrm>
            <a:off x="6272798" y="2781214"/>
            <a:ext cx="421927" cy="370882"/>
            <a:chOff x="-3030525" y="3973150"/>
            <a:chExt cx="293025" cy="257575"/>
          </a:xfrm>
        </p:grpSpPr>
        <p:sp>
          <p:nvSpPr>
            <p:cNvPr id="12710" name="Google Shape;12710;p7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7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2" name="Google Shape;12712;p73"/>
          <p:cNvGrpSpPr/>
          <p:nvPr/>
        </p:nvGrpSpPr>
        <p:grpSpPr>
          <a:xfrm>
            <a:off x="1374391" y="3369426"/>
            <a:ext cx="421927" cy="297195"/>
            <a:chOff x="-1199300" y="3279250"/>
            <a:chExt cx="293025" cy="206400"/>
          </a:xfrm>
        </p:grpSpPr>
        <p:sp>
          <p:nvSpPr>
            <p:cNvPr id="12713" name="Google Shape;12713;p7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7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5" name="Google Shape;12715;p7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6" name="Google Shape;12716;p7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7" name="Google Shape;12717;p73"/>
          <p:cNvGrpSpPr/>
          <p:nvPr/>
        </p:nvGrpSpPr>
        <p:grpSpPr>
          <a:xfrm>
            <a:off x="1381477" y="1688773"/>
            <a:ext cx="444605" cy="420559"/>
            <a:chOff x="-6338550" y="3272950"/>
            <a:chExt cx="308775" cy="292075"/>
          </a:xfrm>
        </p:grpSpPr>
        <p:sp>
          <p:nvSpPr>
            <p:cNvPr id="12718" name="Google Shape;12718;p7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9" name="Google Shape;12719;p7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7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1" name="Google Shape;12721;p73"/>
          <p:cNvGrpSpPr/>
          <p:nvPr/>
        </p:nvGrpSpPr>
        <p:grpSpPr>
          <a:xfrm>
            <a:off x="1392817" y="2205194"/>
            <a:ext cx="421927" cy="419659"/>
            <a:chOff x="-6329100" y="3632100"/>
            <a:chExt cx="293025" cy="291450"/>
          </a:xfrm>
        </p:grpSpPr>
        <p:sp>
          <p:nvSpPr>
            <p:cNvPr id="12722" name="Google Shape;12722;p7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3" name="Google Shape;12723;p7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4" name="Google Shape;12724;p7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5" name="Google Shape;12725;p73"/>
          <p:cNvGrpSpPr/>
          <p:nvPr/>
        </p:nvGrpSpPr>
        <p:grpSpPr>
          <a:xfrm>
            <a:off x="1405867" y="2756828"/>
            <a:ext cx="419623" cy="419659"/>
            <a:chOff x="-6329875" y="3992050"/>
            <a:chExt cx="291425" cy="291450"/>
          </a:xfrm>
        </p:grpSpPr>
        <p:sp>
          <p:nvSpPr>
            <p:cNvPr id="12726" name="Google Shape;12726;p7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7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8" name="Google Shape;12728;p7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9" name="Google Shape;12729;p7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0" name="Google Shape;12730;p73"/>
          <p:cNvGrpSpPr/>
          <p:nvPr/>
        </p:nvGrpSpPr>
        <p:grpSpPr>
          <a:xfrm>
            <a:off x="4092004" y="1687530"/>
            <a:ext cx="423079" cy="423043"/>
            <a:chOff x="-4478975" y="3251700"/>
            <a:chExt cx="293825" cy="293800"/>
          </a:xfrm>
        </p:grpSpPr>
        <p:sp>
          <p:nvSpPr>
            <p:cNvPr id="12731" name="Google Shape;12731;p7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2" name="Google Shape;12732;p7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3" name="Google Shape;12733;p7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4" name="Google Shape;12734;p73"/>
          <p:cNvGrpSpPr/>
          <p:nvPr/>
        </p:nvGrpSpPr>
        <p:grpSpPr>
          <a:xfrm>
            <a:off x="4092004" y="2205192"/>
            <a:ext cx="423079" cy="419659"/>
            <a:chOff x="-4475825" y="3612425"/>
            <a:chExt cx="293825" cy="291450"/>
          </a:xfrm>
        </p:grpSpPr>
        <p:sp>
          <p:nvSpPr>
            <p:cNvPr id="12735" name="Google Shape;12735;p7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6" name="Google Shape;12736;p7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7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8" name="Google Shape;12738;p73"/>
          <p:cNvGrpSpPr/>
          <p:nvPr/>
        </p:nvGrpSpPr>
        <p:grpSpPr>
          <a:xfrm>
            <a:off x="4101077" y="2756844"/>
            <a:ext cx="428730" cy="419623"/>
            <a:chOff x="-4480550" y="3970800"/>
            <a:chExt cx="297750" cy="291425"/>
          </a:xfrm>
        </p:grpSpPr>
        <p:sp>
          <p:nvSpPr>
            <p:cNvPr id="12739" name="Google Shape;12739;p7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7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1" name="Google Shape;12741;p73"/>
          <p:cNvGrpSpPr/>
          <p:nvPr/>
        </p:nvGrpSpPr>
        <p:grpSpPr>
          <a:xfrm>
            <a:off x="6804910" y="1689221"/>
            <a:ext cx="415123" cy="419659"/>
            <a:chOff x="-2668225" y="3239075"/>
            <a:chExt cx="288300" cy="291450"/>
          </a:xfrm>
        </p:grpSpPr>
        <p:sp>
          <p:nvSpPr>
            <p:cNvPr id="12742" name="Google Shape;12742;p7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3" name="Google Shape;12743;p7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4" name="Google Shape;12744;p7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5" name="Google Shape;12745;p7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7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7" name="Google Shape;12747;p73"/>
          <p:cNvGrpSpPr/>
          <p:nvPr/>
        </p:nvGrpSpPr>
        <p:grpSpPr>
          <a:xfrm>
            <a:off x="6802066" y="2205191"/>
            <a:ext cx="420811" cy="419659"/>
            <a:chOff x="-2671375" y="3597450"/>
            <a:chExt cx="292250" cy="291450"/>
          </a:xfrm>
        </p:grpSpPr>
        <p:sp>
          <p:nvSpPr>
            <p:cNvPr id="12748" name="Google Shape;12748;p7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7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0" name="Google Shape;12750;p73"/>
          <p:cNvGrpSpPr/>
          <p:nvPr/>
        </p:nvGrpSpPr>
        <p:grpSpPr>
          <a:xfrm>
            <a:off x="6812849" y="2755691"/>
            <a:ext cx="423043" cy="421927"/>
            <a:chOff x="-2670575" y="3956600"/>
            <a:chExt cx="293800" cy="293025"/>
          </a:xfrm>
        </p:grpSpPr>
        <p:sp>
          <p:nvSpPr>
            <p:cNvPr id="12751" name="Google Shape;12751;p7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7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3" name="Google Shape;12753;p7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7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5" name="Google Shape;12755;p73"/>
          <p:cNvGrpSpPr/>
          <p:nvPr/>
        </p:nvGrpSpPr>
        <p:grpSpPr>
          <a:xfrm>
            <a:off x="3070370" y="3311947"/>
            <a:ext cx="426462" cy="418363"/>
            <a:chOff x="-1183550" y="3586525"/>
            <a:chExt cx="296175" cy="290550"/>
          </a:xfrm>
        </p:grpSpPr>
        <p:sp>
          <p:nvSpPr>
            <p:cNvPr id="12756" name="Google Shape;12756;p7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7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7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7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0" name="Google Shape;12760;p7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1" name="Google Shape;12761;p7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2" name="Google Shape;12762;p7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7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7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5" name="Google Shape;12765;p73"/>
          <p:cNvGrpSpPr/>
          <p:nvPr/>
        </p:nvGrpSpPr>
        <p:grpSpPr>
          <a:xfrm>
            <a:off x="1928310" y="2203826"/>
            <a:ext cx="432150" cy="422395"/>
            <a:chOff x="-5974675" y="3632100"/>
            <a:chExt cx="300125" cy="293350"/>
          </a:xfrm>
        </p:grpSpPr>
        <p:sp>
          <p:nvSpPr>
            <p:cNvPr id="12766" name="Google Shape;12766;p7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7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7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9" name="Google Shape;12769;p73"/>
          <p:cNvGrpSpPr/>
          <p:nvPr/>
        </p:nvGrpSpPr>
        <p:grpSpPr>
          <a:xfrm>
            <a:off x="1958351" y="2755694"/>
            <a:ext cx="395865" cy="421927"/>
            <a:chOff x="-5971525" y="3990475"/>
            <a:chExt cx="274925" cy="293025"/>
          </a:xfrm>
        </p:grpSpPr>
        <p:sp>
          <p:nvSpPr>
            <p:cNvPr id="12770" name="Google Shape;12770;p7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7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7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7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4" name="Google Shape;12774;p73"/>
          <p:cNvGrpSpPr/>
          <p:nvPr/>
        </p:nvGrpSpPr>
        <p:grpSpPr>
          <a:xfrm>
            <a:off x="4631558" y="1689798"/>
            <a:ext cx="420775" cy="418507"/>
            <a:chOff x="-4118225" y="3253275"/>
            <a:chExt cx="292225" cy="290650"/>
          </a:xfrm>
        </p:grpSpPr>
        <p:sp>
          <p:nvSpPr>
            <p:cNvPr id="12775" name="Google Shape;12775;p7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7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7" name="Google Shape;12777;p73"/>
          <p:cNvGrpSpPr/>
          <p:nvPr/>
        </p:nvGrpSpPr>
        <p:grpSpPr>
          <a:xfrm>
            <a:off x="4682008" y="2204922"/>
            <a:ext cx="319874" cy="420199"/>
            <a:chOff x="-4082800" y="3612425"/>
            <a:chExt cx="222150" cy="291825"/>
          </a:xfrm>
        </p:grpSpPr>
        <p:sp>
          <p:nvSpPr>
            <p:cNvPr id="12778" name="Google Shape;12778;p7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7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7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1" name="Google Shape;12781;p73"/>
          <p:cNvGrpSpPr/>
          <p:nvPr/>
        </p:nvGrpSpPr>
        <p:grpSpPr>
          <a:xfrm>
            <a:off x="4643456" y="2769876"/>
            <a:ext cx="420775" cy="393561"/>
            <a:chOff x="-4118225" y="3990475"/>
            <a:chExt cx="292225" cy="273325"/>
          </a:xfrm>
        </p:grpSpPr>
        <p:sp>
          <p:nvSpPr>
            <p:cNvPr id="12782" name="Google Shape;12782;p7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7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4" name="Google Shape;12784;p7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5" name="Google Shape;12785;p7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6" name="Google Shape;12786;p73"/>
          <p:cNvGrpSpPr/>
          <p:nvPr/>
        </p:nvGrpSpPr>
        <p:grpSpPr>
          <a:xfrm>
            <a:off x="7354110" y="1688087"/>
            <a:ext cx="394713" cy="421927"/>
            <a:chOff x="-2312225" y="3238300"/>
            <a:chExt cx="274125" cy="293025"/>
          </a:xfrm>
        </p:grpSpPr>
        <p:sp>
          <p:nvSpPr>
            <p:cNvPr id="12787" name="Google Shape;12787;p7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7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9" name="Google Shape;12789;p73"/>
          <p:cNvGrpSpPr/>
          <p:nvPr/>
        </p:nvGrpSpPr>
        <p:grpSpPr>
          <a:xfrm>
            <a:off x="7341062" y="2153586"/>
            <a:ext cx="420811" cy="522864"/>
            <a:chOff x="-2310650" y="3525775"/>
            <a:chExt cx="292250" cy="363125"/>
          </a:xfrm>
        </p:grpSpPr>
        <p:sp>
          <p:nvSpPr>
            <p:cNvPr id="12790" name="Google Shape;12790;p7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7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7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3" name="Google Shape;12793;p7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4" name="Google Shape;12794;p73"/>
          <p:cNvGrpSpPr/>
          <p:nvPr/>
        </p:nvGrpSpPr>
        <p:grpSpPr>
          <a:xfrm>
            <a:off x="7351827" y="2756825"/>
            <a:ext cx="423079" cy="419659"/>
            <a:chOff x="-2310650" y="3958175"/>
            <a:chExt cx="293825" cy="291450"/>
          </a:xfrm>
        </p:grpSpPr>
        <p:sp>
          <p:nvSpPr>
            <p:cNvPr id="12795" name="Google Shape;12795;p7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6" name="Google Shape;12796;p7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7" name="Google Shape;12797;p73"/>
          <p:cNvGrpSpPr/>
          <p:nvPr/>
        </p:nvGrpSpPr>
        <p:grpSpPr>
          <a:xfrm>
            <a:off x="4718688" y="3308459"/>
            <a:ext cx="424159" cy="419659"/>
            <a:chOff x="-1182750" y="3962900"/>
            <a:chExt cx="294575" cy="291450"/>
          </a:xfrm>
        </p:grpSpPr>
        <p:sp>
          <p:nvSpPr>
            <p:cNvPr id="12798" name="Google Shape;12798;p7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9" name="Google Shape;12799;p7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0" name="Google Shape;12800;p7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1" name="Google Shape;12801;p7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2" name="Google Shape;12802;p7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3" name="Google Shape;12803;p7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4" name="Google Shape;12804;p7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5" name="Google Shape;12805;p73"/>
          <p:cNvGrpSpPr/>
          <p:nvPr/>
        </p:nvGrpSpPr>
        <p:grpSpPr>
          <a:xfrm>
            <a:off x="2471824" y="1689223"/>
            <a:ext cx="424195" cy="419659"/>
            <a:chOff x="-5611575" y="3272950"/>
            <a:chExt cx="294600" cy="291450"/>
          </a:xfrm>
        </p:grpSpPr>
        <p:sp>
          <p:nvSpPr>
            <p:cNvPr id="12806" name="Google Shape;12806;p7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7" name="Google Shape;12807;p7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8" name="Google Shape;12808;p7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9" name="Google Shape;12809;p7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0" name="Google Shape;12810;p7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1" name="Google Shape;12811;p73"/>
          <p:cNvGrpSpPr/>
          <p:nvPr/>
        </p:nvGrpSpPr>
        <p:grpSpPr>
          <a:xfrm>
            <a:off x="2471824" y="2205770"/>
            <a:ext cx="424195" cy="418507"/>
            <a:chOff x="-5613150" y="3632900"/>
            <a:chExt cx="294600" cy="290650"/>
          </a:xfrm>
        </p:grpSpPr>
        <p:sp>
          <p:nvSpPr>
            <p:cNvPr id="12812" name="Google Shape;12812;p7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7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4" name="Google Shape;12814;p73"/>
          <p:cNvGrpSpPr/>
          <p:nvPr/>
        </p:nvGrpSpPr>
        <p:grpSpPr>
          <a:xfrm>
            <a:off x="5155210" y="1689438"/>
            <a:ext cx="434634" cy="419227"/>
            <a:chOff x="-3768700" y="3253275"/>
            <a:chExt cx="301850" cy="291150"/>
          </a:xfrm>
        </p:grpSpPr>
        <p:sp>
          <p:nvSpPr>
            <p:cNvPr id="12815" name="Google Shape;12815;p7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6" name="Google Shape;12816;p7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7" name="Google Shape;12817;p7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8" name="Google Shape;12818;p73"/>
          <p:cNvGrpSpPr/>
          <p:nvPr/>
        </p:nvGrpSpPr>
        <p:grpSpPr>
          <a:xfrm>
            <a:off x="5159293" y="2217090"/>
            <a:ext cx="426462" cy="395865"/>
            <a:chOff x="-3808700" y="3628950"/>
            <a:chExt cx="296175" cy="274925"/>
          </a:xfrm>
        </p:grpSpPr>
        <p:sp>
          <p:nvSpPr>
            <p:cNvPr id="12819" name="Google Shape;12819;p7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0" name="Google Shape;12820;p7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1" name="Google Shape;12821;p7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2" name="Google Shape;12822;p73"/>
          <p:cNvGrpSpPr/>
          <p:nvPr/>
        </p:nvGrpSpPr>
        <p:grpSpPr>
          <a:xfrm>
            <a:off x="5224504" y="2756412"/>
            <a:ext cx="419443" cy="420487"/>
            <a:chOff x="-3771675" y="3971775"/>
            <a:chExt cx="291300" cy="292025"/>
          </a:xfrm>
        </p:grpSpPr>
        <p:sp>
          <p:nvSpPr>
            <p:cNvPr id="12823" name="Google Shape;12823;p7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4" name="Google Shape;12824;p7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5" name="Google Shape;12825;p7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6" name="Google Shape;12826;p7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7" name="Google Shape;12827;p7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8" name="Google Shape;12828;p73"/>
          <p:cNvGrpSpPr/>
          <p:nvPr/>
        </p:nvGrpSpPr>
        <p:grpSpPr>
          <a:xfrm>
            <a:off x="7885948" y="1716461"/>
            <a:ext cx="420271" cy="320774"/>
            <a:chOff x="-1951475" y="3273100"/>
            <a:chExt cx="291875" cy="222775"/>
          </a:xfrm>
        </p:grpSpPr>
        <p:sp>
          <p:nvSpPr>
            <p:cNvPr id="12829" name="Google Shape;12829;p7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0" name="Google Shape;12830;p7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1" name="Google Shape;12831;p7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2" name="Google Shape;12832;p73"/>
          <p:cNvGrpSpPr/>
          <p:nvPr/>
        </p:nvGrpSpPr>
        <p:grpSpPr>
          <a:xfrm>
            <a:off x="7883429" y="2205191"/>
            <a:ext cx="425310" cy="419659"/>
            <a:chOff x="-1951475" y="3597450"/>
            <a:chExt cx="295375" cy="291450"/>
          </a:xfrm>
        </p:grpSpPr>
        <p:sp>
          <p:nvSpPr>
            <p:cNvPr id="12833" name="Google Shape;12833;p7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4" name="Google Shape;12834;p7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5" name="Google Shape;12835;p7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6" name="Google Shape;12836;p7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7" name="Google Shape;12837;p73"/>
          <p:cNvGrpSpPr/>
          <p:nvPr/>
        </p:nvGrpSpPr>
        <p:grpSpPr>
          <a:xfrm>
            <a:off x="7885680" y="2756825"/>
            <a:ext cx="444605" cy="419659"/>
            <a:chOff x="-1960150" y="3956600"/>
            <a:chExt cx="308775" cy="291450"/>
          </a:xfrm>
        </p:grpSpPr>
        <p:sp>
          <p:nvSpPr>
            <p:cNvPr id="12838" name="Google Shape;12838;p7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9" name="Google Shape;12839;p7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0" name="Google Shape;12840;p73"/>
          <p:cNvGrpSpPr/>
          <p:nvPr/>
        </p:nvGrpSpPr>
        <p:grpSpPr>
          <a:xfrm>
            <a:off x="1939718" y="3307636"/>
            <a:ext cx="420775" cy="420775"/>
            <a:chOff x="-804700" y="3226500"/>
            <a:chExt cx="292225" cy="292225"/>
          </a:xfrm>
        </p:grpSpPr>
        <p:sp>
          <p:nvSpPr>
            <p:cNvPr id="12841" name="Google Shape;12841;p7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2" name="Google Shape;12842;p7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3" name="Google Shape;12843;p7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4" name="Google Shape;12844;p7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5" name="Google Shape;12845;p7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6" name="Google Shape;12846;p7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7" name="Google Shape;12847;p7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8" name="Google Shape;12848;p73"/>
          <p:cNvGrpSpPr/>
          <p:nvPr/>
        </p:nvGrpSpPr>
        <p:grpSpPr>
          <a:xfrm>
            <a:off x="3019809" y="1688647"/>
            <a:ext cx="420775" cy="420811"/>
            <a:chOff x="-5251625" y="3272950"/>
            <a:chExt cx="292225" cy="292250"/>
          </a:xfrm>
        </p:grpSpPr>
        <p:sp>
          <p:nvSpPr>
            <p:cNvPr id="12849" name="Google Shape;12849;p7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0" name="Google Shape;12850;p7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1" name="Google Shape;12851;p7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2" name="Google Shape;12852;p73"/>
          <p:cNvGrpSpPr/>
          <p:nvPr/>
        </p:nvGrpSpPr>
        <p:grpSpPr>
          <a:xfrm>
            <a:off x="3032265" y="2756270"/>
            <a:ext cx="419659" cy="420775"/>
            <a:chOff x="-5251625" y="3991275"/>
            <a:chExt cx="291450" cy="292225"/>
          </a:xfrm>
        </p:grpSpPr>
        <p:sp>
          <p:nvSpPr>
            <p:cNvPr id="12853" name="Google Shape;12853;p7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4" name="Google Shape;12854;p7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5" name="Google Shape;12855;p7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6" name="Google Shape;12856;p7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7" name="Google Shape;12857;p7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8" name="Google Shape;12858;p73"/>
          <p:cNvGrpSpPr/>
          <p:nvPr/>
        </p:nvGrpSpPr>
        <p:grpSpPr>
          <a:xfrm>
            <a:off x="5772848" y="1689240"/>
            <a:ext cx="319874" cy="419623"/>
            <a:chOff x="-3365275" y="3253275"/>
            <a:chExt cx="222150" cy="291425"/>
          </a:xfrm>
        </p:grpSpPr>
        <p:sp>
          <p:nvSpPr>
            <p:cNvPr id="12859" name="Google Shape;12859;p7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0" name="Google Shape;12860;p7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1" name="Google Shape;12861;p73"/>
          <p:cNvGrpSpPr/>
          <p:nvPr/>
        </p:nvGrpSpPr>
        <p:grpSpPr>
          <a:xfrm>
            <a:off x="1933980" y="1689799"/>
            <a:ext cx="420811" cy="418507"/>
            <a:chOff x="-5971525" y="3273750"/>
            <a:chExt cx="292250" cy="290650"/>
          </a:xfrm>
        </p:grpSpPr>
        <p:sp>
          <p:nvSpPr>
            <p:cNvPr id="12862" name="Google Shape;12862;p7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3" name="Google Shape;12863;p7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4" name="Google Shape;12864;p73"/>
          <p:cNvGrpSpPr/>
          <p:nvPr/>
        </p:nvGrpSpPr>
        <p:grpSpPr>
          <a:xfrm>
            <a:off x="5746786" y="2204058"/>
            <a:ext cx="371998" cy="421927"/>
            <a:chOff x="-3383375" y="3611625"/>
            <a:chExt cx="258350" cy="293025"/>
          </a:xfrm>
        </p:grpSpPr>
        <p:sp>
          <p:nvSpPr>
            <p:cNvPr id="12865" name="Google Shape;12865;p7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6" name="Google Shape;12866;p7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7" name="Google Shape;12867;p73"/>
          <p:cNvGrpSpPr/>
          <p:nvPr/>
        </p:nvGrpSpPr>
        <p:grpSpPr>
          <a:xfrm>
            <a:off x="5809135" y="2756826"/>
            <a:ext cx="271097" cy="419659"/>
            <a:chOff x="-3347950" y="3971575"/>
            <a:chExt cx="188275" cy="291450"/>
          </a:xfrm>
        </p:grpSpPr>
        <p:sp>
          <p:nvSpPr>
            <p:cNvPr id="12868" name="Google Shape;12868;p7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9" name="Google Shape;12869;p7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0" name="Google Shape;12870;p7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1" name="Google Shape;12871;p73"/>
          <p:cNvGrpSpPr/>
          <p:nvPr/>
        </p:nvGrpSpPr>
        <p:grpSpPr>
          <a:xfrm>
            <a:off x="858994" y="3307061"/>
            <a:ext cx="371998" cy="421927"/>
            <a:chOff x="-1575775" y="3238300"/>
            <a:chExt cx="258350" cy="293025"/>
          </a:xfrm>
        </p:grpSpPr>
        <p:sp>
          <p:nvSpPr>
            <p:cNvPr id="12872" name="Google Shape;12872;p7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3" name="Google Shape;12873;p7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4" name="Google Shape;12874;p7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5" name="Google Shape;12875;p7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6" name="Google Shape;12876;p7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7" name="Google Shape;12877;p73"/>
          <p:cNvGrpSpPr/>
          <p:nvPr/>
        </p:nvGrpSpPr>
        <p:grpSpPr>
          <a:xfrm>
            <a:off x="4153362" y="3318663"/>
            <a:ext cx="421927" cy="399248"/>
            <a:chOff x="-1592325" y="3957400"/>
            <a:chExt cx="293025" cy="277275"/>
          </a:xfrm>
        </p:grpSpPr>
        <p:sp>
          <p:nvSpPr>
            <p:cNvPr id="12878" name="Google Shape;12878;p7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9" name="Google Shape;12879;p7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0" name="Google Shape;12880;p7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1" name="Google Shape;12881;p7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2" name="Google Shape;12882;p73"/>
          <p:cNvGrpSpPr/>
          <p:nvPr/>
        </p:nvGrpSpPr>
        <p:grpSpPr>
          <a:xfrm>
            <a:off x="3640232" y="3310744"/>
            <a:ext cx="369730" cy="420775"/>
            <a:chOff x="-778700" y="3612425"/>
            <a:chExt cx="256775" cy="292225"/>
          </a:xfrm>
        </p:grpSpPr>
        <p:sp>
          <p:nvSpPr>
            <p:cNvPr id="12883" name="Google Shape;12883;p7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4" name="Google Shape;12884;p7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5" name="Google Shape;12885;p7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6" name="Google Shape;12886;p7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7" name="Google Shape;12887;p7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8" name="Google Shape;12888;p7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9" name="Google Shape;12889;p73"/>
          <p:cNvGrpSpPr/>
          <p:nvPr/>
        </p:nvGrpSpPr>
        <p:grpSpPr>
          <a:xfrm>
            <a:off x="2483722" y="2756270"/>
            <a:ext cx="424195" cy="420775"/>
            <a:chOff x="-5613150" y="3991275"/>
            <a:chExt cx="294600" cy="292225"/>
          </a:xfrm>
        </p:grpSpPr>
        <p:sp>
          <p:nvSpPr>
            <p:cNvPr id="12890" name="Google Shape;12890;p7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1" name="Google Shape;12891;p7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2" name="Google Shape;12892;p7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3" name="Google Shape;12893;p7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4" name="Google Shape;12894;p7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5" name="Google Shape;12895;p7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6" name="Google Shape;12896;p7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7" name="Google Shape;12897;p7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8" name="Google Shape;12898;p7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9" name="Google Shape;12899;p73"/>
          <p:cNvGrpSpPr/>
          <p:nvPr/>
        </p:nvGrpSpPr>
        <p:grpSpPr>
          <a:xfrm>
            <a:off x="7942611" y="3308537"/>
            <a:ext cx="387661" cy="387661"/>
            <a:chOff x="2869999" y="1687279"/>
            <a:chExt cx="397887" cy="397887"/>
          </a:xfrm>
        </p:grpSpPr>
        <p:sp>
          <p:nvSpPr>
            <p:cNvPr id="12900" name="Google Shape;12900;p7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1" name="Google Shape;12901;p7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2" name="Google Shape;12902;p73"/>
          <p:cNvGrpSpPr/>
          <p:nvPr/>
        </p:nvGrpSpPr>
        <p:grpSpPr>
          <a:xfrm>
            <a:off x="6348367" y="3308537"/>
            <a:ext cx="387661" cy="387661"/>
            <a:chOff x="1379798" y="1723250"/>
            <a:chExt cx="397887" cy="397887"/>
          </a:xfrm>
        </p:grpSpPr>
        <p:sp>
          <p:nvSpPr>
            <p:cNvPr id="12903" name="Google Shape;12903;p7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4" name="Google Shape;12904;p7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5" name="Google Shape;12905;p7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6" name="Google Shape;12906;p7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7" name="Google Shape;12907;p73"/>
          <p:cNvGrpSpPr/>
          <p:nvPr/>
        </p:nvGrpSpPr>
        <p:grpSpPr>
          <a:xfrm>
            <a:off x="5286246" y="3308537"/>
            <a:ext cx="387681" cy="387661"/>
            <a:chOff x="266768" y="1721375"/>
            <a:chExt cx="397907" cy="397887"/>
          </a:xfrm>
        </p:grpSpPr>
        <p:sp>
          <p:nvSpPr>
            <p:cNvPr id="12908" name="Google Shape;12908;p7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9" name="Google Shape;12909;p7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0" name="Google Shape;12910;p73"/>
          <p:cNvGrpSpPr/>
          <p:nvPr/>
        </p:nvGrpSpPr>
        <p:grpSpPr>
          <a:xfrm>
            <a:off x="5817327" y="3308537"/>
            <a:ext cx="387641" cy="387661"/>
            <a:chOff x="864491" y="1723250"/>
            <a:chExt cx="397866" cy="397887"/>
          </a:xfrm>
        </p:grpSpPr>
        <p:sp>
          <p:nvSpPr>
            <p:cNvPr id="12911" name="Google Shape;12911;p7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2" name="Google Shape;12912;p7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3" name="Google Shape;12913;p7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4" name="Google Shape;12914;p73"/>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5" name="Google Shape;12915;p73"/>
          <p:cNvGrpSpPr/>
          <p:nvPr/>
        </p:nvGrpSpPr>
        <p:grpSpPr>
          <a:xfrm>
            <a:off x="3016407" y="2204348"/>
            <a:ext cx="427578" cy="421351"/>
            <a:chOff x="-5254775" y="3631325"/>
            <a:chExt cx="296950" cy="292625"/>
          </a:xfrm>
        </p:grpSpPr>
        <p:sp>
          <p:nvSpPr>
            <p:cNvPr id="12916" name="Google Shape;12916;p7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7" name="Google Shape;12917;p7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8" name="Google Shape;12918;p7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9" name="Google Shape;12919;p7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0" name="Google Shape;12920;p7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1" name="Google Shape;12921;p7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2" name="Google Shape;12922;p7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3" name="Google Shape;12923;p73"/>
          <p:cNvGrpSpPr/>
          <p:nvPr/>
        </p:nvGrpSpPr>
        <p:grpSpPr>
          <a:xfrm>
            <a:off x="7411672" y="3308924"/>
            <a:ext cx="387539" cy="386888"/>
            <a:chOff x="2408992" y="1722875"/>
            <a:chExt cx="397761" cy="397093"/>
          </a:xfrm>
        </p:grpSpPr>
        <p:sp>
          <p:nvSpPr>
            <p:cNvPr id="12924" name="Google Shape;12924;p7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5" name="Google Shape;12925;p7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6" name="Google Shape;12926;p73"/>
          <p:cNvGrpSpPr/>
          <p:nvPr/>
        </p:nvGrpSpPr>
        <p:grpSpPr>
          <a:xfrm>
            <a:off x="2503892" y="3309051"/>
            <a:ext cx="423079" cy="424159"/>
            <a:chOff x="-1591550" y="3597475"/>
            <a:chExt cx="293825" cy="294575"/>
          </a:xfrm>
        </p:grpSpPr>
        <p:sp>
          <p:nvSpPr>
            <p:cNvPr id="12927" name="Google Shape;12927;p7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8" name="Google Shape;12928;p7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9" name="Google Shape;12929;p7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0" name="Google Shape;12930;p73"/>
          <p:cNvGrpSpPr/>
          <p:nvPr/>
        </p:nvGrpSpPr>
        <p:grpSpPr>
          <a:xfrm>
            <a:off x="6111733" y="3828305"/>
            <a:ext cx="340731" cy="387641"/>
            <a:chOff x="7728464" y="1561258"/>
            <a:chExt cx="349719" cy="397866"/>
          </a:xfrm>
        </p:grpSpPr>
        <p:sp>
          <p:nvSpPr>
            <p:cNvPr id="12931" name="Google Shape;12931;p7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2" name="Google Shape;12932;p7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3" name="Google Shape;12933;p73"/>
          <p:cNvGrpSpPr/>
          <p:nvPr/>
        </p:nvGrpSpPr>
        <p:grpSpPr>
          <a:xfrm>
            <a:off x="4034702" y="3828305"/>
            <a:ext cx="387681" cy="387641"/>
            <a:chOff x="5611350" y="1561258"/>
            <a:chExt cx="397907" cy="397866"/>
          </a:xfrm>
        </p:grpSpPr>
        <p:sp>
          <p:nvSpPr>
            <p:cNvPr id="12934" name="Google Shape;12934;p7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5" name="Google Shape;12935;p7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6" name="Google Shape;12936;p7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7" name="Google Shape;12937;p7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8" name="Google Shape;12938;p73"/>
          <p:cNvGrpSpPr/>
          <p:nvPr/>
        </p:nvGrpSpPr>
        <p:grpSpPr>
          <a:xfrm>
            <a:off x="4553987" y="3925571"/>
            <a:ext cx="387610" cy="193109"/>
            <a:chOff x="6140660" y="1661097"/>
            <a:chExt cx="397835" cy="198202"/>
          </a:xfrm>
        </p:grpSpPr>
        <p:sp>
          <p:nvSpPr>
            <p:cNvPr id="12939" name="Google Shape;12939;p7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0" name="Google Shape;12940;p7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1" name="Google Shape;12941;p7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2" name="Google Shape;12942;p7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3" name="Google Shape;12943;p73"/>
          <p:cNvGrpSpPr/>
          <p:nvPr/>
        </p:nvGrpSpPr>
        <p:grpSpPr>
          <a:xfrm>
            <a:off x="5073202" y="3828305"/>
            <a:ext cx="387681" cy="387641"/>
            <a:chOff x="6669907" y="1561258"/>
            <a:chExt cx="397907" cy="397866"/>
          </a:xfrm>
        </p:grpSpPr>
        <p:sp>
          <p:nvSpPr>
            <p:cNvPr id="12944" name="Google Shape;12944;p7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5" name="Google Shape;12945;p7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6" name="Google Shape;12946;p7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7" name="Google Shape;12947;p7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8" name="Google Shape;12948;p7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9" name="Google Shape;12949;p73"/>
          <p:cNvGrpSpPr/>
          <p:nvPr/>
        </p:nvGrpSpPr>
        <p:grpSpPr>
          <a:xfrm>
            <a:off x="1958433" y="3885842"/>
            <a:ext cx="387681" cy="272572"/>
            <a:chOff x="3386036" y="1746339"/>
            <a:chExt cx="397907" cy="279762"/>
          </a:xfrm>
        </p:grpSpPr>
        <p:sp>
          <p:nvSpPr>
            <p:cNvPr id="12950" name="Google Shape;12950;p7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1" name="Google Shape;12951;p7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2" name="Google Shape;12952;p73"/>
          <p:cNvGrpSpPr/>
          <p:nvPr/>
        </p:nvGrpSpPr>
        <p:grpSpPr>
          <a:xfrm>
            <a:off x="2996130" y="3828288"/>
            <a:ext cx="387681" cy="387681"/>
            <a:chOff x="4417380" y="1687279"/>
            <a:chExt cx="397907" cy="397907"/>
          </a:xfrm>
        </p:grpSpPr>
        <p:sp>
          <p:nvSpPr>
            <p:cNvPr id="12953" name="Google Shape;12953;p7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4" name="Google Shape;12954;p7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5" name="Google Shape;12955;p73"/>
          <p:cNvGrpSpPr/>
          <p:nvPr/>
        </p:nvGrpSpPr>
        <p:grpSpPr>
          <a:xfrm>
            <a:off x="2477718" y="3828664"/>
            <a:ext cx="386807" cy="386929"/>
            <a:chOff x="3902887" y="1687655"/>
            <a:chExt cx="397010" cy="397135"/>
          </a:xfrm>
        </p:grpSpPr>
        <p:sp>
          <p:nvSpPr>
            <p:cNvPr id="12956" name="Google Shape;12956;p7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7" name="Google Shape;12957;p7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8" name="Google Shape;12958;p73"/>
          <p:cNvGrpSpPr/>
          <p:nvPr/>
        </p:nvGrpSpPr>
        <p:grpSpPr>
          <a:xfrm>
            <a:off x="3515416" y="3828288"/>
            <a:ext cx="387681" cy="387681"/>
            <a:chOff x="4933458" y="1687279"/>
            <a:chExt cx="397907" cy="397907"/>
          </a:xfrm>
        </p:grpSpPr>
        <p:sp>
          <p:nvSpPr>
            <p:cNvPr id="12959" name="Google Shape;12959;p7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0" name="Google Shape;12960;p7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1" name="Google Shape;12961;p73"/>
          <p:cNvGrpSpPr/>
          <p:nvPr/>
        </p:nvGrpSpPr>
        <p:grpSpPr>
          <a:xfrm>
            <a:off x="6584077" y="3827044"/>
            <a:ext cx="395772" cy="395772"/>
            <a:chOff x="1190625" y="238125"/>
            <a:chExt cx="5235075" cy="5235075"/>
          </a:xfrm>
        </p:grpSpPr>
        <p:sp>
          <p:nvSpPr>
            <p:cNvPr id="12962" name="Google Shape;12962;p73"/>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3" name="Google Shape;12963;p73"/>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4" name="Google Shape;12964;p73"/>
          <p:cNvGrpSpPr/>
          <p:nvPr/>
        </p:nvGrpSpPr>
        <p:grpSpPr>
          <a:xfrm>
            <a:off x="5592488" y="3828305"/>
            <a:ext cx="387641" cy="387641"/>
            <a:chOff x="7199196" y="1561258"/>
            <a:chExt cx="397866" cy="397866"/>
          </a:xfrm>
        </p:grpSpPr>
        <p:sp>
          <p:nvSpPr>
            <p:cNvPr id="12965" name="Google Shape;12965;p7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6" name="Google Shape;12966;p7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7" name="Google Shape;12967;p7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71"/>
        <p:cNvGrpSpPr/>
        <p:nvPr/>
      </p:nvGrpSpPr>
      <p:grpSpPr>
        <a:xfrm>
          <a:off x="0" y="0"/>
          <a:ext cx="0" cy="0"/>
          <a:chOff x="0" y="0"/>
          <a:chExt cx="0" cy="0"/>
        </a:xfrm>
      </p:grpSpPr>
      <p:pic>
        <p:nvPicPr>
          <p:cNvPr id="12972" name="Google Shape;12972;p7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27"/>
          <p:cNvSpPr/>
          <p:nvPr/>
        </p:nvSpPr>
        <p:spPr>
          <a:xfrm rot="-422">
            <a:off x="5272500" y="1236876"/>
            <a:ext cx="2445600" cy="2984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1792" name="Google Shape;1792;p27"/>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Matching Two Parts</a:t>
            </a:r>
            <a:endParaRPr/>
          </a:p>
        </p:txBody>
      </p:sp>
      <p:grpSp>
        <p:nvGrpSpPr>
          <p:cNvPr id="1793" name="Google Shape;1793;p27"/>
          <p:cNvGrpSpPr/>
          <p:nvPr/>
        </p:nvGrpSpPr>
        <p:grpSpPr>
          <a:xfrm>
            <a:off x="1539336" y="2025566"/>
            <a:ext cx="825212" cy="661459"/>
            <a:chOff x="1087750" y="1961150"/>
            <a:chExt cx="738775" cy="592175"/>
          </a:xfrm>
        </p:grpSpPr>
        <p:sp>
          <p:nvSpPr>
            <p:cNvPr id="1794" name="Google Shape;1794;p27"/>
            <p:cNvSpPr/>
            <p:nvPr/>
          </p:nvSpPr>
          <p:spPr>
            <a:xfrm>
              <a:off x="1087750" y="2246725"/>
              <a:ext cx="149900" cy="86050"/>
            </a:xfrm>
            <a:custGeom>
              <a:avLst/>
              <a:gdLst/>
              <a:ahLst/>
              <a:cxnLst/>
              <a:rect l="l" t="t" r="r" b="b"/>
              <a:pathLst>
                <a:path w="5996" h="3442" fill="none" extrusionOk="0">
                  <a:moveTo>
                    <a:pt x="5996" y="2129"/>
                  </a:moveTo>
                  <a:cubicBezTo>
                    <a:pt x="5428" y="2981"/>
                    <a:pt x="4346" y="3353"/>
                    <a:pt x="3317" y="3406"/>
                  </a:cubicBezTo>
                  <a:cubicBezTo>
                    <a:pt x="2821" y="3442"/>
                    <a:pt x="2288" y="3388"/>
                    <a:pt x="1863" y="3105"/>
                  </a:cubicBezTo>
                  <a:cubicBezTo>
                    <a:pt x="1614" y="2927"/>
                    <a:pt x="1419" y="2661"/>
                    <a:pt x="1260" y="2377"/>
                  </a:cubicBezTo>
                  <a:cubicBezTo>
                    <a:pt x="1011" y="1952"/>
                    <a:pt x="816" y="1455"/>
                    <a:pt x="869" y="976"/>
                  </a:cubicBezTo>
                  <a:cubicBezTo>
                    <a:pt x="940" y="480"/>
                    <a:pt x="1348" y="1"/>
                    <a:pt x="1845" y="18"/>
                  </a:cubicBezTo>
                  <a:cubicBezTo>
                    <a:pt x="1951" y="18"/>
                    <a:pt x="2058" y="36"/>
                    <a:pt x="2129" y="89"/>
                  </a:cubicBezTo>
                  <a:cubicBezTo>
                    <a:pt x="2200" y="143"/>
                    <a:pt x="2253" y="196"/>
                    <a:pt x="2306" y="249"/>
                  </a:cubicBezTo>
                  <a:cubicBezTo>
                    <a:pt x="2643" y="675"/>
                    <a:pt x="2750" y="1260"/>
                    <a:pt x="2572" y="1757"/>
                  </a:cubicBezTo>
                  <a:cubicBezTo>
                    <a:pt x="2395" y="2271"/>
                    <a:pt x="1951" y="2661"/>
                    <a:pt x="1437" y="2785"/>
                  </a:cubicBezTo>
                  <a:cubicBezTo>
                    <a:pt x="905" y="2910"/>
                    <a:pt x="249" y="2644"/>
                    <a:pt x="160" y="2129"/>
                  </a:cubicBezTo>
                  <a:cubicBezTo>
                    <a:pt x="142" y="1952"/>
                    <a:pt x="266" y="1721"/>
                    <a:pt x="426" y="1792"/>
                  </a:cubicBezTo>
                  <a:cubicBezTo>
                    <a:pt x="532" y="2040"/>
                    <a:pt x="657" y="2324"/>
                    <a:pt x="603" y="2608"/>
                  </a:cubicBezTo>
                  <a:cubicBezTo>
                    <a:pt x="550" y="2874"/>
                    <a:pt x="266" y="3140"/>
                    <a:pt x="0" y="3034"/>
                  </a:cubicBezTo>
                </a:path>
              </a:pathLst>
            </a:custGeom>
            <a:solidFill>
              <a:srgbClr val="E97633"/>
            </a:solidFill>
            <a:ln w="75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7"/>
            <p:cNvSpPr/>
            <p:nvPr/>
          </p:nvSpPr>
          <p:spPr>
            <a:xfrm>
              <a:off x="1176875" y="1961150"/>
              <a:ext cx="649650" cy="70450"/>
            </a:xfrm>
            <a:custGeom>
              <a:avLst/>
              <a:gdLst/>
              <a:ahLst/>
              <a:cxnLst/>
              <a:rect l="l" t="t" r="r" b="b"/>
              <a:pathLst>
                <a:path w="25986" h="2818" extrusionOk="0">
                  <a:moveTo>
                    <a:pt x="0" y="1"/>
                  </a:moveTo>
                  <a:cubicBezTo>
                    <a:pt x="3566" y="2095"/>
                    <a:pt x="8686" y="2805"/>
                    <a:pt x="14767" y="2805"/>
                  </a:cubicBezTo>
                  <a:cubicBezTo>
                    <a:pt x="14917" y="2805"/>
                    <a:pt x="15068" y="2804"/>
                    <a:pt x="15219" y="2803"/>
                  </a:cubicBezTo>
                  <a:cubicBezTo>
                    <a:pt x="15921" y="2803"/>
                    <a:pt x="16628" y="2817"/>
                    <a:pt x="17335" y="2817"/>
                  </a:cubicBezTo>
                  <a:cubicBezTo>
                    <a:pt x="19025" y="2817"/>
                    <a:pt x="20714" y="2738"/>
                    <a:pt x="22314" y="2200"/>
                  </a:cubicBezTo>
                  <a:cubicBezTo>
                    <a:pt x="23680" y="1757"/>
                    <a:pt x="24939" y="994"/>
                    <a:pt x="259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7"/>
            <p:cNvSpPr/>
            <p:nvPr/>
          </p:nvSpPr>
          <p:spPr>
            <a:xfrm>
              <a:off x="1545825" y="2078050"/>
              <a:ext cx="197775" cy="134475"/>
            </a:xfrm>
            <a:custGeom>
              <a:avLst/>
              <a:gdLst/>
              <a:ahLst/>
              <a:cxnLst/>
              <a:rect l="l" t="t" r="r" b="b"/>
              <a:pathLst>
                <a:path w="7911" h="5379" extrusionOk="0">
                  <a:moveTo>
                    <a:pt x="1868" y="1"/>
                  </a:moveTo>
                  <a:cubicBezTo>
                    <a:pt x="1630" y="1"/>
                    <a:pt x="1418" y="58"/>
                    <a:pt x="1242" y="185"/>
                  </a:cubicBezTo>
                  <a:cubicBezTo>
                    <a:pt x="1561" y="1462"/>
                    <a:pt x="0" y="2774"/>
                    <a:pt x="727" y="3874"/>
                  </a:cubicBezTo>
                  <a:cubicBezTo>
                    <a:pt x="1043" y="4357"/>
                    <a:pt x="5058" y="5198"/>
                    <a:pt x="6038" y="5198"/>
                  </a:cubicBezTo>
                  <a:cubicBezTo>
                    <a:pt x="6103" y="5198"/>
                    <a:pt x="6154" y="5194"/>
                    <a:pt x="6190" y="5187"/>
                  </a:cubicBezTo>
                  <a:cubicBezTo>
                    <a:pt x="6217" y="5180"/>
                    <a:pt x="6242" y="5178"/>
                    <a:pt x="6265" y="5178"/>
                  </a:cubicBezTo>
                  <a:cubicBezTo>
                    <a:pt x="6460" y="5178"/>
                    <a:pt x="6539" y="5379"/>
                    <a:pt x="6686" y="5379"/>
                  </a:cubicBezTo>
                  <a:cubicBezTo>
                    <a:pt x="6718" y="5379"/>
                    <a:pt x="6753" y="5369"/>
                    <a:pt x="6793" y="5346"/>
                  </a:cubicBezTo>
                  <a:cubicBezTo>
                    <a:pt x="7184" y="5116"/>
                    <a:pt x="7911" y="4726"/>
                    <a:pt x="7645" y="4353"/>
                  </a:cubicBezTo>
                  <a:cubicBezTo>
                    <a:pt x="6710" y="3013"/>
                    <a:pt x="3596" y="1"/>
                    <a:pt x="1868" y="1"/>
                  </a:cubicBezTo>
                  <a:close/>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7"/>
            <p:cNvSpPr/>
            <p:nvPr/>
          </p:nvSpPr>
          <p:spPr>
            <a:xfrm>
              <a:off x="1683725" y="2165125"/>
              <a:ext cx="88700" cy="63875"/>
            </a:xfrm>
            <a:custGeom>
              <a:avLst/>
              <a:gdLst/>
              <a:ahLst/>
              <a:cxnLst/>
              <a:rect l="l" t="t" r="r" b="b"/>
              <a:pathLst>
                <a:path w="3548" h="2555" extrusionOk="0">
                  <a:moveTo>
                    <a:pt x="1509" y="1"/>
                  </a:moveTo>
                  <a:cubicBezTo>
                    <a:pt x="896" y="1"/>
                    <a:pt x="370" y="981"/>
                    <a:pt x="54" y="1438"/>
                  </a:cubicBezTo>
                  <a:cubicBezTo>
                    <a:pt x="36" y="1473"/>
                    <a:pt x="18" y="1509"/>
                    <a:pt x="0" y="1562"/>
                  </a:cubicBezTo>
                  <a:cubicBezTo>
                    <a:pt x="0" y="1597"/>
                    <a:pt x="18" y="1651"/>
                    <a:pt x="36" y="1686"/>
                  </a:cubicBezTo>
                  <a:cubicBezTo>
                    <a:pt x="178" y="1970"/>
                    <a:pt x="426" y="2165"/>
                    <a:pt x="710" y="2289"/>
                  </a:cubicBezTo>
                  <a:cubicBezTo>
                    <a:pt x="994" y="2413"/>
                    <a:pt x="1313" y="2466"/>
                    <a:pt x="1614" y="2502"/>
                  </a:cubicBezTo>
                  <a:cubicBezTo>
                    <a:pt x="1804" y="2531"/>
                    <a:pt x="1999" y="2554"/>
                    <a:pt x="2190" y="2554"/>
                  </a:cubicBezTo>
                  <a:cubicBezTo>
                    <a:pt x="2465" y="2554"/>
                    <a:pt x="2732" y="2506"/>
                    <a:pt x="2963" y="2360"/>
                  </a:cubicBezTo>
                  <a:cubicBezTo>
                    <a:pt x="2980" y="2342"/>
                    <a:pt x="3016" y="2307"/>
                    <a:pt x="3033" y="2271"/>
                  </a:cubicBezTo>
                  <a:cubicBezTo>
                    <a:pt x="3087" y="2147"/>
                    <a:pt x="2909" y="2041"/>
                    <a:pt x="2945" y="1899"/>
                  </a:cubicBezTo>
                  <a:cubicBezTo>
                    <a:pt x="3104" y="1810"/>
                    <a:pt x="3264" y="1704"/>
                    <a:pt x="3441" y="1597"/>
                  </a:cubicBezTo>
                  <a:cubicBezTo>
                    <a:pt x="3477" y="1562"/>
                    <a:pt x="3512" y="1544"/>
                    <a:pt x="3530" y="1509"/>
                  </a:cubicBezTo>
                  <a:cubicBezTo>
                    <a:pt x="3548" y="1438"/>
                    <a:pt x="3512" y="1367"/>
                    <a:pt x="3459" y="1314"/>
                  </a:cubicBezTo>
                  <a:cubicBezTo>
                    <a:pt x="3104" y="906"/>
                    <a:pt x="2111" y="19"/>
                    <a:pt x="1526" y="1"/>
                  </a:cubicBezTo>
                  <a:cubicBezTo>
                    <a:pt x="1520" y="1"/>
                    <a:pt x="1515" y="1"/>
                    <a:pt x="150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7"/>
            <p:cNvSpPr/>
            <p:nvPr/>
          </p:nvSpPr>
          <p:spPr>
            <a:xfrm>
              <a:off x="1422550" y="2428450"/>
              <a:ext cx="148575" cy="124875"/>
            </a:xfrm>
            <a:custGeom>
              <a:avLst/>
              <a:gdLst/>
              <a:ahLst/>
              <a:cxnLst/>
              <a:rect l="l" t="t" r="r" b="b"/>
              <a:pathLst>
                <a:path w="5943" h="4995" extrusionOk="0">
                  <a:moveTo>
                    <a:pt x="699" y="1"/>
                  </a:moveTo>
                  <a:cubicBezTo>
                    <a:pt x="618" y="1"/>
                    <a:pt x="539" y="13"/>
                    <a:pt x="461" y="39"/>
                  </a:cubicBezTo>
                  <a:cubicBezTo>
                    <a:pt x="319" y="93"/>
                    <a:pt x="231" y="217"/>
                    <a:pt x="213" y="359"/>
                  </a:cubicBezTo>
                  <a:cubicBezTo>
                    <a:pt x="106" y="1512"/>
                    <a:pt x="0" y="2665"/>
                    <a:pt x="124" y="3818"/>
                  </a:cubicBezTo>
                  <a:cubicBezTo>
                    <a:pt x="177" y="4314"/>
                    <a:pt x="568" y="4722"/>
                    <a:pt x="1064" y="4793"/>
                  </a:cubicBezTo>
                  <a:cubicBezTo>
                    <a:pt x="1893" y="4927"/>
                    <a:pt x="2731" y="4994"/>
                    <a:pt x="3571" y="4994"/>
                  </a:cubicBezTo>
                  <a:cubicBezTo>
                    <a:pt x="3953" y="4994"/>
                    <a:pt x="4336" y="4980"/>
                    <a:pt x="4718" y="4953"/>
                  </a:cubicBezTo>
                  <a:cubicBezTo>
                    <a:pt x="4984" y="4935"/>
                    <a:pt x="5268" y="4917"/>
                    <a:pt x="5516" y="4793"/>
                  </a:cubicBezTo>
                  <a:cubicBezTo>
                    <a:pt x="5747" y="4669"/>
                    <a:pt x="5942" y="4403"/>
                    <a:pt x="5924" y="4137"/>
                  </a:cubicBezTo>
                  <a:cubicBezTo>
                    <a:pt x="5907" y="3747"/>
                    <a:pt x="5481" y="3516"/>
                    <a:pt x="5108" y="3356"/>
                  </a:cubicBezTo>
                  <a:cubicBezTo>
                    <a:pt x="4241" y="3016"/>
                    <a:pt x="3320" y="2716"/>
                    <a:pt x="2381" y="2716"/>
                  </a:cubicBezTo>
                  <a:cubicBezTo>
                    <a:pt x="2244" y="2716"/>
                    <a:pt x="2106" y="2722"/>
                    <a:pt x="1969" y="2736"/>
                  </a:cubicBezTo>
                  <a:cubicBezTo>
                    <a:pt x="1968" y="2736"/>
                    <a:pt x="1967" y="2736"/>
                    <a:pt x="1966" y="2736"/>
                  </a:cubicBezTo>
                  <a:cubicBezTo>
                    <a:pt x="1756" y="2736"/>
                    <a:pt x="1738" y="943"/>
                    <a:pt x="1703" y="767"/>
                  </a:cubicBezTo>
                  <a:cubicBezTo>
                    <a:pt x="1612" y="390"/>
                    <a:pt x="1151" y="1"/>
                    <a:pt x="699" y="1"/>
                  </a:cubicBezTo>
                  <a:close/>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7"/>
            <p:cNvSpPr/>
            <p:nvPr/>
          </p:nvSpPr>
          <p:spPr>
            <a:xfrm>
              <a:off x="1262025" y="2376300"/>
              <a:ext cx="149000" cy="171850"/>
            </a:xfrm>
            <a:custGeom>
              <a:avLst/>
              <a:gdLst/>
              <a:ahLst/>
              <a:cxnLst/>
              <a:rect l="l" t="t" r="r" b="b"/>
              <a:pathLst>
                <a:path w="5960" h="6874" extrusionOk="0">
                  <a:moveTo>
                    <a:pt x="830" y="0"/>
                  </a:moveTo>
                  <a:cubicBezTo>
                    <a:pt x="710" y="0"/>
                    <a:pt x="596" y="16"/>
                    <a:pt x="497" y="50"/>
                  </a:cubicBezTo>
                  <a:cubicBezTo>
                    <a:pt x="355" y="86"/>
                    <a:pt x="248" y="2108"/>
                    <a:pt x="231" y="2250"/>
                  </a:cubicBezTo>
                  <a:cubicBezTo>
                    <a:pt x="124" y="3403"/>
                    <a:pt x="0" y="4555"/>
                    <a:pt x="142" y="5691"/>
                  </a:cubicBezTo>
                  <a:cubicBezTo>
                    <a:pt x="195" y="6205"/>
                    <a:pt x="585" y="6613"/>
                    <a:pt x="1082" y="6684"/>
                  </a:cubicBezTo>
                  <a:cubicBezTo>
                    <a:pt x="1944" y="6811"/>
                    <a:pt x="2814" y="6874"/>
                    <a:pt x="3681" y="6874"/>
                  </a:cubicBezTo>
                  <a:cubicBezTo>
                    <a:pt x="4028" y="6874"/>
                    <a:pt x="4374" y="6864"/>
                    <a:pt x="4718" y="6844"/>
                  </a:cubicBezTo>
                  <a:cubicBezTo>
                    <a:pt x="5002" y="6826"/>
                    <a:pt x="5286" y="6808"/>
                    <a:pt x="5516" y="6684"/>
                  </a:cubicBezTo>
                  <a:cubicBezTo>
                    <a:pt x="5765" y="6560"/>
                    <a:pt x="5960" y="6294"/>
                    <a:pt x="5942" y="6028"/>
                  </a:cubicBezTo>
                  <a:cubicBezTo>
                    <a:pt x="5924" y="5637"/>
                    <a:pt x="5499" y="5407"/>
                    <a:pt x="5126" y="5247"/>
                  </a:cubicBezTo>
                  <a:cubicBezTo>
                    <a:pt x="4244" y="4907"/>
                    <a:pt x="3321" y="4607"/>
                    <a:pt x="2392" y="4607"/>
                  </a:cubicBezTo>
                  <a:cubicBezTo>
                    <a:pt x="2257" y="4607"/>
                    <a:pt x="2122" y="4613"/>
                    <a:pt x="1987" y="4626"/>
                  </a:cubicBezTo>
                  <a:cubicBezTo>
                    <a:pt x="1986" y="4626"/>
                    <a:pt x="1986" y="4626"/>
                    <a:pt x="1985" y="4626"/>
                  </a:cubicBezTo>
                  <a:cubicBezTo>
                    <a:pt x="1758" y="4626"/>
                    <a:pt x="2093" y="812"/>
                    <a:pt x="2040" y="636"/>
                  </a:cubicBezTo>
                  <a:cubicBezTo>
                    <a:pt x="1954" y="277"/>
                    <a:pt x="1336" y="0"/>
                    <a:pt x="830" y="0"/>
                  </a:cubicBezTo>
                  <a:close/>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7"/>
            <p:cNvSpPr/>
            <p:nvPr/>
          </p:nvSpPr>
          <p:spPr>
            <a:xfrm>
              <a:off x="1181300" y="1967625"/>
              <a:ext cx="452775" cy="475400"/>
            </a:xfrm>
            <a:custGeom>
              <a:avLst/>
              <a:gdLst/>
              <a:ahLst/>
              <a:cxnLst/>
              <a:rect l="l" t="t" r="r" b="b"/>
              <a:pathLst>
                <a:path w="18111" h="19016" extrusionOk="0">
                  <a:moveTo>
                    <a:pt x="6217" y="0"/>
                  </a:moveTo>
                  <a:cubicBezTo>
                    <a:pt x="5719" y="0"/>
                    <a:pt x="5479" y="179"/>
                    <a:pt x="5074" y="700"/>
                  </a:cubicBezTo>
                  <a:cubicBezTo>
                    <a:pt x="4453" y="1480"/>
                    <a:pt x="3992" y="2349"/>
                    <a:pt x="3548" y="3236"/>
                  </a:cubicBezTo>
                  <a:cubicBezTo>
                    <a:pt x="1917" y="6500"/>
                    <a:pt x="764" y="10012"/>
                    <a:pt x="125" y="13612"/>
                  </a:cubicBezTo>
                  <a:cubicBezTo>
                    <a:pt x="54" y="14003"/>
                    <a:pt x="1" y="14411"/>
                    <a:pt x="90" y="14801"/>
                  </a:cubicBezTo>
                  <a:cubicBezTo>
                    <a:pt x="231" y="15280"/>
                    <a:pt x="604" y="15652"/>
                    <a:pt x="994" y="15989"/>
                  </a:cubicBezTo>
                  <a:cubicBezTo>
                    <a:pt x="2874" y="17532"/>
                    <a:pt x="5287" y="18313"/>
                    <a:pt x="7681" y="18721"/>
                  </a:cubicBezTo>
                  <a:cubicBezTo>
                    <a:pt x="8692" y="18894"/>
                    <a:pt x="9721" y="19015"/>
                    <a:pt x="10744" y="19015"/>
                  </a:cubicBezTo>
                  <a:cubicBezTo>
                    <a:pt x="11498" y="19015"/>
                    <a:pt x="12247" y="18950"/>
                    <a:pt x="12985" y="18792"/>
                  </a:cubicBezTo>
                  <a:cubicBezTo>
                    <a:pt x="13942" y="18597"/>
                    <a:pt x="14865" y="18242"/>
                    <a:pt x="15787" y="17887"/>
                  </a:cubicBezTo>
                  <a:cubicBezTo>
                    <a:pt x="16195" y="17745"/>
                    <a:pt x="16621" y="17568"/>
                    <a:pt x="16922" y="17266"/>
                  </a:cubicBezTo>
                  <a:cubicBezTo>
                    <a:pt x="17277" y="16929"/>
                    <a:pt x="17437" y="16433"/>
                    <a:pt x="17561" y="15971"/>
                  </a:cubicBezTo>
                  <a:cubicBezTo>
                    <a:pt x="17809" y="14960"/>
                    <a:pt x="17898" y="13914"/>
                    <a:pt x="17933" y="12885"/>
                  </a:cubicBezTo>
                  <a:cubicBezTo>
                    <a:pt x="18111" y="8770"/>
                    <a:pt x="17454" y="4620"/>
                    <a:pt x="16071" y="735"/>
                  </a:cubicBezTo>
                  <a:cubicBezTo>
                    <a:pt x="16036" y="664"/>
                    <a:pt x="16000" y="558"/>
                    <a:pt x="15929" y="504"/>
                  </a:cubicBezTo>
                  <a:cubicBezTo>
                    <a:pt x="15823" y="416"/>
                    <a:pt x="15681" y="416"/>
                    <a:pt x="15557" y="416"/>
                  </a:cubicBezTo>
                  <a:cubicBezTo>
                    <a:pt x="15306" y="418"/>
                    <a:pt x="15055" y="419"/>
                    <a:pt x="14804" y="419"/>
                  </a:cubicBezTo>
                  <a:cubicBezTo>
                    <a:pt x="13047" y="419"/>
                    <a:pt x="11280" y="365"/>
                    <a:pt x="9526" y="256"/>
                  </a:cubicBezTo>
                  <a:cubicBezTo>
                    <a:pt x="8550" y="203"/>
                    <a:pt x="7575" y="132"/>
                    <a:pt x="6599" y="26"/>
                  </a:cubicBezTo>
                  <a:cubicBezTo>
                    <a:pt x="6455" y="9"/>
                    <a:pt x="6330" y="0"/>
                    <a:pt x="6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7"/>
            <p:cNvSpPr/>
            <p:nvPr/>
          </p:nvSpPr>
          <p:spPr>
            <a:xfrm>
              <a:off x="1285075" y="2056750"/>
              <a:ext cx="281100" cy="314400"/>
            </a:xfrm>
            <a:custGeom>
              <a:avLst/>
              <a:gdLst/>
              <a:ahLst/>
              <a:cxnLst/>
              <a:rect l="l" t="t" r="r" b="b"/>
              <a:pathLst>
                <a:path w="11244" h="12576" extrusionOk="0">
                  <a:moveTo>
                    <a:pt x="7130" y="1"/>
                  </a:moveTo>
                  <a:cubicBezTo>
                    <a:pt x="6918" y="1"/>
                    <a:pt x="6693" y="20"/>
                    <a:pt x="6457" y="61"/>
                  </a:cubicBezTo>
                  <a:cubicBezTo>
                    <a:pt x="5233" y="274"/>
                    <a:pt x="4080" y="771"/>
                    <a:pt x="3264" y="1746"/>
                  </a:cubicBezTo>
                  <a:cubicBezTo>
                    <a:pt x="2909" y="2137"/>
                    <a:pt x="2643" y="2598"/>
                    <a:pt x="2360" y="3041"/>
                  </a:cubicBezTo>
                  <a:cubicBezTo>
                    <a:pt x="1987" y="3662"/>
                    <a:pt x="1615" y="4283"/>
                    <a:pt x="1260" y="4921"/>
                  </a:cubicBezTo>
                  <a:cubicBezTo>
                    <a:pt x="657" y="6057"/>
                    <a:pt x="142" y="7263"/>
                    <a:pt x="71" y="8540"/>
                  </a:cubicBezTo>
                  <a:cubicBezTo>
                    <a:pt x="0" y="9835"/>
                    <a:pt x="426" y="11183"/>
                    <a:pt x="1402" y="11999"/>
                  </a:cubicBezTo>
                  <a:cubicBezTo>
                    <a:pt x="1597" y="12158"/>
                    <a:pt x="1810" y="12300"/>
                    <a:pt x="2040" y="12389"/>
                  </a:cubicBezTo>
                  <a:cubicBezTo>
                    <a:pt x="2306" y="12477"/>
                    <a:pt x="2590" y="12495"/>
                    <a:pt x="2856" y="12513"/>
                  </a:cubicBezTo>
                  <a:cubicBezTo>
                    <a:pt x="3653" y="12553"/>
                    <a:pt x="4450" y="12576"/>
                    <a:pt x="5244" y="12576"/>
                  </a:cubicBezTo>
                  <a:cubicBezTo>
                    <a:pt x="5863" y="12576"/>
                    <a:pt x="6481" y="12562"/>
                    <a:pt x="7095" y="12531"/>
                  </a:cubicBezTo>
                  <a:cubicBezTo>
                    <a:pt x="8089" y="12477"/>
                    <a:pt x="9206" y="12336"/>
                    <a:pt x="9827" y="11573"/>
                  </a:cubicBezTo>
                  <a:cubicBezTo>
                    <a:pt x="10146" y="11183"/>
                    <a:pt x="10288" y="10686"/>
                    <a:pt x="10395" y="10189"/>
                  </a:cubicBezTo>
                  <a:cubicBezTo>
                    <a:pt x="11035" y="7356"/>
                    <a:pt x="11243" y="1"/>
                    <a:pt x="7130" y="1"/>
                  </a:cubicBezTo>
                  <a:close/>
                </a:path>
              </a:pathLst>
            </a:custGeom>
            <a:solidFill>
              <a:srgbClr val="E97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7"/>
            <p:cNvSpPr/>
            <p:nvPr/>
          </p:nvSpPr>
          <p:spPr>
            <a:xfrm>
              <a:off x="1264225" y="2049275"/>
              <a:ext cx="151600" cy="180625"/>
            </a:xfrm>
            <a:custGeom>
              <a:avLst/>
              <a:gdLst/>
              <a:ahLst/>
              <a:cxnLst/>
              <a:rect l="l" t="t" r="r" b="b"/>
              <a:pathLst>
                <a:path w="6064" h="7225" extrusionOk="0">
                  <a:moveTo>
                    <a:pt x="2583" y="0"/>
                  </a:moveTo>
                  <a:cubicBezTo>
                    <a:pt x="2550" y="0"/>
                    <a:pt x="2517" y="2"/>
                    <a:pt x="2484" y="6"/>
                  </a:cubicBezTo>
                  <a:cubicBezTo>
                    <a:pt x="1" y="591"/>
                    <a:pt x="143" y="1655"/>
                    <a:pt x="214" y="2968"/>
                  </a:cubicBezTo>
                  <a:cubicBezTo>
                    <a:pt x="267" y="3571"/>
                    <a:pt x="3761" y="6622"/>
                    <a:pt x="4346" y="6799"/>
                  </a:cubicBezTo>
                  <a:cubicBezTo>
                    <a:pt x="4630" y="6888"/>
                    <a:pt x="4488" y="7225"/>
                    <a:pt x="4790" y="7225"/>
                  </a:cubicBezTo>
                  <a:cubicBezTo>
                    <a:pt x="4823" y="7225"/>
                    <a:pt x="4858" y="7225"/>
                    <a:pt x="4894" y="7225"/>
                  </a:cubicBezTo>
                  <a:cubicBezTo>
                    <a:pt x="5352" y="7225"/>
                    <a:pt x="6063" y="7210"/>
                    <a:pt x="6014" y="6799"/>
                  </a:cubicBezTo>
                  <a:cubicBezTo>
                    <a:pt x="5840" y="4971"/>
                    <a:pt x="4316" y="0"/>
                    <a:pt x="2583" y="0"/>
                  </a:cubicBezTo>
                  <a:close/>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7"/>
            <p:cNvSpPr/>
            <p:nvPr/>
          </p:nvSpPr>
          <p:spPr>
            <a:xfrm>
              <a:off x="1358250" y="2190350"/>
              <a:ext cx="80275" cy="71100"/>
            </a:xfrm>
            <a:custGeom>
              <a:avLst/>
              <a:gdLst/>
              <a:ahLst/>
              <a:cxnLst/>
              <a:rect l="l" t="t" r="r" b="b"/>
              <a:pathLst>
                <a:path w="3211" h="2844" extrusionOk="0">
                  <a:moveTo>
                    <a:pt x="1781" y="1"/>
                  </a:moveTo>
                  <a:cubicBezTo>
                    <a:pt x="1248" y="1"/>
                    <a:pt x="560" y="425"/>
                    <a:pt x="177" y="624"/>
                  </a:cubicBezTo>
                  <a:cubicBezTo>
                    <a:pt x="124" y="642"/>
                    <a:pt x="89" y="659"/>
                    <a:pt x="53" y="695"/>
                  </a:cubicBezTo>
                  <a:cubicBezTo>
                    <a:pt x="36" y="730"/>
                    <a:pt x="36" y="783"/>
                    <a:pt x="36" y="819"/>
                  </a:cubicBezTo>
                  <a:cubicBezTo>
                    <a:pt x="0" y="1138"/>
                    <a:pt x="142" y="1440"/>
                    <a:pt x="319" y="1688"/>
                  </a:cubicBezTo>
                  <a:cubicBezTo>
                    <a:pt x="514" y="1936"/>
                    <a:pt x="745" y="2131"/>
                    <a:pt x="993" y="2309"/>
                  </a:cubicBezTo>
                  <a:cubicBezTo>
                    <a:pt x="1345" y="2576"/>
                    <a:pt x="1727" y="2844"/>
                    <a:pt x="2156" y="2844"/>
                  </a:cubicBezTo>
                  <a:cubicBezTo>
                    <a:pt x="2182" y="2844"/>
                    <a:pt x="2209" y="2843"/>
                    <a:pt x="2235" y="2841"/>
                  </a:cubicBezTo>
                  <a:cubicBezTo>
                    <a:pt x="2270" y="2841"/>
                    <a:pt x="2324" y="2823"/>
                    <a:pt x="2341" y="2806"/>
                  </a:cubicBezTo>
                  <a:cubicBezTo>
                    <a:pt x="2448" y="2735"/>
                    <a:pt x="2359" y="2539"/>
                    <a:pt x="2448" y="2451"/>
                  </a:cubicBezTo>
                  <a:cubicBezTo>
                    <a:pt x="2643" y="2433"/>
                    <a:pt x="2838" y="2415"/>
                    <a:pt x="3033" y="2415"/>
                  </a:cubicBezTo>
                  <a:cubicBezTo>
                    <a:pt x="3069" y="2415"/>
                    <a:pt x="3122" y="2398"/>
                    <a:pt x="3157" y="2380"/>
                  </a:cubicBezTo>
                  <a:cubicBezTo>
                    <a:pt x="3211" y="2327"/>
                    <a:pt x="3211" y="2238"/>
                    <a:pt x="3193" y="2167"/>
                  </a:cubicBezTo>
                  <a:cubicBezTo>
                    <a:pt x="3086" y="1635"/>
                    <a:pt x="2643" y="393"/>
                    <a:pt x="2146" y="92"/>
                  </a:cubicBezTo>
                  <a:cubicBezTo>
                    <a:pt x="2039" y="28"/>
                    <a:pt x="1915" y="1"/>
                    <a:pt x="178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27"/>
          <p:cNvGrpSpPr/>
          <p:nvPr/>
        </p:nvGrpSpPr>
        <p:grpSpPr>
          <a:xfrm>
            <a:off x="3129073" y="3540607"/>
            <a:ext cx="1090723" cy="680951"/>
            <a:chOff x="5523425" y="1961150"/>
            <a:chExt cx="976475" cy="609625"/>
          </a:xfrm>
        </p:grpSpPr>
        <p:sp>
          <p:nvSpPr>
            <p:cNvPr id="1805" name="Google Shape;1805;p27"/>
            <p:cNvSpPr/>
            <p:nvPr/>
          </p:nvSpPr>
          <p:spPr>
            <a:xfrm>
              <a:off x="5807675" y="1961150"/>
              <a:ext cx="692225" cy="87900"/>
            </a:xfrm>
            <a:custGeom>
              <a:avLst/>
              <a:gdLst/>
              <a:ahLst/>
              <a:cxnLst/>
              <a:rect l="l" t="t" r="r" b="b"/>
              <a:pathLst>
                <a:path w="27689" h="3516" extrusionOk="0">
                  <a:moveTo>
                    <a:pt x="0" y="1"/>
                  </a:moveTo>
                  <a:cubicBezTo>
                    <a:pt x="3599" y="2669"/>
                    <a:pt x="9230" y="3513"/>
                    <a:pt x="16034" y="3513"/>
                  </a:cubicBezTo>
                  <a:cubicBezTo>
                    <a:pt x="16105" y="3513"/>
                    <a:pt x="16177" y="3513"/>
                    <a:pt x="16248" y="3513"/>
                  </a:cubicBezTo>
                  <a:cubicBezTo>
                    <a:pt x="16395" y="3512"/>
                    <a:pt x="16543" y="3511"/>
                    <a:pt x="16691" y="3511"/>
                  </a:cubicBezTo>
                  <a:cubicBezTo>
                    <a:pt x="17182" y="3511"/>
                    <a:pt x="17675" y="3516"/>
                    <a:pt x="18168" y="3516"/>
                  </a:cubicBezTo>
                  <a:cubicBezTo>
                    <a:pt x="19934" y="3516"/>
                    <a:pt x="21695" y="3456"/>
                    <a:pt x="23361" y="2910"/>
                  </a:cubicBezTo>
                  <a:cubicBezTo>
                    <a:pt x="25028" y="2342"/>
                    <a:pt x="26536" y="1331"/>
                    <a:pt x="27689" y="1"/>
                  </a:cubicBezTo>
                  <a:close/>
                </a:path>
              </a:pathLst>
            </a:custGeom>
            <a:solidFill>
              <a:srgbClr val="FCA5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7"/>
            <p:cNvSpPr/>
            <p:nvPr/>
          </p:nvSpPr>
          <p:spPr>
            <a:xfrm>
              <a:off x="5523425" y="2067625"/>
              <a:ext cx="406650" cy="243425"/>
            </a:xfrm>
            <a:custGeom>
              <a:avLst/>
              <a:gdLst/>
              <a:ahLst/>
              <a:cxnLst/>
              <a:rect l="l" t="t" r="r" b="b"/>
              <a:pathLst>
                <a:path w="16266" h="9737" extrusionOk="0">
                  <a:moveTo>
                    <a:pt x="2499" y="1"/>
                  </a:moveTo>
                  <a:cubicBezTo>
                    <a:pt x="1675" y="1"/>
                    <a:pt x="886" y="582"/>
                    <a:pt x="497" y="1311"/>
                  </a:cubicBezTo>
                  <a:cubicBezTo>
                    <a:pt x="54" y="2127"/>
                    <a:pt x="1" y="3085"/>
                    <a:pt x="19" y="4007"/>
                  </a:cubicBezTo>
                  <a:cubicBezTo>
                    <a:pt x="54" y="4965"/>
                    <a:pt x="196" y="5959"/>
                    <a:pt x="710" y="6757"/>
                  </a:cubicBezTo>
                  <a:cubicBezTo>
                    <a:pt x="1012" y="7236"/>
                    <a:pt x="1438" y="7626"/>
                    <a:pt x="1881" y="7963"/>
                  </a:cubicBezTo>
                  <a:cubicBezTo>
                    <a:pt x="4222" y="9648"/>
                    <a:pt x="7309" y="9737"/>
                    <a:pt x="10182" y="9737"/>
                  </a:cubicBezTo>
                  <a:cubicBezTo>
                    <a:pt x="11069" y="9737"/>
                    <a:pt x="16266" y="9701"/>
                    <a:pt x="14971" y="7573"/>
                  </a:cubicBezTo>
                  <a:cubicBezTo>
                    <a:pt x="14772" y="7260"/>
                    <a:pt x="14416" y="7165"/>
                    <a:pt x="14033" y="7165"/>
                  </a:cubicBezTo>
                  <a:cubicBezTo>
                    <a:pt x="13633" y="7165"/>
                    <a:pt x="13204" y="7269"/>
                    <a:pt x="12896" y="7342"/>
                  </a:cubicBezTo>
                  <a:cubicBezTo>
                    <a:pt x="11672" y="7608"/>
                    <a:pt x="10466" y="7821"/>
                    <a:pt x="9207" y="7821"/>
                  </a:cubicBezTo>
                  <a:cubicBezTo>
                    <a:pt x="7362" y="7785"/>
                    <a:pt x="5464" y="7289"/>
                    <a:pt x="3974" y="6171"/>
                  </a:cubicBezTo>
                  <a:cubicBezTo>
                    <a:pt x="3318" y="5675"/>
                    <a:pt x="2715" y="5018"/>
                    <a:pt x="2466" y="4220"/>
                  </a:cubicBezTo>
                  <a:cubicBezTo>
                    <a:pt x="2236" y="3404"/>
                    <a:pt x="2431" y="2447"/>
                    <a:pt x="3087" y="1932"/>
                  </a:cubicBezTo>
                  <a:cubicBezTo>
                    <a:pt x="3282" y="1772"/>
                    <a:pt x="3495" y="1666"/>
                    <a:pt x="3637" y="1471"/>
                  </a:cubicBezTo>
                  <a:cubicBezTo>
                    <a:pt x="3832" y="1187"/>
                    <a:pt x="3797" y="797"/>
                    <a:pt x="3601" y="513"/>
                  </a:cubicBezTo>
                  <a:cubicBezTo>
                    <a:pt x="3406" y="229"/>
                    <a:pt x="3069" y="70"/>
                    <a:pt x="2732" y="16"/>
                  </a:cubicBezTo>
                  <a:cubicBezTo>
                    <a:pt x="2654" y="6"/>
                    <a:pt x="2576" y="1"/>
                    <a:pt x="2499" y="1"/>
                  </a:cubicBezTo>
                  <a:close/>
                </a:path>
              </a:pathLst>
            </a:custGeom>
            <a:solidFill>
              <a:srgbClr val="FCA5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7"/>
            <p:cNvSpPr/>
            <p:nvPr/>
          </p:nvSpPr>
          <p:spPr>
            <a:xfrm>
              <a:off x="5837825" y="1985300"/>
              <a:ext cx="452775" cy="475150"/>
            </a:xfrm>
            <a:custGeom>
              <a:avLst/>
              <a:gdLst/>
              <a:ahLst/>
              <a:cxnLst/>
              <a:rect l="l" t="t" r="r" b="b"/>
              <a:pathLst>
                <a:path w="18111" h="19006" extrusionOk="0">
                  <a:moveTo>
                    <a:pt x="6216" y="1"/>
                  </a:moveTo>
                  <a:cubicBezTo>
                    <a:pt x="5730" y="1"/>
                    <a:pt x="5491" y="170"/>
                    <a:pt x="5091" y="684"/>
                  </a:cubicBezTo>
                  <a:cubicBezTo>
                    <a:pt x="4470" y="1465"/>
                    <a:pt x="3992" y="2334"/>
                    <a:pt x="3548" y="3221"/>
                  </a:cubicBezTo>
                  <a:cubicBezTo>
                    <a:pt x="1934" y="6502"/>
                    <a:pt x="781" y="9996"/>
                    <a:pt x="143" y="13597"/>
                  </a:cubicBezTo>
                  <a:cubicBezTo>
                    <a:pt x="72" y="13987"/>
                    <a:pt x="1" y="14395"/>
                    <a:pt x="107" y="14786"/>
                  </a:cubicBezTo>
                  <a:cubicBezTo>
                    <a:pt x="249" y="15264"/>
                    <a:pt x="621" y="15655"/>
                    <a:pt x="1012" y="15974"/>
                  </a:cubicBezTo>
                  <a:cubicBezTo>
                    <a:pt x="2892" y="17535"/>
                    <a:pt x="5304" y="18298"/>
                    <a:pt x="7699" y="18706"/>
                  </a:cubicBezTo>
                  <a:cubicBezTo>
                    <a:pt x="8697" y="18887"/>
                    <a:pt x="9707" y="19005"/>
                    <a:pt x="10711" y="19005"/>
                  </a:cubicBezTo>
                  <a:cubicBezTo>
                    <a:pt x="11474" y="19005"/>
                    <a:pt x="12234" y="18937"/>
                    <a:pt x="12984" y="18776"/>
                  </a:cubicBezTo>
                  <a:cubicBezTo>
                    <a:pt x="13960" y="18581"/>
                    <a:pt x="14882" y="18227"/>
                    <a:pt x="15805" y="17890"/>
                  </a:cubicBezTo>
                  <a:cubicBezTo>
                    <a:pt x="16213" y="17730"/>
                    <a:pt x="16621" y="17570"/>
                    <a:pt x="16940" y="17251"/>
                  </a:cubicBezTo>
                  <a:cubicBezTo>
                    <a:pt x="17295" y="16914"/>
                    <a:pt x="17454" y="16435"/>
                    <a:pt x="17578" y="15956"/>
                  </a:cubicBezTo>
                  <a:cubicBezTo>
                    <a:pt x="17827" y="14945"/>
                    <a:pt x="17915" y="13916"/>
                    <a:pt x="17951" y="12870"/>
                  </a:cubicBezTo>
                  <a:cubicBezTo>
                    <a:pt x="18111" y="8755"/>
                    <a:pt x="17472" y="4604"/>
                    <a:pt x="16071" y="738"/>
                  </a:cubicBezTo>
                  <a:cubicBezTo>
                    <a:pt x="16035" y="649"/>
                    <a:pt x="16018" y="560"/>
                    <a:pt x="15947" y="489"/>
                  </a:cubicBezTo>
                  <a:cubicBezTo>
                    <a:pt x="15840" y="418"/>
                    <a:pt x="15698" y="401"/>
                    <a:pt x="15574" y="401"/>
                  </a:cubicBezTo>
                  <a:cubicBezTo>
                    <a:pt x="15321" y="403"/>
                    <a:pt x="15069" y="404"/>
                    <a:pt x="14817" y="404"/>
                  </a:cubicBezTo>
                  <a:cubicBezTo>
                    <a:pt x="13051" y="404"/>
                    <a:pt x="11297" y="350"/>
                    <a:pt x="9543" y="241"/>
                  </a:cubicBezTo>
                  <a:cubicBezTo>
                    <a:pt x="8568" y="188"/>
                    <a:pt x="7575" y="135"/>
                    <a:pt x="6617" y="28"/>
                  </a:cubicBezTo>
                  <a:cubicBezTo>
                    <a:pt x="6465" y="11"/>
                    <a:pt x="6333" y="1"/>
                    <a:pt x="6216" y="1"/>
                  </a:cubicBezTo>
                  <a:close/>
                </a:path>
              </a:pathLst>
            </a:custGeom>
            <a:solidFill>
              <a:srgbClr val="FCA5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7"/>
            <p:cNvSpPr/>
            <p:nvPr/>
          </p:nvSpPr>
          <p:spPr>
            <a:xfrm>
              <a:off x="5941600" y="2074050"/>
              <a:ext cx="281525" cy="314400"/>
            </a:xfrm>
            <a:custGeom>
              <a:avLst/>
              <a:gdLst/>
              <a:ahLst/>
              <a:cxnLst/>
              <a:rect l="l" t="t" r="r" b="b"/>
              <a:pathLst>
                <a:path w="11261" h="12576" extrusionOk="0">
                  <a:moveTo>
                    <a:pt x="7146" y="0"/>
                  </a:moveTo>
                  <a:cubicBezTo>
                    <a:pt x="6934" y="0"/>
                    <a:pt x="6710" y="20"/>
                    <a:pt x="6474" y="61"/>
                  </a:cubicBezTo>
                  <a:cubicBezTo>
                    <a:pt x="5233" y="274"/>
                    <a:pt x="4098" y="788"/>
                    <a:pt x="3264" y="1746"/>
                  </a:cubicBezTo>
                  <a:cubicBezTo>
                    <a:pt x="2927" y="2154"/>
                    <a:pt x="2661" y="2597"/>
                    <a:pt x="2377" y="3041"/>
                  </a:cubicBezTo>
                  <a:cubicBezTo>
                    <a:pt x="2005" y="3662"/>
                    <a:pt x="1614" y="4283"/>
                    <a:pt x="1277" y="4921"/>
                  </a:cubicBezTo>
                  <a:cubicBezTo>
                    <a:pt x="656" y="6056"/>
                    <a:pt x="160" y="7280"/>
                    <a:pt x="89" y="8557"/>
                  </a:cubicBezTo>
                  <a:cubicBezTo>
                    <a:pt x="0" y="9834"/>
                    <a:pt x="426" y="11200"/>
                    <a:pt x="1419" y="12016"/>
                  </a:cubicBezTo>
                  <a:cubicBezTo>
                    <a:pt x="1614" y="12158"/>
                    <a:pt x="1827" y="12300"/>
                    <a:pt x="2058" y="12389"/>
                  </a:cubicBezTo>
                  <a:cubicBezTo>
                    <a:pt x="2324" y="12477"/>
                    <a:pt x="2608" y="12495"/>
                    <a:pt x="2874" y="12513"/>
                  </a:cubicBezTo>
                  <a:cubicBezTo>
                    <a:pt x="3670" y="12553"/>
                    <a:pt x="4462" y="12576"/>
                    <a:pt x="5254" y="12576"/>
                  </a:cubicBezTo>
                  <a:cubicBezTo>
                    <a:pt x="5872" y="12576"/>
                    <a:pt x="6491" y="12562"/>
                    <a:pt x="7113" y="12530"/>
                  </a:cubicBezTo>
                  <a:cubicBezTo>
                    <a:pt x="8106" y="12495"/>
                    <a:pt x="9224" y="12353"/>
                    <a:pt x="9844" y="11573"/>
                  </a:cubicBezTo>
                  <a:cubicBezTo>
                    <a:pt x="10164" y="11182"/>
                    <a:pt x="10306" y="10686"/>
                    <a:pt x="10412" y="10189"/>
                  </a:cubicBezTo>
                  <a:cubicBezTo>
                    <a:pt x="11053" y="7372"/>
                    <a:pt x="11261" y="0"/>
                    <a:pt x="7146" y="0"/>
                  </a:cubicBezTo>
                  <a:close/>
                </a:path>
              </a:pathLst>
            </a:custGeom>
            <a:solidFill>
              <a:srgbClr val="FFC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7"/>
            <p:cNvSpPr/>
            <p:nvPr/>
          </p:nvSpPr>
          <p:spPr>
            <a:xfrm>
              <a:off x="6217850" y="2067075"/>
              <a:ext cx="188475" cy="91575"/>
            </a:xfrm>
            <a:custGeom>
              <a:avLst/>
              <a:gdLst/>
              <a:ahLst/>
              <a:cxnLst/>
              <a:rect l="l" t="t" r="r" b="b"/>
              <a:pathLst>
                <a:path w="7539" h="3663" extrusionOk="0">
                  <a:moveTo>
                    <a:pt x="6360" y="1"/>
                  </a:moveTo>
                  <a:cubicBezTo>
                    <a:pt x="5030" y="1"/>
                    <a:pt x="3917" y="1377"/>
                    <a:pt x="2555" y="1493"/>
                  </a:cubicBezTo>
                  <a:cubicBezTo>
                    <a:pt x="2377" y="1510"/>
                    <a:pt x="2200" y="1515"/>
                    <a:pt x="2028" y="1515"/>
                  </a:cubicBezTo>
                  <a:cubicBezTo>
                    <a:pt x="1822" y="1515"/>
                    <a:pt x="1621" y="1508"/>
                    <a:pt x="1432" y="1508"/>
                  </a:cubicBezTo>
                  <a:cubicBezTo>
                    <a:pt x="635" y="1508"/>
                    <a:pt x="38" y="1628"/>
                    <a:pt x="1" y="2876"/>
                  </a:cubicBezTo>
                  <a:cubicBezTo>
                    <a:pt x="1224" y="3409"/>
                    <a:pt x="2750" y="3550"/>
                    <a:pt x="4062" y="3639"/>
                  </a:cubicBezTo>
                  <a:cubicBezTo>
                    <a:pt x="4279" y="3652"/>
                    <a:pt x="4497" y="3662"/>
                    <a:pt x="4715" y="3662"/>
                  </a:cubicBezTo>
                  <a:cubicBezTo>
                    <a:pt x="5106" y="3662"/>
                    <a:pt x="5496" y="3629"/>
                    <a:pt x="5872" y="3515"/>
                  </a:cubicBezTo>
                  <a:cubicBezTo>
                    <a:pt x="6457" y="3338"/>
                    <a:pt x="7007" y="2965"/>
                    <a:pt x="7255" y="2415"/>
                  </a:cubicBezTo>
                  <a:cubicBezTo>
                    <a:pt x="7379" y="2149"/>
                    <a:pt x="7433" y="1848"/>
                    <a:pt x="7468" y="1564"/>
                  </a:cubicBezTo>
                  <a:cubicBezTo>
                    <a:pt x="7521" y="1103"/>
                    <a:pt x="7539" y="588"/>
                    <a:pt x="7202" y="287"/>
                  </a:cubicBezTo>
                  <a:cubicBezTo>
                    <a:pt x="7042" y="127"/>
                    <a:pt x="6830" y="56"/>
                    <a:pt x="6634" y="21"/>
                  </a:cubicBezTo>
                  <a:cubicBezTo>
                    <a:pt x="6542" y="7"/>
                    <a:pt x="6450" y="1"/>
                    <a:pt x="6360" y="1"/>
                  </a:cubicBezTo>
                  <a:close/>
                </a:path>
              </a:pathLst>
            </a:custGeom>
            <a:solidFill>
              <a:srgbClr val="FCA5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7"/>
            <p:cNvSpPr/>
            <p:nvPr/>
          </p:nvSpPr>
          <p:spPr>
            <a:xfrm>
              <a:off x="6369950" y="2097550"/>
              <a:ext cx="24425" cy="14400"/>
            </a:xfrm>
            <a:custGeom>
              <a:avLst/>
              <a:gdLst/>
              <a:ahLst/>
              <a:cxnLst/>
              <a:rect l="l" t="t" r="r" b="b"/>
              <a:pathLst>
                <a:path w="977" h="576" extrusionOk="0">
                  <a:moveTo>
                    <a:pt x="680" y="1"/>
                  </a:moveTo>
                  <a:cubicBezTo>
                    <a:pt x="519" y="1"/>
                    <a:pt x="358" y="36"/>
                    <a:pt x="213" y="97"/>
                  </a:cubicBezTo>
                  <a:cubicBezTo>
                    <a:pt x="125" y="150"/>
                    <a:pt x="54" y="185"/>
                    <a:pt x="54" y="292"/>
                  </a:cubicBezTo>
                  <a:cubicBezTo>
                    <a:pt x="36" y="416"/>
                    <a:pt x="1" y="505"/>
                    <a:pt x="178" y="540"/>
                  </a:cubicBezTo>
                  <a:cubicBezTo>
                    <a:pt x="242" y="565"/>
                    <a:pt x="307" y="576"/>
                    <a:pt x="372" y="576"/>
                  </a:cubicBezTo>
                  <a:cubicBezTo>
                    <a:pt x="542" y="576"/>
                    <a:pt x="711" y="501"/>
                    <a:pt x="852" y="398"/>
                  </a:cubicBezTo>
                  <a:cubicBezTo>
                    <a:pt x="870" y="363"/>
                    <a:pt x="905" y="345"/>
                    <a:pt x="923" y="309"/>
                  </a:cubicBezTo>
                  <a:cubicBezTo>
                    <a:pt x="976" y="256"/>
                    <a:pt x="976" y="168"/>
                    <a:pt x="958" y="97"/>
                  </a:cubicBezTo>
                  <a:cubicBezTo>
                    <a:pt x="958" y="79"/>
                    <a:pt x="958" y="61"/>
                    <a:pt x="958" y="43"/>
                  </a:cubicBezTo>
                  <a:cubicBezTo>
                    <a:pt x="941" y="26"/>
                    <a:pt x="923" y="26"/>
                    <a:pt x="905" y="26"/>
                  </a:cubicBezTo>
                  <a:cubicBezTo>
                    <a:pt x="831" y="9"/>
                    <a:pt x="756" y="1"/>
                    <a:pt x="680" y="1"/>
                  </a:cubicBezTo>
                  <a:close/>
                </a:path>
              </a:pathLst>
            </a:custGeom>
            <a:solidFill>
              <a:srgbClr val="FFD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7"/>
            <p:cNvSpPr/>
            <p:nvPr/>
          </p:nvSpPr>
          <p:spPr>
            <a:xfrm>
              <a:off x="6352650" y="2082675"/>
              <a:ext cx="24425" cy="14200"/>
            </a:xfrm>
            <a:custGeom>
              <a:avLst/>
              <a:gdLst/>
              <a:ahLst/>
              <a:cxnLst/>
              <a:rect l="l" t="t" r="r" b="b"/>
              <a:pathLst>
                <a:path w="977" h="568" extrusionOk="0">
                  <a:moveTo>
                    <a:pt x="693" y="1"/>
                  </a:moveTo>
                  <a:cubicBezTo>
                    <a:pt x="528" y="1"/>
                    <a:pt x="362" y="32"/>
                    <a:pt x="214" y="106"/>
                  </a:cubicBezTo>
                  <a:cubicBezTo>
                    <a:pt x="107" y="159"/>
                    <a:pt x="54" y="177"/>
                    <a:pt x="54" y="284"/>
                  </a:cubicBezTo>
                  <a:cubicBezTo>
                    <a:pt x="36" y="408"/>
                    <a:pt x="1" y="514"/>
                    <a:pt x="178" y="532"/>
                  </a:cubicBezTo>
                  <a:cubicBezTo>
                    <a:pt x="242" y="556"/>
                    <a:pt x="307" y="567"/>
                    <a:pt x="372" y="567"/>
                  </a:cubicBezTo>
                  <a:cubicBezTo>
                    <a:pt x="542" y="567"/>
                    <a:pt x="711" y="493"/>
                    <a:pt x="852" y="390"/>
                  </a:cubicBezTo>
                  <a:cubicBezTo>
                    <a:pt x="870" y="372"/>
                    <a:pt x="905" y="355"/>
                    <a:pt x="923" y="319"/>
                  </a:cubicBezTo>
                  <a:cubicBezTo>
                    <a:pt x="976" y="248"/>
                    <a:pt x="959" y="159"/>
                    <a:pt x="959" y="89"/>
                  </a:cubicBezTo>
                  <a:cubicBezTo>
                    <a:pt x="959" y="71"/>
                    <a:pt x="959" y="53"/>
                    <a:pt x="959" y="35"/>
                  </a:cubicBezTo>
                  <a:cubicBezTo>
                    <a:pt x="941" y="35"/>
                    <a:pt x="923" y="18"/>
                    <a:pt x="905" y="18"/>
                  </a:cubicBezTo>
                  <a:cubicBezTo>
                    <a:pt x="836" y="7"/>
                    <a:pt x="764" y="1"/>
                    <a:pt x="693" y="1"/>
                  </a:cubicBezTo>
                  <a:close/>
                </a:path>
              </a:pathLst>
            </a:custGeom>
            <a:solidFill>
              <a:srgbClr val="FFD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7"/>
            <p:cNvSpPr/>
            <p:nvPr/>
          </p:nvSpPr>
          <p:spPr>
            <a:xfrm>
              <a:off x="6363750" y="2121525"/>
              <a:ext cx="23975" cy="14375"/>
            </a:xfrm>
            <a:custGeom>
              <a:avLst/>
              <a:gdLst/>
              <a:ahLst/>
              <a:cxnLst/>
              <a:rect l="l" t="t" r="r" b="b"/>
              <a:pathLst>
                <a:path w="959" h="575" extrusionOk="0">
                  <a:moveTo>
                    <a:pt x="687" y="0"/>
                  </a:moveTo>
                  <a:cubicBezTo>
                    <a:pt x="524" y="0"/>
                    <a:pt x="360" y="40"/>
                    <a:pt x="213" y="113"/>
                  </a:cubicBezTo>
                  <a:cubicBezTo>
                    <a:pt x="107" y="149"/>
                    <a:pt x="53" y="184"/>
                    <a:pt x="36" y="291"/>
                  </a:cubicBezTo>
                  <a:cubicBezTo>
                    <a:pt x="36" y="415"/>
                    <a:pt x="0" y="503"/>
                    <a:pt x="178" y="539"/>
                  </a:cubicBezTo>
                  <a:cubicBezTo>
                    <a:pt x="237" y="563"/>
                    <a:pt x="300" y="574"/>
                    <a:pt x="364" y="574"/>
                  </a:cubicBezTo>
                  <a:cubicBezTo>
                    <a:pt x="532" y="574"/>
                    <a:pt x="711" y="500"/>
                    <a:pt x="852" y="397"/>
                  </a:cubicBezTo>
                  <a:cubicBezTo>
                    <a:pt x="869" y="361"/>
                    <a:pt x="905" y="344"/>
                    <a:pt x="923" y="308"/>
                  </a:cubicBezTo>
                  <a:cubicBezTo>
                    <a:pt x="958" y="255"/>
                    <a:pt x="958" y="166"/>
                    <a:pt x="958" y="95"/>
                  </a:cubicBezTo>
                  <a:cubicBezTo>
                    <a:pt x="958" y="78"/>
                    <a:pt x="958" y="60"/>
                    <a:pt x="958" y="42"/>
                  </a:cubicBezTo>
                  <a:cubicBezTo>
                    <a:pt x="940" y="24"/>
                    <a:pt x="923" y="24"/>
                    <a:pt x="905" y="24"/>
                  </a:cubicBezTo>
                  <a:cubicBezTo>
                    <a:pt x="833" y="8"/>
                    <a:pt x="760" y="0"/>
                    <a:pt x="687" y="0"/>
                  </a:cubicBezTo>
                  <a:close/>
                </a:path>
              </a:pathLst>
            </a:custGeom>
            <a:solidFill>
              <a:srgbClr val="FFD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7"/>
            <p:cNvSpPr/>
            <p:nvPr/>
          </p:nvSpPr>
          <p:spPr>
            <a:xfrm>
              <a:off x="6322500" y="2094875"/>
              <a:ext cx="41700" cy="43750"/>
            </a:xfrm>
            <a:custGeom>
              <a:avLst/>
              <a:gdLst/>
              <a:ahLst/>
              <a:cxnLst/>
              <a:rect l="l" t="t" r="r" b="b"/>
              <a:pathLst>
                <a:path w="1668" h="1750" extrusionOk="0">
                  <a:moveTo>
                    <a:pt x="525" y="0"/>
                  </a:moveTo>
                  <a:cubicBezTo>
                    <a:pt x="453" y="0"/>
                    <a:pt x="388" y="8"/>
                    <a:pt x="338" y="26"/>
                  </a:cubicBezTo>
                  <a:cubicBezTo>
                    <a:pt x="1" y="168"/>
                    <a:pt x="1" y="647"/>
                    <a:pt x="36" y="931"/>
                  </a:cubicBezTo>
                  <a:cubicBezTo>
                    <a:pt x="72" y="1144"/>
                    <a:pt x="107" y="1357"/>
                    <a:pt x="231" y="1534"/>
                  </a:cubicBezTo>
                  <a:cubicBezTo>
                    <a:pt x="346" y="1671"/>
                    <a:pt x="527" y="1750"/>
                    <a:pt x="712" y="1750"/>
                  </a:cubicBezTo>
                  <a:cubicBezTo>
                    <a:pt x="814" y="1750"/>
                    <a:pt x="917" y="1726"/>
                    <a:pt x="1012" y="1676"/>
                  </a:cubicBezTo>
                  <a:cubicBezTo>
                    <a:pt x="1100" y="1623"/>
                    <a:pt x="1171" y="1552"/>
                    <a:pt x="1242" y="1481"/>
                  </a:cubicBezTo>
                  <a:cubicBezTo>
                    <a:pt x="1366" y="1357"/>
                    <a:pt x="1491" y="1215"/>
                    <a:pt x="1562" y="1055"/>
                  </a:cubicBezTo>
                  <a:cubicBezTo>
                    <a:pt x="1632" y="895"/>
                    <a:pt x="1668" y="718"/>
                    <a:pt x="1615" y="558"/>
                  </a:cubicBezTo>
                  <a:cubicBezTo>
                    <a:pt x="1544" y="345"/>
                    <a:pt x="1349" y="186"/>
                    <a:pt x="1136" y="115"/>
                  </a:cubicBezTo>
                  <a:cubicBezTo>
                    <a:pt x="991" y="62"/>
                    <a:pt x="730" y="0"/>
                    <a:pt x="525" y="0"/>
                  </a:cubicBezTo>
                  <a:close/>
                </a:path>
              </a:pathLst>
            </a:custGeom>
            <a:solidFill>
              <a:srgbClr val="FFD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7"/>
            <p:cNvSpPr/>
            <p:nvPr/>
          </p:nvSpPr>
          <p:spPr>
            <a:xfrm>
              <a:off x="5844475" y="2249825"/>
              <a:ext cx="58125" cy="59450"/>
            </a:xfrm>
            <a:custGeom>
              <a:avLst/>
              <a:gdLst/>
              <a:ahLst/>
              <a:cxnLst/>
              <a:rect l="l" t="t" r="r" b="b"/>
              <a:pathLst>
                <a:path w="2325" h="2378" extrusionOk="0">
                  <a:moveTo>
                    <a:pt x="533" y="1"/>
                  </a:moveTo>
                  <a:cubicBezTo>
                    <a:pt x="338" y="781"/>
                    <a:pt x="160" y="1579"/>
                    <a:pt x="1" y="2378"/>
                  </a:cubicBezTo>
                  <a:cubicBezTo>
                    <a:pt x="249" y="2378"/>
                    <a:pt x="497" y="2360"/>
                    <a:pt x="763" y="2342"/>
                  </a:cubicBezTo>
                  <a:cubicBezTo>
                    <a:pt x="1136" y="2324"/>
                    <a:pt x="1562" y="2253"/>
                    <a:pt x="1845" y="2023"/>
                  </a:cubicBezTo>
                  <a:cubicBezTo>
                    <a:pt x="2324" y="1597"/>
                    <a:pt x="2111" y="817"/>
                    <a:pt x="1597" y="427"/>
                  </a:cubicBezTo>
                  <a:cubicBezTo>
                    <a:pt x="1296" y="196"/>
                    <a:pt x="923" y="72"/>
                    <a:pt x="533"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7"/>
            <p:cNvSpPr/>
            <p:nvPr/>
          </p:nvSpPr>
          <p:spPr>
            <a:xfrm>
              <a:off x="5879500" y="2130250"/>
              <a:ext cx="74450" cy="49100"/>
            </a:xfrm>
            <a:custGeom>
              <a:avLst/>
              <a:gdLst/>
              <a:ahLst/>
              <a:cxnLst/>
              <a:rect l="l" t="t" r="r" b="b"/>
              <a:pathLst>
                <a:path w="2978" h="1964" extrusionOk="0">
                  <a:moveTo>
                    <a:pt x="1381" y="1"/>
                  </a:moveTo>
                  <a:cubicBezTo>
                    <a:pt x="1143" y="1"/>
                    <a:pt x="909" y="19"/>
                    <a:pt x="710" y="48"/>
                  </a:cubicBezTo>
                  <a:cubicBezTo>
                    <a:pt x="462" y="669"/>
                    <a:pt x="214" y="1325"/>
                    <a:pt x="1" y="1964"/>
                  </a:cubicBezTo>
                  <a:cubicBezTo>
                    <a:pt x="675" y="1768"/>
                    <a:pt x="1349" y="1556"/>
                    <a:pt x="2023" y="1343"/>
                  </a:cubicBezTo>
                  <a:cubicBezTo>
                    <a:pt x="2307" y="1254"/>
                    <a:pt x="2626" y="1112"/>
                    <a:pt x="2733" y="864"/>
                  </a:cubicBezTo>
                  <a:cubicBezTo>
                    <a:pt x="2977" y="198"/>
                    <a:pt x="2160" y="1"/>
                    <a:pt x="1381"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7"/>
            <p:cNvSpPr/>
            <p:nvPr/>
          </p:nvSpPr>
          <p:spPr>
            <a:xfrm>
              <a:off x="5860000" y="2193075"/>
              <a:ext cx="67875" cy="50575"/>
            </a:xfrm>
            <a:custGeom>
              <a:avLst/>
              <a:gdLst/>
              <a:ahLst/>
              <a:cxnLst/>
              <a:rect l="l" t="t" r="r" b="b"/>
              <a:pathLst>
                <a:path w="2715" h="2023" extrusionOk="0">
                  <a:moveTo>
                    <a:pt x="586" y="0"/>
                  </a:moveTo>
                  <a:cubicBezTo>
                    <a:pt x="373" y="639"/>
                    <a:pt x="178" y="1295"/>
                    <a:pt x="0" y="1952"/>
                  </a:cubicBezTo>
                  <a:cubicBezTo>
                    <a:pt x="160" y="1952"/>
                    <a:pt x="320" y="1952"/>
                    <a:pt x="479" y="1969"/>
                  </a:cubicBezTo>
                  <a:cubicBezTo>
                    <a:pt x="719" y="1996"/>
                    <a:pt x="963" y="2022"/>
                    <a:pt x="1204" y="2022"/>
                  </a:cubicBezTo>
                  <a:cubicBezTo>
                    <a:pt x="1446" y="2022"/>
                    <a:pt x="1686" y="1996"/>
                    <a:pt x="1916" y="1916"/>
                  </a:cubicBezTo>
                  <a:cubicBezTo>
                    <a:pt x="2360" y="1756"/>
                    <a:pt x="2714" y="1278"/>
                    <a:pt x="2519" y="887"/>
                  </a:cubicBezTo>
                  <a:cubicBezTo>
                    <a:pt x="2413" y="657"/>
                    <a:pt x="2147" y="515"/>
                    <a:pt x="1898" y="408"/>
                  </a:cubicBezTo>
                  <a:cubicBezTo>
                    <a:pt x="1490" y="213"/>
                    <a:pt x="1047" y="89"/>
                    <a:pt x="586" y="0"/>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7"/>
            <p:cNvSpPr/>
            <p:nvPr/>
          </p:nvSpPr>
          <p:spPr>
            <a:xfrm>
              <a:off x="6221850" y="2212475"/>
              <a:ext cx="65200" cy="56900"/>
            </a:xfrm>
            <a:custGeom>
              <a:avLst/>
              <a:gdLst/>
              <a:ahLst/>
              <a:cxnLst/>
              <a:rect l="l" t="t" r="r" b="b"/>
              <a:pathLst>
                <a:path w="2608" h="2276" extrusionOk="0">
                  <a:moveTo>
                    <a:pt x="1311" y="0"/>
                  </a:moveTo>
                  <a:cubicBezTo>
                    <a:pt x="1230" y="0"/>
                    <a:pt x="1147" y="2"/>
                    <a:pt x="1064" y="5"/>
                  </a:cubicBezTo>
                  <a:cubicBezTo>
                    <a:pt x="798" y="23"/>
                    <a:pt x="515" y="58"/>
                    <a:pt x="320" y="235"/>
                  </a:cubicBezTo>
                  <a:cubicBezTo>
                    <a:pt x="0" y="537"/>
                    <a:pt x="160" y="1105"/>
                    <a:pt x="532" y="1406"/>
                  </a:cubicBezTo>
                  <a:cubicBezTo>
                    <a:pt x="887" y="1725"/>
                    <a:pt x="1384" y="1850"/>
                    <a:pt x="1845" y="1991"/>
                  </a:cubicBezTo>
                  <a:cubicBezTo>
                    <a:pt x="2111" y="2062"/>
                    <a:pt x="2377" y="2151"/>
                    <a:pt x="2608" y="2275"/>
                  </a:cubicBezTo>
                  <a:cubicBezTo>
                    <a:pt x="2608" y="1548"/>
                    <a:pt x="2572" y="839"/>
                    <a:pt x="2519" y="111"/>
                  </a:cubicBezTo>
                  <a:cubicBezTo>
                    <a:pt x="2120" y="37"/>
                    <a:pt x="1721" y="0"/>
                    <a:pt x="1311" y="0"/>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7"/>
            <p:cNvSpPr/>
            <p:nvPr/>
          </p:nvSpPr>
          <p:spPr>
            <a:xfrm>
              <a:off x="6229375" y="2136850"/>
              <a:ext cx="54125" cy="63775"/>
            </a:xfrm>
            <a:custGeom>
              <a:avLst/>
              <a:gdLst/>
              <a:ahLst/>
              <a:cxnLst/>
              <a:rect l="l" t="t" r="r" b="b"/>
              <a:pathLst>
                <a:path w="2165" h="2551" extrusionOk="0">
                  <a:moveTo>
                    <a:pt x="615" y="0"/>
                  </a:moveTo>
                  <a:cubicBezTo>
                    <a:pt x="269" y="0"/>
                    <a:pt x="19" y="139"/>
                    <a:pt x="19" y="529"/>
                  </a:cubicBezTo>
                  <a:cubicBezTo>
                    <a:pt x="1" y="813"/>
                    <a:pt x="267" y="1043"/>
                    <a:pt x="497" y="1238"/>
                  </a:cubicBezTo>
                  <a:cubicBezTo>
                    <a:pt x="1047" y="1682"/>
                    <a:pt x="1597" y="2125"/>
                    <a:pt x="2165" y="2551"/>
                  </a:cubicBezTo>
                  <a:cubicBezTo>
                    <a:pt x="2094" y="1824"/>
                    <a:pt x="2005" y="1079"/>
                    <a:pt x="1881" y="352"/>
                  </a:cubicBezTo>
                  <a:cubicBezTo>
                    <a:pt x="1483" y="166"/>
                    <a:pt x="992" y="0"/>
                    <a:pt x="615" y="0"/>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7"/>
            <p:cNvSpPr/>
            <p:nvPr/>
          </p:nvSpPr>
          <p:spPr>
            <a:xfrm>
              <a:off x="6222275" y="2272575"/>
              <a:ext cx="64775" cy="66850"/>
            </a:xfrm>
            <a:custGeom>
              <a:avLst/>
              <a:gdLst/>
              <a:ahLst/>
              <a:cxnLst/>
              <a:rect l="l" t="t" r="r" b="b"/>
              <a:pathLst>
                <a:path w="2591" h="2674" extrusionOk="0">
                  <a:moveTo>
                    <a:pt x="1653" y="1"/>
                  </a:moveTo>
                  <a:cubicBezTo>
                    <a:pt x="1466" y="1"/>
                    <a:pt x="1281" y="20"/>
                    <a:pt x="1101" y="66"/>
                  </a:cubicBezTo>
                  <a:cubicBezTo>
                    <a:pt x="480" y="244"/>
                    <a:pt x="1" y="900"/>
                    <a:pt x="303" y="1468"/>
                  </a:cubicBezTo>
                  <a:cubicBezTo>
                    <a:pt x="480" y="1805"/>
                    <a:pt x="835" y="2000"/>
                    <a:pt x="1189" y="2159"/>
                  </a:cubicBezTo>
                  <a:cubicBezTo>
                    <a:pt x="1615" y="2354"/>
                    <a:pt x="2041" y="2532"/>
                    <a:pt x="2484" y="2674"/>
                  </a:cubicBezTo>
                  <a:cubicBezTo>
                    <a:pt x="2537" y="2248"/>
                    <a:pt x="2555" y="1822"/>
                    <a:pt x="2573" y="1379"/>
                  </a:cubicBezTo>
                  <a:cubicBezTo>
                    <a:pt x="2591" y="971"/>
                    <a:pt x="2591" y="545"/>
                    <a:pt x="2591" y="120"/>
                  </a:cubicBezTo>
                  <a:cubicBezTo>
                    <a:pt x="2281" y="53"/>
                    <a:pt x="1964" y="1"/>
                    <a:pt x="1653"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7"/>
            <p:cNvSpPr/>
            <p:nvPr/>
          </p:nvSpPr>
          <p:spPr>
            <a:xfrm>
              <a:off x="5762900" y="1996200"/>
              <a:ext cx="184925" cy="105450"/>
            </a:xfrm>
            <a:custGeom>
              <a:avLst/>
              <a:gdLst/>
              <a:ahLst/>
              <a:cxnLst/>
              <a:rect l="l" t="t" r="r" b="b"/>
              <a:pathLst>
                <a:path w="7397" h="4218" extrusionOk="0">
                  <a:moveTo>
                    <a:pt x="1153" y="0"/>
                  </a:moveTo>
                  <a:cubicBezTo>
                    <a:pt x="940" y="0"/>
                    <a:pt x="709" y="18"/>
                    <a:pt x="532" y="142"/>
                  </a:cubicBezTo>
                  <a:cubicBezTo>
                    <a:pt x="142" y="373"/>
                    <a:pt x="53" y="887"/>
                    <a:pt x="18" y="1348"/>
                  </a:cubicBezTo>
                  <a:cubicBezTo>
                    <a:pt x="0" y="1632"/>
                    <a:pt x="0" y="1933"/>
                    <a:pt x="71" y="2235"/>
                  </a:cubicBezTo>
                  <a:cubicBezTo>
                    <a:pt x="213" y="2820"/>
                    <a:pt x="674" y="3281"/>
                    <a:pt x="1224" y="3565"/>
                  </a:cubicBezTo>
                  <a:cubicBezTo>
                    <a:pt x="1756" y="3849"/>
                    <a:pt x="2377" y="3955"/>
                    <a:pt x="2980" y="4026"/>
                  </a:cubicBezTo>
                  <a:cubicBezTo>
                    <a:pt x="3757" y="4122"/>
                    <a:pt x="4617" y="4218"/>
                    <a:pt x="5460" y="4218"/>
                  </a:cubicBezTo>
                  <a:cubicBezTo>
                    <a:pt x="6022" y="4218"/>
                    <a:pt x="6577" y="4175"/>
                    <a:pt x="7095" y="4062"/>
                  </a:cubicBezTo>
                  <a:cubicBezTo>
                    <a:pt x="7397" y="2306"/>
                    <a:pt x="6119" y="2590"/>
                    <a:pt x="4878" y="2217"/>
                  </a:cubicBezTo>
                  <a:cubicBezTo>
                    <a:pt x="3459" y="1809"/>
                    <a:pt x="2607" y="71"/>
                    <a:pt x="1153" y="0"/>
                  </a:cubicBezTo>
                  <a:close/>
                </a:path>
              </a:pathLst>
            </a:custGeom>
            <a:solidFill>
              <a:srgbClr val="FCA5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7"/>
            <p:cNvSpPr/>
            <p:nvPr/>
          </p:nvSpPr>
          <p:spPr>
            <a:xfrm>
              <a:off x="5773975" y="2024125"/>
              <a:ext cx="23075" cy="16575"/>
            </a:xfrm>
            <a:custGeom>
              <a:avLst/>
              <a:gdLst/>
              <a:ahLst/>
              <a:cxnLst/>
              <a:rect l="l" t="t" r="r" b="b"/>
              <a:pathLst>
                <a:path w="923" h="663" extrusionOk="0">
                  <a:moveTo>
                    <a:pt x="125" y="0"/>
                  </a:moveTo>
                  <a:cubicBezTo>
                    <a:pt x="89" y="0"/>
                    <a:pt x="71" y="0"/>
                    <a:pt x="71" y="18"/>
                  </a:cubicBezTo>
                  <a:cubicBezTo>
                    <a:pt x="54" y="36"/>
                    <a:pt x="54" y="36"/>
                    <a:pt x="36" y="54"/>
                  </a:cubicBezTo>
                  <a:cubicBezTo>
                    <a:pt x="18" y="142"/>
                    <a:pt x="0" y="213"/>
                    <a:pt x="36" y="284"/>
                  </a:cubicBezTo>
                  <a:cubicBezTo>
                    <a:pt x="54" y="320"/>
                    <a:pt x="71" y="355"/>
                    <a:pt x="107" y="373"/>
                  </a:cubicBezTo>
                  <a:cubicBezTo>
                    <a:pt x="250" y="532"/>
                    <a:pt x="450" y="662"/>
                    <a:pt x="656" y="662"/>
                  </a:cubicBezTo>
                  <a:cubicBezTo>
                    <a:pt x="680" y="662"/>
                    <a:pt x="704" y="660"/>
                    <a:pt x="728" y="657"/>
                  </a:cubicBezTo>
                  <a:cubicBezTo>
                    <a:pt x="905" y="657"/>
                    <a:pt x="887" y="550"/>
                    <a:pt x="905" y="426"/>
                  </a:cubicBezTo>
                  <a:cubicBezTo>
                    <a:pt x="923" y="320"/>
                    <a:pt x="870" y="284"/>
                    <a:pt x="781" y="213"/>
                  </a:cubicBezTo>
                  <a:cubicBezTo>
                    <a:pt x="586" y="89"/>
                    <a:pt x="355" y="0"/>
                    <a:pt x="125" y="0"/>
                  </a:cubicBezTo>
                  <a:close/>
                </a:path>
              </a:pathLst>
            </a:custGeom>
            <a:solidFill>
              <a:srgbClr val="FFD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7"/>
            <p:cNvSpPr/>
            <p:nvPr/>
          </p:nvSpPr>
          <p:spPr>
            <a:xfrm>
              <a:off x="5793925" y="2013050"/>
              <a:ext cx="23075" cy="16250"/>
            </a:xfrm>
            <a:custGeom>
              <a:avLst/>
              <a:gdLst/>
              <a:ahLst/>
              <a:cxnLst/>
              <a:rect l="l" t="t" r="r" b="b"/>
              <a:pathLst>
                <a:path w="923" h="650" extrusionOk="0">
                  <a:moveTo>
                    <a:pt x="54" y="0"/>
                  </a:moveTo>
                  <a:cubicBezTo>
                    <a:pt x="54" y="18"/>
                    <a:pt x="54" y="36"/>
                    <a:pt x="36" y="53"/>
                  </a:cubicBezTo>
                  <a:cubicBezTo>
                    <a:pt x="18" y="124"/>
                    <a:pt x="1" y="213"/>
                    <a:pt x="36" y="284"/>
                  </a:cubicBezTo>
                  <a:cubicBezTo>
                    <a:pt x="54" y="319"/>
                    <a:pt x="72" y="337"/>
                    <a:pt x="107" y="373"/>
                  </a:cubicBezTo>
                  <a:cubicBezTo>
                    <a:pt x="244" y="524"/>
                    <a:pt x="432" y="650"/>
                    <a:pt x="628" y="650"/>
                  </a:cubicBezTo>
                  <a:cubicBezTo>
                    <a:pt x="661" y="650"/>
                    <a:pt x="694" y="646"/>
                    <a:pt x="728" y="639"/>
                  </a:cubicBezTo>
                  <a:cubicBezTo>
                    <a:pt x="741" y="640"/>
                    <a:pt x="753" y="641"/>
                    <a:pt x="764" y="641"/>
                  </a:cubicBezTo>
                  <a:cubicBezTo>
                    <a:pt x="903" y="641"/>
                    <a:pt x="889" y="541"/>
                    <a:pt x="905" y="426"/>
                  </a:cubicBezTo>
                  <a:cubicBezTo>
                    <a:pt x="923" y="319"/>
                    <a:pt x="870" y="266"/>
                    <a:pt x="781" y="213"/>
                  </a:cubicBezTo>
                  <a:cubicBezTo>
                    <a:pt x="586" y="71"/>
                    <a:pt x="338" y="0"/>
                    <a:pt x="107" y="0"/>
                  </a:cubicBezTo>
                  <a:close/>
                </a:path>
              </a:pathLst>
            </a:custGeom>
            <a:solidFill>
              <a:srgbClr val="FFD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7"/>
            <p:cNvSpPr/>
            <p:nvPr/>
          </p:nvSpPr>
          <p:spPr>
            <a:xfrm>
              <a:off x="5775750" y="2048950"/>
              <a:ext cx="23075" cy="16275"/>
            </a:xfrm>
            <a:custGeom>
              <a:avLst/>
              <a:gdLst/>
              <a:ahLst/>
              <a:cxnLst/>
              <a:rect l="l" t="t" r="r" b="b"/>
              <a:pathLst>
                <a:path w="923" h="651" extrusionOk="0">
                  <a:moveTo>
                    <a:pt x="107" y="1"/>
                  </a:moveTo>
                  <a:cubicBezTo>
                    <a:pt x="89" y="1"/>
                    <a:pt x="71" y="1"/>
                    <a:pt x="54" y="19"/>
                  </a:cubicBezTo>
                  <a:cubicBezTo>
                    <a:pt x="54" y="19"/>
                    <a:pt x="36" y="36"/>
                    <a:pt x="36" y="54"/>
                  </a:cubicBezTo>
                  <a:cubicBezTo>
                    <a:pt x="18" y="143"/>
                    <a:pt x="0" y="214"/>
                    <a:pt x="36" y="285"/>
                  </a:cubicBezTo>
                  <a:cubicBezTo>
                    <a:pt x="54" y="320"/>
                    <a:pt x="71" y="356"/>
                    <a:pt x="89" y="373"/>
                  </a:cubicBezTo>
                  <a:cubicBezTo>
                    <a:pt x="226" y="525"/>
                    <a:pt x="427" y="651"/>
                    <a:pt x="627" y="651"/>
                  </a:cubicBezTo>
                  <a:cubicBezTo>
                    <a:pt x="660" y="651"/>
                    <a:pt x="694" y="647"/>
                    <a:pt x="728" y="639"/>
                  </a:cubicBezTo>
                  <a:cubicBezTo>
                    <a:pt x="741" y="641"/>
                    <a:pt x="753" y="641"/>
                    <a:pt x="764" y="641"/>
                  </a:cubicBezTo>
                  <a:cubicBezTo>
                    <a:pt x="903" y="641"/>
                    <a:pt x="889" y="541"/>
                    <a:pt x="905" y="426"/>
                  </a:cubicBezTo>
                  <a:cubicBezTo>
                    <a:pt x="923" y="320"/>
                    <a:pt x="852" y="285"/>
                    <a:pt x="781" y="214"/>
                  </a:cubicBezTo>
                  <a:cubicBezTo>
                    <a:pt x="586" y="72"/>
                    <a:pt x="337" y="1"/>
                    <a:pt x="107" y="1"/>
                  </a:cubicBezTo>
                  <a:close/>
                </a:path>
              </a:pathLst>
            </a:custGeom>
            <a:solidFill>
              <a:srgbClr val="FFD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7"/>
            <p:cNvSpPr/>
            <p:nvPr/>
          </p:nvSpPr>
          <p:spPr>
            <a:xfrm>
              <a:off x="5801900" y="2031450"/>
              <a:ext cx="43500" cy="42975"/>
            </a:xfrm>
            <a:custGeom>
              <a:avLst/>
              <a:gdLst/>
              <a:ahLst/>
              <a:cxnLst/>
              <a:rect l="l" t="t" r="r" b="b"/>
              <a:pathLst>
                <a:path w="1740" h="1719" extrusionOk="0">
                  <a:moveTo>
                    <a:pt x="963" y="1"/>
                  </a:moveTo>
                  <a:cubicBezTo>
                    <a:pt x="838" y="1"/>
                    <a:pt x="720" y="12"/>
                    <a:pt x="639" y="27"/>
                  </a:cubicBezTo>
                  <a:cubicBezTo>
                    <a:pt x="409" y="45"/>
                    <a:pt x="196" y="151"/>
                    <a:pt x="90" y="346"/>
                  </a:cubicBezTo>
                  <a:cubicBezTo>
                    <a:pt x="1" y="506"/>
                    <a:pt x="1" y="701"/>
                    <a:pt x="36" y="860"/>
                  </a:cubicBezTo>
                  <a:cubicBezTo>
                    <a:pt x="90" y="1038"/>
                    <a:pt x="178" y="1197"/>
                    <a:pt x="267" y="1339"/>
                  </a:cubicBezTo>
                  <a:cubicBezTo>
                    <a:pt x="338" y="1428"/>
                    <a:pt x="391" y="1517"/>
                    <a:pt x="480" y="1588"/>
                  </a:cubicBezTo>
                  <a:cubicBezTo>
                    <a:pt x="584" y="1674"/>
                    <a:pt x="721" y="1719"/>
                    <a:pt x="860" y="1719"/>
                  </a:cubicBezTo>
                  <a:cubicBezTo>
                    <a:pt x="1005" y="1719"/>
                    <a:pt x="1151" y="1670"/>
                    <a:pt x="1260" y="1570"/>
                  </a:cubicBezTo>
                  <a:cubicBezTo>
                    <a:pt x="1420" y="1446"/>
                    <a:pt x="1491" y="1233"/>
                    <a:pt x="1562" y="1020"/>
                  </a:cubicBezTo>
                  <a:cubicBezTo>
                    <a:pt x="1650" y="754"/>
                    <a:pt x="1739" y="293"/>
                    <a:pt x="1438" y="98"/>
                  </a:cubicBezTo>
                  <a:cubicBezTo>
                    <a:pt x="1333" y="25"/>
                    <a:pt x="1142" y="1"/>
                    <a:pt x="963" y="1"/>
                  </a:cubicBezTo>
                  <a:close/>
                </a:path>
              </a:pathLst>
            </a:custGeom>
            <a:solidFill>
              <a:srgbClr val="FFD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7"/>
            <p:cNvSpPr/>
            <p:nvPr/>
          </p:nvSpPr>
          <p:spPr>
            <a:xfrm>
              <a:off x="5820525" y="2415400"/>
              <a:ext cx="172975" cy="109150"/>
            </a:xfrm>
            <a:custGeom>
              <a:avLst/>
              <a:gdLst/>
              <a:ahLst/>
              <a:cxnLst/>
              <a:rect l="l" t="t" r="r" b="b"/>
              <a:pathLst>
                <a:path w="6919" h="4366" extrusionOk="0">
                  <a:moveTo>
                    <a:pt x="6208" y="1"/>
                  </a:moveTo>
                  <a:cubicBezTo>
                    <a:pt x="5872" y="1"/>
                    <a:pt x="5532" y="156"/>
                    <a:pt x="5358" y="384"/>
                  </a:cubicBezTo>
                  <a:cubicBezTo>
                    <a:pt x="5254" y="522"/>
                    <a:pt x="4552" y="2074"/>
                    <a:pt x="4331" y="2074"/>
                  </a:cubicBezTo>
                  <a:cubicBezTo>
                    <a:pt x="4324" y="2074"/>
                    <a:pt x="4317" y="2072"/>
                    <a:pt x="4311" y="2069"/>
                  </a:cubicBezTo>
                  <a:cubicBezTo>
                    <a:pt x="3371" y="1555"/>
                    <a:pt x="2271" y="1431"/>
                    <a:pt x="1189" y="1395"/>
                  </a:cubicBezTo>
                  <a:cubicBezTo>
                    <a:pt x="1138" y="1393"/>
                    <a:pt x="1085" y="1391"/>
                    <a:pt x="1032" y="1391"/>
                  </a:cubicBezTo>
                  <a:cubicBezTo>
                    <a:pt x="665" y="1391"/>
                    <a:pt x="280" y="1458"/>
                    <a:pt x="125" y="1768"/>
                  </a:cubicBezTo>
                  <a:cubicBezTo>
                    <a:pt x="1" y="2016"/>
                    <a:pt x="72" y="2317"/>
                    <a:pt x="249" y="2530"/>
                  </a:cubicBezTo>
                  <a:cubicBezTo>
                    <a:pt x="427" y="2743"/>
                    <a:pt x="675" y="2885"/>
                    <a:pt x="905" y="3009"/>
                  </a:cubicBezTo>
                  <a:cubicBezTo>
                    <a:pt x="1987" y="3559"/>
                    <a:pt x="3140" y="4003"/>
                    <a:pt x="4311" y="4322"/>
                  </a:cubicBezTo>
                  <a:cubicBezTo>
                    <a:pt x="4414" y="4351"/>
                    <a:pt x="4517" y="4365"/>
                    <a:pt x="4619" y="4365"/>
                  </a:cubicBezTo>
                  <a:cubicBezTo>
                    <a:pt x="5009" y="4365"/>
                    <a:pt x="5377" y="4156"/>
                    <a:pt x="5588" y="3790"/>
                  </a:cubicBezTo>
                  <a:cubicBezTo>
                    <a:pt x="6156" y="2814"/>
                    <a:pt x="6511" y="1697"/>
                    <a:pt x="6865" y="597"/>
                  </a:cubicBezTo>
                  <a:cubicBezTo>
                    <a:pt x="6918" y="473"/>
                    <a:pt x="6901" y="313"/>
                    <a:pt x="6794" y="207"/>
                  </a:cubicBezTo>
                  <a:cubicBezTo>
                    <a:pt x="6630" y="63"/>
                    <a:pt x="6420" y="1"/>
                    <a:pt x="6208" y="1"/>
                  </a:cubicBezTo>
                  <a:close/>
                </a:path>
              </a:pathLst>
            </a:custGeom>
            <a:solidFill>
              <a:srgbClr val="FCA5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7"/>
            <p:cNvSpPr/>
            <p:nvPr/>
          </p:nvSpPr>
          <p:spPr>
            <a:xfrm>
              <a:off x="6079050" y="2445750"/>
              <a:ext cx="149025" cy="125025"/>
            </a:xfrm>
            <a:custGeom>
              <a:avLst/>
              <a:gdLst/>
              <a:ahLst/>
              <a:cxnLst/>
              <a:rect l="l" t="t" r="r" b="b"/>
              <a:pathLst>
                <a:path w="5961" h="5001" extrusionOk="0">
                  <a:moveTo>
                    <a:pt x="705" y="0"/>
                  </a:moveTo>
                  <a:cubicBezTo>
                    <a:pt x="623" y="0"/>
                    <a:pt x="542" y="13"/>
                    <a:pt x="462" y="39"/>
                  </a:cubicBezTo>
                  <a:cubicBezTo>
                    <a:pt x="338" y="92"/>
                    <a:pt x="249" y="217"/>
                    <a:pt x="231" y="376"/>
                  </a:cubicBezTo>
                  <a:cubicBezTo>
                    <a:pt x="125" y="1511"/>
                    <a:pt x="1" y="2682"/>
                    <a:pt x="125" y="3817"/>
                  </a:cubicBezTo>
                  <a:cubicBezTo>
                    <a:pt x="196" y="4314"/>
                    <a:pt x="586" y="4722"/>
                    <a:pt x="1083" y="4811"/>
                  </a:cubicBezTo>
                  <a:cubicBezTo>
                    <a:pt x="1944" y="4937"/>
                    <a:pt x="2815" y="5001"/>
                    <a:pt x="3682" y="5001"/>
                  </a:cubicBezTo>
                  <a:cubicBezTo>
                    <a:pt x="4028" y="5001"/>
                    <a:pt x="4374" y="4990"/>
                    <a:pt x="4719" y="4970"/>
                  </a:cubicBezTo>
                  <a:cubicBezTo>
                    <a:pt x="5003" y="4952"/>
                    <a:pt x="5287" y="4917"/>
                    <a:pt x="5517" y="4793"/>
                  </a:cubicBezTo>
                  <a:cubicBezTo>
                    <a:pt x="5765" y="4669"/>
                    <a:pt x="5961" y="4420"/>
                    <a:pt x="5943" y="4137"/>
                  </a:cubicBezTo>
                  <a:cubicBezTo>
                    <a:pt x="5925" y="3746"/>
                    <a:pt x="5499" y="3516"/>
                    <a:pt x="5127" y="3374"/>
                  </a:cubicBezTo>
                  <a:cubicBezTo>
                    <a:pt x="4231" y="3012"/>
                    <a:pt x="3293" y="2720"/>
                    <a:pt x="2351" y="2720"/>
                  </a:cubicBezTo>
                  <a:cubicBezTo>
                    <a:pt x="2230" y="2720"/>
                    <a:pt x="2108" y="2725"/>
                    <a:pt x="1987" y="2735"/>
                  </a:cubicBezTo>
                  <a:cubicBezTo>
                    <a:pt x="1986" y="2735"/>
                    <a:pt x="1985" y="2735"/>
                    <a:pt x="1984" y="2735"/>
                  </a:cubicBezTo>
                  <a:cubicBezTo>
                    <a:pt x="1757" y="2735"/>
                    <a:pt x="1757" y="961"/>
                    <a:pt x="1704" y="784"/>
                  </a:cubicBezTo>
                  <a:cubicBezTo>
                    <a:pt x="1613" y="392"/>
                    <a:pt x="1164" y="0"/>
                    <a:pt x="705" y="0"/>
                  </a:cubicBezTo>
                  <a:close/>
                </a:path>
              </a:pathLst>
            </a:custGeom>
            <a:solidFill>
              <a:srgbClr val="FCA5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7"/>
            <p:cNvSpPr/>
            <p:nvPr/>
          </p:nvSpPr>
          <p:spPr>
            <a:xfrm>
              <a:off x="5527875" y="2168250"/>
              <a:ext cx="79825" cy="90475"/>
            </a:xfrm>
            <a:custGeom>
              <a:avLst/>
              <a:gdLst/>
              <a:ahLst/>
              <a:cxnLst/>
              <a:rect l="l" t="t" r="r" b="b"/>
              <a:pathLst>
                <a:path w="3193" h="3619" extrusionOk="0">
                  <a:moveTo>
                    <a:pt x="2253" y="0"/>
                  </a:moveTo>
                  <a:cubicBezTo>
                    <a:pt x="2075" y="89"/>
                    <a:pt x="1898" y="178"/>
                    <a:pt x="1738" y="248"/>
                  </a:cubicBezTo>
                  <a:cubicBezTo>
                    <a:pt x="1614" y="319"/>
                    <a:pt x="745" y="834"/>
                    <a:pt x="0" y="1313"/>
                  </a:cubicBezTo>
                  <a:cubicBezTo>
                    <a:pt x="89" y="1809"/>
                    <a:pt x="266" y="2306"/>
                    <a:pt x="532" y="2732"/>
                  </a:cubicBezTo>
                  <a:cubicBezTo>
                    <a:pt x="745" y="3069"/>
                    <a:pt x="1011" y="3353"/>
                    <a:pt x="1313" y="3619"/>
                  </a:cubicBezTo>
                  <a:cubicBezTo>
                    <a:pt x="1916" y="2909"/>
                    <a:pt x="2501" y="2200"/>
                    <a:pt x="3193" y="1614"/>
                  </a:cubicBezTo>
                  <a:cubicBezTo>
                    <a:pt x="2785" y="1206"/>
                    <a:pt x="2466" y="727"/>
                    <a:pt x="2288" y="195"/>
                  </a:cubicBezTo>
                  <a:cubicBezTo>
                    <a:pt x="2271" y="124"/>
                    <a:pt x="2271" y="53"/>
                    <a:pt x="2253" y="0"/>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7"/>
            <p:cNvSpPr/>
            <p:nvPr/>
          </p:nvSpPr>
          <p:spPr>
            <a:xfrm>
              <a:off x="5613450" y="2232550"/>
              <a:ext cx="66975" cy="72725"/>
            </a:xfrm>
            <a:custGeom>
              <a:avLst/>
              <a:gdLst/>
              <a:ahLst/>
              <a:cxnLst/>
              <a:rect l="l" t="t" r="r" b="b"/>
              <a:pathLst>
                <a:path w="2679" h="2909" extrusionOk="0">
                  <a:moveTo>
                    <a:pt x="1012" y="0"/>
                  </a:moveTo>
                  <a:cubicBezTo>
                    <a:pt x="887" y="213"/>
                    <a:pt x="781" y="443"/>
                    <a:pt x="692" y="621"/>
                  </a:cubicBezTo>
                  <a:cubicBezTo>
                    <a:pt x="621" y="745"/>
                    <a:pt x="302" y="1525"/>
                    <a:pt x="0" y="2288"/>
                  </a:cubicBezTo>
                  <a:cubicBezTo>
                    <a:pt x="745" y="2572"/>
                    <a:pt x="1561" y="2785"/>
                    <a:pt x="2377" y="2909"/>
                  </a:cubicBezTo>
                  <a:cubicBezTo>
                    <a:pt x="2431" y="2182"/>
                    <a:pt x="2519" y="1455"/>
                    <a:pt x="2679" y="745"/>
                  </a:cubicBezTo>
                  <a:cubicBezTo>
                    <a:pt x="2094" y="568"/>
                    <a:pt x="1544" y="319"/>
                    <a:pt x="1012" y="0"/>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7"/>
            <p:cNvSpPr/>
            <p:nvPr/>
          </p:nvSpPr>
          <p:spPr>
            <a:xfrm>
              <a:off x="5721650" y="2260925"/>
              <a:ext cx="62100" cy="50125"/>
            </a:xfrm>
            <a:custGeom>
              <a:avLst/>
              <a:gdLst/>
              <a:ahLst/>
              <a:cxnLst/>
              <a:rect l="l" t="t" r="r" b="b"/>
              <a:pathLst>
                <a:path w="2484" h="2005" extrusionOk="0">
                  <a:moveTo>
                    <a:pt x="89" y="0"/>
                  </a:moveTo>
                  <a:cubicBezTo>
                    <a:pt x="71" y="142"/>
                    <a:pt x="54" y="284"/>
                    <a:pt x="54" y="408"/>
                  </a:cubicBezTo>
                  <a:cubicBezTo>
                    <a:pt x="36" y="532"/>
                    <a:pt x="0" y="1224"/>
                    <a:pt x="0" y="1951"/>
                  </a:cubicBezTo>
                  <a:cubicBezTo>
                    <a:pt x="763" y="1987"/>
                    <a:pt x="1508" y="2005"/>
                    <a:pt x="2253" y="2005"/>
                  </a:cubicBezTo>
                  <a:lnTo>
                    <a:pt x="2484" y="2005"/>
                  </a:lnTo>
                  <a:cubicBezTo>
                    <a:pt x="2289" y="1366"/>
                    <a:pt x="2093" y="710"/>
                    <a:pt x="1987" y="53"/>
                  </a:cubicBezTo>
                  <a:cubicBezTo>
                    <a:pt x="1756" y="71"/>
                    <a:pt x="1526" y="89"/>
                    <a:pt x="1278" y="89"/>
                  </a:cubicBezTo>
                  <a:cubicBezTo>
                    <a:pt x="887" y="71"/>
                    <a:pt x="479" y="53"/>
                    <a:pt x="89" y="0"/>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7"/>
            <p:cNvSpPr/>
            <p:nvPr/>
          </p:nvSpPr>
          <p:spPr>
            <a:xfrm>
              <a:off x="5523875" y="2092850"/>
              <a:ext cx="82950" cy="57225"/>
            </a:xfrm>
            <a:custGeom>
              <a:avLst/>
              <a:gdLst/>
              <a:ahLst/>
              <a:cxnLst/>
              <a:rect l="l" t="t" r="r" b="b"/>
              <a:pathLst>
                <a:path w="3318" h="2289" extrusionOk="0">
                  <a:moveTo>
                    <a:pt x="675" y="1"/>
                  </a:moveTo>
                  <a:cubicBezTo>
                    <a:pt x="604" y="89"/>
                    <a:pt x="533" y="196"/>
                    <a:pt x="479" y="302"/>
                  </a:cubicBezTo>
                  <a:cubicBezTo>
                    <a:pt x="142" y="905"/>
                    <a:pt x="36" y="1597"/>
                    <a:pt x="1" y="2289"/>
                  </a:cubicBezTo>
                  <a:cubicBezTo>
                    <a:pt x="624" y="2178"/>
                    <a:pt x="1247" y="2089"/>
                    <a:pt x="1870" y="2089"/>
                  </a:cubicBezTo>
                  <a:cubicBezTo>
                    <a:pt x="2045" y="2089"/>
                    <a:pt x="2220" y="2096"/>
                    <a:pt x="2395" y="2112"/>
                  </a:cubicBezTo>
                  <a:cubicBezTo>
                    <a:pt x="2484" y="1633"/>
                    <a:pt x="2697" y="1207"/>
                    <a:pt x="3069" y="923"/>
                  </a:cubicBezTo>
                  <a:cubicBezTo>
                    <a:pt x="3140" y="852"/>
                    <a:pt x="3229" y="799"/>
                    <a:pt x="3317" y="746"/>
                  </a:cubicBezTo>
                  <a:cubicBezTo>
                    <a:pt x="3282" y="710"/>
                    <a:pt x="3246" y="675"/>
                    <a:pt x="3211" y="657"/>
                  </a:cubicBezTo>
                  <a:cubicBezTo>
                    <a:pt x="2750" y="356"/>
                    <a:pt x="2023" y="249"/>
                    <a:pt x="1490" y="125"/>
                  </a:cubicBezTo>
                  <a:cubicBezTo>
                    <a:pt x="1420" y="107"/>
                    <a:pt x="1100" y="54"/>
                    <a:pt x="675"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27"/>
          <p:cNvGrpSpPr/>
          <p:nvPr/>
        </p:nvGrpSpPr>
        <p:grpSpPr>
          <a:xfrm>
            <a:off x="3421277" y="2025566"/>
            <a:ext cx="880699" cy="703878"/>
            <a:chOff x="2592775" y="1961150"/>
            <a:chExt cx="788450" cy="630150"/>
          </a:xfrm>
        </p:grpSpPr>
        <p:sp>
          <p:nvSpPr>
            <p:cNvPr id="1832" name="Google Shape;1832;p27"/>
            <p:cNvSpPr/>
            <p:nvPr/>
          </p:nvSpPr>
          <p:spPr>
            <a:xfrm>
              <a:off x="2592775" y="2030175"/>
              <a:ext cx="229725" cy="205100"/>
            </a:xfrm>
            <a:custGeom>
              <a:avLst/>
              <a:gdLst/>
              <a:ahLst/>
              <a:cxnLst/>
              <a:rect l="l" t="t" r="r" b="b"/>
              <a:pathLst>
                <a:path w="9189" h="8204" extrusionOk="0">
                  <a:moveTo>
                    <a:pt x="944" y="1"/>
                  </a:moveTo>
                  <a:cubicBezTo>
                    <a:pt x="854" y="1"/>
                    <a:pt x="764" y="3"/>
                    <a:pt x="674" y="7"/>
                  </a:cubicBezTo>
                  <a:cubicBezTo>
                    <a:pt x="585" y="7"/>
                    <a:pt x="479" y="7"/>
                    <a:pt x="408" y="60"/>
                  </a:cubicBezTo>
                  <a:cubicBezTo>
                    <a:pt x="248" y="131"/>
                    <a:pt x="177" y="291"/>
                    <a:pt x="142" y="450"/>
                  </a:cubicBezTo>
                  <a:cubicBezTo>
                    <a:pt x="36" y="965"/>
                    <a:pt x="319" y="1479"/>
                    <a:pt x="692" y="1869"/>
                  </a:cubicBezTo>
                  <a:cubicBezTo>
                    <a:pt x="1047" y="2259"/>
                    <a:pt x="1490" y="2561"/>
                    <a:pt x="1792" y="3004"/>
                  </a:cubicBezTo>
                  <a:cubicBezTo>
                    <a:pt x="1690" y="3036"/>
                    <a:pt x="1588" y="3048"/>
                    <a:pt x="1484" y="3048"/>
                  </a:cubicBezTo>
                  <a:cubicBezTo>
                    <a:pt x="1243" y="3048"/>
                    <a:pt x="999" y="2987"/>
                    <a:pt x="763" y="2987"/>
                  </a:cubicBezTo>
                  <a:cubicBezTo>
                    <a:pt x="408" y="2987"/>
                    <a:pt x="0" y="3235"/>
                    <a:pt x="71" y="3572"/>
                  </a:cubicBezTo>
                  <a:cubicBezTo>
                    <a:pt x="107" y="3714"/>
                    <a:pt x="231" y="3820"/>
                    <a:pt x="337" y="3909"/>
                  </a:cubicBezTo>
                  <a:cubicBezTo>
                    <a:pt x="886" y="4320"/>
                    <a:pt x="1567" y="4566"/>
                    <a:pt x="2252" y="4566"/>
                  </a:cubicBezTo>
                  <a:cubicBezTo>
                    <a:pt x="2276" y="4566"/>
                    <a:pt x="2300" y="4566"/>
                    <a:pt x="2324" y="4565"/>
                  </a:cubicBezTo>
                  <a:lnTo>
                    <a:pt x="2324" y="4565"/>
                  </a:lnTo>
                  <a:cubicBezTo>
                    <a:pt x="2022" y="4601"/>
                    <a:pt x="1685" y="4654"/>
                    <a:pt x="1437" y="4867"/>
                  </a:cubicBezTo>
                  <a:cubicBezTo>
                    <a:pt x="1189" y="5062"/>
                    <a:pt x="1100" y="5488"/>
                    <a:pt x="1330" y="5701"/>
                  </a:cubicBezTo>
                  <a:cubicBezTo>
                    <a:pt x="1472" y="5825"/>
                    <a:pt x="1685" y="5860"/>
                    <a:pt x="1880" y="5860"/>
                  </a:cubicBezTo>
                  <a:cubicBezTo>
                    <a:pt x="1938" y="5862"/>
                    <a:pt x="1996" y="5863"/>
                    <a:pt x="2054" y="5863"/>
                  </a:cubicBezTo>
                  <a:cubicBezTo>
                    <a:pt x="2564" y="5863"/>
                    <a:pt x="3073" y="5794"/>
                    <a:pt x="3583" y="5683"/>
                  </a:cubicBezTo>
                  <a:lnTo>
                    <a:pt x="3583" y="5683"/>
                  </a:lnTo>
                  <a:cubicBezTo>
                    <a:pt x="3459" y="6055"/>
                    <a:pt x="2980" y="6304"/>
                    <a:pt x="3015" y="6676"/>
                  </a:cubicBezTo>
                  <a:cubicBezTo>
                    <a:pt x="3059" y="7024"/>
                    <a:pt x="3446" y="7135"/>
                    <a:pt x="3818" y="7135"/>
                  </a:cubicBezTo>
                  <a:cubicBezTo>
                    <a:pt x="3901" y="7135"/>
                    <a:pt x="3984" y="7129"/>
                    <a:pt x="4062" y="7120"/>
                  </a:cubicBezTo>
                  <a:cubicBezTo>
                    <a:pt x="4434" y="7084"/>
                    <a:pt x="4789" y="7031"/>
                    <a:pt x="5144" y="6995"/>
                  </a:cubicBezTo>
                  <a:lnTo>
                    <a:pt x="5144" y="6995"/>
                  </a:lnTo>
                  <a:cubicBezTo>
                    <a:pt x="5002" y="7350"/>
                    <a:pt x="5197" y="7794"/>
                    <a:pt x="5516" y="8006"/>
                  </a:cubicBezTo>
                  <a:cubicBezTo>
                    <a:pt x="5741" y="8148"/>
                    <a:pt x="5997" y="8203"/>
                    <a:pt x="6254" y="8203"/>
                  </a:cubicBezTo>
                  <a:cubicBezTo>
                    <a:pt x="6382" y="8203"/>
                    <a:pt x="6510" y="8190"/>
                    <a:pt x="6634" y="8166"/>
                  </a:cubicBezTo>
                  <a:cubicBezTo>
                    <a:pt x="7893" y="7935"/>
                    <a:pt x="9188" y="6304"/>
                    <a:pt x="8532" y="5044"/>
                  </a:cubicBezTo>
                  <a:cubicBezTo>
                    <a:pt x="7840" y="3696"/>
                    <a:pt x="6386" y="2277"/>
                    <a:pt x="5144" y="1408"/>
                  </a:cubicBezTo>
                  <a:cubicBezTo>
                    <a:pt x="3922" y="554"/>
                    <a:pt x="2447" y="1"/>
                    <a:pt x="944" y="1"/>
                  </a:cubicBezTo>
                  <a:close/>
                </a:path>
              </a:pathLst>
            </a:custGeom>
            <a:solidFill>
              <a:srgbClr val="F4B5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7"/>
            <p:cNvSpPr/>
            <p:nvPr/>
          </p:nvSpPr>
          <p:spPr>
            <a:xfrm>
              <a:off x="3122675" y="2048775"/>
              <a:ext cx="258550" cy="167850"/>
            </a:xfrm>
            <a:custGeom>
              <a:avLst/>
              <a:gdLst/>
              <a:ahLst/>
              <a:cxnLst/>
              <a:rect l="l" t="t" r="r" b="b"/>
              <a:pathLst>
                <a:path w="10342" h="6714" extrusionOk="0">
                  <a:moveTo>
                    <a:pt x="7788" y="0"/>
                  </a:moveTo>
                  <a:cubicBezTo>
                    <a:pt x="6922" y="0"/>
                    <a:pt x="6051" y="154"/>
                    <a:pt x="5233" y="433"/>
                  </a:cubicBezTo>
                  <a:cubicBezTo>
                    <a:pt x="3814" y="912"/>
                    <a:pt x="2022" y="1888"/>
                    <a:pt x="976" y="2988"/>
                  </a:cubicBezTo>
                  <a:cubicBezTo>
                    <a:pt x="0" y="4016"/>
                    <a:pt x="781" y="5932"/>
                    <a:pt x="1916" y="6517"/>
                  </a:cubicBezTo>
                  <a:cubicBezTo>
                    <a:pt x="2163" y="6628"/>
                    <a:pt x="2435" y="6714"/>
                    <a:pt x="2697" y="6714"/>
                  </a:cubicBezTo>
                  <a:cubicBezTo>
                    <a:pt x="2812" y="6714"/>
                    <a:pt x="2925" y="6697"/>
                    <a:pt x="3033" y="6659"/>
                  </a:cubicBezTo>
                  <a:cubicBezTo>
                    <a:pt x="3406" y="6553"/>
                    <a:pt x="3725" y="6180"/>
                    <a:pt x="3672" y="5808"/>
                  </a:cubicBezTo>
                  <a:lnTo>
                    <a:pt x="3672" y="5808"/>
                  </a:lnTo>
                  <a:cubicBezTo>
                    <a:pt x="4009" y="5950"/>
                    <a:pt x="4346" y="6092"/>
                    <a:pt x="4683" y="6234"/>
                  </a:cubicBezTo>
                  <a:cubicBezTo>
                    <a:pt x="4869" y="6309"/>
                    <a:pt x="5098" y="6369"/>
                    <a:pt x="5305" y="6369"/>
                  </a:cubicBezTo>
                  <a:cubicBezTo>
                    <a:pt x="5534" y="6369"/>
                    <a:pt x="5734" y="6296"/>
                    <a:pt x="5818" y="6092"/>
                  </a:cubicBezTo>
                  <a:cubicBezTo>
                    <a:pt x="5960" y="5737"/>
                    <a:pt x="5552" y="5382"/>
                    <a:pt x="5552" y="4992"/>
                  </a:cubicBezTo>
                  <a:lnTo>
                    <a:pt x="5552" y="4992"/>
                  </a:lnTo>
                  <a:cubicBezTo>
                    <a:pt x="6049" y="5258"/>
                    <a:pt x="6581" y="5471"/>
                    <a:pt x="7149" y="5631"/>
                  </a:cubicBezTo>
                  <a:cubicBezTo>
                    <a:pt x="7254" y="5652"/>
                    <a:pt x="7372" y="5679"/>
                    <a:pt x="7488" y="5679"/>
                  </a:cubicBezTo>
                  <a:cubicBezTo>
                    <a:pt x="7567" y="5679"/>
                    <a:pt x="7644" y="5666"/>
                    <a:pt x="7716" y="5631"/>
                  </a:cubicBezTo>
                  <a:cubicBezTo>
                    <a:pt x="8000" y="5471"/>
                    <a:pt x="8018" y="5063"/>
                    <a:pt x="7840" y="4797"/>
                  </a:cubicBezTo>
                  <a:cubicBezTo>
                    <a:pt x="7663" y="4531"/>
                    <a:pt x="7361" y="4389"/>
                    <a:pt x="7060" y="4265"/>
                  </a:cubicBezTo>
                  <a:lnTo>
                    <a:pt x="7060" y="4265"/>
                  </a:lnTo>
                  <a:cubicBezTo>
                    <a:pt x="7371" y="4353"/>
                    <a:pt x="7693" y="4397"/>
                    <a:pt x="8013" y="4397"/>
                  </a:cubicBezTo>
                  <a:cubicBezTo>
                    <a:pt x="8404" y="4397"/>
                    <a:pt x="8792" y="4330"/>
                    <a:pt x="9153" y="4194"/>
                  </a:cubicBezTo>
                  <a:cubicBezTo>
                    <a:pt x="9295" y="4141"/>
                    <a:pt x="9437" y="4070"/>
                    <a:pt x="9508" y="3928"/>
                  </a:cubicBezTo>
                  <a:cubicBezTo>
                    <a:pt x="9685" y="3626"/>
                    <a:pt x="9348" y="3271"/>
                    <a:pt x="9011" y="3183"/>
                  </a:cubicBezTo>
                  <a:cubicBezTo>
                    <a:pt x="8692" y="3076"/>
                    <a:pt x="8301" y="3112"/>
                    <a:pt x="8018" y="2899"/>
                  </a:cubicBezTo>
                  <a:cubicBezTo>
                    <a:pt x="8426" y="2580"/>
                    <a:pt x="8940" y="2402"/>
                    <a:pt x="9401" y="2136"/>
                  </a:cubicBezTo>
                  <a:cubicBezTo>
                    <a:pt x="9845" y="1870"/>
                    <a:pt x="10270" y="1445"/>
                    <a:pt x="10324" y="930"/>
                  </a:cubicBezTo>
                  <a:cubicBezTo>
                    <a:pt x="10341" y="753"/>
                    <a:pt x="10306" y="575"/>
                    <a:pt x="10182" y="469"/>
                  </a:cubicBezTo>
                  <a:cubicBezTo>
                    <a:pt x="10111" y="398"/>
                    <a:pt x="10022" y="363"/>
                    <a:pt x="9933" y="345"/>
                  </a:cubicBezTo>
                  <a:cubicBezTo>
                    <a:pt x="9244" y="110"/>
                    <a:pt x="8518" y="0"/>
                    <a:pt x="7788" y="0"/>
                  </a:cubicBezTo>
                  <a:close/>
                </a:path>
              </a:pathLst>
            </a:custGeom>
            <a:solidFill>
              <a:srgbClr val="F4B5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7"/>
            <p:cNvSpPr/>
            <p:nvPr/>
          </p:nvSpPr>
          <p:spPr>
            <a:xfrm>
              <a:off x="2787875" y="2439625"/>
              <a:ext cx="101575" cy="98475"/>
            </a:xfrm>
            <a:custGeom>
              <a:avLst/>
              <a:gdLst/>
              <a:ahLst/>
              <a:cxnLst/>
              <a:rect l="l" t="t" r="r" b="b"/>
              <a:pathLst>
                <a:path w="4063" h="3939" fill="none" extrusionOk="0">
                  <a:moveTo>
                    <a:pt x="4062" y="0"/>
                  </a:moveTo>
                  <a:cubicBezTo>
                    <a:pt x="4009" y="1313"/>
                    <a:pt x="3974" y="2626"/>
                    <a:pt x="3921" y="3938"/>
                  </a:cubicBezTo>
                  <a:lnTo>
                    <a:pt x="1" y="3938"/>
                  </a:lnTo>
                </a:path>
              </a:pathLst>
            </a:custGeom>
            <a:noFill/>
            <a:ln w="8875" cap="rnd" cmpd="sng">
              <a:solidFill>
                <a:srgbClr val="F27B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7"/>
            <p:cNvSpPr/>
            <p:nvPr/>
          </p:nvSpPr>
          <p:spPr>
            <a:xfrm>
              <a:off x="2778125" y="2539400"/>
              <a:ext cx="111775" cy="51900"/>
            </a:xfrm>
            <a:custGeom>
              <a:avLst/>
              <a:gdLst/>
              <a:ahLst/>
              <a:cxnLst/>
              <a:rect l="l" t="t" r="r" b="b"/>
              <a:pathLst>
                <a:path w="4471" h="2076" fill="none" extrusionOk="0">
                  <a:moveTo>
                    <a:pt x="0" y="958"/>
                  </a:moveTo>
                  <a:cubicBezTo>
                    <a:pt x="1171" y="692"/>
                    <a:pt x="2342" y="408"/>
                    <a:pt x="3495" y="142"/>
                  </a:cubicBezTo>
                  <a:cubicBezTo>
                    <a:pt x="3814" y="71"/>
                    <a:pt x="4133" y="0"/>
                    <a:pt x="4470" y="18"/>
                  </a:cubicBezTo>
                  <a:cubicBezTo>
                    <a:pt x="3814" y="799"/>
                    <a:pt x="3033" y="1490"/>
                    <a:pt x="2147" y="2076"/>
                  </a:cubicBezTo>
                </a:path>
              </a:pathLst>
            </a:custGeom>
            <a:noFill/>
            <a:ln w="8875" cap="rnd" cmpd="sng">
              <a:solidFill>
                <a:srgbClr val="F27B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7"/>
            <p:cNvSpPr/>
            <p:nvPr/>
          </p:nvSpPr>
          <p:spPr>
            <a:xfrm>
              <a:off x="3010050" y="2439625"/>
              <a:ext cx="102000" cy="98475"/>
            </a:xfrm>
            <a:custGeom>
              <a:avLst/>
              <a:gdLst/>
              <a:ahLst/>
              <a:cxnLst/>
              <a:rect l="l" t="t" r="r" b="b"/>
              <a:pathLst>
                <a:path w="4080" h="3939" fill="none" extrusionOk="0">
                  <a:moveTo>
                    <a:pt x="0" y="0"/>
                  </a:moveTo>
                  <a:cubicBezTo>
                    <a:pt x="53" y="1313"/>
                    <a:pt x="106" y="2626"/>
                    <a:pt x="160" y="3938"/>
                  </a:cubicBezTo>
                  <a:lnTo>
                    <a:pt x="4080" y="3938"/>
                  </a:lnTo>
                </a:path>
              </a:pathLst>
            </a:custGeom>
            <a:noFill/>
            <a:ln w="8875" cap="rnd" cmpd="sng">
              <a:solidFill>
                <a:srgbClr val="F27B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7"/>
            <p:cNvSpPr/>
            <p:nvPr/>
          </p:nvSpPr>
          <p:spPr>
            <a:xfrm>
              <a:off x="3010050" y="2539400"/>
              <a:ext cx="111325" cy="51900"/>
            </a:xfrm>
            <a:custGeom>
              <a:avLst/>
              <a:gdLst/>
              <a:ahLst/>
              <a:cxnLst/>
              <a:rect l="l" t="t" r="r" b="b"/>
              <a:pathLst>
                <a:path w="4453" h="2076" fill="none" extrusionOk="0">
                  <a:moveTo>
                    <a:pt x="4452" y="958"/>
                  </a:moveTo>
                  <a:cubicBezTo>
                    <a:pt x="3281" y="692"/>
                    <a:pt x="2129" y="408"/>
                    <a:pt x="958" y="142"/>
                  </a:cubicBezTo>
                  <a:cubicBezTo>
                    <a:pt x="639" y="71"/>
                    <a:pt x="319" y="0"/>
                    <a:pt x="0" y="18"/>
                  </a:cubicBezTo>
                  <a:cubicBezTo>
                    <a:pt x="639" y="799"/>
                    <a:pt x="1419" y="1490"/>
                    <a:pt x="2324" y="2076"/>
                  </a:cubicBezTo>
                </a:path>
              </a:pathLst>
            </a:custGeom>
            <a:noFill/>
            <a:ln w="8875" cap="rnd" cmpd="sng">
              <a:solidFill>
                <a:srgbClr val="F27B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7"/>
            <p:cNvSpPr/>
            <p:nvPr/>
          </p:nvSpPr>
          <p:spPr>
            <a:xfrm>
              <a:off x="2624700" y="1961150"/>
              <a:ext cx="716175" cy="87375"/>
            </a:xfrm>
            <a:custGeom>
              <a:avLst/>
              <a:gdLst/>
              <a:ahLst/>
              <a:cxnLst/>
              <a:rect l="l" t="t" r="r" b="b"/>
              <a:pathLst>
                <a:path w="28647" h="3495" extrusionOk="0">
                  <a:moveTo>
                    <a:pt x="0" y="1"/>
                  </a:moveTo>
                  <a:cubicBezTo>
                    <a:pt x="2861" y="2551"/>
                    <a:pt x="7177" y="3495"/>
                    <a:pt x="12464" y="3495"/>
                  </a:cubicBezTo>
                  <a:cubicBezTo>
                    <a:pt x="14422" y="3495"/>
                    <a:pt x="16513" y="3366"/>
                    <a:pt x="18713" y="3140"/>
                  </a:cubicBezTo>
                  <a:cubicBezTo>
                    <a:pt x="21161" y="2874"/>
                    <a:pt x="23697" y="2803"/>
                    <a:pt x="25950" y="1792"/>
                  </a:cubicBezTo>
                  <a:cubicBezTo>
                    <a:pt x="26926" y="1349"/>
                    <a:pt x="27848" y="728"/>
                    <a:pt x="28646" y="1"/>
                  </a:cubicBezTo>
                  <a:close/>
                </a:path>
              </a:pathLst>
            </a:custGeom>
            <a:solidFill>
              <a:srgbClr val="F9C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7"/>
            <p:cNvSpPr/>
            <p:nvPr/>
          </p:nvSpPr>
          <p:spPr>
            <a:xfrm>
              <a:off x="3131975" y="2341750"/>
              <a:ext cx="191600" cy="168700"/>
            </a:xfrm>
            <a:custGeom>
              <a:avLst/>
              <a:gdLst/>
              <a:ahLst/>
              <a:cxnLst/>
              <a:rect l="l" t="t" r="r" b="b"/>
              <a:pathLst>
                <a:path w="7664" h="6748" extrusionOk="0">
                  <a:moveTo>
                    <a:pt x="2912" y="0"/>
                  </a:moveTo>
                  <a:cubicBezTo>
                    <a:pt x="2228" y="0"/>
                    <a:pt x="1642" y="64"/>
                    <a:pt x="1296" y="208"/>
                  </a:cubicBezTo>
                  <a:cubicBezTo>
                    <a:pt x="870" y="386"/>
                    <a:pt x="1" y="2656"/>
                    <a:pt x="107" y="2958"/>
                  </a:cubicBezTo>
                  <a:cubicBezTo>
                    <a:pt x="391" y="3720"/>
                    <a:pt x="834" y="4412"/>
                    <a:pt x="1331" y="5068"/>
                  </a:cubicBezTo>
                  <a:cubicBezTo>
                    <a:pt x="1704" y="5565"/>
                    <a:pt x="2094" y="6062"/>
                    <a:pt x="2626" y="6381"/>
                  </a:cubicBezTo>
                  <a:cubicBezTo>
                    <a:pt x="2986" y="6609"/>
                    <a:pt x="3403" y="6748"/>
                    <a:pt x="3816" y="6748"/>
                  </a:cubicBezTo>
                  <a:cubicBezTo>
                    <a:pt x="4014" y="6748"/>
                    <a:pt x="4210" y="6716"/>
                    <a:pt x="4400" y="6647"/>
                  </a:cubicBezTo>
                  <a:cubicBezTo>
                    <a:pt x="4542" y="6594"/>
                    <a:pt x="4666" y="6523"/>
                    <a:pt x="4772" y="6416"/>
                  </a:cubicBezTo>
                  <a:cubicBezTo>
                    <a:pt x="4985" y="6186"/>
                    <a:pt x="5021" y="5813"/>
                    <a:pt x="4932" y="5512"/>
                  </a:cubicBezTo>
                  <a:cubicBezTo>
                    <a:pt x="4825" y="5210"/>
                    <a:pt x="4648" y="4962"/>
                    <a:pt x="4453" y="4696"/>
                  </a:cubicBezTo>
                  <a:cubicBezTo>
                    <a:pt x="5056" y="4607"/>
                    <a:pt x="5677" y="4501"/>
                    <a:pt x="6280" y="4412"/>
                  </a:cubicBezTo>
                  <a:cubicBezTo>
                    <a:pt x="6493" y="4377"/>
                    <a:pt x="6741" y="4323"/>
                    <a:pt x="6865" y="4146"/>
                  </a:cubicBezTo>
                  <a:cubicBezTo>
                    <a:pt x="6954" y="4022"/>
                    <a:pt x="6954" y="3880"/>
                    <a:pt x="6954" y="3756"/>
                  </a:cubicBezTo>
                  <a:cubicBezTo>
                    <a:pt x="6936" y="2993"/>
                    <a:pt x="6315" y="2301"/>
                    <a:pt x="5570" y="2195"/>
                  </a:cubicBezTo>
                  <a:cubicBezTo>
                    <a:pt x="6014" y="2195"/>
                    <a:pt x="6457" y="2177"/>
                    <a:pt x="6883" y="2124"/>
                  </a:cubicBezTo>
                  <a:cubicBezTo>
                    <a:pt x="7043" y="2088"/>
                    <a:pt x="7202" y="2071"/>
                    <a:pt x="7344" y="1982"/>
                  </a:cubicBezTo>
                  <a:cubicBezTo>
                    <a:pt x="7663" y="1751"/>
                    <a:pt x="7646" y="1255"/>
                    <a:pt x="7592" y="865"/>
                  </a:cubicBezTo>
                  <a:cubicBezTo>
                    <a:pt x="6813" y="374"/>
                    <a:pt x="4574" y="0"/>
                    <a:pt x="2912" y="0"/>
                  </a:cubicBezTo>
                  <a:close/>
                </a:path>
              </a:pathLst>
            </a:custGeom>
            <a:solidFill>
              <a:srgbClr val="F4B5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7"/>
            <p:cNvSpPr/>
            <p:nvPr/>
          </p:nvSpPr>
          <p:spPr>
            <a:xfrm>
              <a:off x="2749300" y="1970075"/>
              <a:ext cx="456325" cy="498525"/>
            </a:xfrm>
            <a:custGeom>
              <a:avLst/>
              <a:gdLst/>
              <a:ahLst/>
              <a:cxnLst/>
              <a:rect l="l" t="t" r="r" b="b"/>
              <a:pathLst>
                <a:path w="18253" h="19941" extrusionOk="0">
                  <a:moveTo>
                    <a:pt x="13909" y="0"/>
                  </a:moveTo>
                  <a:cubicBezTo>
                    <a:pt x="13847" y="0"/>
                    <a:pt x="13785" y="8"/>
                    <a:pt x="13729" y="16"/>
                  </a:cubicBezTo>
                  <a:cubicBezTo>
                    <a:pt x="11672" y="353"/>
                    <a:pt x="9614" y="602"/>
                    <a:pt x="7539" y="797"/>
                  </a:cubicBezTo>
                  <a:cubicBezTo>
                    <a:pt x="6528" y="885"/>
                    <a:pt x="5535" y="974"/>
                    <a:pt x="4523" y="1010"/>
                  </a:cubicBezTo>
                  <a:cubicBezTo>
                    <a:pt x="3566" y="1045"/>
                    <a:pt x="3406" y="1258"/>
                    <a:pt x="2803" y="2411"/>
                  </a:cubicBezTo>
                  <a:cubicBezTo>
                    <a:pt x="2626" y="2766"/>
                    <a:pt x="2466" y="3120"/>
                    <a:pt x="2324" y="3493"/>
                  </a:cubicBezTo>
                  <a:cubicBezTo>
                    <a:pt x="905" y="7466"/>
                    <a:pt x="107" y="11670"/>
                    <a:pt x="0" y="15891"/>
                  </a:cubicBezTo>
                  <a:cubicBezTo>
                    <a:pt x="0" y="16299"/>
                    <a:pt x="0" y="16725"/>
                    <a:pt x="160" y="17097"/>
                  </a:cubicBezTo>
                  <a:cubicBezTo>
                    <a:pt x="373" y="17576"/>
                    <a:pt x="816" y="17896"/>
                    <a:pt x="1260" y="18162"/>
                  </a:cubicBezTo>
                  <a:cubicBezTo>
                    <a:pt x="3424" y="19474"/>
                    <a:pt x="5996" y="19882"/>
                    <a:pt x="8514" y="19935"/>
                  </a:cubicBezTo>
                  <a:cubicBezTo>
                    <a:pt x="8685" y="19939"/>
                    <a:pt x="8855" y="19940"/>
                    <a:pt x="9026" y="19940"/>
                  </a:cubicBezTo>
                  <a:cubicBezTo>
                    <a:pt x="10702" y="19940"/>
                    <a:pt x="12380" y="19770"/>
                    <a:pt x="13942" y="19190"/>
                  </a:cubicBezTo>
                  <a:cubicBezTo>
                    <a:pt x="14882" y="18836"/>
                    <a:pt x="15769" y="18339"/>
                    <a:pt x="16656" y="17842"/>
                  </a:cubicBezTo>
                  <a:cubicBezTo>
                    <a:pt x="17064" y="17612"/>
                    <a:pt x="17454" y="17381"/>
                    <a:pt x="17738" y="17026"/>
                  </a:cubicBezTo>
                  <a:cubicBezTo>
                    <a:pt x="18128" y="16494"/>
                    <a:pt x="18164" y="15767"/>
                    <a:pt x="18217" y="15146"/>
                  </a:cubicBezTo>
                  <a:cubicBezTo>
                    <a:pt x="18235" y="14721"/>
                    <a:pt x="18252" y="14295"/>
                    <a:pt x="18217" y="13869"/>
                  </a:cubicBezTo>
                  <a:cubicBezTo>
                    <a:pt x="17915" y="9133"/>
                    <a:pt x="16549" y="4451"/>
                    <a:pt x="14297" y="282"/>
                  </a:cubicBezTo>
                  <a:cubicBezTo>
                    <a:pt x="14244" y="194"/>
                    <a:pt x="14208" y="105"/>
                    <a:pt x="14119" y="52"/>
                  </a:cubicBezTo>
                  <a:cubicBezTo>
                    <a:pt x="14061" y="13"/>
                    <a:pt x="13985" y="0"/>
                    <a:pt x="13909" y="0"/>
                  </a:cubicBezTo>
                  <a:close/>
                </a:path>
              </a:pathLst>
            </a:custGeom>
            <a:solidFill>
              <a:srgbClr val="F9C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7"/>
            <p:cNvSpPr/>
            <p:nvPr/>
          </p:nvSpPr>
          <p:spPr>
            <a:xfrm>
              <a:off x="2835325" y="2066475"/>
              <a:ext cx="288200" cy="337650"/>
            </a:xfrm>
            <a:custGeom>
              <a:avLst/>
              <a:gdLst/>
              <a:ahLst/>
              <a:cxnLst/>
              <a:rect l="l" t="t" r="r" b="b"/>
              <a:pathLst>
                <a:path w="11528" h="13506" extrusionOk="0">
                  <a:moveTo>
                    <a:pt x="6896" y="0"/>
                  </a:moveTo>
                  <a:cubicBezTo>
                    <a:pt x="6534" y="0"/>
                    <a:pt x="6146" y="65"/>
                    <a:pt x="5730" y="204"/>
                  </a:cubicBezTo>
                  <a:cubicBezTo>
                    <a:pt x="4506" y="612"/>
                    <a:pt x="3424" y="1304"/>
                    <a:pt x="2714" y="2422"/>
                  </a:cubicBezTo>
                  <a:cubicBezTo>
                    <a:pt x="2431" y="2883"/>
                    <a:pt x="2218" y="3379"/>
                    <a:pt x="2005" y="3894"/>
                  </a:cubicBezTo>
                  <a:cubicBezTo>
                    <a:pt x="1721" y="4586"/>
                    <a:pt x="1419" y="5277"/>
                    <a:pt x="1171" y="5987"/>
                  </a:cubicBezTo>
                  <a:cubicBezTo>
                    <a:pt x="426" y="8062"/>
                    <a:pt x="0" y="10350"/>
                    <a:pt x="1473" y="12479"/>
                  </a:cubicBezTo>
                  <a:cubicBezTo>
                    <a:pt x="1881" y="12798"/>
                    <a:pt x="2448" y="13348"/>
                    <a:pt x="3122" y="13472"/>
                  </a:cubicBezTo>
                  <a:cubicBezTo>
                    <a:pt x="3250" y="13496"/>
                    <a:pt x="3378" y="13506"/>
                    <a:pt x="3507" y="13506"/>
                  </a:cubicBezTo>
                  <a:cubicBezTo>
                    <a:pt x="3662" y="13506"/>
                    <a:pt x="3818" y="13491"/>
                    <a:pt x="3974" y="13472"/>
                  </a:cubicBezTo>
                  <a:cubicBezTo>
                    <a:pt x="5428" y="13348"/>
                    <a:pt x="6883" y="13135"/>
                    <a:pt x="8319" y="12851"/>
                  </a:cubicBezTo>
                  <a:cubicBezTo>
                    <a:pt x="9313" y="12638"/>
                    <a:pt x="10430" y="12319"/>
                    <a:pt x="10944" y="11432"/>
                  </a:cubicBezTo>
                  <a:cubicBezTo>
                    <a:pt x="11211" y="10989"/>
                    <a:pt x="11281" y="10457"/>
                    <a:pt x="11317" y="9942"/>
                  </a:cubicBezTo>
                  <a:cubicBezTo>
                    <a:pt x="11527" y="7077"/>
                    <a:pt x="10674" y="0"/>
                    <a:pt x="6896" y="0"/>
                  </a:cubicBezTo>
                  <a:close/>
                </a:path>
              </a:pathLst>
            </a:custGeom>
            <a:solidFill>
              <a:srgbClr val="FFD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27"/>
          <p:cNvGrpSpPr/>
          <p:nvPr/>
        </p:nvGrpSpPr>
        <p:grpSpPr>
          <a:xfrm>
            <a:off x="1487371" y="3540607"/>
            <a:ext cx="964920" cy="674305"/>
            <a:chOff x="4233475" y="1961150"/>
            <a:chExt cx="863850" cy="603675"/>
          </a:xfrm>
        </p:grpSpPr>
        <p:sp>
          <p:nvSpPr>
            <p:cNvPr id="1843" name="Google Shape;1843;p27"/>
            <p:cNvSpPr/>
            <p:nvPr/>
          </p:nvSpPr>
          <p:spPr>
            <a:xfrm>
              <a:off x="4287575" y="1961150"/>
              <a:ext cx="652775" cy="82150"/>
            </a:xfrm>
            <a:custGeom>
              <a:avLst/>
              <a:gdLst/>
              <a:ahLst/>
              <a:cxnLst/>
              <a:rect l="l" t="t" r="r" b="b"/>
              <a:pathLst>
                <a:path w="26111" h="3286" extrusionOk="0">
                  <a:moveTo>
                    <a:pt x="1" y="1"/>
                  </a:moveTo>
                  <a:cubicBezTo>
                    <a:pt x="3456" y="2492"/>
                    <a:pt x="8751" y="3282"/>
                    <a:pt x="15095" y="3282"/>
                  </a:cubicBezTo>
                  <a:cubicBezTo>
                    <a:pt x="15166" y="3282"/>
                    <a:pt x="15237" y="3282"/>
                    <a:pt x="15308" y="3282"/>
                  </a:cubicBezTo>
                  <a:cubicBezTo>
                    <a:pt x="15450" y="3281"/>
                    <a:pt x="15592" y="3281"/>
                    <a:pt x="15734" y="3281"/>
                  </a:cubicBezTo>
                  <a:cubicBezTo>
                    <a:pt x="16208" y="3281"/>
                    <a:pt x="16683" y="3285"/>
                    <a:pt x="17157" y="3285"/>
                  </a:cubicBezTo>
                  <a:cubicBezTo>
                    <a:pt x="18857" y="3285"/>
                    <a:pt x="20549" y="3226"/>
                    <a:pt x="22137" y="2679"/>
                  </a:cubicBezTo>
                  <a:cubicBezTo>
                    <a:pt x="23645" y="2147"/>
                    <a:pt x="25028" y="1225"/>
                    <a:pt x="26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7"/>
            <p:cNvSpPr/>
            <p:nvPr/>
          </p:nvSpPr>
          <p:spPr>
            <a:xfrm>
              <a:off x="4684900" y="2365125"/>
              <a:ext cx="146800" cy="69850"/>
            </a:xfrm>
            <a:custGeom>
              <a:avLst/>
              <a:gdLst/>
              <a:ahLst/>
              <a:cxnLst/>
              <a:rect l="l" t="t" r="r" b="b"/>
              <a:pathLst>
                <a:path w="5872" h="2794" extrusionOk="0">
                  <a:moveTo>
                    <a:pt x="5605" y="1"/>
                  </a:moveTo>
                  <a:cubicBezTo>
                    <a:pt x="5499" y="852"/>
                    <a:pt x="4772" y="1437"/>
                    <a:pt x="4098" y="1934"/>
                  </a:cubicBezTo>
                  <a:cubicBezTo>
                    <a:pt x="3956" y="2023"/>
                    <a:pt x="3832" y="2111"/>
                    <a:pt x="3690" y="2182"/>
                  </a:cubicBezTo>
                  <a:cubicBezTo>
                    <a:pt x="3530" y="2235"/>
                    <a:pt x="3370" y="2253"/>
                    <a:pt x="3211" y="2271"/>
                  </a:cubicBezTo>
                  <a:cubicBezTo>
                    <a:pt x="3042" y="2292"/>
                    <a:pt x="2870" y="2310"/>
                    <a:pt x="2702" y="2310"/>
                  </a:cubicBezTo>
                  <a:cubicBezTo>
                    <a:pt x="2447" y="2310"/>
                    <a:pt x="2201" y="2268"/>
                    <a:pt x="1987" y="2129"/>
                  </a:cubicBezTo>
                  <a:cubicBezTo>
                    <a:pt x="1810" y="2023"/>
                    <a:pt x="1685" y="1845"/>
                    <a:pt x="1561" y="1686"/>
                  </a:cubicBezTo>
                  <a:cubicBezTo>
                    <a:pt x="1313" y="1349"/>
                    <a:pt x="1136" y="994"/>
                    <a:pt x="940" y="657"/>
                  </a:cubicBezTo>
                  <a:lnTo>
                    <a:pt x="940" y="657"/>
                  </a:lnTo>
                  <a:cubicBezTo>
                    <a:pt x="0" y="1278"/>
                    <a:pt x="1136" y="2289"/>
                    <a:pt x="1792" y="2608"/>
                  </a:cubicBezTo>
                  <a:cubicBezTo>
                    <a:pt x="2088" y="2744"/>
                    <a:pt x="2409" y="2793"/>
                    <a:pt x="2732" y="2793"/>
                  </a:cubicBezTo>
                  <a:cubicBezTo>
                    <a:pt x="2874" y="2793"/>
                    <a:pt x="3017" y="2784"/>
                    <a:pt x="3158" y="2768"/>
                  </a:cubicBezTo>
                  <a:cubicBezTo>
                    <a:pt x="4257" y="2626"/>
                    <a:pt x="5304" y="1934"/>
                    <a:pt x="5765" y="870"/>
                  </a:cubicBezTo>
                  <a:cubicBezTo>
                    <a:pt x="5818" y="728"/>
                    <a:pt x="5871" y="568"/>
                    <a:pt x="5871" y="391"/>
                  </a:cubicBezTo>
                  <a:cubicBezTo>
                    <a:pt x="5854" y="231"/>
                    <a:pt x="5765" y="54"/>
                    <a:pt x="5605" y="1"/>
                  </a:cubicBezTo>
                  <a:close/>
                </a:path>
              </a:pathLst>
            </a:custGeom>
            <a:solidFill>
              <a:srgbClr val="E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7"/>
            <p:cNvSpPr/>
            <p:nvPr/>
          </p:nvSpPr>
          <p:spPr>
            <a:xfrm>
              <a:off x="4311975" y="1981100"/>
              <a:ext cx="431475" cy="472625"/>
            </a:xfrm>
            <a:custGeom>
              <a:avLst/>
              <a:gdLst/>
              <a:ahLst/>
              <a:cxnLst/>
              <a:rect l="l" t="t" r="r" b="b"/>
              <a:pathLst>
                <a:path w="17259" h="18905" extrusionOk="0">
                  <a:moveTo>
                    <a:pt x="5672" y="1"/>
                  </a:moveTo>
                  <a:cubicBezTo>
                    <a:pt x="5165" y="1"/>
                    <a:pt x="4928" y="175"/>
                    <a:pt x="4541" y="710"/>
                  </a:cubicBezTo>
                  <a:cubicBezTo>
                    <a:pt x="3973" y="1509"/>
                    <a:pt x="3530" y="2396"/>
                    <a:pt x="3140" y="3300"/>
                  </a:cubicBezTo>
                  <a:cubicBezTo>
                    <a:pt x="1650" y="6617"/>
                    <a:pt x="621" y="10147"/>
                    <a:pt x="107" y="13747"/>
                  </a:cubicBezTo>
                  <a:cubicBezTo>
                    <a:pt x="36" y="14155"/>
                    <a:pt x="0" y="14563"/>
                    <a:pt x="107" y="14936"/>
                  </a:cubicBezTo>
                  <a:cubicBezTo>
                    <a:pt x="231" y="15415"/>
                    <a:pt x="603" y="15787"/>
                    <a:pt x="993" y="16107"/>
                  </a:cubicBezTo>
                  <a:cubicBezTo>
                    <a:pt x="2838" y="17614"/>
                    <a:pt x="5162" y="18324"/>
                    <a:pt x="7485" y="18678"/>
                  </a:cubicBezTo>
                  <a:cubicBezTo>
                    <a:pt x="8350" y="18815"/>
                    <a:pt x="9233" y="18905"/>
                    <a:pt x="10111" y="18905"/>
                  </a:cubicBezTo>
                  <a:cubicBezTo>
                    <a:pt x="10944" y="18905"/>
                    <a:pt x="11773" y="18824"/>
                    <a:pt x="12576" y="18625"/>
                  </a:cubicBezTo>
                  <a:cubicBezTo>
                    <a:pt x="13498" y="18395"/>
                    <a:pt x="14385" y="18022"/>
                    <a:pt x="15254" y="17650"/>
                  </a:cubicBezTo>
                  <a:cubicBezTo>
                    <a:pt x="15645" y="17490"/>
                    <a:pt x="16053" y="17313"/>
                    <a:pt x="16336" y="16993"/>
                  </a:cubicBezTo>
                  <a:cubicBezTo>
                    <a:pt x="16656" y="16639"/>
                    <a:pt x="16815" y="16142"/>
                    <a:pt x="16922" y="15681"/>
                  </a:cubicBezTo>
                  <a:cubicBezTo>
                    <a:pt x="17134" y="14670"/>
                    <a:pt x="17188" y="13623"/>
                    <a:pt x="17205" y="12595"/>
                  </a:cubicBezTo>
                  <a:cubicBezTo>
                    <a:pt x="17259" y="8462"/>
                    <a:pt x="16549" y="4329"/>
                    <a:pt x="15112" y="498"/>
                  </a:cubicBezTo>
                  <a:cubicBezTo>
                    <a:pt x="15077" y="409"/>
                    <a:pt x="15041" y="320"/>
                    <a:pt x="14971" y="267"/>
                  </a:cubicBezTo>
                  <a:cubicBezTo>
                    <a:pt x="14882" y="178"/>
                    <a:pt x="14740" y="178"/>
                    <a:pt x="14616" y="178"/>
                  </a:cubicBezTo>
                  <a:cubicBezTo>
                    <a:pt x="13649" y="214"/>
                    <a:pt x="12682" y="232"/>
                    <a:pt x="11716" y="232"/>
                  </a:cubicBezTo>
                  <a:cubicBezTo>
                    <a:pt x="10749" y="232"/>
                    <a:pt x="9782" y="214"/>
                    <a:pt x="8816" y="178"/>
                  </a:cubicBezTo>
                  <a:cubicBezTo>
                    <a:pt x="7876" y="143"/>
                    <a:pt x="6935" y="107"/>
                    <a:pt x="5995" y="19"/>
                  </a:cubicBezTo>
                  <a:cubicBezTo>
                    <a:pt x="5876" y="7"/>
                    <a:pt x="5769" y="1"/>
                    <a:pt x="56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7"/>
            <p:cNvSpPr/>
            <p:nvPr/>
          </p:nvSpPr>
          <p:spPr>
            <a:xfrm>
              <a:off x="4410850" y="2066925"/>
              <a:ext cx="264725" cy="315700"/>
            </a:xfrm>
            <a:custGeom>
              <a:avLst/>
              <a:gdLst/>
              <a:ahLst/>
              <a:cxnLst/>
              <a:rect l="l" t="t" r="r" b="b"/>
              <a:pathLst>
                <a:path w="10589" h="12628" extrusionOk="0">
                  <a:moveTo>
                    <a:pt x="6724" y="1"/>
                  </a:moveTo>
                  <a:cubicBezTo>
                    <a:pt x="6495" y="1"/>
                    <a:pt x="6253" y="26"/>
                    <a:pt x="5996" y="80"/>
                  </a:cubicBezTo>
                  <a:cubicBezTo>
                    <a:pt x="4807" y="311"/>
                    <a:pt x="3725" y="860"/>
                    <a:pt x="2945" y="1836"/>
                  </a:cubicBezTo>
                  <a:cubicBezTo>
                    <a:pt x="2626" y="2244"/>
                    <a:pt x="2377" y="2705"/>
                    <a:pt x="2129" y="3166"/>
                  </a:cubicBezTo>
                  <a:cubicBezTo>
                    <a:pt x="1774" y="3787"/>
                    <a:pt x="1420" y="4426"/>
                    <a:pt x="1100" y="5064"/>
                  </a:cubicBezTo>
                  <a:cubicBezTo>
                    <a:pt x="550" y="6217"/>
                    <a:pt x="89" y="7441"/>
                    <a:pt x="36" y="8718"/>
                  </a:cubicBezTo>
                  <a:cubicBezTo>
                    <a:pt x="1" y="9995"/>
                    <a:pt x="444" y="11343"/>
                    <a:pt x="1420" y="12141"/>
                  </a:cubicBezTo>
                  <a:cubicBezTo>
                    <a:pt x="1597" y="12301"/>
                    <a:pt x="1810" y="12425"/>
                    <a:pt x="2040" y="12514"/>
                  </a:cubicBezTo>
                  <a:cubicBezTo>
                    <a:pt x="2289" y="12585"/>
                    <a:pt x="2555" y="12603"/>
                    <a:pt x="2821" y="12603"/>
                  </a:cubicBezTo>
                  <a:cubicBezTo>
                    <a:pt x="3259" y="12620"/>
                    <a:pt x="3695" y="12628"/>
                    <a:pt x="4130" y="12628"/>
                  </a:cubicBezTo>
                  <a:cubicBezTo>
                    <a:pt x="5053" y="12628"/>
                    <a:pt x="5972" y="12592"/>
                    <a:pt x="6900" y="12532"/>
                  </a:cubicBezTo>
                  <a:cubicBezTo>
                    <a:pt x="7858" y="12461"/>
                    <a:pt x="8923" y="12283"/>
                    <a:pt x="9508" y="11503"/>
                  </a:cubicBezTo>
                  <a:cubicBezTo>
                    <a:pt x="9792" y="11095"/>
                    <a:pt x="9916" y="10598"/>
                    <a:pt x="10022" y="10102"/>
                  </a:cubicBezTo>
                  <a:cubicBezTo>
                    <a:pt x="10558" y="7288"/>
                    <a:pt x="10588" y="1"/>
                    <a:pt x="6724" y="1"/>
                  </a:cubicBezTo>
                  <a:close/>
                </a:path>
              </a:pathLst>
            </a:custGeom>
            <a:solidFill>
              <a:srgbClr val="E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7"/>
            <p:cNvSpPr/>
            <p:nvPr/>
          </p:nvSpPr>
          <p:spPr>
            <a:xfrm>
              <a:off x="4685350" y="2128825"/>
              <a:ext cx="172950" cy="128450"/>
            </a:xfrm>
            <a:custGeom>
              <a:avLst/>
              <a:gdLst/>
              <a:ahLst/>
              <a:cxnLst/>
              <a:rect l="l" t="t" r="r" b="b"/>
              <a:pathLst>
                <a:path w="6918" h="5138" extrusionOk="0">
                  <a:moveTo>
                    <a:pt x="975" y="1"/>
                  </a:moveTo>
                  <a:cubicBezTo>
                    <a:pt x="689" y="1"/>
                    <a:pt x="377" y="167"/>
                    <a:pt x="0" y="602"/>
                  </a:cubicBezTo>
                  <a:cubicBezTo>
                    <a:pt x="550" y="1790"/>
                    <a:pt x="1579" y="2890"/>
                    <a:pt x="2483" y="3812"/>
                  </a:cubicBezTo>
                  <a:cubicBezTo>
                    <a:pt x="2891" y="4238"/>
                    <a:pt x="3335" y="4646"/>
                    <a:pt x="3867" y="4912"/>
                  </a:cubicBezTo>
                  <a:cubicBezTo>
                    <a:pt x="4170" y="5053"/>
                    <a:pt x="4508" y="5137"/>
                    <a:pt x="4841" y="5137"/>
                  </a:cubicBezTo>
                  <a:cubicBezTo>
                    <a:pt x="5092" y="5137"/>
                    <a:pt x="5341" y="5089"/>
                    <a:pt x="5570" y="4983"/>
                  </a:cubicBezTo>
                  <a:cubicBezTo>
                    <a:pt x="5836" y="4859"/>
                    <a:pt x="6049" y="4663"/>
                    <a:pt x="6261" y="4468"/>
                  </a:cubicBezTo>
                  <a:cubicBezTo>
                    <a:pt x="6598" y="4167"/>
                    <a:pt x="6918" y="3777"/>
                    <a:pt x="6882" y="3315"/>
                  </a:cubicBezTo>
                  <a:cubicBezTo>
                    <a:pt x="6847" y="3103"/>
                    <a:pt x="6740" y="2925"/>
                    <a:pt x="6616" y="2748"/>
                  </a:cubicBezTo>
                  <a:cubicBezTo>
                    <a:pt x="5694" y="1648"/>
                    <a:pt x="3867" y="2056"/>
                    <a:pt x="2714" y="1205"/>
                  </a:cubicBezTo>
                  <a:cubicBezTo>
                    <a:pt x="2033" y="703"/>
                    <a:pt x="1562" y="1"/>
                    <a:pt x="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7"/>
            <p:cNvSpPr/>
            <p:nvPr/>
          </p:nvSpPr>
          <p:spPr>
            <a:xfrm>
              <a:off x="4233475" y="2073100"/>
              <a:ext cx="183600" cy="110925"/>
            </a:xfrm>
            <a:custGeom>
              <a:avLst/>
              <a:gdLst/>
              <a:ahLst/>
              <a:cxnLst/>
              <a:rect l="l" t="t" r="r" b="b"/>
              <a:pathLst>
                <a:path w="7344" h="4437" extrusionOk="0">
                  <a:moveTo>
                    <a:pt x="6299" y="0"/>
                  </a:moveTo>
                  <a:cubicBezTo>
                    <a:pt x="5750" y="0"/>
                    <a:pt x="5224" y="548"/>
                    <a:pt x="4524" y="915"/>
                  </a:cubicBezTo>
                  <a:cubicBezTo>
                    <a:pt x="3282" y="1571"/>
                    <a:pt x="1473" y="897"/>
                    <a:pt x="426" y="1837"/>
                  </a:cubicBezTo>
                  <a:cubicBezTo>
                    <a:pt x="267" y="1979"/>
                    <a:pt x="143" y="2157"/>
                    <a:pt x="89" y="2352"/>
                  </a:cubicBezTo>
                  <a:cubicBezTo>
                    <a:pt x="1" y="2777"/>
                    <a:pt x="284" y="3221"/>
                    <a:pt x="586" y="3558"/>
                  </a:cubicBezTo>
                  <a:cubicBezTo>
                    <a:pt x="781" y="3771"/>
                    <a:pt x="976" y="4001"/>
                    <a:pt x="1242" y="4161"/>
                  </a:cubicBezTo>
                  <a:cubicBezTo>
                    <a:pt x="1553" y="4354"/>
                    <a:pt x="1910" y="4437"/>
                    <a:pt x="2268" y="4437"/>
                  </a:cubicBezTo>
                  <a:cubicBezTo>
                    <a:pt x="2503" y="4437"/>
                    <a:pt x="2738" y="4401"/>
                    <a:pt x="2963" y="4338"/>
                  </a:cubicBezTo>
                  <a:cubicBezTo>
                    <a:pt x="3530" y="4179"/>
                    <a:pt x="4027" y="3842"/>
                    <a:pt x="4488" y="3487"/>
                  </a:cubicBezTo>
                  <a:cubicBezTo>
                    <a:pt x="5499" y="2724"/>
                    <a:pt x="6652" y="1802"/>
                    <a:pt x="7344" y="738"/>
                  </a:cubicBezTo>
                  <a:cubicBezTo>
                    <a:pt x="6960" y="195"/>
                    <a:pt x="6625" y="0"/>
                    <a:pt x="6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7"/>
            <p:cNvSpPr/>
            <p:nvPr/>
          </p:nvSpPr>
          <p:spPr>
            <a:xfrm>
              <a:off x="4363850" y="2415275"/>
              <a:ext cx="145025" cy="137400"/>
            </a:xfrm>
            <a:custGeom>
              <a:avLst/>
              <a:gdLst/>
              <a:ahLst/>
              <a:cxnLst/>
              <a:rect l="l" t="t" r="r" b="b"/>
              <a:pathLst>
                <a:path w="5801" h="5496" extrusionOk="0">
                  <a:moveTo>
                    <a:pt x="5225" y="0"/>
                  </a:moveTo>
                  <a:cubicBezTo>
                    <a:pt x="4796" y="0"/>
                    <a:pt x="4361" y="401"/>
                    <a:pt x="4257" y="815"/>
                  </a:cubicBezTo>
                  <a:cubicBezTo>
                    <a:pt x="4205" y="1008"/>
                    <a:pt x="4117" y="3015"/>
                    <a:pt x="3908" y="3015"/>
                  </a:cubicBezTo>
                  <a:cubicBezTo>
                    <a:pt x="3906" y="3015"/>
                    <a:pt x="3904" y="3015"/>
                    <a:pt x="3903" y="3014"/>
                  </a:cubicBezTo>
                  <a:cubicBezTo>
                    <a:pt x="3717" y="2985"/>
                    <a:pt x="3531" y="2972"/>
                    <a:pt x="3346" y="2972"/>
                  </a:cubicBezTo>
                  <a:cubicBezTo>
                    <a:pt x="2504" y="2972"/>
                    <a:pt x="1666" y="3244"/>
                    <a:pt x="852" y="3564"/>
                  </a:cubicBezTo>
                  <a:cubicBezTo>
                    <a:pt x="497" y="3706"/>
                    <a:pt x="71" y="3937"/>
                    <a:pt x="36" y="4380"/>
                  </a:cubicBezTo>
                  <a:cubicBezTo>
                    <a:pt x="0" y="4699"/>
                    <a:pt x="178" y="4983"/>
                    <a:pt x="408" y="5143"/>
                  </a:cubicBezTo>
                  <a:cubicBezTo>
                    <a:pt x="639" y="5302"/>
                    <a:pt x="905" y="5338"/>
                    <a:pt x="1171" y="5373"/>
                  </a:cubicBezTo>
                  <a:cubicBezTo>
                    <a:pt x="1765" y="5455"/>
                    <a:pt x="2367" y="5495"/>
                    <a:pt x="2970" y="5495"/>
                  </a:cubicBezTo>
                  <a:cubicBezTo>
                    <a:pt x="3538" y="5495"/>
                    <a:pt x="4106" y="5460"/>
                    <a:pt x="4665" y="5391"/>
                  </a:cubicBezTo>
                  <a:cubicBezTo>
                    <a:pt x="5162" y="5338"/>
                    <a:pt x="5552" y="4894"/>
                    <a:pt x="5623" y="4327"/>
                  </a:cubicBezTo>
                  <a:cubicBezTo>
                    <a:pt x="5801" y="3050"/>
                    <a:pt x="5747" y="1737"/>
                    <a:pt x="5694" y="442"/>
                  </a:cubicBezTo>
                  <a:cubicBezTo>
                    <a:pt x="5694" y="283"/>
                    <a:pt x="5605" y="123"/>
                    <a:pt x="5481" y="52"/>
                  </a:cubicBezTo>
                  <a:cubicBezTo>
                    <a:pt x="5398" y="16"/>
                    <a:pt x="5312" y="0"/>
                    <a:pt x="5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7"/>
            <p:cNvSpPr/>
            <p:nvPr/>
          </p:nvSpPr>
          <p:spPr>
            <a:xfrm>
              <a:off x="4540775" y="2423925"/>
              <a:ext cx="143250" cy="140900"/>
            </a:xfrm>
            <a:custGeom>
              <a:avLst/>
              <a:gdLst/>
              <a:ahLst/>
              <a:cxnLst/>
              <a:rect l="l" t="t" r="r" b="b"/>
              <a:pathLst>
                <a:path w="5730" h="5636" extrusionOk="0">
                  <a:moveTo>
                    <a:pt x="675" y="1"/>
                  </a:moveTo>
                  <a:cubicBezTo>
                    <a:pt x="598" y="1"/>
                    <a:pt x="520" y="14"/>
                    <a:pt x="444" y="43"/>
                  </a:cubicBezTo>
                  <a:cubicBezTo>
                    <a:pt x="302" y="96"/>
                    <a:pt x="231" y="238"/>
                    <a:pt x="213" y="416"/>
                  </a:cubicBezTo>
                  <a:cubicBezTo>
                    <a:pt x="107" y="1693"/>
                    <a:pt x="1" y="3023"/>
                    <a:pt x="125" y="4300"/>
                  </a:cubicBezTo>
                  <a:cubicBezTo>
                    <a:pt x="178" y="4868"/>
                    <a:pt x="551" y="5329"/>
                    <a:pt x="1029" y="5418"/>
                  </a:cubicBezTo>
                  <a:cubicBezTo>
                    <a:pt x="1841" y="5565"/>
                    <a:pt x="2653" y="5636"/>
                    <a:pt x="3465" y="5636"/>
                  </a:cubicBezTo>
                  <a:cubicBezTo>
                    <a:pt x="3824" y="5636"/>
                    <a:pt x="4182" y="5622"/>
                    <a:pt x="4541" y="5595"/>
                  </a:cubicBezTo>
                  <a:cubicBezTo>
                    <a:pt x="4790" y="5577"/>
                    <a:pt x="5074" y="5542"/>
                    <a:pt x="5304" y="5400"/>
                  </a:cubicBezTo>
                  <a:cubicBezTo>
                    <a:pt x="5535" y="5258"/>
                    <a:pt x="5730" y="4974"/>
                    <a:pt x="5712" y="4673"/>
                  </a:cubicBezTo>
                  <a:cubicBezTo>
                    <a:pt x="5694" y="4229"/>
                    <a:pt x="5286" y="3963"/>
                    <a:pt x="4914" y="3803"/>
                  </a:cubicBezTo>
                  <a:cubicBezTo>
                    <a:pt x="4079" y="3417"/>
                    <a:pt x="3190" y="3071"/>
                    <a:pt x="2294" y="3071"/>
                  </a:cubicBezTo>
                  <a:cubicBezTo>
                    <a:pt x="2162" y="3071"/>
                    <a:pt x="2030" y="3078"/>
                    <a:pt x="1899" y="3094"/>
                  </a:cubicBezTo>
                  <a:cubicBezTo>
                    <a:pt x="1898" y="3094"/>
                    <a:pt x="1897" y="3094"/>
                    <a:pt x="1896" y="3094"/>
                  </a:cubicBezTo>
                  <a:cubicBezTo>
                    <a:pt x="1686" y="3094"/>
                    <a:pt x="1685" y="1071"/>
                    <a:pt x="1632" y="877"/>
                  </a:cubicBezTo>
                  <a:cubicBezTo>
                    <a:pt x="1542" y="439"/>
                    <a:pt x="1117" y="1"/>
                    <a:pt x="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7"/>
            <p:cNvSpPr/>
            <p:nvPr/>
          </p:nvSpPr>
          <p:spPr>
            <a:xfrm>
              <a:off x="4469825" y="1961150"/>
              <a:ext cx="627500" cy="167450"/>
            </a:xfrm>
            <a:custGeom>
              <a:avLst/>
              <a:gdLst/>
              <a:ahLst/>
              <a:cxnLst/>
              <a:rect l="l" t="t" r="r" b="b"/>
              <a:pathLst>
                <a:path w="25100" h="6698" extrusionOk="0">
                  <a:moveTo>
                    <a:pt x="1" y="1"/>
                  </a:moveTo>
                  <a:cubicBezTo>
                    <a:pt x="1349" y="1881"/>
                    <a:pt x="4133" y="3247"/>
                    <a:pt x="5978" y="4293"/>
                  </a:cubicBezTo>
                  <a:cubicBezTo>
                    <a:pt x="7539" y="5180"/>
                    <a:pt x="9260" y="5641"/>
                    <a:pt x="10998" y="6014"/>
                  </a:cubicBezTo>
                  <a:cubicBezTo>
                    <a:pt x="12692" y="6396"/>
                    <a:pt x="14434" y="6697"/>
                    <a:pt x="16171" y="6697"/>
                  </a:cubicBezTo>
                  <a:cubicBezTo>
                    <a:pt x="17016" y="6697"/>
                    <a:pt x="17860" y="6626"/>
                    <a:pt x="18696" y="6457"/>
                  </a:cubicBezTo>
                  <a:cubicBezTo>
                    <a:pt x="19689" y="6262"/>
                    <a:pt x="20665" y="5925"/>
                    <a:pt x="21498" y="5322"/>
                  </a:cubicBezTo>
                  <a:cubicBezTo>
                    <a:pt x="22190" y="4808"/>
                    <a:pt x="22758" y="4134"/>
                    <a:pt x="23254" y="3442"/>
                  </a:cubicBezTo>
                  <a:cubicBezTo>
                    <a:pt x="23999" y="2378"/>
                    <a:pt x="24620" y="1225"/>
                    <a:pt x="25099" y="1"/>
                  </a:cubicBezTo>
                  <a:lnTo>
                    <a:pt x="21250" y="1"/>
                  </a:lnTo>
                  <a:cubicBezTo>
                    <a:pt x="20207" y="483"/>
                    <a:pt x="19072" y="724"/>
                    <a:pt x="17934" y="724"/>
                  </a:cubicBezTo>
                  <a:cubicBezTo>
                    <a:pt x="17272" y="724"/>
                    <a:pt x="16610" y="643"/>
                    <a:pt x="15964" y="480"/>
                  </a:cubicBezTo>
                  <a:cubicBezTo>
                    <a:pt x="15539" y="356"/>
                    <a:pt x="15095" y="196"/>
                    <a:pt x="146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7"/>
            <p:cNvSpPr/>
            <p:nvPr/>
          </p:nvSpPr>
          <p:spPr>
            <a:xfrm>
              <a:off x="4782900" y="1977600"/>
              <a:ext cx="26175" cy="67425"/>
            </a:xfrm>
            <a:custGeom>
              <a:avLst/>
              <a:gdLst/>
              <a:ahLst/>
              <a:cxnLst/>
              <a:rect l="l" t="t" r="r" b="b"/>
              <a:pathLst>
                <a:path w="1047" h="2697" fill="none" extrusionOk="0">
                  <a:moveTo>
                    <a:pt x="1047" y="1"/>
                  </a:moveTo>
                  <a:cubicBezTo>
                    <a:pt x="532" y="817"/>
                    <a:pt x="160" y="1739"/>
                    <a:pt x="0" y="2697"/>
                  </a:cubicBezTo>
                </a:path>
              </a:pathLst>
            </a:custGeom>
            <a:noFill/>
            <a:ln w="7100" cap="rnd" cmpd="sng">
              <a:solidFill>
                <a:srgbClr val="E0F1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7"/>
            <p:cNvSpPr/>
            <p:nvPr/>
          </p:nvSpPr>
          <p:spPr>
            <a:xfrm>
              <a:off x="4840975" y="1991300"/>
              <a:ext cx="16450" cy="59450"/>
            </a:xfrm>
            <a:custGeom>
              <a:avLst/>
              <a:gdLst/>
              <a:ahLst/>
              <a:cxnLst/>
              <a:rect l="l" t="t" r="r" b="b"/>
              <a:pathLst>
                <a:path w="658" h="2378" fill="none" extrusionOk="0">
                  <a:moveTo>
                    <a:pt x="657" y="1"/>
                  </a:moveTo>
                  <a:cubicBezTo>
                    <a:pt x="196" y="693"/>
                    <a:pt x="1" y="1562"/>
                    <a:pt x="143" y="2378"/>
                  </a:cubicBezTo>
                </a:path>
              </a:pathLst>
            </a:custGeom>
            <a:noFill/>
            <a:ln w="7100" cap="rnd" cmpd="sng">
              <a:solidFill>
                <a:srgbClr val="E0F1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7"/>
            <p:cNvSpPr/>
            <p:nvPr/>
          </p:nvSpPr>
          <p:spPr>
            <a:xfrm>
              <a:off x="4904400" y="2013925"/>
              <a:ext cx="12875" cy="102900"/>
            </a:xfrm>
            <a:custGeom>
              <a:avLst/>
              <a:gdLst/>
              <a:ahLst/>
              <a:cxnLst/>
              <a:rect l="l" t="t" r="r" b="b"/>
              <a:pathLst>
                <a:path w="515" h="4116" fill="none" extrusionOk="0">
                  <a:moveTo>
                    <a:pt x="515" y="1"/>
                  </a:moveTo>
                  <a:cubicBezTo>
                    <a:pt x="54" y="1313"/>
                    <a:pt x="0" y="2785"/>
                    <a:pt x="391" y="4116"/>
                  </a:cubicBezTo>
                </a:path>
              </a:pathLst>
            </a:custGeom>
            <a:noFill/>
            <a:ln w="7100" cap="rnd" cmpd="sng">
              <a:solidFill>
                <a:srgbClr val="E0F1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7"/>
            <p:cNvSpPr/>
            <p:nvPr/>
          </p:nvSpPr>
          <p:spPr>
            <a:xfrm>
              <a:off x="4997075" y="1988200"/>
              <a:ext cx="19975" cy="72300"/>
            </a:xfrm>
            <a:custGeom>
              <a:avLst/>
              <a:gdLst/>
              <a:ahLst/>
              <a:cxnLst/>
              <a:rect l="l" t="t" r="r" b="b"/>
              <a:pathLst>
                <a:path w="799" h="2892" fill="none" extrusionOk="0">
                  <a:moveTo>
                    <a:pt x="89" y="1"/>
                  </a:moveTo>
                  <a:cubicBezTo>
                    <a:pt x="0" y="1012"/>
                    <a:pt x="249" y="2058"/>
                    <a:pt x="799" y="2892"/>
                  </a:cubicBezTo>
                </a:path>
              </a:pathLst>
            </a:custGeom>
            <a:noFill/>
            <a:ln w="7100" cap="rnd" cmpd="sng">
              <a:solidFill>
                <a:srgbClr val="E0F1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7"/>
            <p:cNvSpPr/>
            <p:nvPr/>
          </p:nvSpPr>
          <p:spPr>
            <a:xfrm>
              <a:off x="4804625" y="2309275"/>
              <a:ext cx="82050" cy="79825"/>
            </a:xfrm>
            <a:custGeom>
              <a:avLst/>
              <a:gdLst/>
              <a:ahLst/>
              <a:cxnLst/>
              <a:rect l="l" t="t" r="r" b="b"/>
              <a:pathLst>
                <a:path w="3282" h="3193" extrusionOk="0">
                  <a:moveTo>
                    <a:pt x="676" y="0"/>
                  </a:moveTo>
                  <a:cubicBezTo>
                    <a:pt x="605" y="0"/>
                    <a:pt x="533" y="28"/>
                    <a:pt x="479" y="88"/>
                  </a:cubicBezTo>
                  <a:cubicBezTo>
                    <a:pt x="284" y="337"/>
                    <a:pt x="142" y="638"/>
                    <a:pt x="89" y="975"/>
                  </a:cubicBezTo>
                  <a:cubicBezTo>
                    <a:pt x="0" y="1436"/>
                    <a:pt x="71" y="1933"/>
                    <a:pt x="213" y="2394"/>
                  </a:cubicBezTo>
                  <a:cubicBezTo>
                    <a:pt x="383" y="2934"/>
                    <a:pt x="888" y="3192"/>
                    <a:pt x="1401" y="3192"/>
                  </a:cubicBezTo>
                  <a:cubicBezTo>
                    <a:pt x="1478" y="3192"/>
                    <a:pt x="1556" y="3186"/>
                    <a:pt x="1632" y="3175"/>
                  </a:cubicBezTo>
                  <a:cubicBezTo>
                    <a:pt x="2005" y="3104"/>
                    <a:pt x="2359" y="2909"/>
                    <a:pt x="2643" y="2660"/>
                  </a:cubicBezTo>
                  <a:cubicBezTo>
                    <a:pt x="2998" y="2359"/>
                    <a:pt x="3282" y="1880"/>
                    <a:pt x="3158" y="1419"/>
                  </a:cubicBezTo>
                  <a:cubicBezTo>
                    <a:pt x="3117" y="1269"/>
                    <a:pt x="2971" y="1129"/>
                    <a:pt x="2841" y="1129"/>
                  </a:cubicBezTo>
                  <a:cubicBezTo>
                    <a:pt x="2802" y="1129"/>
                    <a:pt x="2765" y="1142"/>
                    <a:pt x="2732" y="1170"/>
                  </a:cubicBezTo>
                  <a:cubicBezTo>
                    <a:pt x="2750" y="1028"/>
                    <a:pt x="2785" y="869"/>
                    <a:pt x="2767" y="727"/>
                  </a:cubicBezTo>
                  <a:cubicBezTo>
                    <a:pt x="2732" y="585"/>
                    <a:pt x="2643" y="443"/>
                    <a:pt x="2501" y="425"/>
                  </a:cubicBezTo>
                  <a:cubicBezTo>
                    <a:pt x="2483" y="422"/>
                    <a:pt x="2466" y="420"/>
                    <a:pt x="2449" y="420"/>
                  </a:cubicBezTo>
                  <a:cubicBezTo>
                    <a:pt x="2197" y="420"/>
                    <a:pt x="2040" y="767"/>
                    <a:pt x="1774" y="833"/>
                  </a:cubicBezTo>
                  <a:cubicBezTo>
                    <a:pt x="1810" y="691"/>
                    <a:pt x="1845" y="532"/>
                    <a:pt x="1810" y="390"/>
                  </a:cubicBezTo>
                  <a:cubicBezTo>
                    <a:pt x="1774" y="248"/>
                    <a:pt x="1668" y="106"/>
                    <a:pt x="1526" y="88"/>
                  </a:cubicBezTo>
                  <a:cubicBezTo>
                    <a:pt x="1515" y="87"/>
                    <a:pt x="1504" y="86"/>
                    <a:pt x="1494" y="86"/>
                  </a:cubicBezTo>
                  <a:cubicBezTo>
                    <a:pt x="1378" y="86"/>
                    <a:pt x="1255" y="170"/>
                    <a:pt x="1207" y="283"/>
                  </a:cubicBezTo>
                  <a:cubicBezTo>
                    <a:pt x="1136" y="408"/>
                    <a:pt x="1118" y="549"/>
                    <a:pt x="1100" y="691"/>
                  </a:cubicBezTo>
                  <a:lnTo>
                    <a:pt x="940" y="195"/>
                  </a:lnTo>
                  <a:cubicBezTo>
                    <a:pt x="907" y="74"/>
                    <a:pt x="792" y="0"/>
                    <a:pt x="6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27"/>
          <p:cNvGrpSpPr/>
          <p:nvPr/>
        </p:nvGrpSpPr>
        <p:grpSpPr>
          <a:xfrm>
            <a:off x="5621242" y="1812871"/>
            <a:ext cx="624524" cy="733155"/>
            <a:chOff x="7079000" y="1663675"/>
            <a:chExt cx="534375" cy="627325"/>
          </a:xfrm>
        </p:grpSpPr>
        <p:sp>
          <p:nvSpPr>
            <p:cNvPr id="1858" name="Google Shape;1858;p27"/>
            <p:cNvSpPr/>
            <p:nvPr/>
          </p:nvSpPr>
          <p:spPr>
            <a:xfrm>
              <a:off x="7177450" y="1663675"/>
              <a:ext cx="100250" cy="98150"/>
            </a:xfrm>
            <a:custGeom>
              <a:avLst/>
              <a:gdLst/>
              <a:ahLst/>
              <a:cxnLst/>
              <a:rect l="l" t="t" r="r" b="b"/>
              <a:pathLst>
                <a:path w="4010" h="3926" extrusionOk="0">
                  <a:moveTo>
                    <a:pt x="2037" y="0"/>
                  </a:moveTo>
                  <a:cubicBezTo>
                    <a:pt x="1834" y="0"/>
                    <a:pt x="1600" y="52"/>
                    <a:pt x="1331" y="175"/>
                  </a:cubicBezTo>
                  <a:cubicBezTo>
                    <a:pt x="0" y="796"/>
                    <a:pt x="373" y="1665"/>
                    <a:pt x="479" y="2233"/>
                  </a:cubicBezTo>
                  <a:cubicBezTo>
                    <a:pt x="603" y="2818"/>
                    <a:pt x="870" y="3350"/>
                    <a:pt x="1189" y="3847"/>
                  </a:cubicBezTo>
                  <a:cubicBezTo>
                    <a:pt x="1207" y="3882"/>
                    <a:pt x="1224" y="3918"/>
                    <a:pt x="1260" y="3918"/>
                  </a:cubicBezTo>
                  <a:cubicBezTo>
                    <a:pt x="1270" y="3923"/>
                    <a:pt x="1282" y="3925"/>
                    <a:pt x="1295" y="3925"/>
                  </a:cubicBezTo>
                  <a:cubicBezTo>
                    <a:pt x="1325" y="3925"/>
                    <a:pt x="1359" y="3913"/>
                    <a:pt x="1384" y="3900"/>
                  </a:cubicBezTo>
                  <a:cubicBezTo>
                    <a:pt x="1987" y="3599"/>
                    <a:pt x="3158" y="3297"/>
                    <a:pt x="3601" y="2783"/>
                  </a:cubicBezTo>
                  <a:cubicBezTo>
                    <a:pt x="4009" y="2322"/>
                    <a:pt x="3654" y="1559"/>
                    <a:pt x="3371" y="1098"/>
                  </a:cubicBezTo>
                  <a:cubicBezTo>
                    <a:pt x="3133" y="720"/>
                    <a:pt x="2796" y="0"/>
                    <a:pt x="2037" y="0"/>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7"/>
            <p:cNvSpPr/>
            <p:nvPr/>
          </p:nvSpPr>
          <p:spPr>
            <a:xfrm>
              <a:off x="7205375" y="1690825"/>
              <a:ext cx="54125" cy="58850"/>
            </a:xfrm>
            <a:custGeom>
              <a:avLst/>
              <a:gdLst/>
              <a:ahLst/>
              <a:cxnLst/>
              <a:rect l="l" t="t" r="r" b="b"/>
              <a:pathLst>
                <a:path w="2165" h="2354" extrusionOk="0">
                  <a:moveTo>
                    <a:pt x="840" y="1"/>
                  </a:moveTo>
                  <a:cubicBezTo>
                    <a:pt x="619" y="1"/>
                    <a:pt x="357" y="63"/>
                    <a:pt x="178" y="331"/>
                  </a:cubicBezTo>
                  <a:cubicBezTo>
                    <a:pt x="1" y="633"/>
                    <a:pt x="19" y="1023"/>
                    <a:pt x="90" y="1360"/>
                  </a:cubicBezTo>
                  <a:cubicBezTo>
                    <a:pt x="160" y="1697"/>
                    <a:pt x="320" y="2016"/>
                    <a:pt x="498" y="2300"/>
                  </a:cubicBezTo>
                  <a:cubicBezTo>
                    <a:pt x="515" y="2318"/>
                    <a:pt x="533" y="2335"/>
                    <a:pt x="551" y="2353"/>
                  </a:cubicBezTo>
                  <a:cubicBezTo>
                    <a:pt x="568" y="2353"/>
                    <a:pt x="586" y="2335"/>
                    <a:pt x="622" y="2335"/>
                  </a:cubicBezTo>
                  <a:cubicBezTo>
                    <a:pt x="976" y="2158"/>
                    <a:pt x="1650" y="1963"/>
                    <a:pt x="1917" y="1661"/>
                  </a:cubicBezTo>
                  <a:cubicBezTo>
                    <a:pt x="2165" y="1395"/>
                    <a:pt x="1952" y="952"/>
                    <a:pt x="1775" y="686"/>
                  </a:cubicBezTo>
                  <a:cubicBezTo>
                    <a:pt x="1615" y="402"/>
                    <a:pt x="1544" y="83"/>
                    <a:pt x="1225" y="47"/>
                  </a:cubicBezTo>
                  <a:cubicBezTo>
                    <a:pt x="1162" y="39"/>
                    <a:pt x="1014" y="1"/>
                    <a:pt x="840" y="1"/>
                  </a:cubicBezTo>
                  <a:close/>
                </a:path>
              </a:pathLst>
            </a:custGeom>
            <a:solidFill>
              <a:srgbClr val="FFD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7"/>
            <p:cNvSpPr/>
            <p:nvPr/>
          </p:nvSpPr>
          <p:spPr>
            <a:xfrm>
              <a:off x="7508250" y="1663675"/>
              <a:ext cx="100250" cy="98150"/>
            </a:xfrm>
            <a:custGeom>
              <a:avLst/>
              <a:gdLst/>
              <a:ahLst/>
              <a:cxnLst/>
              <a:rect l="l" t="t" r="r" b="b"/>
              <a:pathLst>
                <a:path w="4010" h="3926" extrusionOk="0">
                  <a:moveTo>
                    <a:pt x="1973" y="0"/>
                  </a:moveTo>
                  <a:cubicBezTo>
                    <a:pt x="1214" y="0"/>
                    <a:pt x="877" y="720"/>
                    <a:pt x="639" y="1098"/>
                  </a:cubicBezTo>
                  <a:cubicBezTo>
                    <a:pt x="355" y="1559"/>
                    <a:pt x="1" y="2322"/>
                    <a:pt x="391" y="2783"/>
                  </a:cubicBezTo>
                  <a:cubicBezTo>
                    <a:pt x="852" y="3297"/>
                    <a:pt x="2023" y="3599"/>
                    <a:pt x="2626" y="3900"/>
                  </a:cubicBezTo>
                  <a:cubicBezTo>
                    <a:pt x="2651" y="3913"/>
                    <a:pt x="2685" y="3925"/>
                    <a:pt x="2715" y="3925"/>
                  </a:cubicBezTo>
                  <a:cubicBezTo>
                    <a:pt x="2728" y="3925"/>
                    <a:pt x="2739" y="3923"/>
                    <a:pt x="2750" y="3918"/>
                  </a:cubicBezTo>
                  <a:cubicBezTo>
                    <a:pt x="2785" y="3918"/>
                    <a:pt x="2803" y="3882"/>
                    <a:pt x="2821" y="3847"/>
                  </a:cubicBezTo>
                  <a:cubicBezTo>
                    <a:pt x="3140" y="3350"/>
                    <a:pt x="3406" y="2818"/>
                    <a:pt x="3513" y="2233"/>
                  </a:cubicBezTo>
                  <a:cubicBezTo>
                    <a:pt x="3637" y="1665"/>
                    <a:pt x="4009" y="796"/>
                    <a:pt x="2679" y="175"/>
                  </a:cubicBezTo>
                  <a:cubicBezTo>
                    <a:pt x="2409" y="52"/>
                    <a:pt x="2176" y="0"/>
                    <a:pt x="1973" y="0"/>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7"/>
            <p:cNvSpPr/>
            <p:nvPr/>
          </p:nvSpPr>
          <p:spPr>
            <a:xfrm>
              <a:off x="7526425" y="1690825"/>
              <a:ext cx="54125" cy="58850"/>
            </a:xfrm>
            <a:custGeom>
              <a:avLst/>
              <a:gdLst/>
              <a:ahLst/>
              <a:cxnLst/>
              <a:rect l="l" t="t" r="r" b="b"/>
              <a:pathLst>
                <a:path w="2165" h="2354" extrusionOk="0">
                  <a:moveTo>
                    <a:pt x="1326" y="1"/>
                  </a:moveTo>
                  <a:cubicBezTo>
                    <a:pt x="1152" y="1"/>
                    <a:pt x="1003" y="39"/>
                    <a:pt x="941" y="47"/>
                  </a:cubicBezTo>
                  <a:cubicBezTo>
                    <a:pt x="622" y="83"/>
                    <a:pt x="551" y="402"/>
                    <a:pt x="391" y="686"/>
                  </a:cubicBezTo>
                  <a:cubicBezTo>
                    <a:pt x="214" y="952"/>
                    <a:pt x="1" y="1395"/>
                    <a:pt x="249" y="1661"/>
                  </a:cubicBezTo>
                  <a:cubicBezTo>
                    <a:pt x="515" y="1963"/>
                    <a:pt x="1189" y="2158"/>
                    <a:pt x="1544" y="2335"/>
                  </a:cubicBezTo>
                  <a:cubicBezTo>
                    <a:pt x="1579" y="2335"/>
                    <a:pt x="1597" y="2353"/>
                    <a:pt x="1615" y="2353"/>
                  </a:cubicBezTo>
                  <a:cubicBezTo>
                    <a:pt x="1633" y="2335"/>
                    <a:pt x="1650" y="2318"/>
                    <a:pt x="1668" y="2300"/>
                  </a:cubicBezTo>
                  <a:cubicBezTo>
                    <a:pt x="1845" y="2016"/>
                    <a:pt x="2005" y="1697"/>
                    <a:pt x="2076" y="1360"/>
                  </a:cubicBezTo>
                  <a:cubicBezTo>
                    <a:pt x="2147" y="1023"/>
                    <a:pt x="2165" y="633"/>
                    <a:pt x="1987" y="331"/>
                  </a:cubicBezTo>
                  <a:cubicBezTo>
                    <a:pt x="1809" y="63"/>
                    <a:pt x="1547" y="1"/>
                    <a:pt x="1326" y="1"/>
                  </a:cubicBezTo>
                  <a:close/>
                </a:path>
              </a:pathLst>
            </a:custGeom>
            <a:solidFill>
              <a:srgbClr val="FFD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7"/>
            <p:cNvSpPr/>
            <p:nvPr/>
          </p:nvSpPr>
          <p:spPr>
            <a:xfrm>
              <a:off x="7162850" y="1681250"/>
              <a:ext cx="450525" cy="344225"/>
            </a:xfrm>
            <a:custGeom>
              <a:avLst/>
              <a:gdLst/>
              <a:ahLst/>
              <a:cxnLst/>
              <a:rect l="l" t="t" r="r" b="b"/>
              <a:pathLst>
                <a:path w="18021" h="13769" extrusionOk="0">
                  <a:moveTo>
                    <a:pt x="9715" y="0"/>
                  </a:moveTo>
                  <a:cubicBezTo>
                    <a:pt x="8968" y="0"/>
                    <a:pt x="8253" y="48"/>
                    <a:pt x="7662" y="146"/>
                  </a:cubicBezTo>
                  <a:cubicBezTo>
                    <a:pt x="6473" y="324"/>
                    <a:pt x="5320" y="661"/>
                    <a:pt x="4238" y="1157"/>
                  </a:cubicBezTo>
                  <a:cubicBezTo>
                    <a:pt x="2606" y="1902"/>
                    <a:pt x="1010" y="3109"/>
                    <a:pt x="513" y="4847"/>
                  </a:cubicBezTo>
                  <a:cubicBezTo>
                    <a:pt x="336" y="5414"/>
                    <a:pt x="318" y="6017"/>
                    <a:pt x="283" y="6603"/>
                  </a:cubicBezTo>
                  <a:cubicBezTo>
                    <a:pt x="1" y="12349"/>
                    <a:pt x="4326" y="13769"/>
                    <a:pt x="10595" y="13769"/>
                  </a:cubicBezTo>
                  <a:cubicBezTo>
                    <a:pt x="10634" y="13769"/>
                    <a:pt x="10673" y="13769"/>
                    <a:pt x="10712" y="13769"/>
                  </a:cubicBezTo>
                  <a:cubicBezTo>
                    <a:pt x="10871" y="13766"/>
                    <a:pt x="11029" y="13766"/>
                    <a:pt x="11188" y="13766"/>
                  </a:cubicBezTo>
                  <a:cubicBezTo>
                    <a:pt x="11317" y="13766"/>
                    <a:pt x="11446" y="13766"/>
                    <a:pt x="11574" y="13766"/>
                  </a:cubicBezTo>
                  <a:cubicBezTo>
                    <a:pt x="12513" y="13766"/>
                    <a:pt x="13448" y="13748"/>
                    <a:pt x="14331" y="13449"/>
                  </a:cubicBezTo>
                  <a:cubicBezTo>
                    <a:pt x="15431" y="13095"/>
                    <a:pt x="16388" y="12332"/>
                    <a:pt x="17009" y="11356"/>
                  </a:cubicBezTo>
                  <a:cubicBezTo>
                    <a:pt x="17506" y="10541"/>
                    <a:pt x="17754" y="9600"/>
                    <a:pt x="17843" y="8660"/>
                  </a:cubicBezTo>
                  <a:cubicBezTo>
                    <a:pt x="18020" y="6887"/>
                    <a:pt x="17648" y="5060"/>
                    <a:pt x="16779" y="3534"/>
                  </a:cubicBezTo>
                  <a:cubicBezTo>
                    <a:pt x="15963" y="2133"/>
                    <a:pt x="14969" y="803"/>
                    <a:pt x="13355" y="395"/>
                  </a:cubicBezTo>
                  <a:cubicBezTo>
                    <a:pt x="12350" y="138"/>
                    <a:pt x="10986" y="0"/>
                    <a:pt x="9715" y="0"/>
                  </a:cubicBezTo>
                  <a:close/>
                </a:path>
              </a:pathLst>
            </a:custGeom>
            <a:solidFill>
              <a:srgbClr val="FCA5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7"/>
            <p:cNvSpPr/>
            <p:nvPr/>
          </p:nvSpPr>
          <p:spPr>
            <a:xfrm>
              <a:off x="7308250" y="1685775"/>
              <a:ext cx="39500" cy="114600"/>
            </a:xfrm>
            <a:custGeom>
              <a:avLst/>
              <a:gdLst/>
              <a:ahLst/>
              <a:cxnLst/>
              <a:rect l="l" t="t" r="r" b="b"/>
              <a:pathLst>
                <a:path w="1580" h="4584" extrusionOk="0">
                  <a:moveTo>
                    <a:pt x="1580" y="1"/>
                  </a:moveTo>
                  <a:cubicBezTo>
                    <a:pt x="1172" y="72"/>
                    <a:pt x="746" y="178"/>
                    <a:pt x="338" y="285"/>
                  </a:cubicBezTo>
                  <a:cubicBezTo>
                    <a:pt x="107" y="1473"/>
                    <a:pt x="1" y="2679"/>
                    <a:pt x="19" y="3885"/>
                  </a:cubicBezTo>
                  <a:cubicBezTo>
                    <a:pt x="36" y="4045"/>
                    <a:pt x="36" y="4205"/>
                    <a:pt x="107" y="4347"/>
                  </a:cubicBezTo>
                  <a:cubicBezTo>
                    <a:pt x="170" y="4472"/>
                    <a:pt x="302" y="4583"/>
                    <a:pt x="429" y="4583"/>
                  </a:cubicBezTo>
                  <a:cubicBezTo>
                    <a:pt x="446" y="4583"/>
                    <a:pt x="463" y="4581"/>
                    <a:pt x="480" y="4577"/>
                  </a:cubicBezTo>
                  <a:cubicBezTo>
                    <a:pt x="746" y="4542"/>
                    <a:pt x="817" y="4205"/>
                    <a:pt x="817" y="3939"/>
                  </a:cubicBezTo>
                  <a:cubicBezTo>
                    <a:pt x="852" y="3034"/>
                    <a:pt x="959" y="2129"/>
                    <a:pt x="1136" y="1242"/>
                  </a:cubicBezTo>
                  <a:cubicBezTo>
                    <a:pt x="1225" y="852"/>
                    <a:pt x="1314" y="462"/>
                    <a:pt x="1509" y="125"/>
                  </a:cubicBezTo>
                  <a:cubicBezTo>
                    <a:pt x="1526" y="90"/>
                    <a:pt x="1562" y="36"/>
                    <a:pt x="1580"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7"/>
            <p:cNvSpPr/>
            <p:nvPr/>
          </p:nvSpPr>
          <p:spPr>
            <a:xfrm>
              <a:off x="7444400" y="1683125"/>
              <a:ext cx="47475" cy="102425"/>
            </a:xfrm>
            <a:custGeom>
              <a:avLst/>
              <a:gdLst/>
              <a:ahLst/>
              <a:cxnLst/>
              <a:rect l="l" t="t" r="r" b="b"/>
              <a:pathLst>
                <a:path w="1899" h="4097" extrusionOk="0">
                  <a:moveTo>
                    <a:pt x="0" y="0"/>
                  </a:moveTo>
                  <a:lnTo>
                    <a:pt x="0" y="0"/>
                  </a:lnTo>
                  <a:cubicBezTo>
                    <a:pt x="142" y="302"/>
                    <a:pt x="266" y="621"/>
                    <a:pt x="337" y="958"/>
                  </a:cubicBezTo>
                  <a:cubicBezTo>
                    <a:pt x="497" y="1845"/>
                    <a:pt x="373" y="2750"/>
                    <a:pt x="266" y="3637"/>
                  </a:cubicBezTo>
                  <a:cubicBezTo>
                    <a:pt x="249" y="3779"/>
                    <a:pt x="249" y="3920"/>
                    <a:pt x="337" y="4027"/>
                  </a:cubicBezTo>
                  <a:cubicBezTo>
                    <a:pt x="387" y="4076"/>
                    <a:pt x="448" y="4097"/>
                    <a:pt x="514" y="4097"/>
                  </a:cubicBezTo>
                  <a:cubicBezTo>
                    <a:pt x="661" y="4097"/>
                    <a:pt x="830" y="3995"/>
                    <a:pt x="940" y="3885"/>
                  </a:cubicBezTo>
                  <a:cubicBezTo>
                    <a:pt x="1455" y="3317"/>
                    <a:pt x="1721" y="2572"/>
                    <a:pt x="1827" y="1827"/>
                  </a:cubicBezTo>
                  <a:cubicBezTo>
                    <a:pt x="1898" y="1313"/>
                    <a:pt x="1898" y="781"/>
                    <a:pt x="1881" y="267"/>
                  </a:cubicBezTo>
                  <a:cubicBezTo>
                    <a:pt x="1313" y="142"/>
                    <a:pt x="674" y="54"/>
                    <a:pt x="0" y="0"/>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7"/>
            <p:cNvSpPr/>
            <p:nvPr/>
          </p:nvSpPr>
          <p:spPr>
            <a:xfrm>
              <a:off x="7367675" y="1681325"/>
              <a:ext cx="65225" cy="119175"/>
            </a:xfrm>
            <a:custGeom>
              <a:avLst/>
              <a:gdLst/>
              <a:ahLst/>
              <a:cxnLst/>
              <a:rect l="l" t="t" r="r" b="b"/>
              <a:pathLst>
                <a:path w="2609" h="4767" extrusionOk="0">
                  <a:moveTo>
                    <a:pt x="1450" y="1"/>
                  </a:moveTo>
                  <a:cubicBezTo>
                    <a:pt x="959" y="1"/>
                    <a:pt x="484" y="22"/>
                    <a:pt x="54" y="72"/>
                  </a:cubicBezTo>
                  <a:cubicBezTo>
                    <a:pt x="72" y="729"/>
                    <a:pt x="19" y="1403"/>
                    <a:pt x="1" y="2077"/>
                  </a:cubicBezTo>
                  <a:cubicBezTo>
                    <a:pt x="1" y="2910"/>
                    <a:pt x="89" y="3762"/>
                    <a:pt x="462" y="4507"/>
                  </a:cubicBezTo>
                  <a:cubicBezTo>
                    <a:pt x="515" y="4595"/>
                    <a:pt x="568" y="4684"/>
                    <a:pt x="657" y="4737"/>
                  </a:cubicBezTo>
                  <a:cubicBezTo>
                    <a:pt x="699" y="4758"/>
                    <a:pt x="752" y="4767"/>
                    <a:pt x="808" y="4767"/>
                  </a:cubicBezTo>
                  <a:cubicBezTo>
                    <a:pt x="847" y="4767"/>
                    <a:pt x="886" y="4762"/>
                    <a:pt x="923" y="4755"/>
                  </a:cubicBezTo>
                  <a:cubicBezTo>
                    <a:pt x="1438" y="4649"/>
                    <a:pt x="1721" y="4099"/>
                    <a:pt x="1899" y="3602"/>
                  </a:cubicBezTo>
                  <a:cubicBezTo>
                    <a:pt x="2307" y="2449"/>
                    <a:pt x="2519" y="1243"/>
                    <a:pt x="2608" y="37"/>
                  </a:cubicBezTo>
                  <a:cubicBezTo>
                    <a:pt x="2221" y="14"/>
                    <a:pt x="1831" y="1"/>
                    <a:pt x="1450"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7"/>
            <p:cNvSpPr/>
            <p:nvPr/>
          </p:nvSpPr>
          <p:spPr>
            <a:xfrm>
              <a:off x="7172575" y="1889250"/>
              <a:ext cx="66975" cy="47550"/>
            </a:xfrm>
            <a:custGeom>
              <a:avLst/>
              <a:gdLst/>
              <a:ahLst/>
              <a:cxnLst/>
              <a:rect l="l" t="t" r="r" b="b"/>
              <a:pathLst>
                <a:path w="2679" h="1902" extrusionOk="0">
                  <a:moveTo>
                    <a:pt x="1443" y="1"/>
                  </a:moveTo>
                  <a:cubicBezTo>
                    <a:pt x="1321" y="1"/>
                    <a:pt x="1200" y="8"/>
                    <a:pt x="1082" y="21"/>
                  </a:cubicBezTo>
                  <a:cubicBezTo>
                    <a:pt x="710" y="57"/>
                    <a:pt x="355" y="127"/>
                    <a:pt x="0" y="163"/>
                  </a:cubicBezTo>
                  <a:cubicBezTo>
                    <a:pt x="107" y="819"/>
                    <a:pt x="284" y="1387"/>
                    <a:pt x="550" y="1901"/>
                  </a:cubicBezTo>
                  <a:cubicBezTo>
                    <a:pt x="586" y="1883"/>
                    <a:pt x="621" y="1883"/>
                    <a:pt x="657" y="1866"/>
                  </a:cubicBezTo>
                  <a:cubicBezTo>
                    <a:pt x="1029" y="1706"/>
                    <a:pt x="1384" y="1564"/>
                    <a:pt x="1756" y="1422"/>
                  </a:cubicBezTo>
                  <a:cubicBezTo>
                    <a:pt x="1987" y="1316"/>
                    <a:pt x="2235" y="1209"/>
                    <a:pt x="2413" y="1032"/>
                  </a:cubicBezTo>
                  <a:cubicBezTo>
                    <a:pt x="2590" y="837"/>
                    <a:pt x="2679" y="535"/>
                    <a:pt x="2537" y="323"/>
                  </a:cubicBezTo>
                  <a:cubicBezTo>
                    <a:pt x="2226" y="79"/>
                    <a:pt x="1832" y="1"/>
                    <a:pt x="1443"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7"/>
            <p:cNvSpPr/>
            <p:nvPr/>
          </p:nvSpPr>
          <p:spPr>
            <a:xfrm>
              <a:off x="7169475" y="1845550"/>
              <a:ext cx="60325" cy="40700"/>
            </a:xfrm>
            <a:custGeom>
              <a:avLst/>
              <a:gdLst/>
              <a:ahLst/>
              <a:cxnLst/>
              <a:rect l="l" t="t" r="r" b="b"/>
              <a:pathLst>
                <a:path w="2413" h="1628" extrusionOk="0">
                  <a:moveTo>
                    <a:pt x="1554" y="0"/>
                  </a:moveTo>
                  <a:cubicBezTo>
                    <a:pt x="1027" y="0"/>
                    <a:pt x="496" y="114"/>
                    <a:pt x="18" y="332"/>
                  </a:cubicBezTo>
                  <a:cubicBezTo>
                    <a:pt x="0" y="776"/>
                    <a:pt x="18" y="1219"/>
                    <a:pt x="71" y="1627"/>
                  </a:cubicBezTo>
                  <a:cubicBezTo>
                    <a:pt x="621" y="1308"/>
                    <a:pt x="1295" y="1201"/>
                    <a:pt x="1880" y="953"/>
                  </a:cubicBezTo>
                  <a:cubicBezTo>
                    <a:pt x="2040" y="864"/>
                    <a:pt x="2217" y="776"/>
                    <a:pt x="2324" y="598"/>
                  </a:cubicBezTo>
                  <a:cubicBezTo>
                    <a:pt x="2412" y="439"/>
                    <a:pt x="2395" y="208"/>
                    <a:pt x="2235" y="102"/>
                  </a:cubicBezTo>
                  <a:cubicBezTo>
                    <a:pt x="2164" y="49"/>
                    <a:pt x="2093" y="49"/>
                    <a:pt x="2022" y="31"/>
                  </a:cubicBezTo>
                  <a:cubicBezTo>
                    <a:pt x="1867" y="10"/>
                    <a:pt x="1711" y="0"/>
                    <a:pt x="1554" y="0"/>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7"/>
            <p:cNvSpPr/>
            <p:nvPr/>
          </p:nvSpPr>
          <p:spPr>
            <a:xfrm>
              <a:off x="7543725" y="1889250"/>
              <a:ext cx="65650" cy="48875"/>
            </a:xfrm>
            <a:custGeom>
              <a:avLst/>
              <a:gdLst/>
              <a:ahLst/>
              <a:cxnLst/>
              <a:rect l="l" t="t" r="r" b="b"/>
              <a:pathLst>
                <a:path w="2626" h="1955" extrusionOk="0">
                  <a:moveTo>
                    <a:pt x="1226" y="1"/>
                  </a:moveTo>
                  <a:cubicBezTo>
                    <a:pt x="829" y="1"/>
                    <a:pt x="436" y="79"/>
                    <a:pt x="125" y="323"/>
                  </a:cubicBezTo>
                  <a:cubicBezTo>
                    <a:pt x="1" y="535"/>
                    <a:pt x="71" y="837"/>
                    <a:pt x="249" y="1032"/>
                  </a:cubicBezTo>
                  <a:cubicBezTo>
                    <a:pt x="426" y="1209"/>
                    <a:pt x="675" y="1316"/>
                    <a:pt x="905" y="1422"/>
                  </a:cubicBezTo>
                  <a:cubicBezTo>
                    <a:pt x="1278" y="1564"/>
                    <a:pt x="1650" y="1706"/>
                    <a:pt x="2005" y="1866"/>
                  </a:cubicBezTo>
                  <a:cubicBezTo>
                    <a:pt x="2094" y="1901"/>
                    <a:pt x="2182" y="1937"/>
                    <a:pt x="2271" y="1954"/>
                  </a:cubicBezTo>
                  <a:cubicBezTo>
                    <a:pt x="2448" y="1422"/>
                    <a:pt x="2555" y="872"/>
                    <a:pt x="2608" y="340"/>
                  </a:cubicBezTo>
                  <a:cubicBezTo>
                    <a:pt x="2626" y="269"/>
                    <a:pt x="2626" y="216"/>
                    <a:pt x="2626" y="145"/>
                  </a:cubicBezTo>
                  <a:cubicBezTo>
                    <a:pt x="2289" y="127"/>
                    <a:pt x="1934" y="57"/>
                    <a:pt x="1597" y="21"/>
                  </a:cubicBezTo>
                  <a:cubicBezTo>
                    <a:pt x="1475" y="8"/>
                    <a:pt x="1350" y="1"/>
                    <a:pt x="1226"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7"/>
            <p:cNvSpPr/>
            <p:nvPr/>
          </p:nvSpPr>
          <p:spPr>
            <a:xfrm>
              <a:off x="7553050" y="1845450"/>
              <a:ext cx="57225" cy="39900"/>
            </a:xfrm>
            <a:custGeom>
              <a:avLst/>
              <a:gdLst/>
              <a:ahLst/>
              <a:cxnLst/>
              <a:rect l="l" t="t" r="r" b="b"/>
              <a:pathLst>
                <a:path w="2289" h="1596" extrusionOk="0">
                  <a:moveTo>
                    <a:pt x="884" y="1"/>
                  </a:moveTo>
                  <a:cubicBezTo>
                    <a:pt x="724" y="1"/>
                    <a:pt x="565" y="12"/>
                    <a:pt x="408" y="35"/>
                  </a:cubicBezTo>
                  <a:cubicBezTo>
                    <a:pt x="319" y="53"/>
                    <a:pt x="248" y="53"/>
                    <a:pt x="177" y="106"/>
                  </a:cubicBezTo>
                  <a:cubicBezTo>
                    <a:pt x="18" y="212"/>
                    <a:pt x="0" y="443"/>
                    <a:pt x="106" y="602"/>
                  </a:cubicBezTo>
                  <a:cubicBezTo>
                    <a:pt x="195" y="780"/>
                    <a:pt x="373" y="868"/>
                    <a:pt x="550" y="957"/>
                  </a:cubicBezTo>
                  <a:cubicBezTo>
                    <a:pt x="1100" y="1205"/>
                    <a:pt x="1738" y="1312"/>
                    <a:pt x="2270" y="1596"/>
                  </a:cubicBezTo>
                  <a:cubicBezTo>
                    <a:pt x="2288" y="1135"/>
                    <a:pt x="2270" y="691"/>
                    <a:pt x="2217" y="248"/>
                  </a:cubicBezTo>
                  <a:cubicBezTo>
                    <a:pt x="1797" y="90"/>
                    <a:pt x="1338" y="1"/>
                    <a:pt x="884"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7"/>
            <p:cNvSpPr/>
            <p:nvPr/>
          </p:nvSpPr>
          <p:spPr>
            <a:xfrm>
              <a:off x="7294525" y="1834775"/>
              <a:ext cx="24400" cy="24425"/>
            </a:xfrm>
            <a:custGeom>
              <a:avLst/>
              <a:gdLst/>
              <a:ahLst/>
              <a:cxnLst/>
              <a:rect l="l" t="t" r="r" b="b"/>
              <a:pathLst>
                <a:path w="976" h="977" extrusionOk="0">
                  <a:moveTo>
                    <a:pt x="497" y="1"/>
                  </a:moveTo>
                  <a:cubicBezTo>
                    <a:pt x="213" y="1"/>
                    <a:pt x="0" y="231"/>
                    <a:pt x="0" y="497"/>
                  </a:cubicBezTo>
                  <a:cubicBezTo>
                    <a:pt x="0" y="763"/>
                    <a:pt x="213" y="976"/>
                    <a:pt x="497" y="976"/>
                  </a:cubicBezTo>
                  <a:cubicBezTo>
                    <a:pt x="763" y="976"/>
                    <a:pt x="976" y="763"/>
                    <a:pt x="976" y="497"/>
                  </a:cubicBezTo>
                  <a:cubicBezTo>
                    <a:pt x="976" y="231"/>
                    <a:pt x="763" y="1"/>
                    <a:pt x="497"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7"/>
            <p:cNvSpPr/>
            <p:nvPr/>
          </p:nvSpPr>
          <p:spPr>
            <a:xfrm>
              <a:off x="7446625" y="1847200"/>
              <a:ext cx="24400" cy="23975"/>
            </a:xfrm>
            <a:custGeom>
              <a:avLst/>
              <a:gdLst/>
              <a:ahLst/>
              <a:cxnLst/>
              <a:rect l="l" t="t" r="r" b="b"/>
              <a:pathLst>
                <a:path w="976" h="959" extrusionOk="0">
                  <a:moveTo>
                    <a:pt x="479" y="0"/>
                  </a:moveTo>
                  <a:cubicBezTo>
                    <a:pt x="213" y="0"/>
                    <a:pt x="0" y="213"/>
                    <a:pt x="0" y="479"/>
                  </a:cubicBezTo>
                  <a:cubicBezTo>
                    <a:pt x="0" y="745"/>
                    <a:pt x="213" y="958"/>
                    <a:pt x="479" y="958"/>
                  </a:cubicBezTo>
                  <a:cubicBezTo>
                    <a:pt x="745" y="958"/>
                    <a:pt x="976" y="745"/>
                    <a:pt x="976" y="479"/>
                  </a:cubicBezTo>
                  <a:cubicBezTo>
                    <a:pt x="976" y="213"/>
                    <a:pt x="745" y="0"/>
                    <a:pt x="479" y="0"/>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7"/>
            <p:cNvSpPr/>
            <p:nvPr/>
          </p:nvSpPr>
          <p:spPr>
            <a:xfrm>
              <a:off x="7312700" y="1834900"/>
              <a:ext cx="119300" cy="138000"/>
            </a:xfrm>
            <a:custGeom>
              <a:avLst/>
              <a:gdLst/>
              <a:ahLst/>
              <a:cxnLst/>
              <a:rect l="l" t="t" r="r" b="b"/>
              <a:pathLst>
                <a:path w="4772" h="5520" extrusionOk="0">
                  <a:moveTo>
                    <a:pt x="2590" y="1"/>
                  </a:moveTo>
                  <a:cubicBezTo>
                    <a:pt x="2412" y="1"/>
                    <a:pt x="2229" y="50"/>
                    <a:pt x="2040" y="155"/>
                  </a:cubicBezTo>
                  <a:cubicBezTo>
                    <a:pt x="1810" y="262"/>
                    <a:pt x="799" y="1290"/>
                    <a:pt x="568" y="1681"/>
                  </a:cubicBezTo>
                  <a:cubicBezTo>
                    <a:pt x="124" y="2408"/>
                    <a:pt x="0" y="3313"/>
                    <a:pt x="36" y="4164"/>
                  </a:cubicBezTo>
                  <a:cubicBezTo>
                    <a:pt x="36" y="4270"/>
                    <a:pt x="36" y="4359"/>
                    <a:pt x="71" y="4448"/>
                  </a:cubicBezTo>
                  <a:cubicBezTo>
                    <a:pt x="142" y="4678"/>
                    <a:pt x="320" y="4838"/>
                    <a:pt x="515" y="4962"/>
                  </a:cubicBezTo>
                  <a:cubicBezTo>
                    <a:pt x="976" y="5264"/>
                    <a:pt x="1508" y="5423"/>
                    <a:pt x="2058" y="5494"/>
                  </a:cubicBezTo>
                  <a:cubicBezTo>
                    <a:pt x="2235" y="5512"/>
                    <a:pt x="2415" y="5520"/>
                    <a:pt x="2595" y="5520"/>
                  </a:cubicBezTo>
                  <a:cubicBezTo>
                    <a:pt x="2957" y="5520"/>
                    <a:pt x="3323" y="5488"/>
                    <a:pt x="3690" y="5441"/>
                  </a:cubicBezTo>
                  <a:cubicBezTo>
                    <a:pt x="3974" y="5388"/>
                    <a:pt x="4311" y="5317"/>
                    <a:pt x="4488" y="5086"/>
                  </a:cubicBezTo>
                  <a:cubicBezTo>
                    <a:pt x="4612" y="4909"/>
                    <a:pt x="4665" y="4696"/>
                    <a:pt x="4683" y="4483"/>
                  </a:cubicBezTo>
                  <a:cubicBezTo>
                    <a:pt x="4772" y="3738"/>
                    <a:pt x="4736" y="2958"/>
                    <a:pt x="4523" y="2248"/>
                  </a:cubicBezTo>
                  <a:cubicBezTo>
                    <a:pt x="4311" y="1521"/>
                    <a:pt x="3920" y="829"/>
                    <a:pt x="3370" y="333"/>
                  </a:cubicBezTo>
                  <a:cubicBezTo>
                    <a:pt x="3123" y="118"/>
                    <a:pt x="2863" y="1"/>
                    <a:pt x="2590" y="1"/>
                  </a:cubicBezTo>
                  <a:close/>
                </a:path>
              </a:pathLst>
            </a:custGeom>
            <a:solidFill>
              <a:srgbClr val="FFC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7"/>
            <p:cNvSpPr/>
            <p:nvPr/>
          </p:nvSpPr>
          <p:spPr>
            <a:xfrm>
              <a:off x="7353925" y="1858900"/>
              <a:ext cx="43500" cy="21125"/>
            </a:xfrm>
            <a:custGeom>
              <a:avLst/>
              <a:gdLst/>
              <a:ahLst/>
              <a:cxnLst/>
              <a:rect l="l" t="t" r="r" b="b"/>
              <a:pathLst>
                <a:path w="1740" h="845" extrusionOk="0">
                  <a:moveTo>
                    <a:pt x="666" y="1"/>
                  </a:moveTo>
                  <a:cubicBezTo>
                    <a:pt x="508" y="1"/>
                    <a:pt x="357" y="19"/>
                    <a:pt x="231" y="64"/>
                  </a:cubicBezTo>
                  <a:cubicBezTo>
                    <a:pt x="1" y="153"/>
                    <a:pt x="639" y="632"/>
                    <a:pt x="852" y="792"/>
                  </a:cubicBezTo>
                  <a:cubicBezTo>
                    <a:pt x="888" y="827"/>
                    <a:pt x="923" y="845"/>
                    <a:pt x="976" y="845"/>
                  </a:cubicBezTo>
                  <a:cubicBezTo>
                    <a:pt x="1030" y="845"/>
                    <a:pt x="1065" y="827"/>
                    <a:pt x="1118" y="792"/>
                  </a:cubicBezTo>
                  <a:cubicBezTo>
                    <a:pt x="1331" y="650"/>
                    <a:pt x="1526" y="472"/>
                    <a:pt x="1704" y="295"/>
                  </a:cubicBezTo>
                  <a:cubicBezTo>
                    <a:pt x="1721" y="277"/>
                    <a:pt x="1739" y="242"/>
                    <a:pt x="1721" y="206"/>
                  </a:cubicBezTo>
                  <a:lnTo>
                    <a:pt x="1686" y="206"/>
                  </a:lnTo>
                  <a:cubicBezTo>
                    <a:pt x="1508" y="117"/>
                    <a:pt x="1066" y="1"/>
                    <a:pt x="666"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7"/>
            <p:cNvSpPr/>
            <p:nvPr/>
          </p:nvSpPr>
          <p:spPr>
            <a:xfrm>
              <a:off x="7343300" y="1872025"/>
              <a:ext cx="35050" cy="69650"/>
            </a:xfrm>
            <a:custGeom>
              <a:avLst/>
              <a:gdLst/>
              <a:ahLst/>
              <a:cxnLst/>
              <a:rect l="l" t="t" r="r" b="b"/>
              <a:pathLst>
                <a:path w="1402" h="2786" fill="none" extrusionOk="0">
                  <a:moveTo>
                    <a:pt x="0" y="2076"/>
                  </a:moveTo>
                  <a:cubicBezTo>
                    <a:pt x="18" y="2218"/>
                    <a:pt x="36" y="2360"/>
                    <a:pt x="89" y="2466"/>
                  </a:cubicBezTo>
                  <a:cubicBezTo>
                    <a:pt x="284" y="2785"/>
                    <a:pt x="639" y="2750"/>
                    <a:pt x="710" y="2732"/>
                  </a:cubicBezTo>
                  <a:cubicBezTo>
                    <a:pt x="976" y="2626"/>
                    <a:pt x="1029" y="2377"/>
                    <a:pt x="1135" y="2111"/>
                  </a:cubicBezTo>
                  <a:cubicBezTo>
                    <a:pt x="1171" y="1987"/>
                    <a:pt x="1189" y="1845"/>
                    <a:pt x="1206" y="1721"/>
                  </a:cubicBezTo>
                  <a:cubicBezTo>
                    <a:pt x="1295" y="1154"/>
                    <a:pt x="1348" y="568"/>
                    <a:pt x="1401" y="1"/>
                  </a:cubicBezTo>
                </a:path>
              </a:pathLst>
            </a:custGeom>
            <a:noFill/>
            <a:ln w="4000" cap="rnd" cmpd="sng">
              <a:solidFill>
                <a:srgbClr val="564B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7"/>
            <p:cNvSpPr/>
            <p:nvPr/>
          </p:nvSpPr>
          <p:spPr>
            <a:xfrm>
              <a:off x="7372125" y="1925250"/>
              <a:ext cx="27500" cy="19525"/>
            </a:xfrm>
            <a:custGeom>
              <a:avLst/>
              <a:gdLst/>
              <a:ahLst/>
              <a:cxnLst/>
              <a:rect l="l" t="t" r="r" b="b"/>
              <a:pathLst>
                <a:path w="1100" h="781" fill="none" extrusionOk="0">
                  <a:moveTo>
                    <a:pt x="0" y="0"/>
                  </a:moveTo>
                  <a:cubicBezTo>
                    <a:pt x="18" y="124"/>
                    <a:pt x="18" y="248"/>
                    <a:pt x="36" y="373"/>
                  </a:cubicBezTo>
                  <a:cubicBezTo>
                    <a:pt x="53" y="497"/>
                    <a:pt x="107" y="621"/>
                    <a:pt x="213" y="692"/>
                  </a:cubicBezTo>
                  <a:cubicBezTo>
                    <a:pt x="337" y="781"/>
                    <a:pt x="497" y="763"/>
                    <a:pt x="656" y="727"/>
                  </a:cubicBezTo>
                  <a:cubicBezTo>
                    <a:pt x="745" y="710"/>
                    <a:pt x="852" y="656"/>
                    <a:pt x="922" y="585"/>
                  </a:cubicBezTo>
                  <a:cubicBezTo>
                    <a:pt x="1011" y="497"/>
                    <a:pt x="1047" y="390"/>
                    <a:pt x="1100" y="284"/>
                  </a:cubicBezTo>
                </a:path>
              </a:pathLst>
            </a:custGeom>
            <a:noFill/>
            <a:ln w="4000" cap="rnd" cmpd="sng">
              <a:solidFill>
                <a:srgbClr val="564B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7"/>
            <p:cNvSpPr/>
            <p:nvPr/>
          </p:nvSpPr>
          <p:spPr>
            <a:xfrm>
              <a:off x="7079000" y="2034975"/>
              <a:ext cx="207125" cy="123975"/>
            </a:xfrm>
            <a:custGeom>
              <a:avLst/>
              <a:gdLst/>
              <a:ahLst/>
              <a:cxnLst/>
              <a:rect l="l" t="t" r="r" b="b"/>
              <a:pathLst>
                <a:path w="8285" h="4959" extrusionOk="0">
                  <a:moveTo>
                    <a:pt x="1272" y="0"/>
                  </a:moveTo>
                  <a:cubicBezTo>
                    <a:pt x="856" y="0"/>
                    <a:pt x="460" y="297"/>
                    <a:pt x="267" y="666"/>
                  </a:cubicBezTo>
                  <a:cubicBezTo>
                    <a:pt x="36" y="1074"/>
                    <a:pt x="1" y="1571"/>
                    <a:pt x="18" y="2032"/>
                  </a:cubicBezTo>
                  <a:cubicBezTo>
                    <a:pt x="36" y="2529"/>
                    <a:pt x="107" y="3025"/>
                    <a:pt x="373" y="3433"/>
                  </a:cubicBezTo>
                  <a:cubicBezTo>
                    <a:pt x="533" y="3682"/>
                    <a:pt x="746" y="3877"/>
                    <a:pt x="976" y="4036"/>
                  </a:cubicBezTo>
                  <a:cubicBezTo>
                    <a:pt x="2165" y="4905"/>
                    <a:pt x="3726" y="4941"/>
                    <a:pt x="5198" y="4959"/>
                  </a:cubicBezTo>
                  <a:cubicBezTo>
                    <a:pt x="5659" y="4959"/>
                    <a:pt x="8284" y="4941"/>
                    <a:pt x="7628" y="3859"/>
                  </a:cubicBezTo>
                  <a:cubicBezTo>
                    <a:pt x="7524" y="3694"/>
                    <a:pt x="7343" y="3644"/>
                    <a:pt x="7150" y="3644"/>
                  </a:cubicBezTo>
                  <a:cubicBezTo>
                    <a:pt x="6949" y="3644"/>
                    <a:pt x="6735" y="3699"/>
                    <a:pt x="6581" y="3735"/>
                  </a:cubicBezTo>
                  <a:cubicBezTo>
                    <a:pt x="6001" y="3851"/>
                    <a:pt x="5420" y="3967"/>
                    <a:pt x="4825" y="3967"/>
                  </a:cubicBezTo>
                  <a:cubicBezTo>
                    <a:pt x="4784" y="3967"/>
                    <a:pt x="4742" y="3967"/>
                    <a:pt x="4701" y="3965"/>
                  </a:cubicBezTo>
                  <a:cubicBezTo>
                    <a:pt x="3761" y="3965"/>
                    <a:pt x="2785" y="3717"/>
                    <a:pt x="2040" y="3149"/>
                  </a:cubicBezTo>
                  <a:cubicBezTo>
                    <a:pt x="1703" y="2883"/>
                    <a:pt x="1402" y="2546"/>
                    <a:pt x="1278" y="2138"/>
                  </a:cubicBezTo>
                  <a:cubicBezTo>
                    <a:pt x="1154" y="1730"/>
                    <a:pt x="1242" y="1234"/>
                    <a:pt x="1579" y="968"/>
                  </a:cubicBezTo>
                  <a:cubicBezTo>
                    <a:pt x="1686" y="897"/>
                    <a:pt x="1792" y="844"/>
                    <a:pt x="1863" y="737"/>
                  </a:cubicBezTo>
                  <a:cubicBezTo>
                    <a:pt x="1970" y="595"/>
                    <a:pt x="1952" y="400"/>
                    <a:pt x="1845" y="258"/>
                  </a:cubicBezTo>
                  <a:cubicBezTo>
                    <a:pt x="1739" y="116"/>
                    <a:pt x="1579" y="28"/>
                    <a:pt x="1402" y="10"/>
                  </a:cubicBezTo>
                  <a:cubicBezTo>
                    <a:pt x="1358" y="3"/>
                    <a:pt x="1315" y="0"/>
                    <a:pt x="1272" y="0"/>
                  </a:cubicBezTo>
                  <a:close/>
                </a:path>
              </a:pathLst>
            </a:custGeom>
            <a:solidFill>
              <a:srgbClr val="FCA5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7"/>
            <p:cNvSpPr/>
            <p:nvPr/>
          </p:nvSpPr>
          <p:spPr>
            <a:xfrm>
              <a:off x="7239525" y="1992850"/>
              <a:ext cx="230175" cy="241900"/>
            </a:xfrm>
            <a:custGeom>
              <a:avLst/>
              <a:gdLst/>
              <a:ahLst/>
              <a:cxnLst/>
              <a:rect l="l" t="t" r="r" b="b"/>
              <a:pathLst>
                <a:path w="9207" h="9676" extrusionOk="0">
                  <a:moveTo>
                    <a:pt x="3174" y="0"/>
                  </a:moveTo>
                  <a:cubicBezTo>
                    <a:pt x="2916" y="0"/>
                    <a:pt x="2793" y="82"/>
                    <a:pt x="2573" y="347"/>
                  </a:cubicBezTo>
                  <a:cubicBezTo>
                    <a:pt x="2271" y="755"/>
                    <a:pt x="2023" y="1198"/>
                    <a:pt x="1810" y="1642"/>
                  </a:cubicBezTo>
                  <a:cubicBezTo>
                    <a:pt x="976" y="3309"/>
                    <a:pt x="391" y="5101"/>
                    <a:pt x="54" y="6927"/>
                  </a:cubicBezTo>
                  <a:cubicBezTo>
                    <a:pt x="18" y="7123"/>
                    <a:pt x="1" y="7335"/>
                    <a:pt x="54" y="7531"/>
                  </a:cubicBezTo>
                  <a:cubicBezTo>
                    <a:pt x="107" y="7779"/>
                    <a:pt x="302" y="7974"/>
                    <a:pt x="497" y="8134"/>
                  </a:cubicBezTo>
                  <a:cubicBezTo>
                    <a:pt x="1455" y="8932"/>
                    <a:pt x="2679" y="9322"/>
                    <a:pt x="3903" y="9535"/>
                  </a:cubicBezTo>
                  <a:cubicBezTo>
                    <a:pt x="4427" y="9617"/>
                    <a:pt x="4952" y="9676"/>
                    <a:pt x="5473" y="9676"/>
                  </a:cubicBezTo>
                  <a:cubicBezTo>
                    <a:pt x="5851" y="9676"/>
                    <a:pt x="6226" y="9645"/>
                    <a:pt x="6599" y="9570"/>
                  </a:cubicBezTo>
                  <a:cubicBezTo>
                    <a:pt x="7096" y="9464"/>
                    <a:pt x="7557" y="9287"/>
                    <a:pt x="8036" y="9109"/>
                  </a:cubicBezTo>
                  <a:cubicBezTo>
                    <a:pt x="8231" y="9020"/>
                    <a:pt x="8461" y="8950"/>
                    <a:pt x="8621" y="8790"/>
                  </a:cubicBezTo>
                  <a:cubicBezTo>
                    <a:pt x="8781" y="8613"/>
                    <a:pt x="8869" y="8364"/>
                    <a:pt x="8940" y="8116"/>
                  </a:cubicBezTo>
                  <a:cubicBezTo>
                    <a:pt x="9064" y="7619"/>
                    <a:pt x="9100" y="7087"/>
                    <a:pt x="9135" y="6555"/>
                  </a:cubicBezTo>
                  <a:cubicBezTo>
                    <a:pt x="9206" y="4462"/>
                    <a:pt x="8887" y="2351"/>
                    <a:pt x="8178" y="382"/>
                  </a:cubicBezTo>
                  <a:cubicBezTo>
                    <a:pt x="8160" y="329"/>
                    <a:pt x="8142" y="294"/>
                    <a:pt x="8107" y="258"/>
                  </a:cubicBezTo>
                  <a:cubicBezTo>
                    <a:pt x="8053" y="223"/>
                    <a:pt x="7982" y="205"/>
                    <a:pt x="7912" y="205"/>
                  </a:cubicBezTo>
                  <a:cubicBezTo>
                    <a:pt x="7729" y="208"/>
                    <a:pt x="7548" y="210"/>
                    <a:pt x="7366" y="210"/>
                  </a:cubicBezTo>
                  <a:cubicBezTo>
                    <a:pt x="6524" y="210"/>
                    <a:pt x="5690" y="178"/>
                    <a:pt x="4843" y="134"/>
                  </a:cubicBezTo>
                  <a:cubicBezTo>
                    <a:pt x="4346" y="99"/>
                    <a:pt x="3850" y="63"/>
                    <a:pt x="3353" y="10"/>
                  </a:cubicBezTo>
                  <a:cubicBezTo>
                    <a:pt x="3286" y="4"/>
                    <a:pt x="3227" y="0"/>
                    <a:pt x="3174" y="0"/>
                  </a:cubicBezTo>
                  <a:close/>
                </a:path>
              </a:pathLst>
            </a:custGeom>
            <a:solidFill>
              <a:srgbClr val="FCA5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7"/>
            <p:cNvSpPr/>
            <p:nvPr/>
          </p:nvSpPr>
          <p:spPr>
            <a:xfrm>
              <a:off x="7292300" y="2038050"/>
              <a:ext cx="143025" cy="160150"/>
            </a:xfrm>
            <a:custGeom>
              <a:avLst/>
              <a:gdLst/>
              <a:ahLst/>
              <a:cxnLst/>
              <a:rect l="l" t="t" r="r" b="b"/>
              <a:pathLst>
                <a:path w="5721" h="6406" extrusionOk="0">
                  <a:moveTo>
                    <a:pt x="3613" y="0"/>
                  </a:moveTo>
                  <a:cubicBezTo>
                    <a:pt x="3508" y="0"/>
                    <a:pt x="3398" y="9"/>
                    <a:pt x="3282" y="29"/>
                  </a:cubicBezTo>
                  <a:cubicBezTo>
                    <a:pt x="2661" y="135"/>
                    <a:pt x="2076" y="401"/>
                    <a:pt x="1650" y="898"/>
                  </a:cubicBezTo>
                  <a:cubicBezTo>
                    <a:pt x="1490" y="1093"/>
                    <a:pt x="1348" y="1324"/>
                    <a:pt x="1207" y="1554"/>
                  </a:cubicBezTo>
                  <a:cubicBezTo>
                    <a:pt x="1011" y="1874"/>
                    <a:pt x="816" y="2193"/>
                    <a:pt x="639" y="2512"/>
                  </a:cubicBezTo>
                  <a:cubicBezTo>
                    <a:pt x="337" y="3080"/>
                    <a:pt x="71" y="3700"/>
                    <a:pt x="36" y="4357"/>
                  </a:cubicBezTo>
                  <a:cubicBezTo>
                    <a:pt x="0" y="5013"/>
                    <a:pt x="213" y="5705"/>
                    <a:pt x="710" y="6113"/>
                  </a:cubicBezTo>
                  <a:cubicBezTo>
                    <a:pt x="816" y="6201"/>
                    <a:pt x="923" y="6272"/>
                    <a:pt x="1047" y="6308"/>
                  </a:cubicBezTo>
                  <a:cubicBezTo>
                    <a:pt x="1171" y="6361"/>
                    <a:pt x="1313" y="6361"/>
                    <a:pt x="1455" y="6379"/>
                  </a:cubicBezTo>
                  <a:cubicBezTo>
                    <a:pt x="1818" y="6397"/>
                    <a:pt x="2178" y="6405"/>
                    <a:pt x="2537" y="6405"/>
                  </a:cubicBezTo>
                  <a:cubicBezTo>
                    <a:pt x="2896" y="6405"/>
                    <a:pt x="3255" y="6397"/>
                    <a:pt x="3619" y="6379"/>
                  </a:cubicBezTo>
                  <a:cubicBezTo>
                    <a:pt x="4115" y="6361"/>
                    <a:pt x="4683" y="6290"/>
                    <a:pt x="5002" y="5900"/>
                  </a:cubicBezTo>
                  <a:cubicBezTo>
                    <a:pt x="5162" y="5705"/>
                    <a:pt x="5233" y="5439"/>
                    <a:pt x="5286" y="5190"/>
                  </a:cubicBezTo>
                  <a:cubicBezTo>
                    <a:pt x="5624" y="3754"/>
                    <a:pt x="5721" y="0"/>
                    <a:pt x="3613" y="0"/>
                  </a:cubicBezTo>
                  <a:close/>
                </a:path>
              </a:pathLst>
            </a:custGeom>
            <a:solidFill>
              <a:srgbClr val="FFC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7"/>
            <p:cNvSpPr/>
            <p:nvPr/>
          </p:nvSpPr>
          <p:spPr>
            <a:xfrm>
              <a:off x="7432875" y="2034525"/>
              <a:ext cx="95800" cy="46625"/>
            </a:xfrm>
            <a:custGeom>
              <a:avLst/>
              <a:gdLst/>
              <a:ahLst/>
              <a:cxnLst/>
              <a:rect l="l" t="t" r="r" b="b"/>
              <a:pathLst>
                <a:path w="3832" h="1865" extrusionOk="0">
                  <a:moveTo>
                    <a:pt x="3233" y="0"/>
                  </a:moveTo>
                  <a:cubicBezTo>
                    <a:pt x="2552" y="0"/>
                    <a:pt x="1994" y="706"/>
                    <a:pt x="1295" y="773"/>
                  </a:cubicBezTo>
                  <a:cubicBezTo>
                    <a:pt x="1221" y="779"/>
                    <a:pt x="1147" y="781"/>
                    <a:pt x="1074" y="781"/>
                  </a:cubicBezTo>
                  <a:cubicBezTo>
                    <a:pt x="945" y="781"/>
                    <a:pt x="819" y="775"/>
                    <a:pt x="703" y="775"/>
                  </a:cubicBezTo>
                  <a:cubicBezTo>
                    <a:pt x="307" y="775"/>
                    <a:pt x="12" y="845"/>
                    <a:pt x="0" y="1465"/>
                  </a:cubicBezTo>
                  <a:cubicBezTo>
                    <a:pt x="621" y="1731"/>
                    <a:pt x="1401" y="1802"/>
                    <a:pt x="2058" y="1855"/>
                  </a:cubicBezTo>
                  <a:cubicBezTo>
                    <a:pt x="2156" y="1860"/>
                    <a:pt x="2253" y="1864"/>
                    <a:pt x="2349" y="1864"/>
                  </a:cubicBezTo>
                  <a:cubicBezTo>
                    <a:pt x="2563" y="1864"/>
                    <a:pt x="2772" y="1845"/>
                    <a:pt x="2980" y="1784"/>
                  </a:cubicBezTo>
                  <a:cubicBezTo>
                    <a:pt x="3282" y="1713"/>
                    <a:pt x="3565" y="1518"/>
                    <a:pt x="3690" y="1234"/>
                  </a:cubicBezTo>
                  <a:cubicBezTo>
                    <a:pt x="3761" y="1092"/>
                    <a:pt x="3778" y="950"/>
                    <a:pt x="3796" y="791"/>
                  </a:cubicBezTo>
                  <a:cubicBezTo>
                    <a:pt x="3831" y="560"/>
                    <a:pt x="3831" y="294"/>
                    <a:pt x="3654" y="152"/>
                  </a:cubicBezTo>
                  <a:cubicBezTo>
                    <a:pt x="3583" y="63"/>
                    <a:pt x="3477" y="28"/>
                    <a:pt x="3370" y="10"/>
                  </a:cubicBezTo>
                  <a:cubicBezTo>
                    <a:pt x="3324" y="4"/>
                    <a:pt x="3278" y="0"/>
                    <a:pt x="3233" y="0"/>
                  </a:cubicBezTo>
                  <a:close/>
                </a:path>
              </a:pathLst>
            </a:custGeom>
            <a:solidFill>
              <a:srgbClr val="FCA5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7"/>
            <p:cNvSpPr/>
            <p:nvPr/>
          </p:nvSpPr>
          <p:spPr>
            <a:xfrm>
              <a:off x="7510025" y="2050125"/>
              <a:ext cx="12450" cy="7375"/>
            </a:xfrm>
            <a:custGeom>
              <a:avLst/>
              <a:gdLst/>
              <a:ahLst/>
              <a:cxnLst/>
              <a:rect l="l" t="t" r="r" b="b"/>
              <a:pathLst>
                <a:path w="498" h="295" extrusionOk="0">
                  <a:moveTo>
                    <a:pt x="376" y="0"/>
                  </a:moveTo>
                  <a:cubicBezTo>
                    <a:pt x="287" y="0"/>
                    <a:pt x="187" y="20"/>
                    <a:pt x="107" y="60"/>
                  </a:cubicBezTo>
                  <a:cubicBezTo>
                    <a:pt x="71" y="78"/>
                    <a:pt x="36" y="96"/>
                    <a:pt x="36" y="149"/>
                  </a:cubicBezTo>
                  <a:cubicBezTo>
                    <a:pt x="18" y="202"/>
                    <a:pt x="0" y="255"/>
                    <a:pt x="89" y="273"/>
                  </a:cubicBezTo>
                  <a:cubicBezTo>
                    <a:pt x="124" y="288"/>
                    <a:pt x="160" y="295"/>
                    <a:pt x="194" y="295"/>
                  </a:cubicBezTo>
                  <a:cubicBezTo>
                    <a:pt x="282" y="295"/>
                    <a:pt x="368" y="253"/>
                    <a:pt x="444" y="202"/>
                  </a:cubicBezTo>
                  <a:cubicBezTo>
                    <a:pt x="444" y="184"/>
                    <a:pt x="462" y="184"/>
                    <a:pt x="479" y="167"/>
                  </a:cubicBezTo>
                  <a:cubicBezTo>
                    <a:pt x="497" y="131"/>
                    <a:pt x="497" y="78"/>
                    <a:pt x="497" y="42"/>
                  </a:cubicBezTo>
                  <a:cubicBezTo>
                    <a:pt x="497" y="42"/>
                    <a:pt x="497" y="25"/>
                    <a:pt x="497" y="25"/>
                  </a:cubicBezTo>
                  <a:cubicBezTo>
                    <a:pt x="479" y="7"/>
                    <a:pt x="479" y="7"/>
                    <a:pt x="462" y="7"/>
                  </a:cubicBezTo>
                  <a:cubicBezTo>
                    <a:pt x="435" y="3"/>
                    <a:pt x="406" y="0"/>
                    <a:pt x="376" y="0"/>
                  </a:cubicBezTo>
                  <a:close/>
                </a:path>
              </a:pathLst>
            </a:custGeom>
            <a:solidFill>
              <a:srgbClr val="FFD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7"/>
            <p:cNvSpPr/>
            <p:nvPr/>
          </p:nvSpPr>
          <p:spPr>
            <a:xfrm>
              <a:off x="7501150" y="2042575"/>
              <a:ext cx="12450" cy="7200"/>
            </a:xfrm>
            <a:custGeom>
              <a:avLst/>
              <a:gdLst/>
              <a:ahLst/>
              <a:cxnLst/>
              <a:rect l="l" t="t" r="r" b="b"/>
              <a:pathLst>
                <a:path w="498" h="288" extrusionOk="0">
                  <a:moveTo>
                    <a:pt x="377" y="1"/>
                  </a:moveTo>
                  <a:cubicBezTo>
                    <a:pt x="287" y="1"/>
                    <a:pt x="187" y="21"/>
                    <a:pt x="107" y="61"/>
                  </a:cubicBezTo>
                  <a:cubicBezTo>
                    <a:pt x="72" y="78"/>
                    <a:pt x="36" y="96"/>
                    <a:pt x="36" y="149"/>
                  </a:cubicBezTo>
                  <a:cubicBezTo>
                    <a:pt x="18" y="203"/>
                    <a:pt x="1" y="256"/>
                    <a:pt x="89" y="274"/>
                  </a:cubicBezTo>
                  <a:cubicBezTo>
                    <a:pt x="123" y="283"/>
                    <a:pt x="156" y="287"/>
                    <a:pt x="189" y="287"/>
                  </a:cubicBezTo>
                  <a:cubicBezTo>
                    <a:pt x="279" y="287"/>
                    <a:pt x="366" y="255"/>
                    <a:pt x="444" y="203"/>
                  </a:cubicBezTo>
                  <a:cubicBezTo>
                    <a:pt x="444" y="185"/>
                    <a:pt x="462" y="167"/>
                    <a:pt x="480" y="167"/>
                  </a:cubicBezTo>
                  <a:cubicBezTo>
                    <a:pt x="497" y="132"/>
                    <a:pt x="497" y="78"/>
                    <a:pt x="497" y="43"/>
                  </a:cubicBezTo>
                  <a:cubicBezTo>
                    <a:pt x="497" y="43"/>
                    <a:pt x="497" y="25"/>
                    <a:pt x="497" y="25"/>
                  </a:cubicBezTo>
                  <a:cubicBezTo>
                    <a:pt x="480" y="7"/>
                    <a:pt x="480" y="7"/>
                    <a:pt x="462" y="7"/>
                  </a:cubicBezTo>
                  <a:cubicBezTo>
                    <a:pt x="435" y="3"/>
                    <a:pt x="406" y="1"/>
                    <a:pt x="377" y="1"/>
                  </a:cubicBezTo>
                  <a:close/>
                </a:path>
              </a:pathLst>
            </a:custGeom>
            <a:solidFill>
              <a:srgbClr val="FFD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7"/>
            <p:cNvSpPr/>
            <p:nvPr/>
          </p:nvSpPr>
          <p:spPr>
            <a:xfrm>
              <a:off x="7506925" y="2062450"/>
              <a:ext cx="12425" cy="7200"/>
            </a:xfrm>
            <a:custGeom>
              <a:avLst/>
              <a:gdLst/>
              <a:ahLst/>
              <a:cxnLst/>
              <a:rect l="l" t="t" r="r" b="b"/>
              <a:pathLst>
                <a:path w="497" h="288" extrusionOk="0">
                  <a:moveTo>
                    <a:pt x="326" y="0"/>
                  </a:moveTo>
                  <a:cubicBezTo>
                    <a:pt x="249" y="0"/>
                    <a:pt x="174" y="12"/>
                    <a:pt x="107" y="46"/>
                  </a:cubicBezTo>
                  <a:cubicBezTo>
                    <a:pt x="54" y="64"/>
                    <a:pt x="36" y="82"/>
                    <a:pt x="18" y="135"/>
                  </a:cubicBezTo>
                  <a:cubicBezTo>
                    <a:pt x="18" y="206"/>
                    <a:pt x="0" y="259"/>
                    <a:pt x="89" y="277"/>
                  </a:cubicBezTo>
                  <a:cubicBezTo>
                    <a:pt x="116" y="284"/>
                    <a:pt x="143" y="288"/>
                    <a:pt x="170" y="288"/>
                  </a:cubicBezTo>
                  <a:cubicBezTo>
                    <a:pt x="266" y="288"/>
                    <a:pt x="357" y="243"/>
                    <a:pt x="426" y="188"/>
                  </a:cubicBezTo>
                  <a:cubicBezTo>
                    <a:pt x="444" y="188"/>
                    <a:pt x="461" y="170"/>
                    <a:pt x="479" y="153"/>
                  </a:cubicBezTo>
                  <a:cubicBezTo>
                    <a:pt x="497" y="117"/>
                    <a:pt x="497" y="82"/>
                    <a:pt x="497" y="46"/>
                  </a:cubicBezTo>
                  <a:cubicBezTo>
                    <a:pt x="497" y="28"/>
                    <a:pt x="497" y="28"/>
                    <a:pt x="479" y="11"/>
                  </a:cubicBezTo>
                  <a:lnTo>
                    <a:pt x="461" y="11"/>
                  </a:lnTo>
                  <a:cubicBezTo>
                    <a:pt x="416" y="4"/>
                    <a:pt x="371" y="0"/>
                    <a:pt x="326" y="0"/>
                  </a:cubicBezTo>
                  <a:close/>
                </a:path>
              </a:pathLst>
            </a:custGeom>
            <a:solidFill>
              <a:srgbClr val="FFD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7"/>
            <p:cNvSpPr/>
            <p:nvPr/>
          </p:nvSpPr>
          <p:spPr>
            <a:xfrm>
              <a:off x="7486075" y="2048850"/>
              <a:ext cx="21325" cy="22325"/>
            </a:xfrm>
            <a:custGeom>
              <a:avLst/>
              <a:gdLst/>
              <a:ahLst/>
              <a:cxnLst/>
              <a:rect l="l" t="t" r="r" b="b"/>
              <a:pathLst>
                <a:path w="853" h="893" extrusionOk="0">
                  <a:moveTo>
                    <a:pt x="280" y="0"/>
                  </a:moveTo>
                  <a:cubicBezTo>
                    <a:pt x="235" y="0"/>
                    <a:pt x="193" y="6"/>
                    <a:pt x="160" y="23"/>
                  </a:cubicBezTo>
                  <a:cubicBezTo>
                    <a:pt x="1" y="76"/>
                    <a:pt x="1" y="324"/>
                    <a:pt x="18" y="466"/>
                  </a:cubicBezTo>
                  <a:cubicBezTo>
                    <a:pt x="36" y="572"/>
                    <a:pt x="54" y="697"/>
                    <a:pt x="107" y="767"/>
                  </a:cubicBezTo>
                  <a:cubicBezTo>
                    <a:pt x="165" y="849"/>
                    <a:pt x="262" y="892"/>
                    <a:pt x="361" y="892"/>
                  </a:cubicBezTo>
                  <a:cubicBezTo>
                    <a:pt x="413" y="892"/>
                    <a:pt x="466" y="881"/>
                    <a:pt x="515" y="856"/>
                  </a:cubicBezTo>
                  <a:cubicBezTo>
                    <a:pt x="551" y="821"/>
                    <a:pt x="586" y="785"/>
                    <a:pt x="621" y="750"/>
                  </a:cubicBezTo>
                  <a:cubicBezTo>
                    <a:pt x="692" y="679"/>
                    <a:pt x="746" y="626"/>
                    <a:pt x="799" y="537"/>
                  </a:cubicBezTo>
                  <a:cubicBezTo>
                    <a:pt x="834" y="448"/>
                    <a:pt x="852" y="360"/>
                    <a:pt x="817" y="271"/>
                  </a:cubicBezTo>
                  <a:cubicBezTo>
                    <a:pt x="781" y="164"/>
                    <a:pt x="675" y="93"/>
                    <a:pt x="568" y="58"/>
                  </a:cubicBezTo>
                  <a:cubicBezTo>
                    <a:pt x="507" y="33"/>
                    <a:pt x="385" y="0"/>
                    <a:pt x="280" y="0"/>
                  </a:cubicBezTo>
                  <a:close/>
                </a:path>
              </a:pathLst>
            </a:custGeom>
            <a:solidFill>
              <a:srgbClr val="FFD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7"/>
            <p:cNvSpPr/>
            <p:nvPr/>
          </p:nvSpPr>
          <p:spPr>
            <a:xfrm>
              <a:off x="7242625" y="2127450"/>
              <a:ext cx="29750" cy="30175"/>
            </a:xfrm>
            <a:custGeom>
              <a:avLst/>
              <a:gdLst/>
              <a:ahLst/>
              <a:cxnLst/>
              <a:rect l="l" t="t" r="r" b="b"/>
              <a:pathLst>
                <a:path w="1190" h="1207" extrusionOk="0">
                  <a:moveTo>
                    <a:pt x="285" y="0"/>
                  </a:moveTo>
                  <a:cubicBezTo>
                    <a:pt x="178" y="408"/>
                    <a:pt x="89" y="816"/>
                    <a:pt x="1" y="1206"/>
                  </a:cubicBezTo>
                  <a:lnTo>
                    <a:pt x="391" y="1206"/>
                  </a:lnTo>
                  <a:cubicBezTo>
                    <a:pt x="586" y="1189"/>
                    <a:pt x="799" y="1153"/>
                    <a:pt x="941" y="1029"/>
                  </a:cubicBezTo>
                  <a:cubicBezTo>
                    <a:pt x="1189" y="816"/>
                    <a:pt x="1083" y="426"/>
                    <a:pt x="817" y="231"/>
                  </a:cubicBezTo>
                  <a:cubicBezTo>
                    <a:pt x="657" y="107"/>
                    <a:pt x="480" y="54"/>
                    <a:pt x="285" y="0"/>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7"/>
            <p:cNvSpPr/>
            <p:nvPr/>
          </p:nvSpPr>
          <p:spPr>
            <a:xfrm>
              <a:off x="7260375" y="2066675"/>
              <a:ext cx="38175" cy="25325"/>
            </a:xfrm>
            <a:custGeom>
              <a:avLst/>
              <a:gdLst/>
              <a:ahLst/>
              <a:cxnLst/>
              <a:rect l="l" t="t" r="r" b="b"/>
              <a:pathLst>
                <a:path w="1527" h="1013" extrusionOk="0">
                  <a:moveTo>
                    <a:pt x="683" y="0"/>
                  </a:moveTo>
                  <a:cubicBezTo>
                    <a:pt x="572" y="0"/>
                    <a:pt x="465" y="8"/>
                    <a:pt x="373" y="19"/>
                  </a:cubicBezTo>
                  <a:cubicBezTo>
                    <a:pt x="231" y="356"/>
                    <a:pt x="124" y="675"/>
                    <a:pt x="0" y="1012"/>
                  </a:cubicBezTo>
                  <a:cubicBezTo>
                    <a:pt x="355" y="906"/>
                    <a:pt x="692" y="799"/>
                    <a:pt x="1029" y="693"/>
                  </a:cubicBezTo>
                  <a:cubicBezTo>
                    <a:pt x="1171" y="640"/>
                    <a:pt x="1348" y="569"/>
                    <a:pt x="1402" y="445"/>
                  </a:cubicBezTo>
                  <a:cubicBezTo>
                    <a:pt x="1527" y="97"/>
                    <a:pt x="1085" y="0"/>
                    <a:pt x="683" y="0"/>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7"/>
            <p:cNvSpPr/>
            <p:nvPr/>
          </p:nvSpPr>
          <p:spPr>
            <a:xfrm>
              <a:off x="7250625" y="2098625"/>
              <a:ext cx="34600" cy="25850"/>
            </a:xfrm>
            <a:custGeom>
              <a:avLst/>
              <a:gdLst/>
              <a:ahLst/>
              <a:cxnLst/>
              <a:rect l="l" t="t" r="r" b="b"/>
              <a:pathLst>
                <a:path w="1384" h="1034" extrusionOk="0">
                  <a:moveTo>
                    <a:pt x="302" y="0"/>
                  </a:moveTo>
                  <a:cubicBezTo>
                    <a:pt x="195" y="337"/>
                    <a:pt x="89" y="657"/>
                    <a:pt x="0" y="994"/>
                  </a:cubicBezTo>
                  <a:cubicBezTo>
                    <a:pt x="89" y="994"/>
                    <a:pt x="160" y="994"/>
                    <a:pt x="248" y="1011"/>
                  </a:cubicBezTo>
                  <a:cubicBezTo>
                    <a:pt x="364" y="1020"/>
                    <a:pt x="488" y="1034"/>
                    <a:pt x="612" y="1034"/>
                  </a:cubicBezTo>
                  <a:cubicBezTo>
                    <a:pt x="736" y="1034"/>
                    <a:pt x="860" y="1020"/>
                    <a:pt x="976" y="976"/>
                  </a:cubicBezTo>
                  <a:cubicBezTo>
                    <a:pt x="1206" y="905"/>
                    <a:pt x="1384" y="657"/>
                    <a:pt x="1277" y="462"/>
                  </a:cubicBezTo>
                  <a:cubicBezTo>
                    <a:pt x="1224" y="337"/>
                    <a:pt x="1100" y="266"/>
                    <a:pt x="958" y="213"/>
                  </a:cubicBezTo>
                  <a:cubicBezTo>
                    <a:pt x="745" y="125"/>
                    <a:pt x="532" y="54"/>
                    <a:pt x="302" y="0"/>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7"/>
            <p:cNvSpPr/>
            <p:nvPr/>
          </p:nvSpPr>
          <p:spPr>
            <a:xfrm>
              <a:off x="7434650" y="2108650"/>
              <a:ext cx="33275" cy="29025"/>
            </a:xfrm>
            <a:custGeom>
              <a:avLst/>
              <a:gdLst/>
              <a:ahLst/>
              <a:cxnLst/>
              <a:rect l="l" t="t" r="r" b="b"/>
              <a:pathLst>
                <a:path w="1331" h="1161" extrusionOk="0">
                  <a:moveTo>
                    <a:pt x="736" y="1"/>
                  </a:moveTo>
                  <a:cubicBezTo>
                    <a:pt x="674" y="1"/>
                    <a:pt x="612" y="3"/>
                    <a:pt x="550" y="7"/>
                  </a:cubicBezTo>
                  <a:cubicBezTo>
                    <a:pt x="408" y="7"/>
                    <a:pt x="266" y="25"/>
                    <a:pt x="160" y="114"/>
                  </a:cubicBezTo>
                  <a:cubicBezTo>
                    <a:pt x="0" y="273"/>
                    <a:pt x="89" y="557"/>
                    <a:pt x="266" y="717"/>
                  </a:cubicBezTo>
                  <a:cubicBezTo>
                    <a:pt x="461" y="876"/>
                    <a:pt x="710" y="947"/>
                    <a:pt x="940" y="1001"/>
                  </a:cubicBezTo>
                  <a:cubicBezTo>
                    <a:pt x="1082" y="1054"/>
                    <a:pt x="1206" y="1089"/>
                    <a:pt x="1330" y="1160"/>
                  </a:cubicBezTo>
                  <a:cubicBezTo>
                    <a:pt x="1330" y="788"/>
                    <a:pt x="1313" y="415"/>
                    <a:pt x="1295" y="61"/>
                  </a:cubicBezTo>
                  <a:cubicBezTo>
                    <a:pt x="1109" y="21"/>
                    <a:pt x="922" y="1"/>
                    <a:pt x="736"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7"/>
            <p:cNvSpPr/>
            <p:nvPr/>
          </p:nvSpPr>
          <p:spPr>
            <a:xfrm>
              <a:off x="7438625" y="2070125"/>
              <a:ext cx="27525" cy="32525"/>
            </a:xfrm>
            <a:custGeom>
              <a:avLst/>
              <a:gdLst/>
              <a:ahLst/>
              <a:cxnLst/>
              <a:rect l="l" t="t" r="r" b="b"/>
              <a:pathLst>
                <a:path w="1101" h="1301" extrusionOk="0">
                  <a:moveTo>
                    <a:pt x="317" y="1"/>
                  </a:moveTo>
                  <a:cubicBezTo>
                    <a:pt x="135" y="1"/>
                    <a:pt x="1" y="73"/>
                    <a:pt x="1" y="271"/>
                  </a:cubicBezTo>
                  <a:cubicBezTo>
                    <a:pt x="1" y="413"/>
                    <a:pt x="125" y="537"/>
                    <a:pt x="249" y="626"/>
                  </a:cubicBezTo>
                  <a:cubicBezTo>
                    <a:pt x="533" y="857"/>
                    <a:pt x="817" y="1087"/>
                    <a:pt x="1100" y="1300"/>
                  </a:cubicBezTo>
                  <a:cubicBezTo>
                    <a:pt x="1065" y="928"/>
                    <a:pt x="1012" y="555"/>
                    <a:pt x="959" y="183"/>
                  </a:cubicBezTo>
                  <a:cubicBezTo>
                    <a:pt x="758" y="82"/>
                    <a:pt x="510" y="1"/>
                    <a:pt x="317"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7"/>
            <p:cNvSpPr/>
            <p:nvPr/>
          </p:nvSpPr>
          <p:spPr>
            <a:xfrm>
              <a:off x="7435075" y="2139300"/>
              <a:ext cx="32850" cy="33850"/>
            </a:xfrm>
            <a:custGeom>
              <a:avLst/>
              <a:gdLst/>
              <a:ahLst/>
              <a:cxnLst/>
              <a:rect l="l" t="t" r="r" b="b"/>
              <a:pathLst>
                <a:path w="1314" h="1354" extrusionOk="0">
                  <a:moveTo>
                    <a:pt x="855" y="1"/>
                  </a:moveTo>
                  <a:cubicBezTo>
                    <a:pt x="752" y="1"/>
                    <a:pt x="650" y="12"/>
                    <a:pt x="551" y="41"/>
                  </a:cubicBezTo>
                  <a:cubicBezTo>
                    <a:pt x="231" y="129"/>
                    <a:pt x="1" y="449"/>
                    <a:pt x="143" y="750"/>
                  </a:cubicBezTo>
                  <a:cubicBezTo>
                    <a:pt x="231" y="910"/>
                    <a:pt x="427" y="1016"/>
                    <a:pt x="604" y="1105"/>
                  </a:cubicBezTo>
                  <a:cubicBezTo>
                    <a:pt x="817" y="1194"/>
                    <a:pt x="1030" y="1282"/>
                    <a:pt x="1260" y="1353"/>
                  </a:cubicBezTo>
                  <a:cubicBezTo>
                    <a:pt x="1278" y="1140"/>
                    <a:pt x="1296" y="928"/>
                    <a:pt x="1313" y="697"/>
                  </a:cubicBezTo>
                  <a:cubicBezTo>
                    <a:pt x="1313" y="484"/>
                    <a:pt x="1313" y="271"/>
                    <a:pt x="1313" y="58"/>
                  </a:cubicBezTo>
                  <a:cubicBezTo>
                    <a:pt x="1164" y="26"/>
                    <a:pt x="1009" y="1"/>
                    <a:pt x="855"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7"/>
            <p:cNvSpPr/>
            <p:nvPr/>
          </p:nvSpPr>
          <p:spPr>
            <a:xfrm>
              <a:off x="7200950" y="1998400"/>
              <a:ext cx="94475" cy="53925"/>
            </a:xfrm>
            <a:custGeom>
              <a:avLst/>
              <a:gdLst/>
              <a:ahLst/>
              <a:cxnLst/>
              <a:rect l="l" t="t" r="r" b="b"/>
              <a:pathLst>
                <a:path w="3779" h="2157" extrusionOk="0">
                  <a:moveTo>
                    <a:pt x="586" y="1"/>
                  </a:moveTo>
                  <a:cubicBezTo>
                    <a:pt x="479" y="1"/>
                    <a:pt x="373" y="18"/>
                    <a:pt x="284" y="72"/>
                  </a:cubicBezTo>
                  <a:cubicBezTo>
                    <a:pt x="89" y="196"/>
                    <a:pt x="36" y="462"/>
                    <a:pt x="18" y="692"/>
                  </a:cubicBezTo>
                  <a:cubicBezTo>
                    <a:pt x="18" y="834"/>
                    <a:pt x="0" y="994"/>
                    <a:pt x="36" y="1136"/>
                  </a:cubicBezTo>
                  <a:cubicBezTo>
                    <a:pt x="125" y="1437"/>
                    <a:pt x="355" y="1686"/>
                    <a:pt x="639" y="1828"/>
                  </a:cubicBezTo>
                  <a:cubicBezTo>
                    <a:pt x="905" y="1970"/>
                    <a:pt x="1224" y="2023"/>
                    <a:pt x="1526" y="2058"/>
                  </a:cubicBezTo>
                  <a:cubicBezTo>
                    <a:pt x="1913" y="2111"/>
                    <a:pt x="2343" y="2157"/>
                    <a:pt x="2765" y="2157"/>
                  </a:cubicBezTo>
                  <a:cubicBezTo>
                    <a:pt x="3059" y="2157"/>
                    <a:pt x="3349" y="2134"/>
                    <a:pt x="3619" y="2076"/>
                  </a:cubicBezTo>
                  <a:cubicBezTo>
                    <a:pt x="3779" y="1171"/>
                    <a:pt x="3122" y="1313"/>
                    <a:pt x="2484" y="1136"/>
                  </a:cubicBezTo>
                  <a:cubicBezTo>
                    <a:pt x="1774" y="923"/>
                    <a:pt x="1349" y="36"/>
                    <a:pt x="586" y="1"/>
                  </a:cubicBezTo>
                  <a:close/>
                </a:path>
              </a:pathLst>
            </a:custGeom>
            <a:solidFill>
              <a:srgbClr val="FCA5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7"/>
            <p:cNvSpPr/>
            <p:nvPr/>
          </p:nvSpPr>
          <p:spPr>
            <a:xfrm>
              <a:off x="7206725" y="2012600"/>
              <a:ext cx="11975" cy="8525"/>
            </a:xfrm>
            <a:custGeom>
              <a:avLst/>
              <a:gdLst/>
              <a:ahLst/>
              <a:cxnLst/>
              <a:rect l="l" t="t" r="r" b="b"/>
              <a:pathLst>
                <a:path w="479" h="341" extrusionOk="0">
                  <a:moveTo>
                    <a:pt x="71" y="0"/>
                  </a:moveTo>
                  <a:cubicBezTo>
                    <a:pt x="53" y="0"/>
                    <a:pt x="36" y="0"/>
                    <a:pt x="36" y="18"/>
                  </a:cubicBezTo>
                  <a:cubicBezTo>
                    <a:pt x="36" y="18"/>
                    <a:pt x="36" y="36"/>
                    <a:pt x="18" y="36"/>
                  </a:cubicBezTo>
                  <a:cubicBezTo>
                    <a:pt x="18" y="71"/>
                    <a:pt x="0" y="124"/>
                    <a:pt x="18" y="160"/>
                  </a:cubicBezTo>
                  <a:cubicBezTo>
                    <a:pt x="36" y="178"/>
                    <a:pt x="36" y="178"/>
                    <a:pt x="53" y="195"/>
                  </a:cubicBezTo>
                  <a:cubicBezTo>
                    <a:pt x="133" y="275"/>
                    <a:pt x="226" y="340"/>
                    <a:pt x="334" y="340"/>
                  </a:cubicBezTo>
                  <a:cubicBezTo>
                    <a:pt x="347" y="340"/>
                    <a:pt x="360" y="339"/>
                    <a:pt x="373" y="337"/>
                  </a:cubicBezTo>
                  <a:cubicBezTo>
                    <a:pt x="461" y="337"/>
                    <a:pt x="461" y="284"/>
                    <a:pt x="461" y="231"/>
                  </a:cubicBezTo>
                  <a:cubicBezTo>
                    <a:pt x="479" y="178"/>
                    <a:pt x="444" y="142"/>
                    <a:pt x="408" y="124"/>
                  </a:cubicBezTo>
                  <a:cubicBezTo>
                    <a:pt x="302" y="54"/>
                    <a:pt x="177" y="18"/>
                    <a:pt x="71" y="0"/>
                  </a:cubicBezTo>
                  <a:close/>
                </a:path>
              </a:pathLst>
            </a:custGeom>
            <a:solidFill>
              <a:srgbClr val="FFD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7"/>
            <p:cNvSpPr/>
            <p:nvPr/>
          </p:nvSpPr>
          <p:spPr>
            <a:xfrm>
              <a:off x="7216925" y="2007275"/>
              <a:ext cx="11550" cy="8075"/>
            </a:xfrm>
            <a:custGeom>
              <a:avLst/>
              <a:gdLst/>
              <a:ahLst/>
              <a:cxnLst/>
              <a:rect l="l" t="t" r="r" b="b"/>
              <a:pathLst>
                <a:path w="462" h="323" extrusionOk="0">
                  <a:moveTo>
                    <a:pt x="36" y="0"/>
                  </a:moveTo>
                  <a:cubicBezTo>
                    <a:pt x="36" y="0"/>
                    <a:pt x="18" y="18"/>
                    <a:pt x="18" y="18"/>
                  </a:cubicBezTo>
                  <a:cubicBezTo>
                    <a:pt x="18" y="54"/>
                    <a:pt x="0" y="107"/>
                    <a:pt x="18" y="142"/>
                  </a:cubicBezTo>
                  <a:cubicBezTo>
                    <a:pt x="36" y="160"/>
                    <a:pt x="36" y="178"/>
                    <a:pt x="53" y="178"/>
                  </a:cubicBezTo>
                  <a:cubicBezTo>
                    <a:pt x="133" y="257"/>
                    <a:pt x="226" y="322"/>
                    <a:pt x="334" y="322"/>
                  </a:cubicBezTo>
                  <a:cubicBezTo>
                    <a:pt x="347" y="322"/>
                    <a:pt x="360" y="322"/>
                    <a:pt x="373" y="320"/>
                  </a:cubicBezTo>
                  <a:cubicBezTo>
                    <a:pt x="461" y="320"/>
                    <a:pt x="461" y="267"/>
                    <a:pt x="461" y="213"/>
                  </a:cubicBezTo>
                  <a:cubicBezTo>
                    <a:pt x="461" y="160"/>
                    <a:pt x="443" y="142"/>
                    <a:pt x="390" y="107"/>
                  </a:cubicBezTo>
                  <a:cubicBezTo>
                    <a:pt x="302" y="36"/>
                    <a:pt x="177" y="0"/>
                    <a:pt x="53" y="0"/>
                  </a:cubicBezTo>
                  <a:close/>
                </a:path>
              </a:pathLst>
            </a:custGeom>
            <a:solidFill>
              <a:srgbClr val="FFD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7"/>
            <p:cNvSpPr/>
            <p:nvPr/>
          </p:nvSpPr>
          <p:spPr>
            <a:xfrm>
              <a:off x="7207600" y="2025450"/>
              <a:ext cx="12000" cy="8250"/>
            </a:xfrm>
            <a:custGeom>
              <a:avLst/>
              <a:gdLst/>
              <a:ahLst/>
              <a:cxnLst/>
              <a:rect l="l" t="t" r="r" b="b"/>
              <a:pathLst>
                <a:path w="480" h="330" extrusionOk="0">
                  <a:moveTo>
                    <a:pt x="36" y="1"/>
                  </a:moveTo>
                  <a:cubicBezTo>
                    <a:pt x="36" y="18"/>
                    <a:pt x="18" y="18"/>
                    <a:pt x="18" y="18"/>
                  </a:cubicBezTo>
                  <a:cubicBezTo>
                    <a:pt x="18" y="72"/>
                    <a:pt x="1" y="107"/>
                    <a:pt x="18" y="143"/>
                  </a:cubicBezTo>
                  <a:cubicBezTo>
                    <a:pt x="36" y="160"/>
                    <a:pt x="36" y="178"/>
                    <a:pt x="54" y="196"/>
                  </a:cubicBezTo>
                  <a:cubicBezTo>
                    <a:pt x="126" y="269"/>
                    <a:pt x="211" y="329"/>
                    <a:pt x="308" y="329"/>
                  </a:cubicBezTo>
                  <a:cubicBezTo>
                    <a:pt x="329" y="329"/>
                    <a:pt x="351" y="326"/>
                    <a:pt x="373" y="320"/>
                  </a:cubicBezTo>
                  <a:cubicBezTo>
                    <a:pt x="385" y="322"/>
                    <a:pt x="395" y="323"/>
                    <a:pt x="404" y="323"/>
                  </a:cubicBezTo>
                  <a:cubicBezTo>
                    <a:pt x="462" y="323"/>
                    <a:pt x="462" y="275"/>
                    <a:pt x="462" y="214"/>
                  </a:cubicBezTo>
                  <a:cubicBezTo>
                    <a:pt x="479" y="160"/>
                    <a:pt x="444" y="143"/>
                    <a:pt x="391" y="107"/>
                  </a:cubicBezTo>
                  <a:cubicBezTo>
                    <a:pt x="302" y="36"/>
                    <a:pt x="178" y="1"/>
                    <a:pt x="54" y="1"/>
                  </a:cubicBezTo>
                  <a:close/>
                </a:path>
              </a:pathLst>
            </a:custGeom>
            <a:solidFill>
              <a:srgbClr val="FFD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7"/>
            <p:cNvSpPr/>
            <p:nvPr/>
          </p:nvSpPr>
          <p:spPr>
            <a:xfrm>
              <a:off x="7220900" y="2016525"/>
              <a:ext cx="22200" cy="21700"/>
            </a:xfrm>
            <a:custGeom>
              <a:avLst/>
              <a:gdLst/>
              <a:ahLst/>
              <a:cxnLst/>
              <a:rect l="l" t="t" r="r" b="b"/>
              <a:pathLst>
                <a:path w="888" h="868" extrusionOk="0">
                  <a:moveTo>
                    <a:pt x="489" y="0"/>
                  </a:moveTo>
                  <a:cubicBezTo>
                    <a:pt x="428" y="0"/>
                    <a:pt x="373" y="3"/>
                    <a:pt x="338" y="3"/>
                  </a:cubicBezTo>
                  <a:cubicBezTo>
                    <a:pt x="214" y="21"/>
                    <a:pt x="107" y="74"/>
                    <a:pt x="54" y="180"/>
                  </a:cubicBezTo>
                  <a:cubicBezTo>
                    <a:pt x="1" y="251"/>
                    <a:pt x="1" y="358"/>
                    <a:pt x="18" y="446"/>
                  </a:cubicBezTo>
                  <a:cubicBezTo>
                    <a:pt x="54" y="535"/>
                    <a:pt x="89" y="606"/>
                    <a:pt x="143" y="677"/>
                  </a:cubicBezTo>
                  <a:cubicBezTo>
                    <a:pt x="178" y="730"/>
                    <a:pt x="214" y="766"/>
                    <a:pt x="249" y="801"/>
                  </a:cubicBezTo>
                  <a:cubicBezTo>
                    <a:pt x="302" y="845"/>
                    <a:pt x="373" y="868"/>
                    <a:pt x="444" y="868"/>
                  </a:cubicBezTo>
                  <a:cubicBezTo>
                    <a:pt x="515" y="868"/>
                    <a:pt x="586" y="845"/>
                    <a:pt x="639" y="801"/>
                  </a:cubicBezTo>
                  <a:cubicBezTo>
                    <a:pt x="728" y="730"/>
                    <a:pt x="763" y="624"/>
                    <a:pt x="799" y="517"/>
                  </a:cubicBezTo>
                  <a:cubicBezTo>
                    <a:pt x="852" y="375"/>
                    <a:pt x="888" y="145"/>
                    <a:pt x="746" y="38"/>
                  </a:cubicBezTo>
                  <a:cubicBezTo>
                    <a:pt x="682" y="7"/>
                    <a:pt x="580" y="0"/>
                    <a:pt x="489" y="0"/>
                  </a:cubicBezTo>
                  <a:close/>
                </a:path>
              </a:pathLst>
            </a:custGeom>
            <a:solidFill>
              <a:srgbClr val="FFD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7"/>
            <p:cNvSpPr/>
            <p:nvPr/>
          </p:nvSpPr>
          <p:spPr>
            <a:xfrm>
              <a:off x="7230650" y="2211950"/>
              <a:ext cx="87825" cy="55300"/>
            </a:xfrm>
            <a:custGeom>
              <a:avLst/>
              <a:gdLst/>
              <a:ahLst/>
              <a:cxnLst/>
              <a:rect l="l" t="t" r="r" b="b"/>
              <a:pathLst>
                <a:path w="3513" h="2212" extrusionOk="0">
                  <a:moveTo>
                    <a:pt x="3150" y="0"/>
                  </a:moveTo>
                  <a:cubicBezTo>
                    <a:pt x="2978" y="0"/>
                    <a:pt x="2802" y="76"/>
                    <a:pt x="2715" y="186"/>
                  </a:cubicBezTo>
                  <a:cubicBezTo>
                    <a:pt x="2663" y="271"/>
                    <a:pt x="2312" y="1057"/>
                    <a:pt x="2193" y="1057"/>
                  </a:cubicBezTo>
                  <a:cubicBezTo>
                    <a:pt x="2189" y="1057"/>
                    <a:pt x="2186" y="1056"/>
                    <a:pt x="2183" y="1055"/>
                  </a:cubicBezTo>
                  <a:cubicBezTo>
                    <a:pt x="1704" y="789"/>
                    <a:pt x="1154" y="718"/>
                    <a:pt x="604" y="700"/>
                  </a:cubicBezTo>
                  <a:cubicBezTo>
                    <a:pt x="391" y="700"/>
                    <a:pt x="143" y="718"/>
                    <a:pt x="54" y="895"/>
                  </a:cubicBezTo>
                  <a:cubicBezTo>
                    <a:pt x="1" y="1019"/>
                    <a:pt x="36" y="1179"/>
                    <a:pt x="125" y="1285"/>
                  </a:cubicBezTo>
                  <a:cubicBezTo>
                    <a:pt x="214" y="1392"/>
                    <a:pt x="338" y="1463"/>
                    <a:pt x="462" y="1534"/>
                  </a:cubicBezTo>
                  <a:cubicBezTo>
                    <a:pt x="1012" y="1817"/>
                    <a:pt x="1597" y="2030"/>
                    <a:pt x="2183" y="2190"/>
                  </a:cubicBezTo>
                  <a:cubicBezTo>
                    <a:pt x="2234" y="2204"/>
                    <a:pt x="2286" y="2212"/>
                    <a:pt x="2337" y="2212"/>
                  </a:cubicBezTo>
                  <a:cubicBezTo>
                    <a:pt x="2535" y="2212"/>
                    <a:pt x="2726" y="2107"/>
                    <a:pt x="2839" y="1924"/>
                  </a:cubicBezTo>
                  <a:cubicBezTo>
                    <a:pt x="3123" y="1427"/>
                    <a:pt x="3300" y="860"/>
                    <a:pt x="3495" y="310"/>
                  </a:cubicBezTo>
                  <a:cubicBezTo>
                    <a:pt x="3513" y="239"/>
                    <a:pt x="3495" y="150"/>
                    <a:pt x="3442" y="97"/>
                  </a:cubicBezTo>
                  <a:cubicBezTo>
                    <a:pt x="3361" y="29"/>
                    <a:pt x="3256" y="0"/>
                    <a:pt x="3150" y="0"/>
                  </a:cubicBezTo>
                  <a:close/>
                </a:path>
              </a:pathLst>
            </a:custGeom>
            <a:solidFill>
              <a:srgbClr val="FCA5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7"/>
            <p:cNvSpPr/>
            <p:nvPr/>
          </p:nvSpPr>
          <p:spPr>
            <a:xfrm>
              <a:off x="7362350" y="2227200"/>
              <a:ext cx="75425" cy="63800"/>
            </a:xfrm>
            <a:custGeom>
              <a:avLst/>
              <a:gdLst/>
              <a:ahLst/>
              <a:cxnLst/>
              <a:rect l="l" t="t" r="r" b="b"/>
              <a:pathLst>
                <a:path w="3017" h="2552" extrusionOk="0">
                  <a:moveTo>
                    <a:pt x="346" y="1"/>
                  </a:moveTo>
                  <a:cubicBezTo>
                    <a:pt x="308" y="1"/>
                    <a:pt x="269" y="6"/>
                    <a:pt x="232" y="19"/>
                  </a:cubicBezTo>
                  <a:cubicBezTo>
                    <a:pt x="161" y="54"/>
                    <a:pt x="107" y="125"/>
                    <a:pt x="107" y="196"/>
                  </a:cubicBezTo>
                  <a:cubicBezTo>
                    <a:pt x="54" y="782"/>
                    <a:pt x="1" y="1367"/>
                    <a:pt x="54" y="1952"/>
                  </a:cubicBezTo>
                  <a:cubicBezTo>
                    <a:pt x="90" y="2201"/>
                    <a:pt x="285" y="2413"/>
                    <a:pt x="533" y="2449"/>
                  </a:cubicBezTo>
                  <a:cubicBezTo>
                    <a:pt x="993" y="2515"/>
                    <a:pt x="1454" y="2551"/>
                    <a:pt x="1914" y="2551"/>
                  </a:cubicBezTo>
                  <a:cubicBezTo>
                    <a:pt x="2075" y="2551"/>
                    <a:pt x="2235" y="2547"/>
                    <a:pt x="2395" y="2538"/>
                  </a:cubicBezTo>
                  <a:cubicBezTo>
                    <a:pt x="2537" y="2520"/>
                    <a:pt x="2679" y="2502"/>
                    <a:pt x="2803" y="2449"/>
                  </a:cubicBezTo>
                  <a:cubicBezTo>
                    <a:pt x="2928" y="2378"/>
                    <a:pt x="3016" y="2254"/>
                    <a:pt x="3016" y="2112"/>
                  </a:cubicBezTo>
                  <a:cubicBezTo>
                    <a:pt x="2999" y="1917"/>
                    <a:pt x="2786" y="1793"/>
                    <a:pt x="2591" y="1722"/>
                  </a:cubicBezTo>
                  <a:cubicBezTo>
                    <a:pt x="2155" y="1550"/>
                    <a:pt x="1678" y="1393"/>
                    <a:pt x="1196" y="1393"/>
                  </a:cubicBezTo>
                  <a:cubicBezTo>
                    <a:pt x="1129" y="1393"/>
                    <a:pt x="1061" y="1396"/>
                    <a:pt x="994" y="1402"/>
                  </a:cubicBezTo>
                  <a:cubicBezTo>
                    <a:pt x="888" y="1402"/>
                    <a:pt x="888" y="498"/>
                    <a:pt x="852" y="409"/>
                  </a:cubicBezTo>
                  <a:cubicBezTo>
                    <a:pt x="807" y="211"/>
                    <a:pt x="578" y="1"/>
                    <a:pt x="346" y="1"/>
                  </a:cubicBezTo>
                  <a:close/>
                </a:path>
              </a:pathLst>
            </a:custGeom>
            <a:solidFill>
              <a:srgbClr val="FCA5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7"/>
            <p:cNvSpPr/>
            <p:nvPr/>
          </p:nvSpPr>
          <p:spPr>
            <a:xfrm>
              <a:off x="7081675" y="2086200"/>
              <a:ext cx="40375" cy="46150"/>
            </a:xfrm>
            <a:custGeom>
              <a:avLst/>
              <a:gdLst/>
              <a:ahLst/>
              <a:cxnLst/>
              <a:rect l="l" t="t" r="r" b="b"/>
              <a:pathLst>
                <a:path w="1615" h="1846" extrusionOk="0">
                  <a:moveTo>
                    <a:pt x="1135" y="1"/>
                  </a:moveTo>
                  <a:cubicBezTo>
                    <a:pt x="1047" y="36"/>
                    <a:pt x="958" y="89"/>
                    <a:pt x="887" y="125"/>
                  </a:cubicBezTo>
                  <a:cubicBezTo>
                    <a:pt x="816" y="160"/>
                    <a:pt x="373" y="426"/>
                    <a:pt x="0" y="657"/>
                  </a:cubicBezTo>
                  <a:cubicBezTo>
                    <a:pt x="36" y="923"/>
                    <a:pt x="124" y="1171"/>
                    <a:pt x="266" y="1384"/>
                  </a:cubicBezTo>
                  <a:cubicBezTo>
                    <a:pt x="373" y="1562"/>
                    <a:pt x="515" y="1704"/>
                    <a:pt x="674" y="1845"/>
                  </a:cubicBezTo>
                  <a:cubicBezTo>
                    <a:pt x="976" y="1473"/>
                    <a:pt x="1277" y="1118"/>
                    <a:pt x="1614" y="817"/>
                  </a:cubicBezTo>
                  <a:cubicBezTo>
                    <a:pt x="1419" y="604"/>
                    <a:pt x="1242" y="373"/>
                    <a:pt x="1171" y="89"/>
                  </a:cubicBezTo>
                  <a:cubicBezTo>
                    <a:pt x="1153" y="54"/>
                    <a:pt x="1153" y="36"/>
                    <a:pt x="1135"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7"/>
            <p:cNvSpPr/>
            <p:nvPr/>
          </p:nvSpPr>
          <p:spPr>
            <a:xfrm>
              <a:off x="7125125" y="2119025"/>
              <a:ext cx="34175" cy="36825"/>
            </a:xfrm>
            <a:custGeom>
              <a:avLst/>
              <a:gdLst/>
              <a:ahLst/>
              <a:cxnLst/>
              <a:rect l="l" t="t" r="r" b="b"/>
              <a:pathLst>
                <a:path w="1367" h="1473" extrusionOk="0">
                  <a:moveTo>
                    <a:pt x="515" y="0"/>
                  </a:moveTo>
                  <a:cubicBezTo>
                    <a:pt x="462" y="107"/>
                    <a:pt x="408" y="213"/>
                    <a:pt x="355" y="302"/>
                  </a:cubicBezTo>
                  <a:cubicBezTo>
                    <a:pt x="320" y="373"/>
                    <a:pt x="142" y="763"/>
                    <a:pt x="0" y="1153"/>
                  </a:cubicBezTo>
                  <a:cubicBezTo>
                    <a:pt x="391" y="1313"/>
                    <a:pt x="799" y="1402"/>
                    <a:pt x="1207" y="1472"/>
                  </a:cubicBezTo>
                  <a:cubicBezTo>
                    <a:pt x="1242" y="1100"/>
                    <a:pt x="1277" y="728"/>
                    <a:pt x="1366" y="373"/>
                  </a:cubicBezTo>
                  <a:cubicBezTo>
                    <a:pt x="1065" y="284"/>
                    <a:pt x="781" y="160"/>
                    <a:pt x="515" y="0"/>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7"/>
            <p:cNvSpPr/>
            <p:nvPr/>
          </p:nvSpPr>
          <p:spPr>
            <a:xfrm>
              <a:off x="7180100" y="2133200"/>
              <a:ext cx="31525" cy="25750"/>
            </a:xfrm>
            <a:custGeom>
              <a:avLst/>
              <a:gdLst/>
              <a:ahLst/>
              <a:cxnLst/>
              <a:rect l="l" t="t" r="r" b="b"/>
              <a:pathLst>
                <a:path w="1261" h="1030" extrusionOk="0">
                  <a:moveTo>
                    <a:pt x="54" y="1"/>
                  </a:moveTo>
                  <a:cubicBezTo>
                    <a:pt x="36" y="72"/>
                    <a:pt x="36" y="143"/>
                    <a:pt x="19" y="214"/>
                  </a:cubicBezTo>
                  <a:cubicBezTo>
                    <a:pt x="19" y="267"/>
                    <a:pt x="1" y="622"/>
                    <a:pt x="1" y="994"/>
                  </a:cubicBezTo>
                  <a:cubicBezTo>
                    <a:pt x="391" y="1012"/>
                    <a:pt x="781" y="1030"/>
                    <a:pt x="1154" y="1030"/>
                  </a:cubicBezTo>
                  <a:lnTo>
                    <a:pt x="1260" y="1030"/>
                  </a:lnTo>
                  <a:cubicBezTo>
                    <a:pt x="1171" y="693"/>
                    <a:pt x="1065" y="373"/>
                    <a:pt x="1012" y="36"/>
                  </a:cubicBezTo>
                  <a:cubicBezTo>
                    <a:pt x="941" y="36"/>
                    <a:pt x="862" y="44"/>
                    <a:pt x="781" y="44"/>
                  </a:cubicBezTo>
                  <a:cubicBezTo>
                    <a:pt x="740" y="44"/>
                    <a:pt x="699" y="42"/>
                    <a:pt x="657" y="36"/>
                  </a:cubicBezTo>
                  <a:cubicBezTo>
                    <a:pt x="462" y="36"/>
                    <a:pt x="249" y="19"/>
                    <a:pt x="54"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7"/>
            <p:cNvSpPr/>
            <p:nvPr/>
          </p:nvSpPr>
          <p:spPr>
            <a:xfrm>
              <a:off x="7079450" y="2047625"/>
              <a:ext cx="42150" cy="29300"/>
            </a:xfrm>
            <a:custGeom>
              <a:avLst/>
              <a:gdLst/>
              <a:ahLst/>
              <a:cxnLst/>
              <a:rect l="l" t="t" r="r" b="b"/>
              <a:pathLst>
                <a:path w="1686" h="1172" extrusionOk="0">
                  <a:moveTo>
                    <a:pt x="337" y="1"/>
                  </a:moveTo>
                  <a:cubicBezTo>
                    <a:pt x="302" y="54"/>
                    <a:pt x="266" y="107"/>
                    <a:pt x="249" y="160"/>
                  </a:cubicBezTo>
                  <a:cubicBezTo>
                    <a:pt x="71" y="462"/>
                    <a:pt x="18" y="816"/>
                    <a:pt x="0" y="1171"/>
                  </a:cubicBezTo>
                  <a:cubicBezTo>
                    <a:pt x="319" y="1116"/>
                    <a:pt x="637" y="1071"/>
                    <a:pt x="956" y="1071"/>
                  </a:cubicBezTo>
                  <a:cubicBezTo>
                    <a:pt x="1045" y="1071"/>
                    <a:pt x="1135" y="1075"/>
                    <a:pt x="1224" y="1083"/>
                  </a:cubicBezTo>
                  <a:cubicBezTo>
                    <a:pt x="1260" y="834"/>
                    <a:pt x="1384" y="621"/>
                    <a:pt x="1561" y="462"/>
                  </a:cubicBezTo>
                  <a:cubicBezTo>
                    <a:pt x="1615" y="444"/>
                    <a:pt x="1650" y="409"/>
                    <a:pt x="1685" y="373"/>
                  </a:cubicBezTo>
                  <a:cubicBezTo>
                    <a:pt x="1668" y="373"/>
                    <a:pt x="1650" y="355"/>
                    <a:pt x="1632" y="338"/>
                  </a:cubicBezTo>
                  <a:cubicBezTo>
                    <a:pt x="1402" y="178"/>
                    <a:pt x="1029" y="125"/>
                    <a:pt x="763" y="72"/>
                  </a:cubicBezTo>
                  <a:cubicBezTo>
                    <a:pt x="728" y="54"/>
                    <a:pt x="568" y="36"/>
                    <a:pt x="337"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27"/>
          <p:cNvGrpSpPr/>
          <p:nvPr/>
        </p:nvGrpSpPr>
        <p:grpSpPr>
          <a:xfrm>
            <a:off x="6606961" y="1737703"/>
            <a:ext cx="751474" cy="677408"/>
            <a:chOff x="7544625" y="2068850"/>
            <a:chExt cx="643000" cy="579625"/>
          </a:xfrm>
        </p:grpSpPr>
        <p:sp>
          <p:nvSpPr>
            <p:cNvPr id="1902" name="Google Shape;1902;p27"/>
            <p:cNvSpPr/>
            <p:nvPr/>
          </p:nvSpPr>
          <p:spPr>
            <a:xfrm>
              <a:off x="7544625" y="2068850"/>
              <a:ext cx="211975" cy="209925"/>
            </a:xfrm>
            <a:custGeom>
              <a:avLst/>
              <a:gdLst/>
              <a:ahLst/>
              <a:cxnLst/>
              <a:rect l="l" t="t" r="r" b="b"/>
              <a:pathLst>
                <a:path w="8479" h="8397" extrusionOk="0">
                  <a:moveTo>
                    <a:pt x="5134" y="0"/>
                  </a:moveTo>
                  <a:cubicBezTo>
                    <a:pt x="5048" y="0"/>
                    <a:pt x="4960" y="10"/>
                    <a:pt x="4878" y="21"/>
                  </a:cubicBezTo>
                  <a:cubicBezTo>
                    <a:pt x="4381" y="92"/>
                    <a:pt x="3867" y="163"/>
                    <a:pt x="3459" y="464"/>
                  </a:cubicBezTo>
                  <a:cubicBezTo>
                    <a:pt x="3140" y="677"/>
                    <a:pt x="2909" y="1014"/>
                    <a:pt x="2696" y="1333"/>
                  </a:cubicBezTo>
                  <a:cubicBezTo>
                    <a:pt x="1845" y="2557"/>
                    <a:pt x="993" y="3781"/>
                    <a:pt x="302" y="5094"/>
                  </a:cubicBezTo>
                  <a:cubicBezTo>
                    <a:pt x="160" y="5360"/>
                    <a:pt x="18" y="5626"/>
                    <a:pt x="18" y="5910"/>
                  </a:cubicBezTo>
                  <a:cubicBezTo>
                    <a:pt x="0" y="6247"/>
                    <a:pt x="142" y="6548"/>
                    <a:pt x="337" y="6814"/>
                  </a:cubicBezTo>
                  <a:cubicBezTo>
                    <a:pt x="1011" y="7736"/>
                    <a:pt x="2146" y="8215"/>
                    <a:pt x="3281" y="8357"/>
                  </a:cubicBezTo>
                  <a:cubicBezTo>
                    <a:pt x="3525" y="8384"/>
                    <a:pt x="3771" y="8396"/>
                    <a:pt x="4017" y="8396"/>
                  </a:cubicBezTo>
                  <a:cubicBezTo>
                    <a:pt x="4900" y="8396"/>
                    <a:pt x="5796" y="8244"/>
                    <a:pt x="6669" y="8091"/>
                  </a:cubicBezTo>
                  <a:cubicBezTo>
                    <a:pt x="7467" y="6690"/>
                    <a:pt x="7574" y="5023"/>
                    <a:pt x="7929" y="3462"/>
                  </a:cubicBezTo>
                  <a:cubicBezTo>
                    <a:pt x="8053" y="2876"/>
                    <a:pt x="8478" y="1936"/>
                    <a:pt x="7875" y="1546"/>
                  </a:cubicBezTo>
                  <a:cubicBezTo>
                    <a:pt x="7148" y="1067"/>
                    <a:pt x="6385" y="642"/>
                    <a:pt x="5641" y="180"/>
                  </a:cubicBezTo>
                  <a:cubicBezTo>
                    <a:pt x="5534" y="127"/>
                    <a:pt x="5445" y="56"/>
                    <a:pt x="5321" y="21"/>
                  </a:cubicBezTo>
                  <a:cubicBezTo>
                    <a:pt x="5261" y="6"/>
                    <a:pt x="5198" y="0"/>
                    <a:pt x="51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7"/>
            <p:cNvSpPr/>
            <p:nvPr/>
          </p:nvSpPr>
          <p:spPr>
            <a:xfrm>
              <a:off x="7591625" y="2122400"/>
              <a:ext cx="146350" cy="119475"/>
            </a:xfrm>
            <a:custGeom>
              <a:avLst/>
              <a:gdLst/>
              <a:ahLst/>
              <a:cxnLst/>
              <a:rect l="l" t="t" r="r" b="b"/>
              <a:pathLst>
                <a:path w="5854" h="4779" extrusionOk="0">
                  <a:moveTo>
                    <a:pt x="4311" y="0"/>
                  </a:moveTo>
                  <a:cubicBezTo>
                    <a:pt x="3694" y="0"/>
                    <a:pt x="3068" y="114"/>
                    <a:pt x="2519" y="362"/>
                  </a:cubicBezTo>
                  <a:cubicBezTo>
                    <a:pt x="2005" y="610"/>
                    <a:pt x="1543" y="1000"/>
                    <a:pt x="1100" y="1373"/>
                  </a:cubicBezTo>
                  <a:cubicBezTo>
                    <a:pt x="639" y="1781"/>
                    <a:pt x="124" y="2242"/>
                    <a:pt x="36" y="2845"/>
                  </a:cubicBezTo>
                  <a:cubicBezTo>
                    <a:pt x="0" y="3040"/>
                    <a:pt x="18" y="3218"/>
                    <a:pt x="107" y="3377"/>
                  </a:cubicBezTo>
                  <a:cubicBezTo>
                    <a:pt x="213" y="3590"/>
                    <a:pt x="426" y="3697"/>
                    <a:pt x="621" y="3821"/>
                  </a:cubicBezTo>
                  <a:cubicBezTo>
                    <a:pt x="1526" y="4300"/>
                    <a:pt x="2466" y="4779"/>
                    <a:pt x="3477" y="4779"/>
                  </a:cubicBezTo>
                  <a:cubicBezTo>
                    <a:pt x="3530" y="4779"/>
                    <a:pt x="3601" y="4779"/>
                    <a:pt x="3636" y="4743"/>
                  </a:cubicBezTo>
                  <a:cubicBezTo>
                    <a:pt x="3690" y="4708"/>
                    <a:pt x="3707" y="4672"/>
                    <a:pt x="3743" y="4619"/>
                  </a:cubicBezTo>
                  <a:cubicBezTo>
                    <a:pt x="4257" y="3626"/>
                    <a:pt x="4772" y="2632"/>
                    <a:pt x="5215" y="1621"/>
                  </a:cubicBezTo>
                  <a:cubicBezTo>
                    <a:pt x="5481" y="1036"/>
                    <a:pt x="5854" y="167"/>
                    <a:pt x="4967" y="43"/>
                  </a:cubicBezTo>
                  <a:cubicBezTo>
                    <a:pt x="4752" y="15"/>
                    <a:pt x="4532" y="0"/>
                    <a:pt x="4311" y="0"/>
                  </a:cubicBezTo>
                  <a:close/>
                </a:path>
              </a:pathLst>
            </a:custGeom>
            <a:solidFill>
              <a:srgbClr val="E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7"/>
            <p:cNvSpPr/>
            <p:nvPr/>
          </p:nvSpPr>
          <p:spPr>
            <a:xfrm>
              <a:off x="7975625" y="2068850"/>
              <a:ext cx="212000" cy="209925"/>
            </a:xfrm>
            <a:custGeom>
              <a:avLst/>
              <a:gdLst/>
              <a:ahLst/>
              <a:cxnLst/>
              <a:rect l="l" t="t" r="r" b="b"/>
              <a:pathLst>
                <a:path w="8480" h="8397" extrusionOk="0">
                  <a:moveTo>
                    <a:pt x="3336" y="0"/>
                  </a:moveTo>
                  <a:cubicBezTo>
                    <a:pt x="3272" y="0"/>
                    <a:pt x="3208" y="6"/>
                    <a:pt x="3140" y="21"/>
                  </a:cubicBezTo>
                  <a:cubicBezTo>
                    <a:pt x="3034" y="56"/>
                    <a:pt x="2927" y="127"/>
                    <a:pt x="2839" y="180"/>
                  </a:cubicBezTo>
                  <a:cubicBezTo>
                    <a:pt x="2094" y="642"/>
                    <a:pt x="1331" y="1067"/>
                    <a:pt x="604" y="1546"/>
                  </a:cubicBezTo>
                  <a:cubicBezTo>
                    <a:pt x="1" y="1936"/>
                    <a:pt x="426" y="2876"/>
                    <a:pt x="551" y="3462"/>
                  </a:cubicBezTo>
                  <a:cubicBezTo>
                    <a:pt x="905" y="5023"/>
                    <a:pt x="1012" y="6690"/>
                    <a:pt x="1810" y="8091"/>
                  </a:cubicBezTo>
                  <a:cubicBezTo>
                    <a:pt x="2684" y="8244"/>
                    <a:pt x="3568" y="8396"/>
                    <a:pt x="4455" y="8396"/>
                  </a:cubicBezTo>
                  <a:cubicBezTo>
                    <a:pt x="4702" y="8396"/>
                    <a:pt x="4950" y="8384"/>
                    <a:pt x="5198" y="8357"/>
                  </a:cubicBezTo>
                  <a:cubicBezTo>
                    <a:pt x="6333" y="8215"/>
                    <a:pt x="7468" y="7736"/>
                    <a:pt x="8142" y="6814"/>
                  </a:cubicBezTo>
                  <a:cubicBezTo>
                    <a:pt x="8320" y="6548"/>
                    <a:pt x="8479" y="6247"/>
                    <a:pt x="8462" y="5910"/>
                  </a:cubicBezTo>
                  <a:cubicBezTo>
                    <a:pt x="8462" y="5626"/>
                    <a:pt x="8320" y="5360"/>
                    <a:pt x="8178" y="5094"/>
                  </a:cubicBezTo>
                  <a:cubicBezTo>
                    <a:pt x="7468" y="3781"/>
                    <a:pt x="6617" y="2557"/>
                    <a:pt x="5783" y="1333"/>
                  </a:cubicBezTo>
                  <a:cubicBezTo>
                    <a:pt x="5553" y="1014"/>
                    <a:pt x="5340" y="677"/>
                    <a:pt x="5020" y="464"/>
                  </a:cubicBezTo>
                  <a:cubicBezTo>
                    <a:pt x="4613" y="163"/>
                    <a:pt x="4098" y="92"/>
                    <a:pt x="3601" y="21"/>
                  </a:cubicBezTo>
                  <a:cubicBezTo>
                    <a:pt x="3509" y="10"/>
                    <a:pt x="3423" y="0"/>
                    <a:pt x="33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7"/>
            <p:cNvSpPr/>
            <p:nvPr/>
          </p:nvSpPr>
          <p:spPr>
            <a:xfrm>
              <a:off x="7993825" y="2122400"/>
              <a:ext cx="146800" cy="119475"/>
            </a:xfrm>
            <a:custGeom>
              <a:avLst/>
              <a:gdLst/>
              <a:ahLst/>
              <a:cxnLst/>
              <a:rect l="l" t="t" r="r" b="b"/>
              <a:pathLst>
                <a:path w="5872" h="4779" extrusionOk="0">
                  <a:moveTo>
                    <a:pt x="1549" y="0"/>
                  </a:moveTo>
                  <a:cubicBezTo>
                    <a:pt x="1331" y="0"/>
                    <a:pt x="1115" y="15"/>
                    <a:pt x="905" y="43"/>
                  </a:cubicBezTo>
                  <a:cubicBezTo>
                    <a:pt x="0" y="167"/>
                    <a:pt x="390" y="1036"/>
                    <a:pt x="639" y="1621"/>
                  </a:cubicBezTo>
                  <a:cubicBezTo>
                    <a:pt x="1100" y="2632"/>
                    <a:pt x="1614" y="3626"/>
                    <a:pt x="2129" y="4619"/>
                  </a:cubicBezTo>
                  <a:cubicBezTo>
                    <a:pt x="2146" y="4672"/>
                    <a:pt x="2182" y="4708"/>
                    <a:pt x="2217" y="4743"/>
                  </a:cubicBezTo>
                  <a:cubicBezTo>
                    <a:pt x="2270" y="4779"/>
                    <a:pt x="2324" y="4779"/>
                    <a:pt x="2377" y="4779"/>
                  </a:cubicBezTo>
                  <a:cubicBezTo>
                    <a:pt x="3406" y="4779"/>
                    <a:pt x="4346" y="4300"/>
                    <a:pt x="5233" y="3821"/>
                  </a:cubicBezTo>
                  <a:cubicBezTo>
                    <a:pt x="5445" y="3697"/>
                    <a:pt x="5658" y="3590"/>
                    <a:pt x="5765" y="3377"/>
                  </a:cubicBezTo>
                  <a:cubicBezTo>
                    <a:pt x="5853" y="3218"/>
                    <a:pt x="5871" y="3040"/>
                    <a:pt x="5836" y="2845"/>
                  </a:cubicBezTo>
                  <a:cubicBezTo>
                    <a:pt x="5729" y="2242"/>
                    <a:pt x="5233" y="1781"/>
                    <a:pt x="4754" y="1373"/>
                  </a:cubicBezTo>
                  <a:cubicBezTo>
                    <a:pt x="4310" y="1000"/>
                    <a:pt x="3867" y="610"/>
                    <a:pt x="3335" y="362"/>
                  </a:cubicBezTo>
                  <a:cubicBezTo>
                    <a:pt x="2786" y="114"/>
                    <a:pt x="2160" y="0"/>
                    <a:pt x="1549" y="0"/>
                  </a:cubicBezTo>
                  <a:close/>
                </a:path>
              </a:pathLst>
            </a:custGeom>
            <a:solidFill>
              <a:srgbClr val="E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7"/>
            <p:cNvSpPr/>
            <p:nvPr/>
          </p:nvSpPr>
          <p:spPr>
            <a:xfrm>
              <a:off x="7656000" y="2079925"/>
              <a:ext cx="420325" cy="320925"/>
            </a:xfrm>
            <a:custGeom>
              <a:avLst/>
              <a:gdLst/>
              <a:ahLst/>
              <a:cxnLst/>
              <a:rect l="l" t="t" r="r" b="b"/>
              <a:pathLst>
                <a:path w="16813" h="12837" extrusionOk="0">
                  <a:moveTo>
                    <a:pt x="9045" y="1"/>
                  </a:moveTo>
                  <a:cubicBezTo>
                    <a:pt x="8350" y="1"/>
                    <a:pt x="7683" y="43"/>
                    <a:pt x="7128" y="128"/>
                  </a:cubicBezTo>
                  <a:cubicBezTo>
                    <a:pt x="6046" y="305"/>
                    <a:pt x="4964" y="624"/>
                    <a:pt x="3953" y="1068"/>
                  </a:cubicBezTo>
                  <a:cubicBezTo>
                    <a:pt x="2409" y="1777"/>
                    <a:pt x="937" y="2895"/>
                    <a:pt x="458" y="4526"/>
                  </a:cubicBezTo>
                  <a:cubicBezTo>
                    <a:pt x="316" y="5041"/>
                    <a:pt x="299" y="5608"/>
                    <a:pt x="263" y="6158"/>
                  </a:cubicBezTo>
                  <a:cubicBezTo>
                    <a:pt x="1" y="11480"/>
                    <a:pt x="3971" y="12828"/>
                    <a:pt x="9754" y="12828"/>
                  </a:cubicBezTo>
                  <a:cubicBezTo>
                    <a:pt x="9830" y="12828"/>
                    <a:pt x="9907" y="12828"/>
                    <a:pt x="9983" y="12828"/>
                  </a:cubicBezTo>
                  <a:cubicBezTo>
                    <a:pt x="10349" y="12828"/>
                    <a:pt x="10719" y="12837"/>
                    <a:pt x="11089" y="12837"/>
                  </a:cubicBezTo>
                  <a:cubicBezTo>
                    <a:pt x="11865" y="12837"/>
                    <a:pt x="12638" y="12796"/>
                    <a:pt x="13371" y="12544"/>
                  </a:cubicBezTo>
                  <a:cubicBezTo>
                    <a:pt x="14382" y="12207"/>
                    <a:pt x="15287" y="11497"/>
                    <a:pt x="15854" y="10593"/>
                  </a:cubicBezTo>
                  <a:cubicBezTo>
                    <a:pt x="16316" y="9830"/>
                    <a:pt x="16546" y="8943"/>
                    <a:pt x="16635" y="8074"/>
                  </a:cubicBezTo>
                  <a:cubicBezTo>
                    <a:pt x="16812" y="6424"/>
                    <a:pt x="16457" y="4722"/>
                    <a:pt x="15642" y="3285"/>
                  </a:cubicBezTo>
                  <a:cubicBezTo>
                    <a:pt x="14879" y="1990"/>
                    <a:pt x="13956" y="748"/>
                    <a:pt x="12449" y="358"/>
                  </a:cubicBezTo>
                  <a:cubicBezTo>
                    <a:pt x="11508" y="123"/>
                    <a:pt x="10235" y="1"/>
                    <a:pt x="90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7"/>
            <p:cNvSpPr/>
            <p:nvPr/>
          </p:nvSpPr>
          <p:spPr>
            <a:xfrm>
              <a:off x="7778750" y="2223225"/>
              <a:ext cx="22625" cy="22650"/>
            </a:xfrm>
            <a:custGeom>
              <a:avLst/>
              <a:gdLst/>
              <a:ahLst/>
              <a:cxnLst/>
              <a:rect l="l" t="t" r="r" b="b"/>
              <a:pathLst>
                <a:path w="905" h="906" extrusionOk="0">
                  <a:moveTo>
                    <a:pt x="444" y="1"/>
                  </a:moveTo>
                  <a:cubicBezTo>
                    <a:pt x="195" y="1"/>
                    <a:pt x="0" y="196"/>
                    <a:pt x="0" y="444"/>
                  </a:cubicBezTo>
                  <a:cubicBezTo>
                    <a:pt x="0" y="710"/>
                    <a:pt x="195" y="905"/>
                    <a:pt x="444" y="905"/>
                  </a:cubicBezTo>
                  <a:cubicBezTo>
                    <a:pt x="710" y="905"/>
                    <a:pt x="905" y="710"/>
                    <a:pt x="905" y="444"/>
                  </a:cubicBezTo>
                  <a:cubicBezTo>
                    <a:pt x="905" y="196"/>
                    <a:pt x="710" y="1"/>
                    <a:pt x="444"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7"/>
            <p:cNvSpPr/>
            <p:nvPr/>
          </p:nvSpPr>
          <p:spPr>
            <a:xfrm>
              <a:off x="7920650" y="2234325"/>
              <a:ext cx="22625" cy="23075"/>
            </a:xfrm>
            <a:custGeom>
              <a:avLst/>
              <a:gdLst/>
              <a:ahLst/>
              <a:cxnLst/>
              <a:rect l="l" t="t" r="r" b="b"/>
              <a:pathLst>
                <a:path w="905" h="923" extrusionOk="0">
                  <a:moveTo>
                    <a:pt x="444" y="0"/>
                  </a:moveTo>
                  <a:cubicBezTo>
                    <a:pt x="195" y="0"/>
                    <a:pt x="0" y="213"/>
                    <a:pt x="0" y="461"/>
                  </a:cubicBezTo>
                  <a:cubicBezTo>
                    <a:pt x="0" y="710"/>
                    <a:pt x="195" y="922"/>
                    <a:pt x="444" y="922"/>
                  </a:cubicBezTo>
                  <a:cubicBezTo>
                    <a:pt x="692" y="922"/>
                    <a:pt x="905" y="710"/>
                    <a:pt x="905" y="461"/>
                  </a:cubicBezTo>
                  <a:cubicBezTo>
                    <a:pt x="905" y="213"/>
                    <a:pt x="692" y="0"/>
                    <a:pt x="444" y="0"/>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7"/>
            <p:cNvSpPr/>
            <p:nvPr/>
          </p:nvSpPr>
          <p:spPr>
            <a:xfrm>
              <a:off x="7913100" y="2553575"/>
              <a:ext cx="72300" cy="33275"/>
            </a:xfrm>
            <a:custGeom>
              <a:avLst/>
              <a:gdLst/>
              <a:ahLst/>
              <a:cxnLst/>
              <a:rect l="l" t="t" r="r" b="b"/>
              <a:pathLst>
                <a:path w="2892" h="1331" extrusionOk="0">
                  <a:moveTo>
                    <a:pt x="2768" y="1"/>
                  </a:moveTo>
                  <a:cubicBezTo>
                    <a:pt x="2715" y="409"/>
                    <a:pt x="2342" y="693"/>
                    <a:pt x="2005" y="923"/>
                  </a:cubicBezTo>
                  <a:cubicBezTo>
                    <a:pt x="1952" y="959"/>
                    <a:pt x="1881" y="1012"/>
                    <a:pt x="1810" y="1047"/>
                  </a:cubicBezTo>
                  <a:cubicBezTo>
                    <a:pt x="1739" y="1065"/>
                    <a:pt x="1650" y="1083"/>
                    <a:pt x="1579" y="1083"/>
                  </a:cubicBezTo>
                  <a:cubicBezTo>
                    <a:pt x="1499" y="1090"/>
                    <a:pt x="1419" y="1096"/>
                    <a:pt x="1340" y="1096"/>
                  </a:cubicBezTo>
                  <a:cubicBezTo>
                    <a:pt x="1211" y="1096"/>
                    <a:pt x="1087" y="1078"/>
                    <a:pt x="976" y="1012"/>
                  </a:cubicBezTo>
                  <a:cubicBezTo>
                    <a:pt x="888" y="959"/>
                    <a:pt x="817" y="888"/>
                    <a:pt x="764" y="799"/>
                  </a:cubicBezTo>
                  <a:cubicBezTo>
                    <a:pt x="639" y="639"/>
                    <a:pt x="551" y="480"/>
                    <a:pt x="444" y="320"/>
                  </a:cubicBezTo>
                  <a:lnTo>
                    <a:pt x="444" y="320"/>
                  </a:lnTo>
                  <a:cubicBezTo>
                    <a:pt x="1" y="604"/>
                    <a:pt x="551" y="1101"/>
                    <a:pt x="870" y="1243"/>
                  </a:cubicBezTo>
                  <a:cubicBezTo>
                    <a:pt x="1015" y="1303"/>
                    <a:pt x="1177" y="1331"/>
                    <a:pt x="1333" y="1331"/>
                  </a:cubicBezTo>
                  <a:cubicBezTo>
                    <a:pt x="1406" y="1331"/>
                    <a:pt x="1477" y="1325"/>
                    <a:pt x="1544" y="1313"/>
                  </a:cubicBezTo>
                  <a:cubicBezTo>
                    <a:pt x="2094" y="1243"/>
                    <a:pt x="2608" y="923"/>
                    <a:pt x="2839" y="427"/>
                  </a:cubicBezTo>
                  <a:cubicBezTo>
                    <a:pt x="2874" y="356"/>
                    <a:pt x="2892" y="267"/>
                    <a:pt x="2892" y="196"/>
                  </a:cubicBezTo>
                  <a:cubicBezTo>
                    <a:pt x="2874" y="107"/>
                    <a:pt x="2839" y="36"/>
                    <a:pt x="2768" y="1"/>
                  </a:cubicBezTo>
                  <a:close/>
                </a:path>
              </a:pathLst>
            </a:custGeom>
            <a:solidFill>
              <a:srgbClr val="DFE5F4"/>
            </a:solidFill>
            <a:ln w="9525" cap="flat" cmpd="sng">
              <a:solidFill>
                <a:srgbClr val="E0F1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7"/>
            <p:cNvSpPr/>
            <p:nvPr/>
          </p:nvSpPr>
          <p:spPr>
            <a:xfrm>
              <a:off x="7728650" y="2371525"/>
              <a:ext cx="213300" cy="224100"/>
            </a:xfrm>
            <a:custGeom>
              <a:avLst/>
              <a:gdLst/>
              <a:ahLst/>
              <a:cxnLst/>
              <a:rect l="l" t="t" r="r" b="b"/>
              <a:pathLst>
                <a:path w="8532" h="8964" extrusionOk="0">
                  <a:moveTo>
                    <a:pt x="2797" y="1"/>
                  </a:moveTo>
                  <a:cubicBezTo>
                    <a:pt x="2561" y="1"/>
                    <a:pt x="2443" y="81"/>
                    <a:pt x="2253" y="330"/>
                  </a:cubicBezTo>
                  <a:cubicBezTo>
                    <a:pt x="1969" y="720"/>
                    <a:pt x="1756" y="1128"/>
                    <a:pt x="1561" y="1554"/>
                  </a:cubicBezTo>
                  <a:cubicBezTo>
                    <a:pt x="816" y="3132"/>
                    <a:pt x="319" y="4817"/>
                    <a:pt x="53" y="6520"/>
                  </a:cubicBezTo>
                  <a:cubicBezTo>
                    <a:pt x="36" y="6715"/>
                    <a:pt x="0" y="6910"/>
                    <a:pt x="53" y="7088"/>
                  </a:cubicBezTo>
                  <a:cubicBezTo>
                    <a:pt x="124" y="7318"/>
                    <a:pt x="302" y="7496"/>
                    <a:pt x="497" y="7638"/>
                  </a:cubicBezTo>
                  <a:cubicBezTo>
                    <a:pt x="1401" y="8365"/>
                    <a:pt x="2554" y="8702"/>
                    <a:pt x="3707" y="8862"/>
                  </a:cubicBezTo>
                  <a:cubicBezTo>
                    <a:pt x="4124" y="8924"/>
                    <a:pt x="4545" y="8964"/>
                    <a:pt x="4964" y="8964"/>
                  </a:cubicBezTo>
                  <a:cubicBezTo>
                    <a:pt x="5383" y="8964"/>
                    <a:pt x="5800" y="8924"/>
                    <a:pt x="6208" y="8826"/>
                  </a:cubicBezTo>
                  <a:cubicBezTo>
                    <a:pt x="6669" y="8720"/>
                    <a:pt x="7113" y="8542"/>
                    <a:pt x="7538" y="8365"/>
                  </a:cubicBezTo>
                  <a:cubicBezTo>
                    <a:pt x="7734" y="8294"/>
                    <a:pt x="7929" y="8205"/>
                    <a:pt x="8071" y="8063"/>
                  </a:cubicBezTo>
                  <a:cubicBezTo>
                    <a:pt x="8230" y="7886"/>
                    <a:pt x="8301" y="7655"/>
                    <a:pt x="8354" y="7443"/>
                  </a:cubicBezTo>
                  <a:cubicBezTo>
                    <a:pt x="8461" y="6964"/>
                    <a:pt x="8496" y="6467"/>
                    <a:pt x="8496" y="5970"/>
                  </a:cubicBezTo>
                  <a:cubicBezTo>
                    <a:pt x="8532" y="4019"/>
                    <a:pt x="8177" y="2050"/>
                    <a:pt x="7467" y="223"/>
                  </a:cubicBezTo>
                  <a:cubicBezTo>
                    <a:pt x="7450" y="188"/>
                    <a:pt x="7432" y="152"/>
                    <a:pt x="7397" y="117"/>
                  </a:cubicBezTo>
                  <a:cubicBezTo>
                    <a:pt x="7343" y="82"/>
                    <a:pt x="7290" y="82"/>
                    <a:pt x="7219" y="82"/>
                  </a:cubicBezTo>
                  <a:cubicBezTo>
                    <a:pt x="6740" y="99"/>
                    <a:pt x="6261" y="108"/>
                    <a:pt x="5785" y="108"/>
                  </a:cubicBezTo>
                  <a:cubicBezTo>
                    <a:pt x="5308" y="108"/>
                    <a:pt x="4833" y="99"/>
                    <a:pt x="4363" y="82"/>
                  </a:cubicBezTo>
                  <a:cubicBezTo>
                    <a:pt x="3902" y="64"/>
                    <a:pt x="3423" y="46"/>
                    <a:pt x="2962" y="11"/>
                  </a:cubicBezTo>
                  <a:cubicBezTo>
                    <a:pt x="2901" y="4"/>
                    <a:pt x="2846" y="1"/>
                    <a:pt x="27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7"/>
            <p:cNvSpPr/>
            <p:nvPr/>
          </p:nvSpPr>
          <p:spPr>
            <a:xfrm>
              <a:off x="7777850" y="2412125"/>
              <a:ext cx="130375" cy="150075"/>
            </a:xfrm>
            <a:custGeom>
              <a:avLst/>
              <a:gdLst/>
              <a:ahLst/>
              <a:cxnLst/>
              <a:rect l="l" t="t" r="r" b="b"/>
              <a:pathLst>
                <a:path w="5215" h="6003" extrusionOk="0">
                  <a:moveTo>
                    <a:pt x="3299" y="0"/>
                  </a:moveTo>
                  <a:cubicBezTo>
                    <a:pt x="3188" y="0"/>
                    <a:pt x="3070" y="12"/>
                    <a:pt x="2945" y="36"/>
                  </a:cubicBezTo>
                  <a:cubicBezTo>
                    <a:pt x="2360" y="143"/>
                    <a:pt x="1828" y="409"/>
                    <a:pt x="1438" y="870"/>
                  </a:cubicBezTo>
                  <a:cubicBezTo>
                    <a:pt x="1296" y="1065"/>
                    <a:pt x="1172" y="1278"/>
                    <a:pt x="1047" y="1508"/>
                  </a:cubicBezTo>
                  <a:cubicBezTo>
                    <a:pt x="870" y="1792"/>
                    <a:pt x="693" y="2094"/>
                    <a:pt x="533" y="2413"/>
                  </a:cubicBezTo>
                  <a:cubicBezTo>
                    <a:pt x="267" y="2945"/>
                    <a:pt x="36" y="3530"/>
                    <a:pt x="19" y="4134"/>
                  </a:cubicBezTo>
                  <a:cubicBezTo>
                    <a:pt x="1" y="4754"/>
                    <a:pt x="214" y="5393"/>
                    <a:pt x="693" y="5765"/>
                  </a:cubicBezTo>
                  <a:cubicBezTo>
                    <a:pt x="781" y="5836"/>
                    <a:pt x="888" y="5907"/>
                    <a:pt x="994" y="5943"/>
                  </a:cubicBezTo>
                  <a:cubicBezTo>
                    <a:pt x="1118" y="5978"/>
                    <a:pt x="1260" y="5978"/>
                    <a:pt x="1384" y="5996"/>
                  </a:cubicBezTo>
                  <a:cubicBezTo>
                    <a:pt x="1553" y="6000"/>
                    <a:pt x="1721" y="6003"/>
                    <a:pt x="1890" y="6003"/>
                  </a:cubicBezTo>
                  <a:cubicBezTo>
                    <a:pt x="2394" y="6003"/>
                    <a:pt x="2897" y="5983"/>
                    <a:pt x="3389" y="5943"/>
                  </a:cubicBezTo>
                  <a:cubicBezTo>
                    <a:pt x="3868" y="5907"/>
                    <a:pt x="4400" y="5836"/>
                    <a:pt x="4684" y="5464"/>
                  </a:cubicBezTo>
                  <a:cubicBezTo>
                    <a:pt x="4825" y="5269"/>
                    <a:pt x="4896" y="5038"/>
                    <a:pt x="4932" y="4808"/>
                  </a:cubicBezTo>
                  <a:cubicBezTo>
                    <a:pt x="5200" y="3450"/>
                    <a:pt x="5215" y="0"/>
                    <a:pt x="3299" y="0"/>
                  </a:cubicBezTo>
                  <a:close/>
                </a:path>
              </a:pathLst>
            </a:custGeom>
            <a:solidFill>
              <a:srgbClr val="E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7"/>
            <p:cNvSpPr/>
            <p:nvPr/>
          </p:nvSpPr>
          <p:spPr>
            <a:xfrm>
              <a:off x="7913100" y="2441450"/>
              <a:ext cx="85625" cy="61000"/>
            </a:xfrm>
            <a:custGeom>
              <a:avLst/>
              <a:gdLst/>
              <a:ahLst/>
              <a:cxnLst/>
              <a:rect l="l" t="t" r="r" b="b"/>
              <a:pathLst>
                <a:path w="3425" h="2440" extrusionOk="0">
                  <a:moveTo>
                    <a:pt x="485" y="1"/>
                  </a:moveTo>
                  <a:cubicBezTo>
                    <a:pt x="342" y="1"/>
                    <a:pt x="187" y="79"/>
                    <a:pt x="1" y="282"/>
                  </a:cubicBezTo>
                  <a:cubicBezTo>
                    <a:pt x="267" y="850"/>
                    <a:pt x="781" y="1382"/>
                    <a:pt x="1225" y="1808"/>
                  </a:cubicBezTo>
                  <a:cubicBezTo>
                    <a:pt x="1438" y="2020"/>
                    <a:pt x="1650" y="2216"/>
                    <a:pt x="1916" y="2340"/>
                  </a:cubicBezTo>
                  <a:cubicBezTo>
                    <a:pt x="2071" y="2402"/>
                    <a:pt x="2238" y="2439"/>
                    <a:pt x="2402" y="2439"/>
                  </a:cubicBezTo>
                  <a:cubicBezTo>
                    <a:pt x="2521" y="2439"/>
                    <a:pt x="2639" y="2420"/>
                    <a:pt x="2750" y="2375"/>
                  </a:cubicBezTo>
                  <a:cubicBezTo>
                    <a:pt x="2874" y="2304"/>
                    <a:pt x="2998" y="2216"/>
                    <a:pt x="3087" y="2127"/>
                  </a:cubicBezTo>
                  <a:cubicBezTo>
                    <a:pt x="3247" y="1985"/>
                    <a:pt x="3424" y="1790"/>
                    <a:pt x="3389" y="1577"/>
                  </a:cubicBezTo>
                  <a:cubicBezTo>
                    <a:pt x="3389" y="1488"/>
                    <a:pt x="3335" y="1382"/>
                    <a:pt x="3264" y="1311"/>
                  </a:cubicBezTo>
                  <a:cubicBezTo>
                    <a:pt x="2803" y="779"/>
                    <a:pt x="1916" y="974"/>
                    <a:pt x="1349" y="566"/>
                  </a:cubicBezTo>
                  <a:cubicBezTo>
                    <a:pt x="1015" y="328"/>
                    <a:pt x="777" y="1"/>
                    <a:pt x="4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7"/>
            <p:cNvSpPr/>
            <p:nvPr/>
          </p:nvSpPr>
          <p:spPr>
            <a:xfrm>
              <a:off x="7691400" y="2375775"/>
              <a:ext cx="87825" cy="50050"/>
            </a:xfrm>
            <a:custGeom>
              <a:avLst/>
              <a:gdLst/>
              <a:ahLst/>
              <a:cxnLst/>
              <a:rect l="l" t="t" r="r" b="b"/>
              <a:pathLst>
                <a:path w="3513" h="2002" extrusionOk="0">
                  <a:moveTo>
                    <a:pt x="550" y="0"/>
                  </a:moveTo>
                  <a:cubicBezTo>
                    <a:pt x="444" y="0"/>
                    <a:pt x="355" y="18"/>
                    <a:pt x="266" y="71"/>
                  </a:cubicBezTo>
                  <a:cubicBezTo>
                    <a:pt x="71" y="178"/>
                    <a:pt x="36" y="426"/>
                    <a:pt x="18" y="639"/>
                  </a:cubicBezTo>
                  <a:cubicBezTo>
                    <a:pt x="18" y="781"/>
                    <a:pt x="0" y="923"/>
                    <a:pt x="36" y="1064"/>
                  </a:cubicBezTo>
                  <a:cubicBezTo>
                    <a:pt x="107" y="1331"/>
                    <a:pt x="337" y="1561"/>
                    <a:pt x="585" y="1703"/>
                  </a:cubicBezTo>
                  <a:cubicBezTo>
                    <a:pt x="851" y="1827"/>
                    <a:pt x="1135" y="1880"/>
                    <a:pt x="1419" y="1916"/>
                  </a:cubicBezTo>
                  <a:cubicBezTo>
                    <a:pt x="1793" y="1959"/>
                    <a:pt x="2207" y="2001"/>
                    <a:pt x="2608" y="2001"/>
                  </a:cubicBezTo>
                  <a:cubicBezTo>
                    <a:pt x="2872" y="2001"/>
                    <a:pt x="3131" y="1983"/>
                    <a:pt x="3370" y="1934"/>
                  </a:cubicBezTo>
                  <a:cubicBezTo>
                    <a:pt x="3512" y="1100"/>
                    <a:pt x="2909" y="1224"/>
                    <a:pt x="2324" y="1064"/>
                  </a:cubicBezTo>
                  <a:cubicBezTo>
                    <a:pt x="1650" y="869"/>
                    <a:pt x="1242" y="36"/>
                    <a:pt x="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7"/>
            <p:cNvSpPr/>
            <p:nvPr/>
          </p:nvSpPr>
          <p:spPr>
            <a:xfrm>
              <a:off x="7754350" y="2577725"/>
              <a:ext cx="71875" cy="65025"/>
            </a:xfrm>
            <a:custGeom>
              <a:avLst/>
              <a:gdLst/>
              <a:ahLst/>
              <a:cxnLst/>
              <a:rect l="l" t="t" r="r" b="b"/>
              <a:pathLst>
                <a:path w="2875" h="2601" extrusionOk="0">
                  <a:moveTo>
                    <a:pt x="2576" y="0"/>
                  </a:moveTo>
                  <a:cubicBezTo>
                    <a:pt x="2365" y="0"/>
                    <a:pt x="2155" y="180"/>
                    <a:pt x="2112" y="383"/>
                  </a:cubicBezTo>
                  <a:cubicBezTo>
                    <a:pt x="2076" y="471"/>
                    <a:pt x="2041" y="1430"/>
                    <a:pt x="1937" y="1430"/>
                  </a:cubicBezTo>
                  <a:cubicBezTo>
                    <a:pt x="1936" y="1430"/>
                    <a:pt x="1935" y="1430"/>
                    <a:pt x="1934" y="1429"/>
                  </a:cubicBezTo>
                  <a:cubicBezTo>
                    <a:pt x="1833" y="1412"/>
                    <a:pt x="1732" y="1404"/>
                    <a:pt x="1631" y="1404"/>
                  </a:cubicBezTo>
                  <a:cubicBezTo>
                    <a:pt x="1219" y="1404"/>
                    <a:pt x="811" y="1535"/>
                    <a:pt x="427" y="1678"/>
                  </a:cubicBezTo>
                  <a:cubicBezTo>
                    <a:pt x="249" y="1749"/>
                    <a:pt x="36" y="1855"/>
                    <a:pt x="19" y="2068"/>
                  </a:cubicBezTo>
                  <a:cubicBezTo>
                    <a:pt x="1" y="2228"/>
                    <a:pt x="89" y="2352"/>
                    <a:pt x="196" y="2440"/>
                  </a:cubicBezTo>
                  <a:cubicBezTo>
                    <a:pt x="320" y="2511"/>
                    <a:pt x="444" y="2529"/>
                    <a:pt x="586" y="2547"/>
                  </a:cubicBezTo>
                  <a:cubicBezTo>
                    <a:pt x="870" y="2582"/>
                    <a:pt x="1158" y="2600"/>
                    <a:pt x="1446" y="2600"/>
                  </a:cubicBezTo>
                  <a:cubicBezTo>
                    <a:pt x="1735" y="2600"/>
                    <a:pt x="2023" y="2582"/>
                    <a:pt x="2307" y="2547"/>
                  </a:cubicBezTo>
                  <a:cubicBezTo>
                    <a:pt x="2555" y="2529"/>
                    <a:pt x="2750" y="2316"/>
                    <a:pt x="2786" y="2050"/>
                  </a:cubicBezTo>
                  <a:cubicBezTo>
                    <a:pt x="2874" y="1447"/>
                    <a:pt x="2839" y="809"/>
                    <a:pt x="2821" y="206"/>
                  </a:cubicBezTo>
                  <a:cubicBezTo>
                    <a:pt x="2821" y="117"/>
                    <a:pt x="2768" y="46"/>
                    <a:pt x="2715" y="28"/>
                  </a:cubicBezTo>
                  <a:cubicBezTo>
                    <a:pt x="2670" y="9"/>
                    <a:pt x="2623" y="0"/>
                    <a:pt x="2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7"/>
            <p:cNvSpPr/>
            <p:nvPr/>
          </p:nvSpPr>
          <p:spPr>
            <a:xfrm>
              <a:off x="7841725" y="2581500"/>
              <a:ext cx="70525" cy="66975"/>
            </a:xfrm>
            <a:custGeom>
              <a:avLst/>
              <a:gdLst/>
              <a:ahLst/>
              <a:cxnLst/>
              <a:rect l="l" t="t" r="r" b="b"/>
              <a:pathLst>
                <a:path w="2821" h="2679" extrusionOk="0">
                  <a:moveTo>
                    <a:pt x="327" y="1"/>
                  </a:moveTo>
                  <a:cubicBezTo>
                    <a:pt x="289" y="1"/>
                    <a:pt x="251" y="6"/>
                    <a:pt x="213" y="19"/>
                  </a:cubicBezTo>
                  <a:cubicBezTo>
                    <a:pt x="160" y="55"/>
                    <a:pt x="107" y="126"/>
                    <a:pt x="107" y="196"/>
                  </a:cubicBezTo>
                  <a:cubicBezTo>
                    <a:pt x="53" y="817"/>
                    <a:pt x="0" y="1438"/>
                    <a:pt x="53" y="2041"/>
                  </a:cubicBezTo>
                  <a:cubicBezTo>
                    <a:pt x="89" y="2325"/>
                    <a:pt x="266" y="2538"/>
                    <a:pt x="514" y="2573"/>
                  </a:cubicBezTo>
                  <a:cubicBezTo>
                    <a:pt x="910" y="2647"/>
                    <a:pt x="1315" y="2679"/>
                    <a:pt x="1716" y="2679"/>
                  </a:cubicBezTo>
                  <a:cubicBezTo>
                    <a:pt x="1890" y="2679"/>
                    <a:pt x="2063" y="2673"/>
                    <a:pt x="2235" y="2662"/>
                  </a:cubicBezTo>
                  <a:cubicBezTo>
                    <a:pt x="2377" y="2662"/>
                    <a:pt x="2501" y="2644"/>
                    <a:pt x="2625" y="2573"/>
                  </a:cubicBezTo>
                  <a:cubicBezTo>
                    <a:pt x="2732" y="2502"/>
                    <a:pt x="2820" y="2360"/>
                    <a:pt x="2820" y="2219"/>
                  </a:cubicBezTo>
                  <a:cubicBezTo>
                    <a:pt x="2803" y="2006"/>
                    <a:pt x="2607" y="1882"/>
                    <a:pt x="2430" y="1811"/>
                  </a:cubicBezTo>
                  <a:cubicBezTo>
                    <a:pt x="2009" y="1624"/>
                    <a:pt x="1575" y="1464"/>
                    <a:pt x="1127" y="1464"/>
                  </a:cubicBezTo>
                  <a:cubicBezTo>
                    <a:pt x="1065" y="1464"/>
                    <a:pt x="1003" y="1467"/>
                    <a:pt x="940" y="1474"/>
                  </a:cubicBezTo>
                  <a:cubicBezTo>
                    <a:pt x="834" y="1474"/>
                    <a:pt x="834" y="516"/>
                    <a:pt x="816" y="409"/>
                  </a:cubicBezTo>
                  <a:cubicBezTo>
                    <a:pt x="770" y="212"/>
                    <a:pt x="555" y="1"/>
                    <a:pt x="3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7"/>
            <p:cNvSpPr/>
            <p:nvPr/>
          </p:nvSpPr>
          <p:spPr>
            <a:xfrm>
              <a:off x="7793375" y="2252750"/>
              <a:ext cx="334825" cy="188675"/>
            </a:xfrm>
            <a:custGeom>
              <a:avLst/>
              <a:gdLst/>
              <a:ahLst/>
              <a:cxnLst/>
              <a:rect l="l" t="t" r="r" b="b"/>
              <a:pathLst>
                <a:path w="13393" h="7547" extrusionOk="0">
                  <a:moveTo>
                    <a:pt x="2753" y="1"/>
                  </a:moveTo>
                  <a:cubicBezTo>
                    <a:pt x="2542" y="1"/>
                    <a:pt x="2345" y="25"/>
                    <a:pt x="2182" y="79"/>
                  </a:cubicBezTo>
                  <a:cubicBezTo>
                    <a:pt x="976" y="505"/>
                    <a:pt x="852" y="558"/>
                    <a:pt x="231" y="2066"/>
                  </a:cubicBezTo>
                  <a:cubicBezTo>
                    <a:pt x="196" y="2136"/>
                    <a:pt x="1" y="2740"/>
                    <a:pt x="178" y="3626"/>
                  </a:cubicBezTo>
                  <a:cubicBezTo>
                    <a:pt x="462" y="4921"/>
                    <a:pt x="2342" y="5773"/>
                    <a:pt x="3495" y="6411"/>
                  </a:cubicBezTo>
                  <a:cubicBezTo>
                    <a:pt x="4258" y="6819"/>
                    <a:pt x="5109" y="7050"/>
                    <a:pt x="5960" y="7227"/>
                  </a:cubicBezTo>
                  <a:cubicBezTo>
                    <a:pt x="6800" y="7407"/>
                    <a:pt x="7673" y="7546"/>
                    <a:pt x="8534" y="7546"/>
                  </a:cubicBezTo>
                  <a:cubicBezTo>
                    <a:pt x="8945" y="7546"/>
                    <a:pt x="9355" y="7515"/>
                    <a:pt x="9756" y="7440"/>
                  </a:cubicBezTo>
                  <a:cubicBezTo>
                    <a:pt x="10253" y="7334"/>
                    <a:pt x="10732" y="7174"/>
                    <a:pt x="11158" y="6890"/>
                  </a:cubicBezTo>
                  <a:cubicBezTo>
                    <a:pt x="11495" y="6659"/>
                    <a:pt x="11778" y="6340"/>
                    <a:pt x="12009" y="6003"/>
                  </a:cubicBezTo>
                  <a:cubicBezTo>
                    <a:pt x="12701" y="5063"/>
                    <a:pt x="13162" y="3963"/>
                    <a:pt x="13357" y="2828"/>
                  </a:cubicBezTo>
                  <a:cubicBezTo>
                    <a:pt x="13375" y="2722"/>
                    <a:pt x="13392" y="2633"/>
                    <a:pt x="13375" y="2527"/>
                  </a:cubicBezTo>
                  <a:cubicBezTo>
                    <a:pt x="13330" y="2371"/>
                    <a:pt x="13168" y="2278"/>
                    <a:pt x="13009" y="2278"/>
                  </a:cubicBezTo>
                  <a:cubicBezTo>
                    <a:pt x="12914" y="2278"/>
                    <a:pt x="12820" y="2312"/>
                    <a:pt x="12754" y="2385"/>
                  </a:cubicBezTo>
                  <a:cubicBezTo>
                    <a:pt x="12794" y="2253"/>
                    <a:pt x="12656" y="2150"/>
                    <a:pt x="12525" y="2150"/>
                  </a:cubicBezTo>
                  <a:cubicBezTo>
                    <a:pt x="12480" y="2150"/>
                    <a:pt x="12435" y="2162"/>
                    <a:pt x="12399" y="2190"/>
                  </a:cubicBezTo>
                  <a:cubicBezTo>
                    <a:pt x="12240" y="2278"/>
                    <a:pt x="12186" y="2473"/>
                    <a:pt x="12169" y="2651"/>
                  </a:cubicBezTo>
                  <a:cubicBezTo>
                    <a:pt x="12080" y="3094"/>
                    <a:pt x="12027" y="3573"/>
                    <a:pt x="11725" y="3910"/>
                  </a:cubicBezTo>
                  <a:cubicBezTo>
                    <a:pt x="11583" y="4070"/>
                    <a:pt x="11388" y="4194"/>
                    <a:pt x="11211" y="4283"/>
                  </a:cubicBezTo>
                  <a:cubicBezTo>
                    <a:pt x="10653" y="4562"/>
                    <a:pt x="10026" y="4711"/>
                    <a:pt x="9401" y="4711"/>
                  </a:cubicBezTo>
                  <a:cubicBezTo>
                    <a:pt x="9072" y="4711"/>
                    <a:pt x="8744" y="4670"/>
                    <a:pt x="8426" y="4584"/>
                  </a:cubicBezTo>
                  <a:cubicBezTo>
                    <a:pt x="7504" y="4354"/>
                    <a:pt x="6652" y="3786"/>
                    <a:pt x="6120" y="3006"/>
                  </a:cubicBezTo>
                  <a:cubicBezTo>
                    <a:pt x="5890" y="2669"/>
                    <a:pt x="5694" y="2314"/>
                    <a:pt x="5517" y="1959"/>
                  </a:cubicBezTo>
                  <a:cubicBezTo>
                    <a:pt x="5091" y="1214"/>
                    <a:pt x="5056" y="824"/>
                    <a:pt x="4329" y="380"/>
                  </a:cubicBezTo>
                  <a:cubicBezTo>
                    <a:pt x="3945" y="163"/>
                    <a:pt x="3302" y="1"/>
                    <a:pt x="27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7"/>
            <p:cNvSpPr/>
            <p:nvPr/>
          </p:nvSpPr>
          <p:spPr>
            <a:xfrm>
              <a:off x="7809775" y="2311025"/>
              <a:ext cx="45700" cy="53675"/>
            </a:xfrm>
            <a:custGeom>
              <a:avLst/>
              <a:gdLst/>
              <a:ahLst/>
              <a:cxnLst/>
              <a:rect l="l" t="t" r="r" b="b"/>
              <a:pathLst>
                <a:path w="1828" h="2147" fill="none" extrusionOk="0">
                  <a:moveTo>
                    <a:pt x="1828" y="1"/>
                  </a:moveTo>
                  <a:cubicBezTo>
                    <a:pt x="1704" y="54"/>
                    <a:pt x="1580" y="125"/>
                    <a:pt x="1438" y="196"/>
                  </a:cubicBezTo>
                  <a:cubicBezTo>
                    <a:pt x="1083" y="391"/>
                    <a:pt x="728" y="657"/>
                    <a:pt x="462" y="976"/>
                  </a:cubicBezTo>
                  <a:cubicBezTo>
                    <a:pt x="196" y="1313"/>
                    <a:pt x="19" y="1721"/>
                    <a:pt x="1" y="2147"/>
                  </a:cubicBezTo>
                </a:path>
              </a:pathLst>
            </a:custGeom>
            <a:noFill/>
            <a:ln w="3550" cap="rnd" cmpd="sng">
              <a:solidFill>
                <a:srgbClr val="E0F1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7"/>
            <p:cNvSpPr/>
            <p:nvPr/>
          </p:nvSpPr>
          <p:spPr>
            <a:xfrm>
              <a:off x="7836400" y="2337625"/>
              <a:ext cx="28400" cy="39950"/>
            </a:xfrm>
            <a:custGeom>
              <a:avLst/>
              <a:gdLst/>
              <a:ahLst/>
              <a:cxnLst/>
              <a:rect l="l" t="t" r="r" b="b"/>
              <a:pathLst>
                <a:path w="1136" h="1598" fill="none" extrusionOk="0">
                  <a:moveTo>
                    <a:pt x="1135" y="1"/>
                  </a:moveTo>
                  <a:cubicBezTo>
                    <a:pt x="1082" y="1"/>
                    <a:pt x="1011" y="36"/>
                    <a:pt x="958" y="72"/>
                  </a:cubicBezTo>
                  <a:cubicBezTo>
                    <a:pt x="479" y="444"/>
                    <a:pt x="213" y="1030"/>
                    <a:pt x="0" y="1597"/>
                  </a:cubicBezTo>
                </a:path>
              </a:pathLst>
            </a:custGeom>
            <a:noFill/>
            <a:ln w="3550" cap="rnd" cmpd="sng">
              <a:solidFill>
                <a:srgbClr val="E0F1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7"/>
            <p:cNvSpPr/>
            <p:nvPr/>
          </p:nvSpPr>
          <p:spPr>
            <a:xfrm>
              <a:off x="7961450" y="2358925"/>
              <a:ext cx="12875" cy="31950"/>
            </a:xfrm>
            <a:custGeom>
              <a:avLst/>
              <a:gdLst/>
              <a:ahLst/>
              <a:cxnLst/>
              <a:rect l="l" t="t" r="r" b="b"/>
              <a:pathLst>
                <a:path w="515" h="1278" fill="none" extrusionOk="0">
                  <a:moveTo>
                    <a:pt x="515" y="0"/>
                  </a:moveTo>
                  <a:cubicBezTo>
                    <a:pt x="249" y="373"/>
                    <a:pt x="71" y="816"/>
                    <a:pt x="0" y="1277"/>
                  </a:cubicBezTo>
                </a:path>
              </a:pathLst>
            </a:custGeom>
            <a:noFill/>
            <a:ln w="3550" cap="rnd" cmpd="sng">
              <a:solidFill>
                <a:srgbClr val="E0F1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7"/>
            <p:cNvSpPr/>
            <p:nvPr/>
          </p:nvSpPr>
          <p:spPr>
            <a:xfrm>
              <a:off x="7990275" y="2376200"/>
              <a:ext cx="7550" cy="28425"/>
            </a:xfrm>
            <a:custGeom>
              <a:avLst/>
              <a:gdLst/>
              <a:ahLst/>
              <a:cxnLst/>
              <a:rect l="l" t="t" r="r" b="b"/>
              <a:pathLst>
                <a:path w="302" h="1137" fill="none" extrusionOk="0">
                  <a:moveTo>
                    <a:pt x="302" y="1"/>
                  </a:moveTo>
                  <a:cubicBezTo>
                    <a:pt x="89" y="338"/>
                    <a:pt x="0" y="746"/>
                    <a:pt x="53" y="1136"/>
                  </a:cubicBezTo>
                </a:path>
              </a:pathLst>
            </a:custGeom>
            <a:noFill/>
            <a:ln w="3550" cap="rnd" cmpd="sng">
              <a:solidFill>
                <a:srgbClr val="E0F1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7"/>
            <p:cNvSpPr/>
            <p:nvPr/>
          </p:nvSpPr>
          <p:spPr>
            <a:xfrm>
              <a:off x="8021300" y="2386850"/>
              <a:ext cx="6250" cy="49250"/>
            </a:xfrm>
            <a:custGeom>
              <a:avLst/>
              <a:gdLst/>
              <a:ahLst/>
              <a:cxnLst/>
              <a:rect l="l" t="t" r="r" b="b"/>
              <a:pathLst>
                <a:path w="250" h="1970" fill="none" extrusionOk="0">
                  <a:moveTo>
                    <a:pt x="249" y="1"/>
                  </a:moveTo>
                  <a:cubicBezTo>
                    <a:pt x="18" y="639"/>
                    <a:pt x="1" y="1331"/>
                    <a:pt x="196" y="1970"/>
                  </a:cubicBezTo>
                </a:path>
              </a:pathLst>
            </a:custGeom>
            <a:noFill/>
            <a:ln w="3550" cap="rnd" cmpd="sng">
              <a:solidFill>
                <a:srgbClr val="E0F1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7"/>
            <p:cNvSpPr/>
            <p:nvPr/>
          </p:nvSpPr>
          <p:spPr>
            <a:xfrm>
              <a:off x="8066975" y="2374875"/>
              <a:ext cx="9775" cy="34175"/>
            </a:xfrm>
            <a:custGeom>
              <a:avLst/>
              <a:gdLst/>
              <a:ahLst/>
              <a:cxnLst/>
              <a:rect l="l" t="t" r="r" b="b"/>
              <a:pathLst>
                <a:path w="391" h="1367" fill="none" extrusionOk="0">
                  <a:moveTo>
                    <a:pt x="54" y="1"/>
                  </a:moveTo>
                  <a:cubicBezTo>
                    <a:pt x="1" y="480"/>
                    <a:pt x="125" y="976"/>
                    <a:pt x="391" y="1367"/>
                  </a:cubicBezTo>
                </a:path>
              </a:pathLst>
            </a:custGeom>
            <a:noFill/>
            <a:ln w="3550" cap="rnd" cmpd="sng">
              <a:solidFill>
                <a:srgbClr val="E0F1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7"/>
            <p:cNvSpPr/>
            <p:nvPr/>
          </p:nvSpPr>
          <p:spPr>
            <a:xfrm>
              <a:off x="8090050" y="2347400"/>
              <a:ext cx="11975" cy="14650"/>
            </a:xfrm>
            <a:custGeom>
              <a:avLst/>
              <a:gdLst/>
              <a:ahLst/>
              <a:cxnLst/>
              <a:rect l="l" t="t" r="r" b="b"/>
              <a:pathLst>
                <a:path w="479" h="586" fill="none" extrusionOk="0">
                  <a:moveTo>
                    <a:pt x="0" y="0"/>
                  </a:moveTo>
                  <a:cubicBezTo>
                    <a:pt x="89" y="248"/>
                    <a:pt x="248" y="461"/>
                    <a:pt x="479" y="585"/>
                  </a:cubicBezTo>
                </a:path>
              </a:pathLst>
            </a:custGeom>
            <a:noFill/>
            <a:ln w="3550" cap="rnd" cmpd="sng">
              <a:solidFill>
                <a:srgbClr val="E0F1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7"/>
            <p:cNvSpPr/>
            <p:nvPr/>
          </p:nvSpPr>
          <p:spPr>
            <a:xfrm>
              <a:off x="8101125" y="2335850"/>
              <a:ext cx="19975" cy="13325"/>
            </a:xfrm>
            <a:custGeom>
              <a:avLst/>
              <a:gdLst/>
              <a:ahLst/>
              <a:cxnLst/>
              <a:rect l="l" t="t" r="r" b="b"/>
              <a:pathLst>
                <a:path w="799" h="533" fill="none" extrusionOk="0">
                  <a:moveTo>
                    <a:pt x="0" y="1"/>
                  </a:moveTo>
                  <a:cubicBezTo>
                    <a:pt x="142" y="302"/>
                    <a:pt x="462" y="515"/>
                    <a:pt x="799" y="533"/>
                  </a:cubicBezTo>
                </a:path>
              </a:pathLst>
            </a:custGeom>
            <a:noFill/>
            <a:ln w="3550" cap="rnd" cmpd="sng">
              <a:solidFill>
                <a:srgbClr val="E0F1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7"/>
            <p:cNvSpPr/>
            <p:nvPr/>
          </p:nvSpPr>
          <p:spPr>
            <a:xfrm>
              <a:off x="7972075" y="2527050"/>
              <a:ext cx="40375" cy="37950"/>
            </a:xfrm>
            <a:custGeom>
              <a:avLst/>
              <a:gdLst/>
              <a:ahLst/>
              <a:cxnLst/>
              <a:rect l="l" t="t" r="r" b="b"/>
              <a:pathLst>
                <a:path w="1615" h="1518" extrusionOk="0">
                  <a:moveTo>
                    <a:pt x="330" y="1"/>
                  </a:moveTo>
                  <a:cubicBezTo>
                    <a:pt x="295" y="1"/>
                    <a:pt x="259" y="16"/>
                    <a:pt x="231" y="51"/>
                  </a:cubicBezTo>
                  <a:cubicBezTo>
                    <a:pt x="143" y="157"/>
                    <a:pt x="72" y="317"/>
                    <a:pt x="36" y="459"/>
                  </a:cubicBezTo>
                  <a:cubicBezTo>
                    <a:pt x="1" y="689"/>
                    <a:pt x="36" y="920"/>
                    <a:pt x="107" y="1151"/>
                  </a:cubicBezTo>
                  <a:cubicBezTo>
                    <a:pt x="183" y="1392"/>
                    <a:pt x="424" y="1517"/>
                    <a:pt x="669" y="1517"/>
                  </a:cubicBezTo>
                  <a:cubicBezTo>
                    <a:pt x="712" y="1517"/>
                    <a:pt x="756" y="1513"/>
                    <a:pt x="799" y="1505"/>
                  </a:cubicBezTo>
                  <a:cubicBezTo>
                    <a:pt x="994" y="1488"/>
                    <a:pt x="1154" y="1381"/>
                    <a:pt x="1296" y="1275"/>
                  </a:cubicBezTo>
                  <a:cubicBezTo>
                    <a:pt x="1473" y="1115"/>
                    <a:pt x="1615" y="902"/>
                    <a:pt x="1562" y="689"/>
                  </a:cubicBezTo>
                  <a:cubicBezTo>
                    <a:pt x="1535" y="610"/>
                    <a:pt x="1469" y="540"/>
                    <a:pt x="1407" y="540"/>
                  </a:cubicBezTo>
                  <a:cubicBezTo>
                    <a:pt x="1387" y="540"/>
                    <a:pt x="1367" y="548"/>
                    <a:pt x="1349" y="565"/>
                  </a:cubicBezTo>
                  <a:cubicBezTo>
                    <a:pt x="1367" y="494"/>
                    <a:pt x="1367" y="423"/>
                    <a:pt x="1367" y="352"/>
                  </a:cubicBezTo>
                  <a:cubicBezTo>
                    <a:pt x="1349" y="281"/>
                    <a:pt x="1296" y="211"/>
                    <a:pt x="1243" y="211"/>
                  </a:cubicBezTo>
                  <a:cubicBezTo>
                    <a:pt x="1231" y="208"/>
                    <a:pt x="1219" y="206"/>
                    <a:pt x="1208" y="206"/>
                  </a:cubicBezTo>
                  <a:cubicBezTo>
                    <a:pt x="1086" y="206"/>
                    <a:pt x="1000" y="373"/>
                    <a:pt x="870" y="406"/>
                  </a:cubicBezTo>
                  <a:cubicBezTo>
                    <a:pt x="888" y="335"/>
                    <a:pt x="905" y="264"/>
                    <a:pt x="888" y="193"/>
                  </a:cubicBezTo>
                  <a:cubicBezTo>
                    <a:pt x="870" y="122"/>
                    <a:pt x="817" y="51"/>
                    <a:pt x="746" y="51"/>
                  </a:cubicBezTo>
                  <a:cubicBezTo>
                    <a:pt x="739" y="49"/>
                    <a:pt x="731" y="47"/>
                    <a:pt x="724" y="47"/>
                  </a:cubicBezTo>
                  <a:cubicBezTo>
                    <a:pt x="674" y="47"/>
                    <a:pt x="617" y="93"/>
                    <a:pt x="586" y="140"/>
                  </a:cubicBezTo>
                  <a:cubicBezTo>
                    <a:pt x="551" y="193"/>
                    <a:pt x="551" y="264"/>
                    <a:pt x="533" y="335"/>
                  </a:cubicBezTo>
                  <a:lnTo>
                    <a:pt x="462" y="104"/>
                  </a:lnTo>
                  <a:cubicBezTo>
                    <a:pt x="440" y="39"/>
                    <a:pt x="386" y="1"/>
                    <a:pt x="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6" name="Google Shape;1926;p27"/>
          <p:cNvGrpSpPr/>
          <p:nvPr/>
        </p:nvGrpSpPr>
        <p:grpSpPr>
          <a:xfrm>
            <a:off x="5670241" y="3063132"/>
            <a:ext cx="526499" cy="712440"/>
            <a:chOff x="7133600" y="2480750"/>
            <a:chExt cx="450500" cy="609600"/>
          </a:xfrm>
        </p:grpSpPr>
        <p:sp>
          <p:nvSpPr>
            <p:cNvPr id="1927" name="Google Shape;1927;p27"/>
            <p:cNvSpPr/>
            <p:nvPr/>
          </p:nvSpPr>
          <p:spPr>
            <a:xfrm>
              <a:off x="7162375" y="2934500"/>
              <a:ext cx="76725" cy="43475"/>
            </a:xfrm>
            <a:custGeom>
              <a:avLst/>
              <a:gdLst/>
              <a:ahLst/>
              <a:cxnLst/>
              <a:rect l="l" t="t" r="r" b="b"/>
              <a:pathLst>
                <a:path w="3069" h="1739" fill="none" extrusionOk="0">
                  <a:moveTo>
                    <a:pt x="3069" y="1082"/>
                  </a:moveTo>
                  <a:cubicBezTo>
                    <a:pt x="2767" y="1508"/>
                    <a:pt x="2218" y="1703"/>
                    <a:pt x="1703" y="1721"/>
                  </a:cubicBezTo>
                  <a:cubicBezTo>
                    <a:pt x="1437" y="1739"/>
                    <a:pt x="1171" y="1721"/>
                    <a:pt x="958" y="1579"/>
                  </a:cubicBezTo>
                  <a:cubicBezTo>
                    <a:pt x="834" y="1473"/>
                    <a:pt x="728" y="1348"/>
                    <a:pt x="657" y="1206"/>
                  </a:cubicBezTo>
                  <a:cubicBezTo>
                    <a:pt x="532" y="994"/>
                    <a:pt x="426" y="745"/>
                    <a:pt x="462" y="497"/>
                  </a:cubicBezTo>
                  <a:cubicBezTo>
                    <a:pt x="497" y="231"/>
                    <a:pt x="692" y="0"/>
                    <a:pt x="958" y="0"/>
                  </a:cubicBezTo>
                  <a:cubicBezTo>
                    <a:pt x="994" y="0"/>
                    <a:pt x="1047" y="18"/>
                    <a:pt x="1100" y="36"/>
                  </a:cubicBezTo>
                  <a:cubicBezTo>
                    <a:pt x="1136" y="71"/>
                    <a:pt x="1153" y="89"/>
                    <a:pt x="1189" y="124"/>
                  </a:cubicBezTo>
                  <a:cubicBezTo>
                    <a:pt x="1348" y="337"/>
                    <a:pt x="1402" y="639"/>
                    <a:pt x="1313" y="887"/>
                  </a:cubicBezTo>
                  <a:cubicBezTo>
                    <a:pt x="1224" y="1153"/>
                    <a:pt x="1011" y="1348"/>
                    <a:pt x="745" y="1419"/>
                  </a:cubicBezTo>
                  <a:cubicBezTo>
                    <a:pt x="479" y="1473"/>
                    <a:pt x="142" y="1348"/>
                    <a:pt x="89" y="1082"/>
                  </a:cubicBezTo>
                  <a:cubicBezTo>
                    <a:pt x="89" y="994"/>
                    <a:pt x="142" y="869"/>
                    <a:pt x="231" y="905"/>
                  </a:cubicBezTo>
                  <a:cubicBezTo>
                    <a:pt x="284" y="1029"/>
                    <a:pt x="337" y="1171"/>
                    <a:pt x="320" y="1313"/>
                  </a:cubicBezTo>
                  <a:cubicBezTo>
                    <a:pt x="284" y="1455"/>
                    <a:pt x="142" y="1597"/>
                    <a:pt x="0" y="1543"/>
                  </a:cubicBezTo>
                </a:path>
              </a:pathLst>
            </a:custGeom>
            <a:noFill/>
            <a:ln w="3550" cap="rnd" cmpd="sng">
              <a:solidFill>
                <a:srgbClr val="E976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7"/>
            <p:cNvSpPr/>
            <p:nvPr/>
          </p:nvSpPr>
          <p:spPr>
            <a:xfrm>
              <a:off x="7133600" y="2480750"/>
              <a:ext cx="450500" cy="344250"/>
            </a:xfrm>
            <a:custGeom>
              <a:avLst/>
              <a:gdLst/>
              <a:ahLst/>
              <a:cxnLst/>
              <a:rect l="l" t="t" r="r" b="b"/>
              <a:pathLst>
                <a:path w="18020" h="13770" extrusionOk="0">
                  <a:moveTo>
                    <a:pt x="9714" y="1"/>
                  </a:moveTo>
                  <a:cubicBezTo>
                    <a:pt x="8967" y="1"/>
                    <a:pt x="8252" y="48"/>
                    <a:pt x="7661" y="147"/>
                  </a:cubicBezTo>
                  <a:cubicBezTo>
                    <a:pt x="6490" y="324"/>
                    <a:pt x="5337" y="661"/>
                    <a:pt x="4255" y="1158"/>
                  </a:cubicBezTo>
                  <a:cubicBezTo>
                    <a:pt x="2606" y="1903"/>
                    <a:pt x="1027" y="3109"/>
                    <a:pt x="513" y="4847"/>
                  </a:cubicBezTo>
                  <a:cubicBezTo>
                    <a:pt x="335" y="5415"/>
                    <a:pt x="318" y="6018"/>
                    <a:pt x="300" y="6603"/>
                  </a:cubicBezTo>
                  <a:cubicBezTo>
                    <a:pt x="0" y="12350"/>
                    <a:pt x="4325" y="13769"/>
                    <a:pt x="10594" y="13769"/>
                  </a:cubicBezTo>
                  <a:cubicBezTo>
                    <a:pt x="10633" y="13769"/>
                    <a:pt x="10672" y="13769"/>
                    <a:pt x="10712" y="13769"/>
                  </a:cubicBezTo>
                  <a:cubicBezTo>
                    <a:pt x="10870" y="13767"/>
                    <a:pt x="11029" y="13766"/>
                    <a:pt x="11187" y="13766"/>
                  </a:cubicBezTo>
                  <a:cubicBezTo>
                    <a:pt x="11316" y="13766"/>
                    <a:pt x="11445" y="13767"/>
                    <a:pt x="11574" y="13767"/>
                  </a:cubicBezTo>
                  <a:cubicBezTo>
                    <a:pt x="12513" y="13767"/>
                    <a:pt x="13447" y="13749"/>
                    <a:pt x="14330" y="13450"/>
                  </a:cubicBezTo>
                  <a:cubicBezTo>
                    <a:pt x="15430" y="13095"/>
                    <a:pt x="16406" y="12332"/>
                    <a:pt x="17009" y="11357"/>
                  </a:cubicBezTo>
                  <a:cubicBezTo>
                    <a:pt x="17505" y="10541"/>
                    <a:pt x="17754" y="9601"/>
                    <a:pt x="17842" y="8643"/>
                  </a:cubicBezTo>
                  <a:cubicBezTo>
                    <a:pt x="18020" y="6887"/>
                    <a:pt x="17665" y="5060"/>
                    <a:pt x="16778" y="3535"/>
                  </a:cubicBezTo>
                  <a:cubicBezTo>
                    <a:pt x="15962" y="2133"/>
                    <a:pt x="14969" y="803"/>
                    <a:pt x="13355" y="395"/>
                  </a:cubicBezTo>
                  <a:cubicBezTo>
                    <a:pt x="12349" y="138"/>
                    <a:pt x="10985" y="1"/>
                    <a:pt x="9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7"/>
            <p:cNvSpPr/>
            <p:nvPr/>
          </p:nvSpPr>
          <p:spPr>
            <a:xfrm>
              <a:off x="7289625" y="2634300"/>
              <a:ext cx="24425" cy="24400"/>
            </a:xfrm>
            <a:custGeom>
              <a:avLst/>
              <a:gdLst/>
              <a:ahLst/>
              <a:cxnLst/>
              <a:rect l="l" t="t" r="r" b="b"/>
              <a:pathLst>
                <a:path w="977" h="976" extrusionOk="0">
                  <a:moveTo>
                    <a:pt x="498" y="0"/>
                  </a:moveTo>
                  <a:cubicBezTo>
                    <a:pt x="214" y="0"/>
                    <a:pt x="1" y="213"/>
                    <a:pt x="1" y="497"/>
                  </a:cubicBezTo>
                  <a:cubicBezTo>
                    <a:pt x="1" y="763"/>
                    <a:pt x="214" y="976"/>
                    <a:pt x="498" y="976"/>
                  </a:cubicBezTo>
                  <a:cubicBezTo>
                    <a:pt x="764" y="976"/>
                    <a:pt x="977" y="763"/>
                    <a:pt x="977" y="497"/>
                  </a:cubicBezTo>
                  <a:cubicBezTo>
                    <a:pt x="977" y="213"/>
                    <a:pt x="764" y="0"/>
                    <a:pt x="498" y="0"/>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7"/>
            <p:cNvSpPr/>
            <p:nvPr/>
          </p:nvSpPr>
          <p:spPr>
            <a:xfrm>
              <a:off x="7441725" y="2646700"/>
              <a:ext cx="24425" cy="23975"/>
            </a:xfrm>
            <a:custGeom>
              <a:avLst/>
              <a:gdLst/>
              <a:ahLst/>
              <a:cxnLst/>
              <a:rect l="l" t="t" r="r" b="b"/>
              <a:pathLst>
                <a:path w="977" h="959" extrusionOk="0">
                  <a:moveTo>
                    <a:pt x="480" y="1"/>
                  </a:moveTo>
                  <a:cubicBezTo>
                    <a:pt x="214" y="1"/>
                    <a:pt x="1" y="214"/>
                    <a:pt x="1" y="480"/>
                  </a:cubicBezTo>
                  <a:cubicBezTo>
                    <a:pt x="1" y="746"/>
                    <a:pt x="214" y="959"/>
                    <a:pt x="480" y="959"/>
                  </a:cubicBezTo>
                  <a:cubicBezTo>
                    <a:pt x="746" y="959"/>
                    <a:pt x="976" y="746"/>
                    <a:pt x="976" y="480"/>
                  </a:cubicBezTo>
                  <a:cubicBezTo>
                    <a:pt x="976" y="214"/>
                    <a:pt x="746" y="1"/>
                    <a:pt x="480"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7"/>
            <p:cNvSpPr/>
            <p:nvPr/>
          </p:nvSpPr>
          <p:spPr>
            <a:xfrm>
              <a:off x="7396050" y="2848475"/>
              <a:ext cx="100250" cy="68450"/>
            </a:xfrm>
            <a:custGeom>
              <a:avLst/>
              <a:gdLst/>
              <a:ahLst/>
              <a:cxnLst/>
              <a:rect l="l" t="t" r="r" b="b"/>
              <a:pathLst>
                <a:path w="4010" h="2738" extrusionOk="0">
                  <a:moveTo>
                    <a:pt x="934" y="0"/>
                  </a:moveTo>
                  <a:cubicBezTo>
                    <a:pt x="815" y="0"/>
                    <a:pt x="710" y="28"/>
                    <a:pt x="622" y="89"/>
                  </a:cubicBezTo>
                  <a:cubicBezTo>
                    <a:pt x="781" y="745"/>
                    <a:pt x="1" y="1419"/>
                    <a:pt x="356" y="1969"/>
                  </a:cubicBezTo>
                  <a:cubicBezTo>
                    <a:pt x="521" y="2217"/>
                    <a:pt x="2537" y="2650"/>
                    <a:pt x="3053" y="2650"/>
                  </a:cubicBezTo>
                  <a:cubicBezTo>
                    <a:pt x="3090" y="2650"/>
                    <a:pt x="3120" y="2648"/>
                    <a:pt x="3140" y="2643"/>
                  </a:cubicBezTo>
                  <a:cubicBezTo>
                    <a:pt x="3154" y="2640"/>
                    <a:pt x="3167" y="2639"/>
                    <a:pt x="3178" y="2639"/>
                  </a:cubicBezTo>
                  <a:cubicBezTo>
                    <a:pt x="3278" y="2639"/>
                    <a:pt x="3314" y="2737"/>
                    <a:pt x="3382" y="2737"/>
                  </a:cubicBezTo>
                  <a:cubicBezTo>
                    <a:pt x="3399" y="2737"/>
                    <a:pt x="3419" y="2731"/>
                    <a:pt x="3442" y="2714"/>
                  </a:cubicBezTo>
                  <a:cubicBezTo>
                    <a:pt x="3655" y="2608"/>
                    <a:pt x="4010" y="2413"/>
                    <a:pt x="3885" y="2217"/>
                  </a:cubicBezTo>
                  <a:cubicBezTo>
                    <a:pt x="3401" y="1529"/>
                    <a:pt x="1813" y="0"/>
                    <a:pt x="934" y="0"/>
                  </a:cubicBezTo>
                  <a:close/>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7"/>
            <p:cNvSpPr/>
            <p:nvPr/>
          </p:nvSpPr>
          <p:spPr>
            <a:xfrm>
              <a:off x="7466125" y="2892800"/>
              <a:ext cx="45250" cy="32625"/>
            </a:xfrm>
            <a:custGeom>
              <a:avLst/>
              <a:gdLst/>
              <a:ahLst/>
              <a:cxnLst/>
              <a:rect l="l" t="t" r="r" b="b"/>
              <a:pathLst>
                <a:path w="1810" h="1305" extrusionOk="0">
                  <a:moveTo>
                    <a:pt x="748" y="1"/>
                  </a:moveTo>
                  <a:cubicBezTo>
                    <a:pt x="452" y="1"/>
                    <a:pt x="175" y="502"/>
                    <a:pt x="18" y="728"/>
                  </a:cubicBezTo>
                  <a:cubicBezTo>
                    <a:pt x="18" y="746"/>
                    <a:pt x="0" y="781"/>
                    <a:pt x="0" y="799"/>
                  </a:cubicBezTo>
                  <a:cubicBezTo>
                    <a:pt x="0" y="817"/>
                    <a:pt x="0" y="835"/>
                    <a:pt x="18" y="852"/>
                  </a:cubicBezTo>
                  <a:cubicBezTo>
                    <a:pt x="89" y="994"/>
                    <a:pt x="213" y="1101"/>
                    <a:pt x="355" y="1172"/>
                  </a:cubicBezTo>
                  <a:cubicBezTo>
                    <a:pt x="497" y="1225"/>
                    <a:pt x="657" y="1260"/>
                    <a:pt x="816" y="1278"/>
                  </a:cubicBezTo>
                  <a:cubicBezTo>
                    <a:pt x="911" y="1293"/>
                    <a:pt x="1012" y="1304"/>
                    <a:pt x="1110" y="1304"/>
                  </a:cubicBezTo>
                  <a:cubicBezTo>
                    <a:pt x="1250" y="1304"/>
                    <a:pt x="1386" y="1280"/>
                    <a:pt x="1490" y="1207"/>
                  </a:cubicBezTo>
                  <a:cubicBezTo>
                    <a:pt x="1508" y="1189"/>
                    <a:pt x="1526" y="1172"/>
                    <a:pt x="1544" y="1154"/>
                  </a:cubicBezTo>
                  <a:cubicBezTo>
                    <a:pt x="1561" y="1101"/>
                    <a:pt x="1473" y="1030"/>
                    <a:pt x="1490" y="977"/>
                  </a:cubicBezTo>
                  <a:cubicBezTo>
                    <a:pt x="1579" y="923"/>
                    <a:pt x="1650" y="870"/>
                    <a:pt x="1739" y="817"/>
                  </a:cubicBezTo>
                  <a:cubicBezTo>
                    <a:pt x="1756" y="799"/>
                    <a:pt x="1774" y="781"/>
                    <a:pt x="1792" y="764"/>
                  </a:cubicBezTo>
                  <a:cubicBezTo>
                    <a:pt x="1810" y="728"/>
                    <a:pt x="1774" y="693"/>
                    <a:pt x="1756" y="675"/>
                  </a:cubicBezTo>
                  <a:cubicBezTo>
                    <a:pt x="1579" y="462"/>
                    <a:pt x="1065" y="19"/>
                    <a:pt x="763" y="1"/>
                  </a:cubicBezTo>
                  <a:cubicBezTo>
                    <a:pt x="758" y="1"/>
                    <a:pt x="753" y="1"/>
                    <a:pt x="74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7"/>
            <p:cNvSpPr/>
            <p:nvPr/>
          </p:nvSpPr>
          <p:spPr>
            <a:xfrm>
              <a:off x="7333100" y="3026700"/>
              <a:ext cx="75850" cy="63650"/>
            </a:xfrm>
            <a:custGeom>
              <a:avLst/>
              <a:gdLst/>
              <a:ahLst/>
              <a:cxnLst/>
              <a:rect l="l" t="t" r="r" b="b"/>
              <a:pathLst>
                <a:path w="3034" h="2546" extrusionOk="0">
                  <a:moveTo>
                    <a:pt x="352" y="0"/>
                  </a:moveTo>
                  <a:cubicBezTo>
                    <a:pt x="312" y="0"/>
                    <a:pt x="271" y="6"/>
                    <a:pt x="231" y="19"/>
                  </a:cubicBezTo>
                  <a:cubicBezTo>
                    <a:pt x="160" y="55"/>
                    <a:pt x="107" y="126"/>
                    <a:pt x="107" y="197"/>
                  </a:cubicBezTo>
                  <a:cubicBezTo>
                    <a:pt x="53" y="764"/>
                    <a:pt x="0" y="1367"/>
                    <a:pt x="53" y="1953"/>
                  </a:cubicBezTo>
                  <a:cubicBezTo>
                    <a:pt x="89" y="2201"/>
                    <a:pt x="284" y="2414"/>
                    <a:pt x="550" y="2449"/>
                  </a:cubicBezTo>
                  <a:cubicBezTo>
                    <a:pt x="960" y="2510"/>
                    <a:pt x="1378" y="2545"/>
                    <a:pt x="1798" y="2545"/>
                  </a:cubicBezTo>
                  <a:cubicBezTo>
                    <a:pt x="1997" y="2545"/>
                    <a:pt x="2196" y="2537"/>
                    <a:pt x="2395" y="2520"/>
                  </a:cubicBezTo>
                  <a:cubicBezTo>
                    <a:pt x="2537" y="2520"/>
                    <a:pt x="2679" y="2503"/>
                    <a:pt x="2803" y="2449"/>
                  </a:cubicBezTo>
                  <a:cubicBezTo>
                    <a:pt x="2927" y="2379"/>
                    <a:pt x="3033" y="2254"/>
                    <a:pt x="3016" y="2112"/>
                  </a:cubicBezTo>
                  <a:cubicBezTo>
                    <a:pt x="2998" y="1917"/>
                    <a:pt x="2785" y="1793"/>
                    <a:pt x="2608" y="1722"/>
                  </a:cubicBezTo>
                  <a:cubicBezTo>
                    <a:pt x="2161" y="1537"/>
                    <a:pt x="1687" y="1393"/>
                    <a:pt x="1210" y="1393"/>
                  </a:cubicBezTo>
                  <a:cubicBezTo>
                    <a:pt x="1138" y="1393"/>
                    <a:pt x="1066" y="1396"/>
                    <a:pt x="994" y="1403"/>
                  </a:cubicBezTo>
                  <a:cubicBezTo>
                    <a:pt x="887" y="1403"/>
                    <a:pt x="887" y="481"/>
                    <a:pt x="869" y="392"/>
                  </a:cubicBezTo>
                  <a:cubicBezTo>
                    <a:pt x="809" y="196"/>
                    <a:pt x="582" y="0"/>
                    <a:pt x="352" y="0"/>
                  </a:cubicBezTo>
                  <a:close/>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7"/>
            <p:cNvSpPr/>
            <p:nvPr/>
          </p:nvSpPr>
          <p:spPr>
            <a:xfrm>
              <a:off x="7251500" y="3000400"/>
              <a:ext cx="75850" cy="87450"/>
            </a:xfrm>
            <a:custGeom>
              <a:avLst/>
              <a:gdLst/>
              <a:ahLst/>
              <a:cxnLst/>
              <a:rect l="l" t="t" r="r" b="b"/>
              <a:pathLst>
                <a:path w="3034" h="3498" extrusionOk="0">
                  <a:moveTo>
                    <a:pt x="419" y="0"/>
                  </a:moveTo>
                  <a:cubicBezTo>
                    <a:pt x="358" y="0"/>
                    <a:pt x="300" y="8"/>
                    <a:pt x="249" y="25"/>
                  </a:cubicBezTo>
                  <a:cubicBezTo>
                    <a:pt x="178" y="43"/>
                    <a:pt x="125" y="1071"/>
                    <a:pt x="107" y="1142"/>
                  </a:cubicBezTo>
                  <a:cubicBezTo>
                    <a:pt x="54" y="1728"/>
                    <a:pt x="1" y="2313"/>
                    <a:pt x="54" y="2898"/>
                  </a:cubicBezTo>
                  <a:cubicBezTo>
                    <a:pt x="89" y="3147"/>
                    <a:pt x="284" y="3360"/>
                    <a:pt x="550" y="3395"/>
                  </a:cubicBezTo>
                  <a:cubicBezTo>
                    <a:pt x="998" y="3461"/>
                    <a:pt x="1455" y="3497"/>
                    <a:pt x="1914" y="3497"/>
                  </a:cubicBezTo>
                  <a:cubicBezTo>
                    <a:pt x="2074" y="3497"/>
                    <a:pt x="2235" y="3493"/>
                    <a:pt x="2395" y="3484"/>
                  </a:cubicBezTo>
                  <a:cubicBezTo>
                    <a:pt x="2537" y="3466"/>
                    <a:pt x="2679" y="3466"/>
                    <a:pt x="2803" y="3395"/>
                  </a:cubicBezTo>
                  <a:cubicBezTo>
                    <a:pt x="2927" y="3324"/>
                    <a:pt x="3034" y="3200"/>
                    <a:pt x="3016" y="3058"/>
                  </a:cubicBezTo>
                  <a:cubicBezTo>
                    <a:pt x="3016" y="2863"/>
                    <a:pt x="2785" y="2739"/>
                    <a:pt x="2608" y="2668"/>
                  </a:cubicBezTo>
                  <a:cubicBezTo>
                    <a:pt x="2156" y="2497"/>
                    <a:pt x="1678" y="2339"/>
                    <a:pt x="1208" y="2339"/>
                  </a:cubicBezTo>
                  <a:cubicBezTo>
                    <a:pt x="1142" y="2339"/>
                    <a:pt x="1077" y="2342"/>
                    <a:pt x="1012" y="2349"/>
                  </a:cubicBezTo>
                  <a:cubicBezTo>
                    <a:pt x="1011" y="2349"/>
                    <a:pt x="1010" y="2349"/>
                    <a:pt x="1010" y="2349"/>
                  </a:cubicBezTo>
                  <a:cubicBezTo>
                    <a:pt x="889" y="2349"/>
                    <a:pt x="1065" y="415"/>
                    <a:pt x="1029" y="326"/>
                  </a:cubicBezTo>
                  <a:cubicBezTo>
                    <a:pt x="986" y="140"/>
                    <a:pt x="677" y="0"/>
                    <a:pt x="419" y="0"/>
                  </a:cubicBezTo>
                  <a:close/>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7"/>
            <p:cNvSpPr/>
            <p:nvPr/>
          </p:nvSpPr>
          <p:spPr>
            <a:xfrm>
              <a:off x="7210250" y="2792350"/>
              <a:ext cx="230175" cy="241925"/>
            </a:xfrm>
            <a:custGeom>
              <a:avLst/>
              <a:gdLst/>
              <a:ahLst/>
              <a:cxnLst/>
              <a:rect l="l" t="t" r="r" b="b"/>
              <a:pathLst>
                <a:path w="9207" h="9677" extrusionOk="0">
                  <a:moveTo>
                    <a:pt x="3175" y="1"/>
                  </a:moveTo>
                  <a:cubicBezTo>
                    <a:pt x="2917" y="1"/>
                    <a:pt x="2797" y="83"/>
                    <a:pt x="2591" y="347"/>
                  </a:cubicBezTo>
                  <a:cubicBezTo>
                    <a:pt x="2271" y="755"/>
                    <a:pt x="2023" y="1199"/>
                    <a:pt x="1810" y="1642"/>
                  </a:cubicBezTo>
                  <a:cubicBezTo>
                    <a:pt x="977" y="3310"/>
                    <a:pt x="391" y="5101"/>
                    <a:pt x="72" y="6928"/>
                  </a:cubicBezTo>
                  <a:cubicBezTo>
                    <a:pt x="36" y="7123"/>
                    <a:pt x="1" y="7336"/>
                    <a:pt x="54" y="7531"/>
                  </a:cubicBezTo>
                  <a:cubicBezTo>
                    <a:pt x="125" y="7779"/>
                    <a:pt x="303" y="7974"/>
                    <a:pt x="515" y="8134"/>
                  </a:cubicBezTo>
                  <a:cubicBezTo>
                    <a:pt x="1455" y="8932"/>
                    <a:pt x="2697" y="9322"/>
                    <a:pt x="3921" y="9535"/>
                  </a:cubicBezTo>
                  <a:cubicBezTo>
                    <a:pt x="4435" y="9618"/>
                    <a:pt x="4961" y="9676"/>
                    <a:pt x="5482" y="9676"/>
                  </a:cubicBezTo>
                  <a:cubicBezTo>
                    <a:pt x="5859" y="9676"/>
                    <a:pt x="6234" y="9645"/>
                    <a:pt x="6599" y="9571"/>
                  </a:cubicBezTo>
                  <a:cubicBezTo>
                    <a:pt x="7096" y="9464"/>
                    <a:pt x="7575" y="9287"/>
                    <a:pt x="8036" y="9110"/>
                  </a:cubicBezTo>
                  <a:cubicBezTo>
                    <a:pt x="8249" y="9021"/>
                    <a:pt x="8462" y="8950"/>
                    <a:pt x="8621" y="8790"/>
                  </a:cubicBezTo>
                  <a:cubicBezTo>
                    <a:pt x="8799" y="8613"/>
                    <a:pt x="8870" y="8365"/>
                    <a:pt x="8941" y="8116"/>
                  </a:cubicBezTo>
                  <a:cubicBezTo>
                    <a:pt x="9065" y="7620"/>
                    <a:pt x="9118" y="7088"/>
                    <a:pt x="9136" y="6555"/>
                  </a:cubicBezTo>
                  <a:cubicBezTo>
                    <a:pt x="9207" y="4462"/>
                    <a:pt x="8887" y="2352"/>
                    <a:pt x="8178" y="383"/>
                  </a:cubicBezTo>
                  <a:cubicBezTo>
                    <a:pt x="8160" y="330"/>
                    <a:pt x="8142" y="294"/>
                    <a:pt x="8107" y="259"/>
                  </a:cubicBezTo>
                  <a:cubicBezTo>
                    <a:pt x="8054" y="205"/>
                    <a:pt x="7983" y="205"/>
                    <a:pt x="7912" y="205"/>
                  </a:cubicBezTo>
                  <a:cubicBezTo>
                    <a:pt x="7733" y="209"/>
                    <a:pt x="7553" y="210"/>
                    <a:pt x="7373" y="210"/>
                  </a:cubicBezTo>
                  <a:cubicBezTo>
                    <a:pt x="6536" y="210"/>
                    <a:pt x="5690" y="178"/>
                    <a:pt x="4843" y="135"/>
                  </a:cubicBezTo>
                  <a:cubicBezTo>
                    <a:pt x="4347" y="99"/>
                    <a:pt x="3850" y="64"/>
                    <a:pt x="3353" y="10"/>
                  </a:cubicBezTo>
                  <a:cubicBezTo>
                    <a:pt x="3287" y="4"/>
                    <a:pt x="3228" y="1"/>
                    <a:pt x="3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7"/>
            <p:cNvSpPr/>
            <p:nvPr/>
          </p:nvSpPr>
          <p:spPr>
            <a:xfrm>
              <a:off x="7263025" y="2837550"/>
              <a:ext cx="143025" cy="160150"/>
            </a:xfrm>
            <a:custGeom>
              <a:avLst/>
              <a:gdLst/>
              <a:ahLst/>
              <a:cxnLst/>
              <a:rect l="l" t="t" r="r" b="b"/>
              <a:pathLst>
                <a:path w="5721" h="6406" extrusionOk="0">
                  <a:moveTo>
                    <a:pt x="3629" y="1"/>
                  </a:moveTo>
                  <a:cubicBezTo>
                    <a:pt x="3525" y="1"/>
                    <a:pt x="3415" y="10"/>
                    <a:pt x="3300" y="29"/>
                  </a:cubicBezTo>
                  <a:cubicBezTo>
                    <a:pt x="2661" y="136"/>
                    <a:pt x="2076" y="402"/>
                    <a:pt x="1668" y="898"/>
                  </a:cubicBezTo>
                  <a:cubicBezTo>
                    <a:pt x="1491" y="1094"/>
                    <a:pt x="1349" y="1324"/>
                    <a:pt x="1207" y="1555"/>
                  </a:cubicBezTo>
                  <a:cubicBezTo>
                    <a:pt x="1012" y="1874"/>
                    <a:pt x="817" y="2193"/>
                    <a:pt x="639" y="2513"/>
                  </a:cubicBezTo>
                  <a:cubicBezTo>
                    <a:pt x="338" y="3080"/>
                    <a:pt x="72" y="3701"/>
                    <a:pt x="36" y="4357"/>
                  </a:cubicBezTo>
                  <a:cubicBezTo>
                    <a:pt x="1" y="5014"/>
                    <a:pt x="214" y="5705"/>
                    <a:pt x="710" y="6113"/>
                  </a:cubicBezTo>
                  <a:cubicBezTo>
                    <a:pt x="817" y="6202"/>
                    <a:pt x="923" y="6273"/>
                    <a:pt x="1047" y="6308"/>
                  </a:cubicBezTo>
                  <a:cubicBezTo>
                    <a:pt x="1171" y="6362"/>
                    <a:pt x="1313" y="6362"/>
                    <a:pt x="1455" y="6379"/>
                  </a:cubicBezTo>
                  <a:cubicBezTo>
                    <a:pt x="1819" y="6397"/>
                    <a:pt x="2178" y="6406"/>
                    <a:pt x="2537" y="6406"/>
                  </a:cubicBezTo>
                  <a:cubicBezTo>
                    <a:pt x="2896" y="6406"/>
                    <a:pt x="3256" y="6397"/>
                    <a:pt x="3619" y="6379"/>
                  </a:cubicBezTo>
                  <a:cubicBezTo>
                    <a:pt x="4116" y="6362"/>
                    <a:pt x="4683" y="6291"/>
                    <a:pt x="5003" y="5900"/>
                  </a:cubicBezTo>
                  <a:cubicBezTo>
                    <a:pt x="5162" y="5688"/>
                    <a:pt x="5233" y="5439"/>
                    <a:pt x="5304" y="5191"/>
                  </a:cubicBezTo>
                  <a:cubicBezTo>
                    <a:pt x="5625" y="3755"/>
                    <a:pt x="5721" y="1"/>
                    <a:pt x="3629" y="1"/>
                  </a:cubicBezTo>
                  <a:close/>
                </a:path>
              </a:pathLst>
            </a:custGeom>
            <a:solidFill>
              <a:srgbClr val="E97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7"/>
            <p:cNvSpPr/>
            <p:nvPr/>
          </p:nvSpPr>
          <p:spPr>
            <a:xfrm>
              <a:off x="7252400" y="2833775"/>
              <a:ext cx="77100" cy="91900"/>
            </a:xfrm>
            <a:custGeom>
              <a:avLst/>
              <a:gdLst/>
              <a:ahLst/>
              <a:cxnLst/>
              <a:rect l="l" t="t" r="r" b="b"/>
              <a:pathLst>
                <a:path w="3084" h="3676" extrusionOk="0">
                  <a:moveTo>
                    <a:pt x="1305" y="1"/>
                  </a:moveTo>
                  <a:cubicBezTo>
                    <a:pt x="1290" y="1"/>
                    <a:pt x="1275" y="1"/>
                    <a:pt x="1259" y="3"/>
                  </a:cubicBezTo>
                  <a:cubicBezTo>
                    <a:pt x="0" y="304"/>
                    <a:pt x="71" y="854"/>
                    <a:pt x="124" y="1511"/>
                  </a:cubicBezTo>
                  <a:cubicBezTo>
                    <a:pt x="142" y="1830"/>
                    <a:pt x="1916" y="3373"/>
                    <a:pt x="2217" y="3462"/>
                  </a:cubicBezTo>
                  <a:cubicBezTo>
                    <a:pt x="2352" y="3512"/>
                    <a:pt x="2294" y="3676"/>
                    <a:pt x="2411" y="3676"/>
                  </a:cubicBezTo>
                  <a:cubicBezTo>
                    <a:pt x="2417" y="3676"/>
                    <a:pt x="2423" y="3675"/>
                    <a:pt x="2430" y="3675"/>
                  </a:cubicBezTo>
                  <a:cubicBezTo>
                    <a:pt x="2461" y="3675"/>
                    <a:pt x="2495" y="3675"/>
                    <a:pt x="2531" y="3675"/>
                  </a:cubicBezTo>
                  <a:cubicBezTo>
                    <a:pt x="2766" y="3675"/>
                    <a:pt x="3084" y="3662"/>
                    <a:pt x="3069" y="3462"/>
                  </a:cubicBezTo>
                  <a:cubicBezTo>
                    <a:pt x="2981" y="2537"/>
                    <a:pt x="2208" y="1"/>
                    <a:pt x="1305" y="1"/>
                  </a:cubicBezTo>
                  <a:close/>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7"/>
            <p:cNvSpPr/>
            <p:nvPr/>
          </p:nvSpPr>
          <p:spPr>
            <a:xfrm>
              <a:off x="7300275" y="2905700"/>
              <a:ext cx="40825" cy="36050"/>
            </a:xfrm>
            <a:custGeom>
              <a:avLst/>
              <a:gdLst/>
              <a:ahLst/>
              <a:cxnLst/>
              <a:rect l="l" t="t" r="r" b="b"/>
              <a:pathLst>
                <a:path w="1633" h="1442" extrusionOk="0">
                  <a:moveTo>
                    <a:pt x="908" y="0"/>
                  </a:moveTo>
                  <a:cubicBezTo>
                    <a:pt x="638" y="0"/>
                    <a:pt x="286" y="220"/>
                    <a:pt x="89" y="319"/>
                  </a:cubicBezTo>
                  <a:cubicBezTo>
                    <a:pt x="72" y="319"/>
                    <a:pt x="54" y="336"/>
                    <a:pt x="36" y="354"/>
                  </a:cubicBezTo>
                  <a:cubicBezTo>
                    <a:pt x="18" y="372"/>
                    <a:pt x="18" y="390"/>
                    <a:pt x="18" y="425"/>
                  </a:cubicBezTo>
                  <a:cubicBezTo>
                    <a:pt x="1" y="567"/>
                    <a:pt x="72" y="727"/>
                    <a:pt x="160" y="851"/>
                  </a:cubicBezTo>
                  <a:cubicBezTo>
                    <a:pt x="267" y="975"/>
                    <a:pt x="391" y="1081"/>
                    <a:pt x="515" y="1170"/>
                  </a:cubicBezTo>
                  <a:cubicBezTo>
                    <a:pt x="675" y="1298"/>
                    <a:pt x="865" y="1441"/>
                    <a:pt x="1070" y="1441"/>
                  </a:cubicBezTo>
                  <a:cubicBezTo>
                    <a:pt x="1092" y="1441"/>
                    <a:pt x="1114" y="1440"/>
                    <a:pt x="1136" y="1436"/>
                  </a:cubicBezTo>
                  <a:lnTo>
                    <a:pt x="1189" y="1436"/>
                  </a:lnTo>
                  <a:cubicBezTo>
                    <a:pt x="1242" y="1383"/>
                    <a:pt x="1207" y="1294"/>
                    <a:pt x="1242" y="1241"/>
                  </a:cubicBezTo>
                  <a:lnTo>
                    <a:pt x="1544" y="1223"/>
                  </a:lnTo>
                  <a:cubicBezTo>
                    <a:pt x="1562" y="1223"/>
                    <a:pt x="1597" y="1223"/>
                    <a:pt x="1615" y="1206"/>
                  </a:cubicBezTo>
                  <a:cubicBezTo>
                    <a:pt x="1633" y="1188"/>
                    <a:pt x="1633" y="1135"/>
                    <a:pt x="1633" y="1099"/>
                  </a:cubicBezTo>
                  <a:cubicBezTo>
                    <a:pt x="1579" y="833"/>
                    <a:pt x="1349" y="195"/>
                    <a:pt x="1100" y="53"/>
                  </a:cubicBezTo>
                  <a:cubicBezTo>
                    <a:pt x="1045" y="16"/>
                    <a:pt x="979" y="0"/>
                    <a:pt x="90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7"/>
            <p:cNvSpPr/>
            <p:nvPr/>
          </p:nvSpPr>
          <p:spPr>
            <a:xfrm>
              <a:off x="7329550" y="2665875"/>
              <a:ext cx="95350" cy="63250"/>
            </a:xfrm>
            <a:custGeom>
              <a:avLst/>
              <a:gdLst/>
              <a:ahLst/>
              <a:cxnLst/>
              <a:rect l="l" t="t" r="r" b="b"/>
              <a:pathLst>
                <a:path w="3814" h="2530" extrusionOk="0">
                  <a:moveTo>
                    <a:pt x="1430" y="1"/>
                  </a:moveTo>
                  <a:cubicBezTo>
                    <a:pt x="1189" y="1"/>
                    <a:pt x="949" y="23"/>
                    <a:pt x="763" y="103"/>
                  </a:cubicBezTo>
                  <a:cubicBezTo>
                    <a:pt x="0" y="440"/>
                    <a:pt x="674" y="1682"/>
                    <a:pt x="1065" y="2054"/>
                  </a:cubicBezTo>
                  <a:cubicBezTo>
                    <a:pt x="1277" y="2267"/>
                    <a:pt x="1526" y="2426"/>
                    <a:pt x="1810" y="2497"/>
                  </a:cubicBezTo>
                  <a:cubicBezTo>
                    <a:pt x="1899" y="2519"/>
                    <a:pt x="1988" y="2529"/>
                    <a:pt x="2078" y="2529"/>
                  </a:cubicBezTo>
                  <a:cubicBezTo>
                    <a:pt x="2574" y="2529"/>
                    <a:pt x="3057" y="2217"/>
                    <a:pt x="3388" y="1841"/>
                  </a:cubicBezTo>
                  <a:cubicBezTo>
                    <a:pt x="3619" y="1593"/>
                    <a:pt x="3796" y="1274"/>
                    <a:pt x="3814" y="937"/>
                  </a:cubicBezTo>
                  <a:cubicBezTo>
                    <a:pt x="3814" y="812"/>
                    <a:pt x="3778" y="688"/>
                    <a:pt x="3707" y="582"/>
                  </a:cubicBezTo>
                  <a:cubicBezTo>
                    <a:pt x="3654" y="511"/>
                    <a:pt x="3566" y="458"/>
                    <a:pt x="3495" y="404"/>
                  </a:cubicBezTo>
                  <a:cubicBezTo>
                    <a:pt x="3069" y="174"/>
                    <a:pt x="2590" y="67"/>
                    <a:pt x="2111" y="32"/>
                  </a:cubicBezTo>
                  <a:cubicBezTo>
                    <a:pt x="1916" y="23"/>
                    <a:pt x="1672" y="1"/>
                    <a:pt x="1430" y="1"/>
                  </a:cubicBezTo>
                  <a:close/>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7"/>
            <p:cNvSpPr/>
            <p:nvPr/>
          </p:nvSpPr>
          <p:spPr>
            <a:xfrm>
              <a:off x="7363700" y="2681300"/>
              <a:ext cx="8875" cy="8450"/>
            </a:xfrm>
            <a:custGeom>
              <a:avLst/>
              <a:gdLst/>
              <a:ahLst/>
              <a:cxnLst/>
              <a:rect l="l" t="t" r="r" b="b"/>
              <a:pathLst>
                <a:path w="355" h="338" extrusionOk="0">
                  <a:moveTo>
                    <a:pt x="178" y="0"/>
                  </a:moveTo>
                  <a:cubicBezTo>
                    <a:pt x="89" y="0"/>
                    <a:pt x="0" y="71"/>
                    <a:pt x="0" y="178"/>
                  </a:cubicBezTo>
                  <a:cubicBezTo>
                    <a:pt x="0" y="266"/>
                    <a:pt x="89" y="337"/>
                    <a:pt x="178" y="337"/>
                  </a:cubicBezTo>
                  <a:cubicBezTo>
                    <a:pt x="284" y="337"/>
                    <a:pt x="355" y="266"/>
                    <a:pt x="355" y="178"/>
                  </a:cubicBezTo>
                  <a:cubicBezTo>
                    <a:pt x="355" y="71"/>
                    <a:pt x="284" y="0"/>
                    <a:pt x="178" y="0"/>
                  </a:cubicBezTo>
                  <a:close/>
                </a:path>
              </a:pathLst>
            </a:custGeom>
            <a:solidFill>
              <a:srgbClr val="E97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7"/>
            <p:cNvSpPr/>
            <p:nvPr/>
          </p:nvSpPr>
          <p:spPr>
            <a:xfrm>
              <a:off x="7399175" y="2685725"/>
              <a:ext cx="8875" cy="8450"/>
            </a:xfrm>
            <a:custGeom>
              <a:avLst/>
              <a:gdLst/>
              <a:ahLst/>
              <a:cxnLst/>
              <a:rect l="l" t="t" r="r" b="b"/>
              <a:pathLst>
                <a:path w="355" h="338" extrusionOk="0">
                  <a:moveTo>
                    <a:pt x="178" y="1"/>
                  </a:moveTo>
                  <a:cubicBezTo>
                    <a:pt x="89" y="1"/>
                    <a:pt x="0" y="72"/>
                    <a:pt x="0" y="160"/>
                  </a:cubicBezTo>
                  <a:cubicBezTo>
                    <a:pt x="0" y="267"/>
                    <a:pt x="89" y="338"/>
                    <a:pt x="178" y="338"/>
                  </a:cubicBezTo>
                  <a:cubicBezTo>
                    <a:pt x="266" y="338"/>
                    <a:pt x="355" y="267"/>
                    <a:pt x="355" y="160"/>
                  </a:cubicBezTo>
                  <a:cubicBezTo>
                    <a:pt x="355" y="72"/>
                    <a:pt x="266" y="1"/>
                    <a:pt x="178" y="1"/>
                  </a:cubicBezTo>
                  <a:close/>
                </a:path>
              </a:pathLst>
            </a:custGeom>
            <a:solidFill>
              <a:srgbClr val="E97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7"/>
            <p:cNvSpPr/>
            <p:nvPr/>
          </p:nvSpPr>
          <p:spPr>
            <a:xfrm>
              <a:off x="7310475" y="2712325"/>
              <a:ext cx="65225" cy="43925"/>
            </a:xfrm>
            <a:custGeom>
              <a:avLst/>
              <a:gdLst/>
              <a:ahLst/>
              <a:cxnLst/>
              <a:rect l="l" t="t" r="r" b="b"/>
              <a:pathLst>
                <a:path w="2609" h="1757" fill="none" extrusionOk="0">
                  <a:moveTo>
                    <a:pt x="18" y="1"/>
                  </a:moveTo>
                  <a:cubicBezTo>
                    <a:pt x="1" y="568"/>
                    <a:pt x="320" y="1101"/>
                    <a:pt x="781" y="1402"/>
                  </a:cubicBezTo>
                  <a:cubicBezTo>
                    <a:pt x="1313" y="1739"/>
                    <a:pt x="1987" y="1757"/>
                    <a:pt x="2608" y="1668"/>
                  </a:cubicBezTo>
                </a:path>
              </a:pathLst>
            </a:custGeom>
            <a:noFill/>
            <a:ln w="5775" cap="rnd" cmpd="sng">
              <a:solidFill>
                <a:srgbClr val="E976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7"/>
            <p:cNvSpPr/>
            <p:nvPr/>
          </p:nvSpPr>
          <p:spPr>
            <a:xfrm>
              <a:off x="7143300" y="2489525"/>
              <a:ext cx="115325" cy="113775"/>
            </a:xfrm>
            <a:custGeom>
              <a:avLst/>
              <a:gdLst/>
              <a:ahLst/>
              <a:cxnLst/>
              <a:rect l="l" t="t" r="r" b="b"/>
              <a:pathLst>
                <a:path w="4613" h="4551" extrusionOk="0">
                  <a:moveTo>
                    <a:pt x="3690" y="1"/>
                  </a:moveTo>
                  <a:cubicBezTo>
                    <a:pt x="3376" y="1"/>
                    <a:pt x="3038" y="76"/>
                    <a:pt x="2785" y="115"/>
                  </a:cubicBezTo>
                  <a:cubicBezTo>
                    <a:pt x="1987" y="257"/>
                    <a:pt x="1189" y="452"/>
                    <a:pt x="497" y="913"/>
                  </a:cubicBezTo>
                  <a:cubicBezTo>
                    <a:pt x="338" y="1020"/>
                    <a:pt x="160" y="1144"/>
                    <a:pt x="89" y="1339"/>
                  </a:cubicBezTo>
                  <a:cubicBezTo>
                    <a:pt x="1" y="1516"/>
                    <a:pt x="18" y="1729"/>
                    <a:pt x="54" y="1924"/>
                  </a:cubicBezTo>
                  <a:cubicBezTo>
                    <a:pt x="196" y="2829"/>
                    <a:pt x="692" y="3680"/>
                    <a:pt x="1420" y="4248"/>
                  </a:cubicBezTo>
                  <a:cubicBezTo>
                    <a:pt x="1622" y="4399"/>
                    <a:pt x="1855" y="4551"/>
                    <a:pt x="2121" y="4551"/>
                  </a:cubicBezTo>
                  <a:cubicBezTo>
                    <a:pt x="2136" y="4551"/>
                    <a:pt x="2150" y="4550"/>
                    <a:pt x="2165" y="4550"/>
                  </a:cubicBezTo>
                  <a:cubicBezTo>
                    <a:pt x="2590" y="4550"/>
                    <a:pt x="2927" y="4177"/>
                    <a:pt x="3176" y="3822"/>
                  </a:cubicBezTo>
                  <a:cubicBezTo>
                    <a:pt x="3690" y="3077"/>
                    <a:pt x="4116" y="2279"/>
                    <a:pt x="4417" y="1428"/>
                  </a:cubicBezTo>
                  <a:cubicBezTo>
                    <a:pt x="4524" y="1144"/>
                    <a:pt x="4612" y="842"/>
                    <a:pt x="4541" y="559"/>
                  </a:cubicBezTo>
                  <a:cubicBezTo>
                    <a:pt x="4433" y="116"/>
                    <a:pt x="4080" y="1"/>
                    <a:pt x="3690" y="1"/>
                  </a:cubicBezTo>
                  <a:close/>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7"/>
            <p:cNvSpPr/>
            <p:nvPr/>
          </p:nvSpPr>
          <p:spPr>
            <a:xfrm>
              <a:off x="7467450" y="2487000"/>
              <a:ext cx="111775" cy="118850"/>
            </a:xfrm>
            <a:custGeom>
              <a:avLst/>
              <a:gdLst/>
              <a:ahLst/>
              <a:cxnLst/>
              <a:rect l="l" t="t" r="r" b="b"/>
              <a:pathLst>
                <a:path w="4471" h="4754" extrusionOk="0">
                  <a:moveTo>
                    <a:pt x="826" y="1"/>
                  </a:moveTo>
                  <a:cubicBezTo>
                    <a:pt x="530" y="1"/>
                    <a:pt x="266" y="109"/>
                    <a:pt x="125" y="447"/>
                  </a:cubicBezTo>
                  <a:cubicBezTo>
                    <a:pt x="1" y="713"/>
                    <a:pt x="54" y="1032"/>
                    <a:pt x="107" y="1316"/>
                  </a:cubicBezTo>
                  <a:cubicBezTo>
                    <a:pt x="284" y="2203"/>
                    <a:pt x="586" y="3072"/>
                    <a:pt x="994" y="3870"/>
                  </a:cubicBezTo>
                  <a:cubicBezTo>
                    <a:pt x="1189" y="4260"/>
                    <a:pt x="1455" y="4686"/>
                    <a:pt x="1881" y="4739"/>
                  </a:cubicBezTo>
                  <a:cubicBezTo>
                    <a:pt x="1932" y="4749"/>
                    <a:pt x="1982" y="4753"/>
                    <a:pt x="2032" y="4753"/>
                  </a:cubicBezTo>
                  <a:cubicBezTo>
                    <a:pt x="2259" y="4753"/>
                    <a:pt x="2475" y="4661"/>
                    <a:pt x="2679" y="4544"/>
                  </a:cubicBezTo>
                  <a:cubicBezTo>
                    <a:pt x="3477" y="4101"/>
                    <a:pt x="4098" y="3338"/>
                    <a:pt x="4364" y="2451"/>
                  </a:cubicBezTo>
                  <a:cubicBezTo>
                    <a:pt x="4417" y="2274"/>
                    <a:pt x="4471" y="2061"/>
                    <a:pt x="4417" y="1866"/>
                  </a:cubicBezTo>
                  <a:cubicBezTo>
                    <a:pt x="4364" y="1671"/>
                    <a:pt x="4222" y="1529"/>
                    <a:pt x="4063" y="1387"/>
                  </a:cubicBezTo>
                  <a:cubicBezTo>
                    <a:pt x="3459" y="837"/>
                    <a:pt x="2697" y="518"/>
                    <a:pt x="1916" y="269"/>
                  </a:cubicBezTo>
                  <a:cubicBezTo>
                    <a:pt x="1620" y="171"/>
                    <a:pt x="1198" y="1"/>
                    <a:pt x="826" y="1"/>
                  </a:cubicBezTo>
                  <a:close/>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 name="Google Shape;1945;p27"/>
          <p:cNvGrpSpPr/>
          <p:nvPr/>
        </p:nvGrpSpPr>
        <p:grpSpPr>
          <a:xfrm>
            <a:off x="6721220" y="3063141"/>
            <a:ext cx="522935" cy="733388"/>
            <a:chOff x="7647925" y="2785025"/>
            <a:chExt cx="447450" cy="627525"/>
          </a:xfrm>
        </p:grpSpPr>
        <p:sp>
          <p:nvSpPr>
            <p:cNvPr id="1946" name="Google Shape;1946;p27"/>
            <p:cNvSpPr/>
            <p:nvPr/>
          </p:nvSpPr>
          <p:spPr>
            <a:xfrm>
              <a:off x="7680750" y="3136175"/>
              <a:ext cx="113100" cy="101175"/>
            </a:xfrm>
            <a:custGeom>
              <a:avLst/>
              <a:gdLst/>
              <a:ahLst/>
              <a:cxnLst/>
              <a:rect l="l" t="t" r="r" b="b"/>
              <a:pathLst>
                <a:path w="4524" h="4047" extrusionOk="0">
                  <a:moveTo>
                    <a:pt x="469" y="1"/>
                  </a:moveTo>
                  <a:cubicBezTo>
                    <a:pt x="425" y="1"/>
                    <a:pt x="381" y="2"/>
                    <a:pt x="337" y="4"/>
                  </a:cubicBezTo>
                  <a:cubicBezTo>
                    <a:pt x="284" y="4"/>
                    <a:pt x="249" y="4"/>
                    <a:pt x="196" y="22"/>
                  </a:cubicBezTo>
                  <a:cubicBezTo>
                    <a:pt x="125" y="57"/>
                    <a:pt x="89" y="146"/>
                    <a:pt x="71" y="234"/>
                  </a:cubicBezTo>
                  <a:cubicBezTo>
                    <a:pt x="18" y="483"/>
                    <a:pt x="160" y="731"/>
                    <a:pt x="337" y="926"/>
                  </a:cubicBezTo>
                  <a:cubicBezTo>
                    <a:pt x="515" y="1121"/>
                    <a:pt x="745" y="1263"/>
                    <a:pt x="887" y="1476"/>
                  </a:cubicBezTo>
                  <a:cubicBezTo>
                    <a:pt x="834" y="1494"/>
                    <a:pt x="779" y="1500"/>
                    <a:pt x="722" y="1500"/>
                  </a:cubicBezTo>
                  <a:cubicBezTo>
                    <a:pt x="609" y="1500"/>
                    <a:pt x="491" y="1476"/>
                    <a:pt x="373" y="1476"/>
                  </a:cubicBezTo>
                  <a:cubicBezTo>
                    <a:pt x="213" y="1476"/>
                    <a:pt x="0" y="1600"/>
                    <a:pt x="36" y="1760"/>
                  </a:cubicBezTo>
                  <a:cubicBezTo>
                    <a:pt x="54" y="1831"/>
                    <a:pt x="107" y="1884"/>
                    <a:pt x="178" y="1937"/>
                  </a:cubicBezTo>
                  <a:cubicBezTo>
                    <a:pt x="444" y="2150"/>
                    <a:pt x="799" y="2256"/>
                    <a:pt x="1153" y="2256"/>
                  </a:cubicBezTo>
                  <a:cubicBezTo>
                    <a:pt x="994" y="2274"/>
                    <a:pt x="834" y="2292"/>
                    <a:pt x="710" y="2398"/>
                  </a:cubicBezTo>
                  <a:cubicBezTo>
                    <a:pt x="586" y="2505"/>
                    <a:pt x="550" y="2700"/>
                    <a:pt x="657" y="2806"/>
                  </a:cubicBezTo>
                  <a:cubicBezTo>
                    <a:pt x="728" y="2877"/>
                    <a:pt x="834" y="2877"/>
                    <a:pt x="923" y="2895"/>
                  </a:cubicBezTo>
                  <a:cubicBezTo>
                    <a:pt x="1207" y="2895"/>
                    <a:pt x="1490" y="2860"/>
                    <a:pt x="1756" y="2806"/>
                  </a:cubicBezTo>
                  <a:lnTo>
                    <a:pt x="1756" y="2806"/>
                  </a:lnTo>
                  <a:cubicBezTo>
                    <a:pt x="1703" y="2984"/>
                    <a:pt x="1473" y="3108"/>
                    <a:pt x="1490" y="3303"/>
                  </a:cubicBezTo>
                  <a:cubicBezTo>
                    <a:pt x="1505" y="3470"/>
                    <a:pt x="1715" y="3520"/>
                    <a:pt x="1908" y="3520"/>
                  </a:cubicBezTo>
                  <a:cubicBezTo>
                    <a:pt x="1941" y="3520"/>
                    <a:pt x="1974" y="3518"/>
                    <a:pt x="2005" y="3516"/>
                  </a:cubicBezTo>
                  <a:cubicBezTo>
                    <a:pt x="2182" y="3498"/>
                    <a:pt x="2359" y="3463"/>
                    <a:pt x="2537" y="3445"/>
                  </a:cubicBezTo>
                  <a:lnTo>
                    <a:pt x="2537" y="3445"/>
                  </a:lnTo>
                  <a:cubicBezTo>
                    <a:pt x="2466" y="3622"/>
                    <a:pt x="2572" y="3835"/>
                    <a:pt x="2714" y="3942"/>
                  </a:cubicBezTo>
                  <a:cubicBezTo>
                    <a:pt x="2826" y="4016"/>
                    <a:pt x="2963" y="4047"/>
                    <a:pt x="3102" y="4047"/>
                  </a:cubicBezTo>
                  <a:cubicBezTo>
                    <a:pt x="3162" y="4047"/>
                    <a:pt x="3223" y="4041"/>
                    <a:pt x="3282" y="4030"/>
                  </a:cubicBezTo>
                  <a:cubicBezTo>
                    <a:pt x="3885" y="3906"/>
                    <a:pt x="4523" y="3108"/>
                    <a:pt x="4204" y="2487"/>
                  </a:cubicBezTo>
                  <a:cubicBezTo>
                    <a:pt x="3867" y="1831"/>
                    <a:pt x="3140" y="1121"/>
                    <a:pt x="2537" y="696"/>
                  </a:cubicBezTo>
                  <a:cubicBezTo>
                    <a:pt x="1934" y="277"/>
                    <a:pt x="1205" y="1"/>
                    <a:pt x="469" y="1"/>
                  </a:cubicBezTo>
                  <a:close/>
                </a:path>
              </a:pathLst>
            </a:custGeom>
            <a:solidFill>
              <a:srgbClr val="F4B5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7"/>
            <p:cNvSpPr/>
            <p:nvPr/>
          </p:nvSpPr>
          <p:spPr>
            <a:xfrm>
              <a:off x="7941925" y="3145375"/>
              <a:ext cx="127300" cy="82775"/>
            </a:xfrm>
            <a:custGeom>
              <a:avLst/>
              <a:gdLst/>
              <a:ahLst/>
              <a:cxnLst/>
              <a:rect l="l" t="t" r="r" b="b"/>
              <a:pathLst>
                <a:path w="5092" h="3311" extrusionOk="0">
                  <a:moveTo>
                    <a:pt x="3836" y="0"/>
                  </a:moveTo>
                  <a:cubicBezTo>
                    <a:pt x="3408" y="0"/>
                    <a:pt x="2977" y="77"/>
                    <a:pt x="2573" y="221"/>
                  </a:cubicBezTo>
                  <a:cubicBezTo>
                    <a:pt x="1881" y="452"/>
                    <a:pt x="994" y="931"/>
                    <a:pt x="480" y="1463"/>
                  </a:cubicBezTo>
                  <a:cubicBezTo>
                    <a:pt x="1" y="1977"/>
                    <a:pt x="391" y="2917"/>
                    <a:pt x="941" y="3201"/>
                  </a:cubicBezTo>
                  <a:cubicBezTo>
                    <a:pt x="1069" y="3265"/>
                    <a:pt x="1207" y="3311"/>
                    <a:pt x="1341" y="3311"/>
                  </a:cubicBezTo>
                  <a:cubicBezTo>
                    <a:pt x="1392" y="3311"/>
                    <a:pt x="1442" y="3304"/>
                    <a:pt x="1491" y="3290"/>
                  </a:cubicBezTo>
                  <a:cubicBezTo>
                    <a:pt x="1686" y="3219"/>
                    <a:pt x="1828" y="3041"/>
                    <a:pt x="1810" y="2864"/>
                  </a:cubicBezTo>
                  <a:lnTo>
                    <a:pt x="1810" y="2864"/>
                  </a:lnTo>
                  <a:cubicBezTo>
                    <a:pt x="1970" y="2935"/>
                    <a:pt x="2147" y="3006"/>
                    <a:pt x="2307" y="3077"/>
                  </a:cubicBezTo>
                  <a:cubicBezTo>
                    <a:pt x="2401" y="3111"/>
                    <a:pt x="2516" y="3141"/>
                    <a:pt x="2617" y="3141"/>
                  </a:cubicBezTo>
                  <a:cubicBezTo>
                    <a:pt x="2726" y="3141"/>
                    <a:pt x="2820" y="3107"/>
                    <a:pt x="2856" y="3006"/>
                  </a:cubicBezTo>
                  <a:cubicBezTo>
                    <a:pt x="2927" y="2829"/>
                    <a:pt x="2732" y="2651"/>
                    <a:pt x="2732" y="2456"/>
                  </a:cubicBezTo>
                  <a:lnTo>
                    <a:pt x="2732" y="2456"/>
                  </a:lnTo>
                  <a:cubicBezTo>
                    <a:pt x="2981" y="2598"/>
                    <a:pt x="3247" y="2704"/>
                    <a:pt x="3513" y="2775"/>
                  </a:cubicBezTo>
                  <a:cubicBezTo>
                    <a:pt x="3564" y="2786"/>
                    <a:pt x="3621" y="2796"/>
                    <a:pt x="3677" y="2796"/>
                  </a:cubicBezTo>
                  <a:cubicBezTo>
                    <a:pt x="3718" y="2796"/>
                    <a:pt x="3759" y="2790"/>
                    <a:pt x="3797" y="2775"/>
                  </a:cubicBezTo>
                  <a:cubicBezTo>
                    <a:pt x="3938" y="2704"/>
                    <a:pt x="3956" y="2492"/>
                    <a:pt x="3868" y="2367"/>
                  </a:cubicBezTo>
                  <a:cubicBezTo>
                    <a:pt x="3779" y="2225"/>
                    <a:pt x="3619" y="2155"/>
                    <a:pt x="3477" y="2101"/>
                  </a:cubicBezTo>
                  <a:lnTo>
                    <a:pt x="3477" y="2101"/>
                  </a:lnTo>
                  <a:cubicBezTo>
                    <a:pt x="3626" y="2148"/>
                    <a:pt x="3783" y="2171"/>
                    <a:pt x="3938" y="2171"/>
                  </a:cubicBezTo>
                  <a:cubicBezTo>
                    <a:pt x="4134" y="2171"/>
                    <a:pt x="4328" y="2135"/>
                    <a:pt x="4506" y="2066"/>
                  </a:cubicBezTo>
                  <a:cubicBezTo>
                    <a:pt x="4577" y="2030"/>
                    <a:pt x="4648" y="1995"/>
                    <a:pt x="4683" y="1942"/>
                  </a:cubicBezTo>
                  <a:cubicBezTo>
                    <a:pt x="4772" y="1800"/>
                    <a:pt x="4612" y="1622"/>
                    <a:pt x="4435" y="1569"/>
                  </a:cubicBezTo>
                  <a:cubicBezTo>
                    <a:pt x="4275" y="1516"/>
                    <a:pt x="4098" y="1534"/>
                    <a:pt x="3956" y="1427"/>
                  </a:cubicBezTo>
                  <a:cubicBezTo>
                    <a:pt x="4151" y="1268"/>
                    <a:pt x="4400" y="1179"/>
                    <a:pt x="4630" y="1055"/>
                  </a:cubicBezTo>
                  <a:cubicBezTo>
                    <a:pt x="4843" y="913"/>
                    <a:pt x="5056" y="718"/>
                    <a:pt x="5091" y="452"/>
                  </a:cubicBezTo>
                  <a:cubicBezTo>
                    <a:pt x="5091" y="381"/>
                    <a:pt x="5074" y="292"/>
                    <a:pt x="5020" y="239"/>
                  </a:cubicBezTo>
                  <a:cubicBezTo>
                    <a:pt x="4985" y="203"/>
                    <a:pt x="4932" y="186"/>
                    <a:pt x="4896" y="168"/>
                  </a:cubicBezTo>
                  <a:cubicBezTo>
                    <a:pt x="4556" y="54"/>
                    <a:pt x="4197" y="0"/>
                    <a:pt x="3836" y="0"/>
                  </a:cubicBezTo>
                  <a:close/>
                </a:path>
              </a:pathLst>
            </a:custGeom>
            <a:solidFill>
              <a:srgbClr val="F4B5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7"/>
            <p:cNvSpPr/>
            <p:nvPr/>
          </p:nvSpPr>
          <p:spPr>
            <a:xfrm>
              <a:off x="7776975" y="3338025"/>
              <a:ext cx="50125" cy="48350"/>
            </a:xfrm>
            <a:custGeom>
              <a:avLst/>
              <a:gdLst/>
              <a:ahLst/>
              <a:cxnLst/>
              <a:rect l="l" t="t" r="r" b="b"/>
              <a:pathLst>
                <a:path w="2005" h="1934" fill="none" extrusionOk="0">
                  <a:moveTo>
                    <a:pt x="2005" y="0"/>
                  </a:moveTo>
                  <a:cubicBezTo>
                    <a:pt x="1969" y="657"/>
                    <a:pt x="1952" y="1295"/>
                    <a:pt x="1934" y="1934"/>
                  </a:cubicBezTo>
                  <a:cubicBezTo>
                    <a:pt x="1278" y="1934"/>
                    <a:pt x="639" y="1934"/>
                    <a:pt x="0" y="1934"/>
                  </a:cubicBezTo>
                </a:path>
              </a:pathLst>
            </a:custGeom>
            <a:noFill/>
            <a:ln w="4425" cap="rnd" cmpd="sng">
              <a:solidFill>
                <a:srgbClr val="F27B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7"/>
            <p:cNvSpPr/>
            <p:nvPr/>
          </p:nvSpPr>
          <p:spPr>
            <a:xfrm>
              <a:off x="7772100" y="3386800"/>
              <a:ext cx="55000" cy="25750"/>
            </a:xfrm>
            <a:custGeom>
              <a:avLst/>
              <a:gdLst/>
              <a:ahLst/>
              <a:cxnLst/>
              <a:rect l="l" t="t" r="r" b="b"/>
              <a:pathLst>
                <a:path w="2200" h="1030" fill="none" extrusionOk="0">
                  <a:moveTo>
                    <a:pt x="0" y="479"/>
                  </a:moveTo>
                  <a:cubicBezTo>
                    <a:pt x="586" y="355"/>
                    <a:pt x="1153" y="213"/>
                    <a:pt x="1721" y="89"/>
                  </a:cubicBezTo>
                  <a:cubicBezTo>
                    <a:pt x="1880" y="54"/>
                    <a:pt x="2040" y="0"/>
                    <a:pt x="2200" y="18"/>
                  </a:cubicBezTo>
                  <a:cubicBezTo>
                    <a:pt x="1880" y="408"/>
                    <a:pt x="1490" y="745"/>
                    <a:pt x="1047" y="1029"/>
                  </a:cubicBezTo>
                </a:path>
              </a:pathLst>
            </a:custGeom>
            <a:noFill/>
            <a:ln w="4425" cap="rnd" cmpd="sng">
              <a:solidFill>
                <a:srgbClr val="F27B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7"/>
            <p:cNvSpPr/>
            <p:nvPr/>
          </p:nvSpPr>
          <p:spPr>
            <a:xfrm>
              <a:off x="7886500" y="3338025"/>
              <a:ext cx="50125" cy="48350"/>
            </a:xfrm>
            <a:custGeom>
              <a:avLst/>
              <a:gdLst/>
              <a:ahLst/>
              <a:cxnLst/>
              <a:rect l="l" t="t" r="r" b="b"/>
              <a:pathLst>
                <a:path w="2005" h="1934" fill="none" extrusionOk="0">
                  <a:moveTo>
                    <a:pt x="1" y="0"/>
                  </a:moveTo>
                  <a:cubicBezTo>
                    <a:pt x="18" y="657"/>
                    <a:pt x="54" y="1295"/>
                    <a:pt x="72" y="1934"/>
                  </a:cubicBezTo>
                  <a:cubicBezTo>
                    <a:pt x="710" y="1934"/>
                    <a:pt x="1366" y="1934"/>
                    <a:pt x="2005" y="1934"/>
                  </a:cubicBezTo>
                </a:path>
              </a:pathLst>
            </a:custGeom>
            <a:noFill/>
            <a:ln w="4425" cap="rnd" cmpd="sng">
              <a:solidFill>
                <a:srgbClr val="F27B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7"/>
            <p:cNvSpPr/>
            <p:nvPr/>
          </p:nvSpPr>
          <p:spPr>
            <a:xfrm>
              <a:off x="7886500" y="3386800"/>
              <a:ext cx="54575" cy="25750"/>
            </a:xfrm>
            <a:custGeom>
              <a:avLst/>
              <a:gdLst/>
              <a:ahLst/>
              <a:cxnLst/>
              <a:rect l="l" t="t" r="r" b="b"/>
              <a:pathLst>
                <a:path w="2183" h="1030" fill="none" extrusionOk="0">
                  <a:moveTo>
                    <a:pt x="2182" y="479"/>
                  </a:moveTo>
                  <a:cubicBezTo>
                    <a:pt x="1615" y="355"/>
                    <a:pt x="1047" y="213"/>
                    <a:pt x="462" y="89"/>
                  </a:cubicBezTo>
                  <a:cubicBezTo>
                    <a:pt x="320" y="54"/>
                    <a:pt x="160" y="0"/>
                    <a:pt x="1" y="18"/>
                  </a:cubicBezTo>
                  <a:cubicBezTo>
                    <a:pt x="302" y="408"/>
                    <a:pt x="692" y="745"/>
                    <a:pt x="1136" y="1029"/>
                  </a:cubicBezTo>
                </a:path>
              </a:pathLst>
            </a:custGeom>
            <a:noFill/>
            <a:ln w="4425" cap="rnd" cmpd="sng">
              <a:solidFill>
                <a:srgbClr val="F27B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7"/>
            <p:cNvSpPr/>
            <p:nvPr/>
          </p:nvSpPr>
          <p:spPr>
            <a:xfrm>
              <a:off x="7647925" y="2798700"/>
              <a:ext cx="447450" cy="346500"/>
            </a:xfrm>
            <a:custGeom>
              <a:avLst/>
              <a:gdLst/>
              <a:ahLst/>
              <a:cxnLst/>
              <a:rect l="l" t="t" r="r" b="b"/>
              <a:pathLst>
                <a:path w="17898" h="13860" extrusionOk="0">
                  <a:moveTo>
                    <a:pt x="10655" y="1"/>
                  </a:moveTo>
                  <a:cubicBezTo>
                    <a:pt x="9304" y="1"/>
                    <a:pt x="7825" y="155"/>
                    <a:pt x="6759" y="430"/>
                  </a:cubicBezTo>
                  <a:cubicBezTo>
                    <a:pt x="5606" y="732"/>
                    <a:pt x="4506" y="1193"/>
                    <a:pt x="3477" y="1778"/>
                  </a:cubicBezTo>
                  <a:cubicBezTo>
                    <a:pt x="1899" y="2683"/>
                    <a:pt x="444" y="4049"/>
                    <a:pt x="107" y="5823"/>
                  </a:cubicBezTo>
                  <a:cubicBezTo>
                    <a:pt x="1" y="6408"/>
                    <a:pt x="36" y="7011"/>
                    <a:pt x="72" y="7596"/>
                  </a:cubicBezTo>
                  <a:cubicBezTo>
                    <a:pt x="306" y="12376"/>
                    <a:pt x="3425" y="13859"/>
                    <a:pt x="8056" y="13859"/>
                  </a:cubicBezTo>
                  <a:cubicBezTo>
                    <a:pt x="9028" y="13859"/>
                    <a:pt x="10066" y="13794"/>
                    <a:pt x="11158" y="13680"/>
                  </a:cubicBezTo>
                  <a:cubicBezTo>
                    <a:pt x="12364" y="13556"/>
                    <a:pt x="13623" y="13521"/>
                    <a:pt x="14723" y="13024"/>
                  </a:cubicBezTo>
                  <a:cubicBezTo>
                    <a:pt x="15787" y="12545"/>
                    <a:pt x="16674" y="11694"/>
                    <a:pt x="17171" y="10665"/>
                  </a:cubicBezTo>
                  <a:cubicBezTo>
                    <a:pt x="17898" y="9157"/>
                    <a:pt x="17827" y="7330"/>
                    <a:pt x="17525" y="5823"/>
                  </a:cubicBezTo>
                  <a:cubicBezTo>
                    <a:pt x="17366" y="5060"/>
                    <a:pt x="16869" y="3925"/>
                    <a:pt x="16443" y="3286"/>
                  </a:cubicBezTo>
                  <a:cubicBezTo>
                    <a:pt x="15450" y="1849"/>
                    <a:pt x="14262" y="395"/>
                    <a:pt x="12453" y="111"/>
                  </a:cubicBezTo>
                  <a:cubicBezTo>
                    <a:pt x="11923" y="36"/>
                    <a:pt x="11304" y="1"/>
                    <a:pt x="10655" y="1"/>
                  </a:cubicBezTo>
                  <a:close/>
                </a:path>
              </a:pathLst>
            </a:custGeom>
            <a:solidFill>
              <a:srgbClr val="F9C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7"/>
            <p:cNvSpPr/>
            <p:nvPr/>
          </p:nvSpPr>
          <p:spPr>
            <a:xfrm>
              <a:off x="7797375" y="2961075"/>
              <a:ext cx="25300" cy="24475"/>
            </a:xfrm>
            <a:custGeom>
              <a:avLst/>
              <a:gdLst/>
              <a:ahLst/>
              <a:cxnLst/>
              <a:rect l="l" t="t" r="r" b="b"/>
              <a:pathLst>
                <a:path w="1012" h="979" extrusionOk="0">
                  <a:moveTo>
                    <a:pt x="495" y="0"/>
                  </a:moveTo>
                  <a:cubicBezTo>
                    <a:pt x="484" y="0"/>
                    <a:pt x="473" y="1"/>
                    <a:pt x="462" y="2"/>
                  </a:cubicBezTo>
                  <a:cubicBezTo>
                    <a:pt x="195" y="37"/>
                    <a:pt x="0" y="268"/>
                    <a:pt x="18" y="534"/>
                  </a:cubicBezTo>
                  <a:cubicBezTo>
                    <a:pt x="52" y="789"/>
                    <a:pt x="265" y="978"/>
                    <a:pt x="517" y="978"/>
                  </a:cubicBezTo>
                  <a:cubicBezTo>
                    <a:pt x="528" y="978"/>
                    <a:pt x="539" y="978"/>
                    <a:pt x="550" y="977"/>
                  </a:cubicBezTo>
                  <a:cubicBezTo>
                    <a:pt x="816" y="942"/>
                    <a:pt x="1011" y="711"/>
                    <a:pt x="994" y="445"/>
                  </a:cubicBezTo>
                  <a:cubicBezTo>
                    <a:pt x="960" y="190"/>
                    <a:pt x="747" y="0"/>
                    <a:pt x="495" y="0"/>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7"/>
            <p:cNvSpPr/>
            <p:nvPr/>
          </p:nvSpPr>
          <p:spPr>
            <a:xfrm>
              <a:off x="7949475" y="2958325"/>
              <a:ext cx="25750" cy="24200"/>
            </a:xfrm>
            <a:custGeom>
              <a:avLst/>
              <a:gdLst/>
              <a:ahLst/>
              <a:cxnLst/>
              <a:rect l="l" t="t" r="r" b="b"/>
              <a:pathLst>
                <a:path w="1030" h="968" extrusionOk="0">
                  <a:moveTo>
                    <a:pt x="524" y="1"/>
                  </a:moveTo>
                  <a:cubicBezTo>
                    <a:pt x="503" y="1"/>
                    <a:pt x="482" y="2"/>
                    <a:pt x="461" y="5"/>
                  </a:cubicBezTo>
                  <a:cubicBezTo>
                    <a:pt x="195" y="23"/>
                    <a:pt x="0" y="253"/>
                    <a:pt x="36" y="537"/>
                  </a:cubicBezTo>
                  <a:cubicBezTo>
                    <a:pt x="52" y="782"/>
                    <a:pt x="264" y="967"/>
                    <a:pt x="505" y="967"/>
                  </a:cubicBezTo>
                  <a:cubicBezTo>
                    <a:pt x="526" y="967"/>
                    <a:pt x="547" y="966"/>
                    <a:pt x="568" y="963"/>
                  </a:cubicBezTo>
                  <a:cubicBezTo>
                    <a:pt x="834" y="945"/>
                    <a:pt x="1029" y="697"/>
                    <a:pt x="994" y="431"/>
                  </a:cubicBezTo>
                  <a:cubicBezTo>
                    <a:pt x="977" y="186"/>
                    <a:pt x="765" y="1"/>
                    <a:pt x="524"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7"/>
            <p:cNvSpPr/>
            <p:nvPr/>
          </p:nvSpPr>
          <p:spPr>
            <a:xfrm>
              <a:off x="7868775" y="2998075"/>
              <a:ext cx="31500" cy="30000"/>
            </a:xfrm>
            <a:custGeom>
              <a:avLst/>
              <a:gdLst/>
              <a:ahLst/>
              <a:cxnLst/>
              <a:rect l="l" t="t" r="r" b="b"/>
              <a:pathLst>
                <a:path w="1260" h="1200" extrusionOk="0">
                  <a:moveTo>
                    <a:pt x="793" y="1"/>
                  </a:moveTo>
                  <a:cubicBezTo>
                    <a:pt x="524" y="1"/>
                    <a:pt x="259" y="13"/>
                    <a:pt x="0" y="47"/>
                  </a:cubicBezTo>
                  <a:lnTo>
                    <a:pt x="71" y="82"/>
                  </a:lnTo>
                  <a:cubicBezTo>
                    <a:pt x="177" y="313"/>
                    <a:pt x="284" y="561"/>
                    <a:pt x="390" y="792"/>
                  </a:cubicBezTo>
                  <a:cubicBezTo>
                    <a:pt x="444" y="934"/>
                    <a:pt x="514" y="1093"/>
                    <a:pt x="639" y="1200"/>
                  </a:cubicBezTo>
                  <a:cubicBezTo>
                    <a:pt x="940" y="863"/>
                    <a:pt x="1153" y="455"/>
                    <a:pt x="1259" y="12"/>
                  </a:cubicBezTo>
                  <a:cubicBezTo>
                    <a:pt x="1104" y="5"/>
                    <a:pt x="948" y="1"/>
                    <a:pt x="793" y="1"/>
                  </a:cubicBezTo>
                  <a:close/>
                </a:path>
              </a:pathLst>
            </a:custGeom>
            <a:solidFill>
              <a:srgbClr val="F27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7"/>
            <p:cNvSpPr/>
            <p:nvPr/>
          </p:nvSpPr>
          <p:spPr>
            <a:xfrm>
              <a:off x="7803575" y="2785025"/>
              <a:ext cx="111775" cy="36875"/>
            </a:xfrm>
            <a:custGeom>
              <a:avLst/>
              <a:gdLst/>
              <a:ahLst/>
              <a:cxnLst/>
              <a:rect l="l" t="t" r="r" b="b"/>
              <a:pathLst>
                <a:path w="4471" h="1475" extrusionOk="0">
                  <a:moveTo>
                    <a:pt x="3230" y="0"/>
                  </a:moveTo>
                  <a:cubicBezTo>
                    <a:pt x="2793" y="0"/>
                    <a:pt x="2361" y="159"/>
                    <a:pt x="2040" y="445"/>
                  </a:cubicBezTo>
                  <a:cubicBezTo>
                    <a:pt x="2023" y="357"/>
                    <a:pt x="2005" y="268"/>
                    <a:pt x="1987" y="197"/>
                  </a:cubicBezTo>
                  <a:cubicBezTo>
                    <a:pt x="1260" y="428"/>
                    <a:pt x="568" y="835"/>
                    <a:pt x="1" y="1350"/>
                  </a:cubicBezTo>
                  <a:lnTo>
                    <a:pt x="958" y="1474"/>
                  </a:lnTo>
                  <a:cubicBezTo>
                    <a:pt x="2076" y="1403"/>
                    <a:pt x="3193" y="1243"/>
                    <a:pt x="4293" y="1013"/>
                  </a:cubicBezTo>
                  <a:cubicBezTo>
                    <a:pt x="4311" y="711"/>
                    <a:pt x="4364" y="392"/>
                    <a:pt x="4470" y="108"/>
                  </a:cubicBezTo>
                  <a:lnTo>
                    <a:pt x="4470" y="108"/>
                  </a:lnTo>
                  <a:cubicBezTo>
                    <a:pt x="4080" y="161"/>
                    <a:pt x="3672" y="250"/>
                    <a:pt x="3282" y="357"/>
                  </a:cubicBezTo>
                  <a:cubicBezTo>
                    <a:pt x="3318" y="250"/>
                    <a:pt x="3335" y="126"/>
                    <a:pt x="3300" y="2"/>
                  </a:cubicBezTo>
                  <a:cubicBezTo>
                    <a:pt x="3277" y="1"/>
                    <a:pt x="3253" y="0"/>
                    <a:pt x="3230" y="0"/>
                  </a:cubicBezTo>
                  <a:close/>
                </a:path>
              </a:pathLst>
            </a:custGeom>
            <a:solidFill>
              <a:srgbClr val="F9C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7"/>
            <p:cNvSpPr/>
            <p:nvPr/>
          </p:nvSpPr>
          <p:spPr>
            <a:xfrm>
              <a:off x="7861225" y="2841775"/>
              <a:ext cx="44375" cy="123775"/>
            </a:xfrm>
            <a:custGeom>
              <a:avLst/>
              <a:gdLst/>
              <a:ahLst/>
              <a:cxnLst/>
              <a:rect l="l" t="t" r="r" b="b"/>
              <a:pathLst>
                <a:path w="1775" h="4951" extrusionOk="0">
                  <a:moveTo>
                    <a:pt x="941" y="1"/>
                  </a:moveTo>
                  <a:cubicBezTo>
                    <a:pt x="935" y="1"/>
                    <a:pt x="929" y="1"/>
                    <a:pt x="923" y="2"/>
                  </a:cubicBezTo>
                  <a:cubicBezTo>
                    <a:pt x="675" y="55"/>
                    <a:pt x="568" y="570"/>
                    <a:pt x="497" y="765"/>
                  </a:cubicBezTo>
                  <a:cubicBezTo>
                    <a:pt x="355" y="1102"/>
                    <a:pt x="231" y="1457"/>
                    <a:pt x="89" y="1794"/>
                  </a:cubicBezTo>
                  <a:cubicBezTo>
                    <a:pt x="54" y="1882"/>
                    <a:pt x="18" y="1989"/>
                    <a:pt x="1" y="2077"/>
                  </a:cubicBezTo>
                  <a:cubicBezTo>
                    <a:pt x="1" y="2202"/>
                    <a:pt x="54" y="2308"/>
                    <a:pt x="89" y="2415"/>
                  </a:cubicBezTo>
                  <a:cubicBezTo>
                    <a:pt x="426" y="3230"/>
                    <a:pt x="834" y="4614"/>
                    <a:pt x="1012" y="4951"/>
                  </a:cubicBezTo>
                  <a:cubicBezTo>
                    <a:pt x="1153" y="4330"/>
                    <a:pt x="1561" y="3496"/>
                    <a:pt x="1703" y="2858"/>
                  </a:cubicBezTo>
                  <a:cubicBezTo>
                    <a:pt x="1739" y="2698"/>
                    <a:pt x="1774" y="2539"/>
                    <a:pt x="1774" y="2361"/>
                  </a:cubicBezTo>
                  <a:cubicBezTo>
                    <a:pt x="1774" y="2148"/>
                    <a:pt x="1721" y="1936"/>
                    <a:pt x="1668" y="1740"/>
                  </a:cubicBezTo>
                  <a:cubicBezTo>
                    <a:pt x="1581" y="1444"/>
                    <a:pt x="1288" y="1"/>
                    <a:pt x="941" y="1"/>
                  </a:cubicBezTo>
                  <a:close/>
                </a:path>
              </a:pathLst>
            </a:custGeom>
            <a:solidFill>
              <a:srgbClr val="FFD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7"/>
            <p:cNvSpPr/>
            <p:nvPr/>
          </p:nvSpPr>
          <p:spPr>
            <a:xfrm>
              <a:off x="7946375" y="3289750"/>
              <a:ext cx="94475" cy="83250"/>
            </a:xfrm>
            <a:custGeom>
              <a:avLst/>
              <a:gdLst/>
              <a:ahLst/>
              <a:cxnLst/>
              <a:rect l="l" t="t" r="r" b="b"/>
              <a:pathLst>
                <a:path w="3779" h="3330" extrusionOk="0">
                  <a:moveTo>
                    <a:pt x="1437" y="0"/>
                  </a:moveTo>
                  <a:cubicBezTo>
                    <a:pt x="1100" y="0"/>
                    <a:pt x="810" y="32"/>
                    <a:pt x="639" y="104"/>
                  </a:cubicBezTo>
                  <a:cubicBezTo>
                    <a:pt x="444" y="193"/>
                    <a:pt x="0" y="1311"/>
                    <a:pt x="53" y="1452"/>
                  </a:cubicBezTo>
                  <a:cubicBezTo>
                    <a:pt x="195" y="1825"/>
                    <a:pt x="408" y="2180"/>
                    <a:pt x="656" y="2499"/>
                  </a:cubicBezTo>
                  <a:cubicBezTo>
                    <a:pt x="834" y="2747"/>
                    <a:pt x="1047" y="2978"/>
                    <a:pt x="1295" y="3137"/>
                  </a:cubicBezTo>
                  <a:cubicBezTo>
                    <a:pt x="1476" y="3258"/>
                    <a:pt x="1681" y="3329"/>
                    <a:pt x="1883" y="3329"/>
                  </a:cubicBezTo>
                  <a:cubicBezTo>
                    <a:pt x="1978" y="3329"/>
                    <a:pt x="2073" y="3314"/>
                    <a:pt x="2164" y="3279"/>
                  </a:cubicBezTo>
                  <a:cubicBezTo>
                    <a:pt x="2235" y="3244"/>
                    <a:pt x="2306" y="3208"/>
                    <a:pt x="2359" y="3155"/>
                  </a:cubicBezTo>
                  <a:cubicBezTo>
                    <a:pt x="2466" y="3049"/>
                    <a:pt x="2483" y="2871"/>
                    <a:pt x="2430" y="2712"/>
                  </a:cubicBezTo>
                  <a:cubicBezTo>
                    <a:pt x="2377" y="2570"/>
                    <a:pt x="2288" y="2446"/>
                    <a:pt x="2200" y="2322"/>
                  </a:cubicBezTo>
                  <a:cubicBezTo>
                    <a:pt x="2501" y="2268"/>
                    <a:pt x="2803" y="2215"/>
                    <a:pt x="3104" y="2180"/>
                  </a:cubicBezTo>
                  <a:cubicBezTo>
                    <a:pt x="3211" y="2162"/>
                    <a:pt x="3335" y="2126"/>
                    <a:pt x="3388" y="2038"/>
                  </a:cubicBezTo>
                  <a:cubicBezTo>
                    <a:pt x="3423" y="1985"/>
                    <a:pt x="3441" y="1914"/>
                    <a:pt x="3423" y="1843"/>
                  </a:cubicBezTo>
                  <a:cubicBezTo>
                    <a:pt x="3423" y="1470"/>
                    <a:pt x="3122" y="1133"/>
                    <a:pt x="2749" y="1080"/>
                  </a:cubicBezTo>
                  <a:cubicBezTo>
                    <a:pt x="2962" y="1080"/>
                    <a:pt x="3175" y="1062"/>
                    <a:pt x="3406" y="1044"/>
                  </a:cubicBezTo>
                  <a:cubicBezTo>
                    <a:pt x="3477" y="1027"/>
                    <a:pt x="3548" y="1027"/>
                    <a:pt x="3619" y="974"/>
                  </a:cubicBezTo>
                  <a:cubicBezTo>
                    <a:pt x="3778" y="867"/>
                    <a:pt x="3778" y="619"/>
                    <a:pt x="3743" y="424"/>
                  </a:cubicBezTo>
                  <a:cubicBezTo>
                    <a:pt x="3354" y="185"/>
                    <a:pt x="2255" y="0"/>
                    <a:pt x="1437" y="0"/>
                  </a:cubicBezTo>
                  <a:close/>
                </a:path>
              </a:pathLst>
            </a:custGeom>
            <a:solidFill>
              <a:srgbClr val="F4B5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7"/>
            <p:cNvSpPr/>
            <p:nvPr/>
          </p:nvSpPr>
          <p:spPr>
            <a:xfrm>
              <a:off x="7757900" y="3106700"/>
              <a:ext cx="224850" cy="245600"/>
            </a:xfrm>
            <a:custGeom>
              <a:avLst/>
              <a:gdLst/>
              <a:ahLst/>
              <a:cxnLst/>
              <a:rect l="l" t="t" r="r" b="b"/>
              <a:pathLst>
                <a:path w="8994" h="9824" extrusionOk="0">
                  <a:moveTo>
                    <a:pt x="6846" y="1"/>
                  </a:moveTo>
                  <a:cubicBezTo>
                    <a:pt x="6817" y="1"/>
                    <a:pt x="6788" y="5"/>
                    <a:pt x="6759" y="12"/>
                  </a:cubicBezTo>
                  <a:cubicBezTo>
                    <a:pt x="5748" y="172"/>
                    <a:pt x="4737" y="296"/>
                    <a:pt x="3708" y="385"/>
                  </a:cubicBezTo>
                  <a:cubicBezTo>
                    <a:pt x="3229" y="438"/>
                    <a:pt x="2732" y="473"/>
                    <a:pt x="2218" y="491"/>
                  </a:cubicBezTo>
                  <a:cubicBezTo>
                    <a:pt x="1757" y="509"/>
                    <a:pt x="1668" y="615"/>
                    <a:pt x="1384" y="1183"/>
                  </a:cubicBezTo>
                  <a:cubicBezTo>
                    <a:pt x="1296" y="1360"/>
                    <a:pt x="1207" y="1538"/>
                    <a:pt x="1154" y="1715"/>
                  </a:cubicBezTo>
                  <a:cubicBezTo>
                    <a:pt x="444" y="3666"/>
                    <a:pt x="54" y="5741"/>
                    <a:pt x="1" y="7817"/>
                  </a:cubicBezTo>
                  <a:cubicBezTo>
                    <a:pt x="1" y="8029"/>
                    <a:pt x="1" y="8242"/>
                    <a:pt x="89" y="8420"/>
                  </a:cubicBezTo>
                  <a:cubicBezTo>
                    <a:pt x="178" y="8650"/>
                    <a:pt x="409" y="8810"/>
                    <a:pt x="622" y="8952"/>
                  </a:cubicBezTo>
                  <a:cubicBezTo>
                    <a:pt x="1686" y="9590"/>
                    <a:pt x="2963" y="9785"/>
                    <a:pt x="4204" y="9821"/>
                  </a:cubicBezTo>
                  <a:cubicBezTo>
                    <a:pt x="4288" y="9823"/>
                    <a:pt x="4372" y="9823"/>
                    <a:pt x="4455" y="9823"/>
                  </a:cubicBezTo>
                  <a:cubicBezTo>
                    <a:pt x="5276" y="9823"/>
                    <a:pt x="6092" y="9738"/>
                    <a:pt x="6865" y="9448"/>
                  </a:cubicBezTo>
                  <a:cubicBezTo>
                    <a:pt x="7344" y="9271"/>
                    <a:pt x="7770" y="9023"/>
                    <a:pt x="8213" y="8792"/>
                  </a:cubicBezTo>
                  <a:cubicBezTo>
                    <a:pt x="8408" y="8668"/>
                    <a:pt x="8603" y="8562"/>
                    <a:pt x="8745" y="8384"/>
                  </a:cubicBezTo>
                  <a:cubicBezTo>
                    <a:pt x="8923" y="8118"/>
                    <a:pt x="8958" y="7763"/>
                    <a:pt x="8976" y="7462"/>
                  </a:cubicBezTo>
                  <a:cubicBezTo>
                    <a:pt x="8994" y="7249"/>
                    <a:pt x="8994" y="7036"/>
                    <a:pt x="8976" y="6841"/>
                  </a:cubicBezTo>
                  <a:cubicBezTo>
                    <a:pt x="8834" y="4500"/>
                    <a:pt x="8160" y="2194"/>
                    <a:pt x="7042" y="136"/>
                  </a:cubicBezTo>
                  <a:cubicBezTo>
                    <a:pt x="7025" y="101"/>
                    <a:pt x="6989" y="48"/>
                    <a:pt x="6954" y="30"/>
                  </a:cubicBezTo>
                  <a:cubicBezTo>
                    <a:pt x="6923" y="9"/>
                    <a:pt x="6885" y="1"/>
                    <a:pt x="6846" y="1"/>
                  </a:cubicBezTo>
                  <a:close/>
                </a:path>
              </a:pathLst>
            </a:custGeom>
            <a:solidFill>
              <a:srgbClr val="F9C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7"/>
            <p:cNvSpPr/>
            <p:nvPr/>
          </p:nvSpPr>
          <p:spPr>
            <a:xfrm>
              <a:off x="7800475" y="3154175"/>
              <a:ext cx="141700" cy="166325"/>
            </a:xfrm>
            <a:custGeom>
              <a:avLst/>
              <a:gdLst/>
              <a:ahLst/>
              <a:cxnLst/>
              <a:rect l="l" t="t" r="r" b="b"/>
              <a:pathLst>
                <a:path w="5668" h="6653" extrusionOk="0">
                  <a:moveTo>
                    <a:pt x="3391" y="0"/>
                  </a:moveTo>
                  <a:cubicBezTo>
                    <a:pt x="3214" y="0"/>
                    <a:pt x="3024" y="32"/>
                    <a:pt x="2821" y="100"/>
                  </a:cubicBezTo>
                  <a:cubicBezTo>
                    <a:pt x="2218" y="295"/>
                    <a:pt x="1668" y="650"/>
                    <a:pt x="1331" y="1199"/>
                  </a:cubicBezTo>
                  <a:cubicBezTo>
                    <a:pt x="1189" y="1412"/>
                    <a:pt x="1082" y="1661"/>
                    <a:pt x="976" y="1909"/>
                  </a:cubicBezTo>
                  <a:cubicBezTo>
                    <a:pt x="834" y="2246"/>
                    <a:pt x="692" y="2601"/>
                    <a:pt x="568" y="2938"/>
                  </a:cubicBezTo>
                  <a:cubicBezTo>
                    <a:pt x="196" y="3967"/>
                    <a:pt x="1" y="5102"/>
                    <a:pt x="728" y="6148"/>
                  </a:cubicBezTo>
                  <a:cubicBezTo>
                    <a:pt x="923" y="6308"/>
                    <a:pt x="1207" y="6574"/>
                    <a:pt x="1526" y="6645"/>
                  </a:cubicBezTo>
                  <a:cubicBezTo>
                    <a:pt x="1573" y="6651"/>
                    <a:pt x="1621" y="6653"/>
                    <a:pt x="1668" y="6653"/>
                  </a:cubicBezTo>
                  <a:cubicBezTo>
                    <a:pt x="1762" y="6653"/>
                    <a:pt x="1857" y="6645"/>
                    <a:pt x="1952" y="6645"/>
                  </a:cubicBezTo>
                  <a:cubicBezTo>
                    <a:pt x="2679" y="6574"/>
                    <a:pt x="3388" y="6467"/>
                    <a:pt x="4080" y="6326"/>
                  </a:cubicBezTo>
                  <a:cubicBezTo>
                    <a:pt x="4577" y="6219"/>
                    <a:pt x="5127" y="6077"/>
                    <a:pt x="5393" y="5634"/>
                  </a:cubicBezTo>
                  <a:cubicBezTo>
                    <a:pt x="5517" y="5421"/>
                    <a:pt x="5552" y="5155"/>
                    <a:pt x="5570" y="4889"/>
                  </a:cubicBezTo>
                  <a:cubicBezTo>
                    <a:pt x="5667" y="3480"/>
                    <a:pt x="5247" y="0"/>
                    <a:pt x="3391" y="0"/>
                  </a:cubicBezTo>
                  <a:close/>
                </a:path>
              </a:pathLst>
            </a:custGeom>
            <a:solidFill>
              <a:srgbClr val="FFD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27"/>
          <p:cNvGrpSpPr/>
          <p:nvPr/>
        </p:nvGrpSpPr>
        <p:grpSpPr>
          <a:xfrm>
            <a:off x="3321296" y="2802451"/>
            <a:ext cx="980754" cy="676651"/>
            <a:chOff x="1038075" y="3208075"/>
            <a:chExt cx="878025" cy="605775"/>
          </a:xfrm>
        </p:grpSpPr>
        <p:sp>
          <p:nvSpPr>
            <p:cNvPr id="1962" name="Google Shape;1962;p27"/>
            <p:cNvSpPr/>
            <p:nvPr/>
          </p:nvSpPr>
          <p:spPr>
            <a:xfrm>
              <a:off x="1038075" y="3208075"/>
              <a:ext cx="878025" cy="605775"/>
            </a:xfrm>
            <a:custGeom>
              <a:avLst/>
              <a:gdLst/>
              <a:ahLst/>
              <a:cxnLst/>
              <a:rect l="l" t="t" r="r" b="b"/>
              <a:pathLst>
                <a:path w="35121" h="24231" extrusionOk="0">
                  <a:moveTo>
                    <a:pt x="18701" y="0"/>
                  </a:moveTo>
                  <a:cubicBezTo>
                    <a:pt x="17263" y="0"/>
                    <a:pt x="15887" y="87"/>
                    <a:pt x="14740" y="267"/>
                  </a:cubicBezTo>
                  <a:cubicBezTo>
                    <a:pt x="12435" y="640"/>
                    <a:pt x="10182" y="1296"/>
                    <a:pt x="8053" y="2272"/>
                  </a:cubicBezTo>
                  <a:cubicBezTo>
                    <a:pt x="4808" y="3726"/>
                    <a:pt x="1703" y="6121"/>
                    <a:pt x="710" y="9526"/>
                  </a:cubicBezTo>
                  <a:cubicBezTo>
                    <a:pt x="373" y="10626"/>
                    <a:pt x="338" y="11797"/>
                    <a:pt x="267" y="12967"/>
                  </a:cubicBezTo>
                  <a:cubicBezTo>
                    <a:pt x="1" y="18608"/>
                    <a:pt x="1970" y="22120"/>
                    <a:pt x="5552" y="24231"/>
                  </a:cubicBezTo>
                  <a:lnTo>
                    <a:pt x="31538" y="24231"/>
                  </a:lnTo>
                  <a:cubicBezTo>
                    <a:pt x="32141" y="23663"/>
                    <a:pt x="32673" y="23007"/>
                    <a:pt x="33116" y="22297"/>
                  </a:cubicBezTo>
                  <a:cubicBezTo>
                    <a:pt x="34092" y="20701"/>
                    <a:pt x="34589" y="18856"/>
                    <a:pt x="34766" y="16994"/>
                  </a:cubicBezTo>
                  <a:cubicBezTo>
                    <a:pt x="35121" y="13535"/>
                    <a:pt x="34394" y="9952"/>
                    <a:pt x="32655" y="6937"/>
                  </a:cubicBezTo>
                  <a:cubicBezTo>
                    <a:pt x="31077" y="4205"/>
                    <a:pt x="29108" y="1562"/>
                    <a:pt x="25933" y="764"/>
                  </a:cubicBezTo>
                  <a:cubicBezTo>
                    <a:pt x="23934" y="267"/>
                    <a:pt x="21222" y="0"/>
                    <a:pt x="187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7"/>
            <p:cNvSpPr/>
            <p:nvPr/>
          </p:nvSpPr>
          <p:spPr>
            <a:xfrm>
              <a:off x="1337400" y="3509625"/>
              <a:ext cx="47925" cy="47925"/>
            </a:xfrm>
            <a:custGeom>
              <a:avLst/>
              <a:gdLst/>
              <a:ahLst/>
              <a:cxnLst/>
              <a:rect l="l" t="t" r="r" b="b"/>
              <a:pathLst>
                <a:path w="1917" h="1917" extrusionOk="0">
                  <a:moveTo>
                    <a:pt x="958" y="1"/>
                  </a:moveTo>
                  <a:cubicBezTo>
                    <a:pt x="426" y="1"/>
                    <a:pt x="0" y="426"/>
                    <a:pt x="0" y="959"/>
                  </a:cubicBezTo>
                  <a:cubicBezTo>
                    <a:pt x="0" y="1491"/>
                    <a:pt x="426" y="1916"/>
                    <a:pt x="958" y="1916"/>
                  </a:cubicBezTo>
                  <a:cubicBezTo>
                    <a:pt x="1490" y="1916"/>
                    <a:pt x="1916" y="1491"/>
                    <a:pt x="1916" y="959"/>
                  </a:cubicBezTo>
                  <a:cubicBezTo>
                    <a:pt x="1916" y="426"/>
                    <a:pt x="1490" y="1"/>
                    <a:pt x="958"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7"/>
            <p:cNvSpPr/>
            <p:nvPr/>
          </p:nvSpPr>
          <p:spPr>
            <a:xfrm>
              <a:off x="1635825" y="3533575"/>
              <a:ext cx="47925" cy="47925"/>
            </a:xfrm>
            <a:custGeom>
              <a:avLst/>
              <a:gdLst/>
              <a:ahLst/>
              <a:cxnLst/>
              <a:rect l="l" t="t" r="r" b="b"/>
              <a:pathLst>
                <a:path w="1917" h="1917" extrusionOk="0">
                  <a:moveTo>
                    <a:pt x="959" y="1"/>
                  </a:moveTo>
                  <a:cubicBezTo>
                    <a:pt x="426" y="1"/>
                    <a:pt x="1" y="426"/>
                    <a:pt x="1" y="958"/>
                  </a:cubicBezTo>
                  <a:cubicBezTo>
                    <a:pt x="1" y="1490"/>
                    <a:pt x="426" y="1916"/>
                    <a:pt x="959" y="1916"/>
                  </a:cubicBezTo>
                  <a:cubicBezTo>
                    <a:pt x="1491" y="1916"/>
                    <a:pt x="1916" y="1490"/>
                    <a:pt x="1916" y="958"/>
                  </a:cubicBezTo>
                  <a:cubicBezTo>
                    <a:pt x="1916" y="426"/>
                    <a:pt x="1491" y="1"/>
                    <a:pt x="959"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7"/>
            <p:cNvSpPr/>
            <p:nvPr/>
          </p:nvSpPr>
          <p:spPr>
            <a:xfrm>
              <a:off x="1415450" y="3571550"/>
              <a:ext cx="187600" cy="124475"/>
            </a:xfrm>
            <a:custGeom>
              <a:avLst/>
              <a:gdLst/>
              <a:ahLst/>
              <a:cxnLst/>
              <a:rect l="l" t="t" r="r" b="b"/>
              <a:pathLst>
                <a:path w="7504" h="4979" extrusionOk="0">
                  <a:moveTo>
                    <a:pt x="2794" y="0"/>
                  </a:moveTo>
                  <a:cubicBezTo>
                    <a:pt x="2328" y="0"/>
                    <a:pt x="1872" y="46"/>
                    <a:pt x="1526" y="202"/>
                  </a:cubicBezTo>
                  <a:cubicBezTo>
                    <a:pt x="0" y="876"/>
                    <a:pt x="1348" y="3306"/>
                    <a:pt x="2093" y="4051"/>
                  </a:cubicBezTo>
                  <a:cubicBezTo>
                    <a:pt x="2519" y="4441"/>
                    <a:pt x="3016" y="4796"/>
                    <a:pt x="3565" y="4920"/>
                  </a:cubicBezTo>
                  <a:cubicBezTo>
                    <a:pt x="3739" y="4960"/>
                    <a:pt x="3913" y="4979"/>
                    <a:pt x="4086" y="4979"/>
                  </a:cubicBezTo>
                  <a:cubicBezTo>
                    <a:pt x="5066" y="4979"/>
                    <a:pt x="6021" y="4379"/>
                    <a:pt x="6670" y="3625"/>
                  </a:cubicBezTo>
                  <a:cubicBezTo>
                    <a:pt x="7113" y="3129"/>
                    <a:pt x="7485" y="2508"/>
                    <a:pt x="7485" y="1852"/>
                  </a:cubicBezTo>
                  <a:cubicBezTo>
                    <a:pt x="7503" y="1603"/>
                    <a:pt x="7450" y="1355"/>
                    <a:pt x="7308" y="1160"/>
                  </a:cubicBezTo>
                  <a:cubicBezTo>
                    <a:pt x="7184" y="1018"/>
                    <a:pt x="7024" y="912"/>
                    <a:pt x="6865" y="805"/>
                  </a:cubicBezTo>
                  <a:cubicBezTo>
                    <a:pt x="6031" y="344"/>
                    <a:pt x="5091" y="149"/>
                    <a:pt x="4169" y="78"/>
                  </a:cubicBezTo>
                  <a:cubicBezTo>
                    <a:pt x="3778" y="51"/>
                    <a:pt x="3281" y="0"/>
                    <a:pt x="2794" y="0"/>
                  </a:cubicBezTo>
                  <a:close/>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7"/>
            <p:cNvSpPr/>
            <p:nvPr/>
          </p:nvSpPr>
          <p:spPr>
            <a:xfrm>
              <a:off x="1483300" y="3601875"/>
              <a:ext cx="17300" cy="17300"/>
            </a:xfrm>
            <a:custGeom>
              <a:avLst/>
              <a:gdLst/>
              <a:ahLst/>
              <a:cxnLst/>
              <a:rect l="l" t="t" r="r" b="b"/>
              <a:pathLst>
                <a:path w="692" h="692" extrusionOk="0">
                  <a:moveTo>
                    <a:pt x="337" y="0"/>
                  </a:moveTo>
                  <a:cubicBezTo>
                    <a:pt x="142" y="0"/>
                    <a:pt x="0" y="142"/>
                    <a:pt x="0" y="337"/>
                  </a:cubicBezTo>
                  <a:cubicBezTo>
                    <a:pt x="0" y="532"/>
                    <a:pt x="142" y="692"/>
                    <a:pt x="337" y="692"/>
                  </a:cubicBezTo>
                  <a:cubicBezTo>
                    <a:pt x="532" y="692"/>
                    <a:pt x="692" y="532"/>
                    <a:pt x="692" y="337"/>
                  </a:cubicBezTo>
                  <a:cubicBezTo>
                    <a:pt x="692" y="142"/>
                    <a:pt x="532" y="0"/>
                    <a:pt x="337" y="0"/>
                  </a:cubicBezTo>
                  <a:close/>
                </a:path>
              </a:pathLst>
            </a:custGeom>
            <a:solidFill>
              <a:srgbClr val="E97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7"/>
            <p:cNvSpPr/>
            <p:nvPr/>
          </p:nvSpPr>
          <p:spPr>
            <a:xfrm>
              <a:off x="1552475" y="3610300"/>
              <a:ext cx="17300" cy="17300"/>
            </a:xfrm>
            <a:custGeom>
              <a:avLst/>
              <a:gdLst/>
              <a:ahLst/>
              <a:cxnLst/>
              <a:rect l="l" t="t" r="r" b="b"/>
              <a:pathLst>
                <a:path w="692" h="692" extrusionOk="0">
                  <a:moveTo>
                    <a:pt x="355" y="0"/>
                  </a:moveTo>
                  <a:cubicBezTo>
                    <a:pt x="160" y="0"/>
                    <a:pt x="0" y="160"/>
                    <a:pt x="0" y="355"/>
                  </a:cubicBezTo>
                  <a:cubicBezTo>
                    <a:pt x="0" y="532"/>
                    <a:pt x="160" y="692"/>
                    <a:pt x="355" y="692"/>
                  </a:cubicBezTo>
                  <a:cubicBezTo>
                    <a:pt x="532" y="692"/>
                    <a:pt x="692" y="532"/>
                    <a:pt x="692" y="355"/>
                  </a:cubicBezTo>
                  <a:cubicBezTo>
                    <a:pt x="692" y="160"/>
                    <a:pt x="532" y="0"/>
                    <a:pt x="355" y="0"/>
                  </a:cubicBezTo>
                  <a:close/>
                </a:path>
              </a:pathLst>
            </a:custGeom>
            <a:solidFill>
              <a:srgbClr val="E97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7"/>
            <p:cNvSpPr/>
            <p:nvPr/>
          </p:nvSpPr>
          <p:spPr>
            <a:xfrm>
              <a:off x="1378200" y="3663500"/>
              <a:ext cx="128625" cy="85600"/>
            </a:xfrm>
            <a:custGeom>
              <a:avLst/>
              <a:gdLst/>
              <a:ahLst/>
              <a:cxnLst/>
              <a:rect l="l" t="t" r="r" b="b"/>
              <a:pathLst>
                <a:path w="5145" h="3424" fill="none" extrusionOk="0">
                  <a:moveTo>
                    <a:pt x="36" y="1"/>
                  </a:moveTo>
                  <a:cubicBezTo>
                    <a:pt x="0" y="1083"/>
                    <a:pt x="603" y="2147"/>
                    <a:pt x="1526" y="2732"/>
                  </a:cubicBezTo>
                  <a:cubicBezTo>
                    <a:pt x="2572" y="3388"/>
                    <a:pt x="3903" y="3424"/>
                    <a:pt x="5144" y="3264"/>
                  </a:cubicBezTo>
                </a:path>
              </a:pathLst>
            </a:custGeom>
            <a:solidFill>
              <a:srgbClr val="E97633"/>
            </a:solidFill>
            <a:ln w="11075" cap="rnd" cmpd="sng">
              <a:solidFill>
                <a:srgbClr val="E976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7"/>
            <p:cNvSpPr/>
            <p:nvPr/>
          </p:nvSpPr>
          <p:spPr>
            <a:xfrm>
              <a:off x="1050050" y="3225350"/>
              <a:ext cx="226625" cy="223575"/>
            </a:xfrm>
            <a:custGeom>
              <a:avLst/>
              <a:gdLst/>
              <a:ahLst/>
              <a:cxnLst/>
              <a:rect l="l" t="t" r="r" b="b"/>
              <a:pathLst>
                <a:path w="9065" h="8943" extrusionOk="0">
                  <a:moveTo>
                    <a:pt x="7253" y="1"/>
                  </a:moveTo>
                  <a:cubicBezTo>
                    <a:pt x="6633" y="1"/>
                    <a:pt x="5969" y="153"/>
                    <a:pt x="5481" y="233"/>
                  </a:cubicBezTo>
                  <a:cubicBezTo>
                    <a:pt x="3903" y="481"/>
                    <a:pt x="2306" y="889"/>
                    <a:pt x="958" y="1794"/>
                  </a:cubicBezTo>
                  <a:cubicBezTo>
                    <a:pt x="639" y="2006"/>
                    <a:pt x="320" y="2255"/>
                    <a:pt x="160" y="2609"/>
                  </a:cubicBezTo>
                  <a:cubicBezTo>
                    <a:pt x="1" y="2982"/>
                    <a:pt x="18" y="3390"/>
                    <a:pt x="89" y="3780"/>
                  </a:cubicBezTo>
                  <a:cubicBezTo>
                    <a:pt x="355" y="5554"/>
                    <a:pt x="1349" y="7221"/>
                    <a:pt x="2768" y="8321"/>
                  </a:cubicBezTo>
                  <a:cubicBezTo>
                    <a:pt x="3181" y="8648"/>
                    <a:pt x="3662" y="8942"/>
                    <a:pt x="4194" y="8942"/>
                  </a:cubicBezTo>
                  <a:cubicBezTo>
                    <a:pt x="4209" y="8942"/>
                    <a:pt x="4224" y="8942"/>
                    <a:pt x="4240" y="8942"/>
                  </a:cubicBezTo>
                  <a:cubicBezTo>
                    <a:pt x="5091" y="8924"/>
                    <a:pt x="5730" y="8197"/>
                    <a:pt x="6226" y="7505"/>
                  </a:cubicBezTo>
                  <a:cubicBezTo>
                    <a:pt x="7237" y="6050"/>
                    <a:pt x="8071" y="4454"/>
                    <a:pt x="8674" y="2787"/>
                  </a:cubicBezTo>
                  <a:cubicBezTo>
                    <a:pt x="8887" y="2237"/>
                    <a:pt x="9064" y="1652"/>
                    <a:pt x="8923" y="1084"/>
                  </a:cubicBezTo>
                  <a:cubicBezTo>
                    <a:pt x="8698" y="227"/>
                    <a:pt x="8009" y="1"/>
                    <a:pt x="7253" y="1"/>
                  </a:cubicBezTo>
                  <a:close/>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7"/>
            <p:cNvSpPr/>
            <p:nvPr/>
          </p:nvSpPr>
          <p:spPr>
            <a:xfrm>
              <a:off x="1686825" y="3220450"/>
              <a:ext cx="219525" cy="233400"/>
            </a:xfrm>
            <a:custGeom>
              <a:avLst/>
              <a:gdLst/>
              <a:ahLst/>
              <a:cxnLst/>
              <a:rect l="l" t="t" r="r" b="b"/>
              <a:pathLst>
                <a:path w="8781" h="9336" extrusionOk="0">
                  <a:moveTo>
                    <a:pt x="1607" y="0"/>
                  </a:moveTo>
                  <a:cubicBezTo>
                    <a:pt x="1024" y="0"/>
                    <a:pt x="507" y="210"/>
                    <a:pt x="231" y="872"/>
                  </a:cubicBezTo>
                  <a:cubicBezTo>
                    <a:pt x="1" y="1404"/>
                    <a:pt x="89" y="2007"/>
                    <a:pt x="213" y="2575"/>
                  </a:cubicBezTo>
                  <a:cubicBezTo>
                    <a:pt x="568" y="4331"/>
                    <a:pt x="1153" y="6016"/>
                    <a:pt x="1952" y="7612"/>
                  </a:cubicBezTo>
                  <a:cubicBezTo>
                    <a:pt x="2324" y="8375"/>
                    <a:pt x="2856" y="9191"/>
                    <a:pt x="3708" y="9315"/>
                  </a:cubicBezTo>
                  <a:cubicBezTo>
                    <a:pt x="3791" y="9329"/>
                    <a:pt x="3875" y="9335"/>
                    <a:pt x="3958" y="9335"/>
                  </a:cubicBezTo>
                  <a:cubicBezTo>
                    <a:pt x="4405" y="9335"/>
                    <a:pt x="4844" y="9149"/>
                    <a:pt x="5233" y="8925"/>
                  </a:cubicBezTo>
                  <a:cubicBezTo>
                    <a:pt x="6812" y="8038"/>
                    <a:pt x="8036" y="6548"/>
                    <a:pt x="8568" y="4828"/>
                  </a:cubicBezTo>
                  <a:cubicBezTo>
                    <a:pt x="8692" y="4437"/>
                    <a:pt x="8781" y="4047"/>
                    <a:pt x="8674" y="3657"/>
                  </a:cubicBezTo>
                  <a:cubicBezTo>
                    <a:pt x="8568" y="3284"/>
                    <a:pt x="8284" y="2983"/>
                    <a:pt x="7982" y="2717"/>
                  </a:cubicBezTo>
                  <a:cubicBezTo>
                    <a:pt x="6794" y="1635"/>
                    <a:pt x="5286" y="996"/>
                    <a:pt x="3761" y="517"/>
                  </a:cubicBezTo>
                  <a:cubicBezTo>
                    <a:pt x="3169" y="330"/>
                    <a:pt x="2336" y="0"/>
                    <a:pt x="1607" y="0"/>
                  </a:cubicBezTo>
                  <a:close/>
                </a:path>
              </a:pathLst>
            </a:custGeom>
            <a:solidFill>
              <a:srgbClr val="FCB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27"/>
          <p:cNvGrpSpPr/>
          <p:nvPr/>
        </p:nvGrpSpPr>
        <p:grpSpPr>
          <a:xfrm>
            <a:off x="3371297" y="1277679"/>
            <a:ext cx="980279" cy="696142"/>
            <a:chOff x="5695475" y="3190625"/>
            <a:chExt cx="877600" cy="623225"/>
          </a:xfrm>
        </p:grpSpPr>
        <p:sp>
          <p:nvSpPr>
            <p:cNvPr id="1972" name="Google Shape;1972;p27"/>
            <p:cNvSpPr/>
            <p:nvPr/>
          </p:nvSpPr>
          <p:spPr>
            <a:xfrm>
              <a:off x="5715875" y="3190625"/>
              <a:ext cx="197350" cy="193200"/>
            </a:xfrm>
            <a:custGeom>
              <a:avLst/>
              <a:gdLst/>
              <a:ahLst/>
              <a:cxnLst/>
              <a:rect l="l" t="t" r="r" b="b"/>
              <a:pathLst>
                <a:path w="7894" h="7728" extrusionOk="0">
                  <a:moveTo>
                    <a:pt x="4016" y="1"/>
                  </a:moveTo>
                  <a:cubicBezTo>
                    <a:pt x="3620" y="1"/>
                    <a:pt x="3166" y="102"/>
                    <a:pt x="2644" y="345"/>
                  </a:cubicBezTo>
                  <a:cubicBezTo>
                    <a:pt x="1" y="1568"/>
                    <a:pt x="728" y="3271"/>
                    <a:pt x="976" y="4406"/>
                  </a:cubicBezTo>
                  <a:cubicBezTo>
                    <a:pt x="1207" y="5542"/>
                    <a:pt x="1739" y="6606"/>
                    <a:pt x="2360" y="7581"/>
                  </a:cubicBezTo>
                  <a:cubicBezTo>
                    <a:pt x="2395" y="7635"/>
                    <a:pt x="2431" y="7688"/>
                    <a:pt x="2502" y="7723"/>
                  </a:cubicBezTo>
                  <a:cubicBezTo>
                    <a:pt x="2515" y="7727"/>
                    <a:pt x="2528" y="7728"/>
                    <a:pt x="2542" y="7728"/>
                  </a:cubicBezTo>
                  <a:cubicBezTo>
                    <a:pt x="2605" y="7728"/>
                    <a:pt x="2674" y="7699"/>
                    <a:pt x="2732" y="7670"/>
                  </a:cubicBezTo>
                  <a:cubicBezTo>
                    <a:pt x="3939" y="7085"/>
                    <a:pt x="6209" y="6464"/>
                    <a:pt x="7114" y="5453"/>
                  </a:cubicBezTo>
                  <a:cubicBezTo>
                    <a:pt x="7894" y="4566"/>
                    <a:pt x="7202" y="3058"/>
                    <a:pt x="6635" y="2154"/>
                  </a:cubicBezTo>
                  <a:cubicBezTo>
                    <a:pt x="6172" y="1426"/>
                    <a:pt x="5500" y="1"/>
                    <a:pt x="4016"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7"/>
            <p:cNvSpPr/>
            <p:nvPr/>
          </p:nvSpPr>
          <p:spPr>
            <a:xfrm>
              <a:off x="5771325" y="3244150"/>
              <a:ext cx="106000" cy="115350"/>
            </a:xfrm>
            <a:custGeom>
              <a:avLst/>
              <a:gdLst/>
              <a:ahLst/>
              <a:cxnLst/>
              <a:rect l="l" t="t" r="r" b="b"/>
              <a:pathLst>
                <a:path w="4240" h="4614" extrusionOk="0">
                  <a:moveTo>
                    <a:pt x="1609" y="1"/>
                  </a:moveTo>
                  <a:cubicBezTo>
                    <a:pt x="1182" y="1"/>
                    <a:pt x="686" y="126"/>
                    <a:pt x="355" y="651"/>
                  </a:cubicBezTo>
                  <a:cubicBezTo>
                    <a:pt x="0" y="1237"/>
                    <a:pt x="35" y="1999"/>
                    <a:pt x="160" y="2656"/>
                  </a:cubicBezTo>
                  <a:cubicBezTo>
                    <a:pt x="302" y="3330"/>
                    <a:pt x="621" y="3950"/>
                    <a:pt x="976" y="4518"/>
                  </a:cubicBezTo>
                  <a:cubicBezTo>
                    <a:pt x="993" y="4554"/>
                    <a:pt x="1029" y="4589"/>
                    <a:pt x="1064" y="4607"/>
                  </a:cubicBezTo>
                  <a:cubicBezTo>
                    <a:pt x="1074" y="4611"/>
                    <a:pt x="1085" y="4614"/>
                    <a:pt x="1096" y="4614"/>
                  </a:cubicBezTo>
                  <a:cubicBezTo>
                    <a:pt x="1128" y="4614"/>
                    <a:pt x="1167" y="4597"/>
                    <a:pt x="1206" y="4571"/>
                  </a:cubicBezTo>
                  <a:cubicBezTo>
                    <a:pt x="1898" y="4234"/>
                    <a:pt x="3246" y="3880"/>
                    <a:pt x="3760" y="3276"/>
                  </a:cubicBezTo>
                  <a:cubicBezTo>
                    <a:pt x="4239" y="2744"/>
                    <a:pt x="3831" y="1875"/>
                    <a:pt x="3494" y="1343"/>
                  </a:cubicBezTo>
                  <a:cubicBezTo>
                    <a:pt x="3157" y="793"/>
                    <a:pt x="3015" y="172"/>
                    <a:pt x="2395" y="101"/>
                  </a:cubicBezTo>
                  <a:cubicBezTo>
                    <a:pt x="2266" y="85"/>
                    <a:pt x="1961" y="1"/>
                    <a:pt x="1609" y="1"/>
                  </a:cubicBezTo>
                  <a:close/>
                </a:path>
              </a:pathLst>
            </a:custGeom>
            <a:solidFill>
              <a:srgbClr val="FFD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7"/>
            <p:cNvSpPr/>
            <p:nvPr/>
          </p:nvSpPr>
          <p:spPr>
            <a:xfrm>
              <a:off x="6365950" y="3190625"/>
              <a:ext cx="197375" cy="193200"/>
            </a:xfrm>
            <a:custGeom>
              <a:avLst/>
              <a:gdLst/>
              <a:ahLst/>
              <a:cxnLst/>
              <a:rect l="l" t="t" r="r" b="b"/>
              <a:pathLst>
                <a:path w="7895" h="7728" extrusionOk="0">
                  <a:moveTo>
                    <a:pt x="3888" y="1"/>
                  </a:moveTo>
                  <a:cubicBezTo>
                    <a:pt x="2395" y="1"/>
                    <a:pt x="1726" y="1426"/>
                    <a:pt x="1278" y="2154"/>
                  </a:cubicBezTo>
                  <a:cubicBezTo>
                    <a:pt x="710" y="3058"/>
                    <a:pt x="1" y="4566"/>
                    <a:pt x="799" y="5453"/>
                  </a:cubicBezTo>
                  <a:cubicBezTo>
                    <a:pt x="1686" y="6464"/>
                    <a:pt x="3974" y="7085"/>
                    <a:pt x="5180" y="7670"/>
                  </a:cubicBezTo>
                  <a:cubicBezTo>
                    <a:pt x="5238" y="7699"/>
                    <a:pt x="5296" y="7728"/>
                    <a:pt x="5364" y="7728"/>
                  </a:cubicBezTo>
                  <a:cubicBezTo>
                    <a:pt x="5379" y="7728"/>
                    <a:pt x="5395" y="7727"/>
                    <a:pt x="5411" y="7723"/>
                  </a:cubicBezTo>
                  <a:cubicBezTo>
                    <a:pt x="5464" y="7688"/>
                    <a:pt x="5517" y="7635"/>
                    <a:pt x="5553" y="7581"/>
                  </a:cubicBezTo>
                  <a:cubicBezTo>
                    <a:pt x="6174" y="6606"/>
                    <a:pt x="6688" y="5542"/>
                    <a:pt x="6936" y="4406"/>
                  </a:cubicBezTo>
                  <a:cubicBezTo>
                    <a:pt x="7167" y="3271"/>
                    <a:pt x="7894" y="1568"/>
                    <a:pt x="5269" y="345"/>
                  </a:cubicBezTo>
                  <a:cubicBezTo>
                    <a:pt x="4743" y="102"/>
                    <a:pt x="4286" y="1"/>
                    <a:pt x="3888"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7"/>
            <p:cNvSpPr/>
            <p:nvPr/>
          </p:nvSpPr>
          <p:spPr>
            <a:xfrm>
              <a:off x="6402325" y="3244150"/>
              <a:ext cx="106000" cy="115350"/>
            </a:xfrm>
            <a:custGeom>
              <a:avLst/>
              <a:gdLst/>
              <a:ahLst/>
              <a:cxnLst/>
              <a:rect l="l" t="t" r="r" b="b"/>
              <a:pathLst>
                <a:path w="4240" h="4614" extrusionOk="0">
                  <a:moveTo>
                    <a:pt x="2621" y="1"/>
                  </a:moveTo>
                  <a:cubicBezTo>
                    <a:pt x="2270" y="1"/>
                    <a:pt x="1965" y="85"/>
                    <a:pt x="1845" y="101"/>
                  </a:cubicBezTo>
                  <a:cubicBezTo>
                    <a:pt x="1207" y="172"/>
                    <a:pt x="1082" y="793"/>
                    <a:pt x="745" y="1343"/>
                  </a:cubicBezTo>
                  <a:cubicBezTo>
                    <a:pt x="408" y="1875"/>
                    <a:pt x="0" y="2744"/>
                    <a:pt x="462" y="3276"/>
                  </a:cubicBezTo>
                  <a:cubicBezTo>
                    <a:pt x="994" y="3880"/>
                    <a:pt x="2324" y="4234"/>
                    <a:pt x="3033" y="4571"/>
                  </a:cubicBezTo>
                  <a:cubicBezTo>
                    <a:pt x="3059" y="4597"/>
                    <a:pt x="3095" y="4614"/>
                    <a:pt x="3133" y="4614"/>
                  </a:cubicBezTo>
                  <a:cubicBezTo>
                    <a:pt x="3147" y="4614"/>
                    <a:pt x="3161" y="4611"/>
                    <a:pt x="3175" y="4607"/>
                  </a:cubicBezTo>
                  <a:cubicBezTo>
                    <a:pt x="3211" y="4589"/>
                    <a:pt x="3229" y="4554"/>
                    <a:pt x="3246" y="4518"/>
                  </a:cubicBezTo>
                  <a:cubicBezTo>
                    <a:pt x="3619" y="3950"/>
                    <a:pt x="3920" y="3330"/>
                    <a:pt x="4062" y="2656"/>
                  </a:cubicBezTo>
                  <a:cubicBezTo>
                    <a:pt x="4204" y="1999"/>
                    <a:pt x="4240" y="1237"/>
                    <a:pt x="3867" y="651"/>
                  </a:cubicBezTo>
                  <a:cubicBezTo>
                    <a:pt x="3546" y="126"/>
                    <a:pt x="3049" y="1"/>
                    <a:pt x="2621" y="1"/>
                  </a:cubicBezTo>
                  <a:close/>
                </a:path>
              </a:pathLst>
            </a:custGeom>
            <a:solidFill>
              <a:srgbClr val="FFD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7"/>
            <p:cNvSpPr/>
            <p:nvPr/>
          </p:nvSpPr>
          <p:spPr>
            <a:xfrm>
              <a:off x="5695475" y="3225350"/>
              <a:ext cx="877600" cy="588500"/>
            </a:xfrm>
            <a:custGeom>
              <a:avLst/>
              <a:gdLst/>
              <a:ahLst/>
              <a:cxnLst/>
              <a:rect l="l" t="t" r="r" b="b"/>
              <a:pathLst>
                <a:path w="35104" h="23540" extrusionOk="0">
                  <a:moveTo>
                    <a:pt x="18676" y="1"/>
                  </a:moveTo>
                  <a:cubicBezTo>
                    <a:pt x="17237" y="1"/>
                    <a:pt x="15863" y="88"/>
                    <a:pt x="14723" y="268"/>
                  </a:cubicBezTo>
                  <a:cubicBezTo>
                    <a:pt x="12417" y="641"/>
                    <a:pt x="10147" y="1315"/>
                    <a:pt x="8018" y="2272"/>
                  </a:cubicBezTo>
                  <a:cubicBezTo>
                    <a:pt x="4790" y="3745"/>
                    <a:pt x="1686" y="6121"/>
                    <a:pt x="675" y="9527"/>
                  </a:cubicBezTo>
                  <a:cubicBezTo>
                    <a:pt x="356" y="10644"/>
                    <a:pt x="302" y="11815"/>
                    <a:pt x="249" y="12968"/>
                  </a:cubicBezTo>
                  <a:cubicBezTo>
                    <a:pt x="1" y="18023"/>
                    <a:pt x="1580" y="21376"/>
                    <a:pt x="4488" y="23540"/>
                  </a:cubicBezTo>
                  <a:lnTo>
                    <a:pt x="32177" y="23540"/>
                  </a:lnTo>
                  <a:cubicBezTo>
                    <a:pt x="32514" y="23149"/>
                    <a:pt x="32815" y="22741"/>
                    <a:pt x="33099" y="22298"/>
                  </a:cubicBezTo>
                  <a:cubicBezTo>
                    <a:pt x="34075" y="20719"/>
                    <a:pt x="34571" y="18857"/>
                    <a:pt x="34749" y="16994"/>
                  </a:cubicBezTo>
                  <a:cubicBezTo>
                    <a:pt x="35103" y="13536"/>
                    <a:pt x="34376" y="9953"/>
                    <a:pt x="32638" y="6937"/>
                  </a:cubicBezTo>
                  <a:cubicBezTo>
                    <a:pt x="31059" y="4206"/>
                    <a:pt x="29090" y="1563"/>
                    <a:pt x="25915" y="765"/>
                  </a:cubicBezTo>
                  <a:cubicBezTo>
                    <a:pt x="23916" y="268"/>
                    <a:pt x="21197" y="1"/>
                    <a:pt x="18676" y="1"/>
                  </a:cubicBezTo>
                  <a:close/>
                </a:path>
              </a:pathLst>
            </a:custGeom>
            <a:solidFill>
              <a:srgbClr val="FCA5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7"/>
            <p:cNvSpPr/>
            <p:nvPr/>
          </p:nvSpPr>
          <p:spPr>
            <a:xfrm>
              <a:off x="5973075" y="3234250"/>
              <a:ext cx="78075" cy="225050"/>
            </a:xfrm>
            <a:custGeom>
              <a:avLst/>
              <a:gdLst/>
              <a:ahLst/>
              <a:cxnLst/>
              <a:rect l="l" t="t" r="r" b="b"/>
              <a:pathLst>
                <a:path w="3123" h="9002" extrusionOk="0">
                  <a:moveTo>
                    <a:pt x="3122" y="1"/>
                  </a:moveTo>
                  <a:lnTo>
                    <a:pt x="3122" y="1"/>
                  </a:lnTo>
                  <a:cubicBezTo>
                    <a:pt x="2289" y="143"/>
                    <a:pt x="1473" y="338"/>
                    <a:pt x="675" y="551"/>
                  </a:cubicBezTo>
                  <a:cubicBezTo>
                    <a:pt x="213" y="2892"/>
                    <a:pt x="1" y="5269"/>
                    <a:pt x="54" y="7646"/>
                  </a:cubicBezTo>
                  <a:cubicBezTo>
                    <a:pt x="71" y="7947"/>
                    <a:pt x="89" y="8266"/>
                    <a:pt x="213" y="8550"/>
                  </a:cubicBezTo>
                  <a:cubicBezTo>
                    <a:pt x="341" y="8805"/>
                    <a:pt x="596" y="9002"/>
                    <a:pt x="864" y="9002"/>
                  </a:cubicBezTo>
                  <a:cubicBezTo>
                    <a:pt x="896" y="9002"/>
                    <a:pt x="927" y="8999"/>
                    <a:pt x="958" y="8994"/>
                  </a:cubicBezTo>
                  <a:cubicBezTo>
                    <a:pt x="1473" y="8923"/>
                    <a:pt x="1615" y="8249"/>
                    <a:pt x="1632" y="7734"/>
                  </a:cubicBezTo>
                  <a:cubicBezTo>
                    <a:pt x="1686" y="5961"/>
                    <a:pt x="1898" y="4169"/>
                    <a:pt x="2253" y="2431"/>
                  </a:cubicBezTo>
                  <a:cubicBezTo>
                    <a:pt x="2395" y="1668"/>
                    <a:pt x="2590" y="905"/>
                    <a:pt x="2963" y="231"/>
                  </a:cubicBezTo>
                  <a:cubicBezTo>
                    <a:pt x="3016" y="160"/>
                    <a:pt x="3069" y="89"/>
                    <a:pt x="3122"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7"/>
            <p:cNvSpPr/>
            <p:nvPr/>
          </p:nvSpPr>
          <p:spPr>
            <a:xfrm>
              <a:off x="6240900" y="3228500"/>
              <a:ext cx="93600" cy="201725"/>
            </a:xfrm>
            <a:custGeom>
              <a:avLst/>
              <a:gdLst/>
              <a:ahLst/>
              <a:cxnLst/>
              <a:rect l="l" t="t" r="r" b="b"/>
              <a:pathLst>
                <a:path w="3744" h="8069" extrusionOk="0">
                  <a:moveTo>
                    <a:pt x="1" y="0"/>
                  </a:moveTo>
                  <a:lnTo>
                    <a:pt x="1" y="0"/>
                  </a:lnTo>
                  <a:cubicBezTo>
                    <a:pt x="285" y="621"/>
                    <a:pt x="515" y="1260"/>
                    <a:pt x="639" y="1916"/>
                  </a:cubicBezTo>
                  <a:cubicBezTo>
                    <a:pt x="977" y="3636"/>
                    <a:pt x="728" y="5410"/>
                    <a:pt x="515" y="7166"/>
                  </a:cubicBezTo>
                  <a:cubicBezTo>
                    <a:pt x="498" y="7432"/>
                    <a:pt x="480" y="7734"/>
                    <a:pt x="657" y="7929"/>
                  </a:cubicBezTo>
                  <a:cubicBezTo>
                    <a:pt x="756" y="8028"/>
                    <a:pt x="877" y="8069"/>
                    <a:pt x="1006" y="8069"/>
                  </a:cubicBezTo>
                  <a:cubicBezTo>
                    <a:pt x="1293" y="8069"/>
                    <a:pt x="1620" y="7865"/>
                    <a:pt x="1828" y="7645"/>
                  </a:cubicBezTo>
                  <a:cubicBezTo>
                    <a:pt x="2857" y="6545"/>
                    <a:pt x="3389" y="5073"/>
                    <a:pt x="3602" y="3601"/>
                  </a:cubicBezTo>
                  <a:cubicBezTo>
                    <a:pt x="3744" y="2590"/>
                    <a:pt x="3744" y="1561"/>
                    <a:pt x="3690" y="550"/>
                  </a:cubicBezTo>
                  <a:cubicBezTo>
                    <a:pt x="2591" y="302"/>
                    <a:pt x="1314" y="124"/>
                    <a:pt x="1" y="0"/>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7"/>
            <p:cNvSpPr/>
            <p:nvPr/>
          </p:nvSpPr>
          <p:spPr>
            <a:xfrm>
              <a:off x="6090150" y="3225450"/>
              <a:ext cx="128175" cy="234375"/>
            </a:xfrm>
            <a:custGeom>
              <a:avLst/>
              <a:gdLst/>
              <a:ahLst/>
              <a:cxnLst/>
              <a:rect l="l" t="t" r="r" b="b"/>
              <a:pathLst>
                <a:path w="5127" h="9375" extrusionOk="0">
                  <a:moveTo>
                    <a:pt x="2894" y="1"/>
                  </a:moveTo>
                  <a:cubicBezTo>
                    <a:pt x="1913" y="1"/>
                    <a:pt x="961" y="41"/>
                    <a:pt x="89" y="122"/>
                  </a:cubicBezTo>
                  <a:cubicBezTo>
                    <a:pt x="124" y="1435"/>
                    <a:pt x="18" y="2765"/>
                    <a:pt x="18" y="4078"/>
                  </a:cubicBezTo>
                  <a:cubicBezTo>
                    <a:pt x="0" y="5727"/>
                    <a:pt x="160" y="7395"/>
                    <a:pt x="905" y="8849"/>
                  </a:cubicBezTo>
                  <a:cubicBezTo>
                    <a:pt x="994" y="9026"/>
                    <a:pt x="1100" y="9221"/>
                    <a:pt x="1277" y="9310"/>
                  </a:cubicBezTo>
                  <a:cubicBezTo>
                    <a:pt x="1363" y="9358"/>
                    <a:pt x="1459" y="9375"/>
                    <a:pt x="1557" y="9375"/>
                  </a:cubicBezTo>
                  <a:cubicBezTo>
                    <a:pt x="1641" y="9375"/>
                    <a:pt x="1727" y="9362"/>
                    <a:pt x="1809" y="9346"/>
                  </a:cubicBezTo>
                  <a:cubicBezTo>
                    <a:pt x="2820" y="9133"/>
                    <a:pt x="3388" y="8069"/>
                    <a:pt x="3725" y="7075"/>
                  </a:cubicBezTo>
                  <a:cubicBezTo>
                    <a:pt x="4523" y="4823"/>
                    <a:pt x="4931" y="2446"/>
                    <a:pt x="5126" y="69"/>
                  </a:cubicBezTo>
                  <a:cubicBezTo>
                    <a:pt x="4381" y="23"/>
                    <a:pt x="3630" y="1"/>
                    <a:pt x="2894"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7"/>
            <p:cNvSpPr/>
            <p:nvPr/>
          </p:nvSpPr>
          <p:spPr>
            <a:xfrm>
              <a:off x="5706125" y="3634275"/>
              <a:ext cx="132175" cy="93100"/>
            </a:xfrm>
            <a:custGeom>
              <a:avLst/>
              <a:gdLst/>
              <a:ahLst/>
              <a:cxnLst/>
              <a:rect l="l" t="t" r="r" b="b"/>
              <a:pathLst>
                <a:path w="5287" h="3724" extrusionOk="0">
                  <a:moveTo>
                    <a:pt x="2854" y="1"/>
                  </a:moveTo>
                  <a:cubicBezTo>
                    <a:pt x="2616" y="1"/>
                    <a:pt x="2379" y="14"/>
                    <a:pt x="2147" y="34"/>
                  </a:cubicBezTo>
                  <a:cubicBezTo>
                    <a:pt x="1420" y="105"/>
                    <a:pt x="710" y="247"/>
                    <a:pt x="1" y="300"/>
                  </a:cubicBezTo>
                  <a:cubicBezTo>
                    <a:pt x="213" y="1578"/>
                    <a:pt x="586" y="2730"/>
                    <a:pt x="1100" y="3724"/>
                  </a:cubicBezTo>
                  <a:cubicBezTo>
                    <a:pt x="1171" y="3706"/>
                    <a:pt x="1242" y="3671"/>
                    <a:pt x="1313" y="3653"/>
                  </a:cubicBezTo>
                  <a:cubicBezTo>
                    <a:pt x="2040" y="3351"/>
                    <a:pt x="2750" y="3067"/>
                    <a:pt x="3459" y="2766"/>
                  </a:cubicBezTo>
                  <a:cubicBezTo>
                    <a:pt x="3938" y="2571"/>
                    <a:pt x="4417" y="2376"/>
                    <a:pt x="4772" y="2003"/>
                  </a:cubicBezTo>
                  <a:cubicBezTo>
                    <a:pt x="5109" y="1631"/>
                    <a:pt x="5286" y="1045"/>
                    <a:pt x="5020" y="602"/>
                  </a:cubicBezTo>
                  <a:cubicBezTo>
                    <a:pt x="4409" y="140"/>
                    <a:pt x="3631" y="1"/>
                    <a:pt x="2854"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7"/>
            <p:cNvSpPr/>
            <p:nvPr/>
          </p:nvSpPr>
          <p:spPr>
            <a:xfrm>
              <a:off x="5700800" y="3548000"/>
              <a:ext cx="118425" cy="79600"/>
            </a:xfrm>
            <a:custGeom>
              <a:avLst/>
              <a:gdLst/>
              <a:ahLst/>
              <a:cxnLst/>
              <a:rect l="l" t="t" r="r" b="b"/>
              <a:pathLst>
                <a:path w="4737" h="3184" extrusionOk="0">
                  <a:moveTo>
                    <a:pt x="3029" y="1"/>
                  </a:moveTo>
                  <a:cubicBezTo>
                    <a:pt x="1995" y="1"/>
                    <a:pt x="960" y="225"/>
                    <a:pt x="18" y="647"/>
                  </a:cubicBezTo>
                  <a:cubicBezTo>
                    <a:pt x="1" y="1552"/>
                    <a:pt x="36" y="2403"/>
                    <a:pt x="143" y="3184"/>
                  </a:cubicBezTo>
                  <a:cubicBezTo>
                    <a:pt x="1207" y="2581"/>
                    <a:pt x="2519" y="2368"/>
                    <a:pt x="3672" y="1871"/>
                  </a:cubicBezTo>
                  <a:cubicBezTo>
                    <a:pt x="4009" y="1712"/>
                    <a:pt x="4346" y="1517"/>
                    <a:pt x="4542" y="1197"/>
                  </a:cubicBezTo>
                  <a:cubicBezTo>
                    <a:pt x="4737" y="878"/>
                    <a:pt x="4701" y="399"/>
                    <a:pt x="4382" y="204"/>
                  </a:cubicBezTo>
                  <a:cubicBezTo>
                    <a:pt x="4258" y="115"/>
                    <a:pt x="4098" y="98"/>
                    <a:pt x="3956" y="62"/>
                  </a:cubicBezTo>
                  <a:cubicBezTo>
                    <a:pt x="3649" y="21"/>
                    <a:pt x="3339" y="1"/>
                    <a:pt x="3029"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7"/>
            <p:cNvSpPr/>
            <p:nvPr/>
          </p:nvSpPr>
          <p:spPr>
            <a:xfrm>
              <a:off x="6435575" y="3634275"/>
              <a:ext cx="129500" cy="95325"/>
            </a:xfrm>
            <a:custGeom>
              <a:avLst/>
              <a:gdLst/>
              <a:ahLst/>
              <a:cxnLst/>
              <a:rect l="l" t="t" r="r" b="b"/>
              <a:pathLst>
                <a:path w="5180" h="3813" extrusionOk="0">
                  <a:moveTo>
                    <a:pt x="2434" y="1"/>
                  </a:moveTo>
                  <a:cubicBezTo>
                    <a:pt x="1656" y="1"/>
                    <a:pt x="878" y="140"/>
                    <a:pt x="267" y="602"/>
                  </a:cubicBezTo>
                  <a:cubicBezTo>
                    <a:pt x="1" y="1045"/>
                    <a:pt x="160" y="1631"/>
                    <a:pt x="515" y="2003"/>
                  </a:cubicBezTo>
                  <a:cubicBezTo>
                    <a:pt x="852" y="2376"/>
                    <a:pt x="1349" y="2571"/>
                    <a:pt x="1810" y="2766"/>
                  </a:cubicBezTo>
                  <a:cubicBezTo>
                    <a:pt x="2537" y="3067"/>
                    <a:pt x="3247" y="3351"/>
                    <a:pt x="3956" y="3653"/>
                  </a:cubicBezTo>
                  <a:cubicBezTo>
                    <a:pt x="4134" y="3724"/>
                    <a:pt x="4293" y="3777"/>
                    <a:pt x="4471" y="3812"/>
                  </a:cubicBezTo>
                  <a:cubicBezTo>
                    <a:pt x="4825" y="2801"/>
                    <a:pt x="5038" y="1719"/>
                    <a:pt x="5145" y="637"/>
                  </a:cubicBezTo>
                  <a:cubicBezTo>
                    <a:pt x="5162" y="531"/>
                    <a:pt x="5162" y="407"/>
                    <a:pt x="5180" y="283"/>
                  </a:cubicBezTo>
                  <a:cubicBezTo>
                    <a:pt x="4488" y="230"/>
                    <a:pt x="3814" y="105"/>
                    <a:pt x="3140" y="34"/>
                  </a:cubicBezTo>
                  <a:cubicBezTo>
                    <a:pt x="2908" y="14"/>
                    <a:pt x="2671" y="1"/>
                    <a:pt x="2434"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7"/>
            <p:cNvSpPr/>
            <p:nvPr/>
          </p:nvSpPr>
          <p:spPr>
            <a:xfrm>
              <a:off x="6454650" y="3548025"/>
              <a:ext cx="112200" cy="77800"/>
            </a:xfrm>
            <a:custGeom>
              <a:avLst/>
              <a:gdLst/>
              <a:ahLst/>
              <a:cxnLst/>
              <a:rect l="l" t="t" r="r" b="b"/>
              <a:pathLst>
                <a:path w="4488" h="3112" extrusionOk="0">
                  <a:moveTo>
                    <a:pt x="1710" y="0"/>
                  </a:moveTo>
                  <a:cubicBezTo>
                    <a:pt x="1399" y="0"/>
                    <a:pt x="1089" y="20"/>
                    <a:pt x="781" y="61"/>
                  </a:cubicBezTo>
                  <a:cubicBezTo>
                    <a:pt x="621" y="97"/>
                    <a:pt x="462" y="114"/>
                    <a:pt x="337" y="203"/>
                  </a:cubicBezTo>
                  <a:cubicBezTo>
                    <a:pt x="36" y="398"/>
                    <a:pt x="0" y="877"/>
                    <a:pt x="196" y="1196"/>
                  </a:cubicBezTo>
                  <a:cubicBezTo>
                    <a:pt x="373" y="1516"/>
                    <a:pt x="728" y="1711"/>
                    <a:pt x="1065" y="1870"/>
                  </a:cubicBezTo>
                  <a:cubicBezTo>
                    <a:pt x="2164" y="2349"/>
                    <a:pt x="3406" y="2562"/>
                    <a:pt x="4452" y="3112"/>
                  </a:cubicBezTo>
                  <a:cubicBezTo>
                    <a:pt x="4488" y="2243"/>
                    <a:pt x="4452" y="1356"/>
                    <a:pt x="4364" y="487"/>
                  </a:cubicBezTo>
                  <a:cubicBezTo>
                    <a:pt x="3519" y="170"/>
                    <a:pt x="2614" y="0"/>
                    <a:pt x="1710" y="0"/>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7"/>
            <p:cNvSpPr/>
            <p:nvPr/>
          </p:nvSpPr>
          <p:spPr>
            <a:xfrm>
              <a:off x="5946475" y="3527375"/>
              <a:ext cx="47900" cy="47475"/>
            </a:xfrm>
            <a:custGeom>
              <a:avLst/>
              <a:gdLst/>
              <a:ahLst/>
              <a:cxnLst/>
              <a:rect l="l" t="t" r="r" b="b"/>
              <a:pathLst>
                <a:path w="1916" h="1899" extrusionOk="0">
                  <a:moveTo>
                    <a:pt x="958" y="0"/>
                  </a:moveTo>
                  <a:cubicBezTo>
                    <a:pt x="426" y="0"/>
                    <a:pt x="0" y="426"/>
                    <a:pt x="0" y="940"/>
                  </a:cubicBezTo>
                  <a:cubicBezTo>
                    <a:pt x="0" y="1472"/>
                    <a:pt x="426" y="1898"/>
                    <a:pt x="958" y="1898"/>
                  </a:cubicBezTo>
                  <a:cubicBezTo>
                    <a:pt x="1473" y="1898"/>
                    <a:pt x="1916" y="1472"/>
                    <a:pt x="1916" y="940"/>
                  </a:cubicBezTo>
                  <a:cubicBezTo>
                    <a:pt x="1916" y="426"/>
                    <a:pt x="1473" y="0"/>
                    <a:pt x="958" y="0"/>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7"/>
            <p:cNvSpPr/>
            <p:nvPr/>
          </p:nvSpPr>
          <p:spPr>
            <a:xfrm>
              <a:off x="6244900" y="3550875"/>
              <a:ext cx="47925" cy="47900"/>
            </a:xfrm>
            <a:custGeom>
              <a:avLst/>
              <a:gdLst/>
              <a:ahLst/>
              <a:cxnLst/>
              <a:rect l="l" t="t" r="r" b="b"/>
              <a:pathLst>
                <a:path w="1917" h="1916" extrusionOk="0">
                  <a:moveTo>
                    <a:pt x="958" y="0"/>
                  </a:moveTo>
                  <a:cubicBezTo>
                    <a:pt x="426" y="0"/>
                    <a:pt x="1" y="444"/>
                    <a:pt x="1" y="958"/>
                  </a:cubicBezTo>
                  <a:cubicBezTo>
                    <a:pt x="1" y="1490"/>
                    <a:pt x="426" y="1916"/>
                    <a:pt x="958" y="1916"/>
                  </a:cubicBezTo>
                  <a:cubicBezTo>
                    <a:pt x="1491" y="1916"/>
                    <a:pt x="1916" y="1490"/>
                    <a:pt x="1916" y="958"/>
                  </a:cubicBezTo>
                  <a:cubicBezTo>
                    <a:pt x="1916" y="444"/>
                    <a:pt x="1491" y="0"/>
                    <a:pt x="958" y="0"/>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7"/>
            <p:cNvSpPr/>
            <p:nvPr/>
          </p:nvSpPr>
          <p:spPr>
            <a:xfrm>
              <a:off x="5982400" y="3527275"/>
              <a:ext cx="233700" cy="270875"/>
            </a:xfrm>
            <a:custGeom>
              <a:avLst/>
              <a:gdLst/>
              <a:ahLst/>
              <a:cxnLst/>
              <a:rect l="l" t="t" r="r" b="b"/>
              <a:pathLst>
                <a:path w="9348" h="10835" extrusionOk="0">
                  <a:moveTo>
                    <a:pt x="5069" y="0"/>
                  </a:moveTo>
                  <a:cubicBezTo>
                    <a:pt x="4719" y="0"/>
                    <a:pt x="4354" y="94"/>
                    <a:pt x="3973" y="288"/>
                  </a:cubicBezTo>
                  <a:cubicBezTo>
                    <a:pt x="3530" y="519"/>
                    <a:pt x="1561" y="2523"/>
                    <a:pt x="1100" y="3286"/>
                  </a:cubicBezTo>
                  <a:cubicBezTo>
                    <a:pt x="213" y="4740"/>
                    <a:pt x="0" y="6496"/>
                    <a:pt x="53" y="8199"/>
                  </a:cubicBezTo>
                  <a:cubicBezTo>
                    <a:pt x="53" y="8376"/>
                    <a:pt x="71" y="8554"/>
                    <a:pt x="124" y="8731"/>
                  </a:cubicBezTo>
                  <a:cubicBezTo>
                    <a:pt x="248" y="9174"/>
                    <a:pt x="621" y="9494"/>
                    <a:pt x="993" y="9742"/>
                  </a:cubicBezTo>
                  <a:cubicBezTo>
                    <a:pt x="1898" y="10327"/>
                    <a:pt x="2944" y="10647"/>
                    <a:pt x="4009" y="10771"/>
                  </a:cubicBezTo>
                  <a:cubicBezTo>
                    <a:pt x="4391" y="10815"/>
                    <a:pt x="4776" y="10835"/>
                    <a:pt x="5161" y="10835"/>
                  </a:cubicBezTo>
                  <a:cubicBezTo>
                    <a:pt x="5848" y="10835"/>
                    <a:pt x="6537" y="10773"/>
                    <a:pt x="7219" y="10682"/>
                  </a:cubicBezTo>
                  <a:cubicBezTo>
                    <a:pt x="7804" y="10593"/>
                    <a:pt x="8443" y="10452"/>
                    <a:pt x="8798" y="9990"/>
                  </a:cubicBezTo>
                  <a:cubicBezTo>
                    <a:pt x="9064" y="9653"/>
                    <a:pt x="9135" y="9228"/>
                    <a:pt x="9188" y="8802"/>
                  </a:cubicBezTo>
                  <a:cubicBezTo>
                    <a:pt x="9348" y="7330"/>
                    <a:pt x="9294" y="5822"/>
                    <a:pt x="8869" y="4403"/>
                  </a:cubicBezTo>
                  <a:cubicBezTo>
                    <a:pt x="8461" y="2984"/>
                    <a:pt x="7698" y="1636"/>
                    <a:pt x="6598" y="660"/>
                  </a:cubicBezTo>
                  <a:cubicBezTo>
                    <a:pt x="6123" y="228"/>
                    <a:pt x="5614" y="0"/>
                    <a:pt x="5069" y="0"/>
                  </a:cubicBezTo>
                  <a:close/>
                </a:path>
              </a:pathLst>
            </a:custGeom>
            <a:solidFill>
              <a:srgbClr val="FFC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7"/>
            <p:cNvSpPr/>
            <p:nvPr/>
          </p:nvSpPr>
          <p:spPr>
            <a:xfrm>
              <a:off x="6063525" y="3574400"/>
              <a:ext cx="85175" cy="41675"/>
            </a:xfrm>
            <a:custGeom>
              <a:avLst/>
              <a:gdLst/>
              <a:ahLst/>
              <a:cxnLst/>
              <a:rect l="l" t="t" r="r" b="b"/>
              <a:pathLst>
                <a:path w="3407" h="1667" extrusionOk="0">
                  <a:moveTo>
                    <a:pt x="1302" y="1"/>
                  </a:moveTo>
                  <a:cubicBezTo>
                    <a:pt x="984" y="1"/>
                    <a:pt x="678" y="36"/>
                    <a:pt x="427" y="124"/>
                  </a:cubicBezTo>
                  <a:cubicBezTo>
                    <a:pt x="1" y="283"/>
                    <a:pt x="1260" y="1259"/>
                    <a:pt x="1668" y="1560"/>
                  </a:cubicBezTo>
                  <a:cubicBezTo>
                    <a:pt x="1722" y="1613"/>
                    <a:pt x="1810" y="1667"/>
                    <a:pt x="1881" y="1667"/>
                  </a:cubicBezTo>
                  <a:cubicBezTo>
                    <a:pt x="1988" y="1667"/>
                    <a:pt x="2076" y="1613"/>
                    <a:pt x="2165" y="1560"/>
                  </a:cubicBezTo>
                  <a:cubicBezTo>
                    <a:pt x="2591" y="1276"/>
                    <a:pt x="2981" y="939"/>
                    <a:pt x="3318" y="567"/>
                  </a:cubicBezTo>
                  <a:cubicBezTo>
                    <a:pt x="3371" y="531"/>
                    <a:pt x="3407" y="461"/>
                    <a:pt x="3371" y="425"/>
                  </a:cubicBezTo>
                  <a:cubicBezTo>
                    <a:pt x="3353" y="407"/>
                    <a:pt x="3318" y="407"/>
                    <a:pt x="3300" y="390"/>
                  </a:cubicBezTo>
                  <a:cubicBezTo>
                    <a:pt x="2947" y="213"/>
                    <a:pt x="2084" y="1"/>
                    <a:pt x="1302"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7"/>
            <p:cNvSpPr/>
            <p:nvPr/>
          </p:nvSpPr>
          <p:spPr>
            <a:xfrm>
              <a:off x="6041800" y="3600100"/>
              <a:ext cx="69650" cy="136600"/>
            </a:xfrm>
            <a:custGeom>
              <a:avLst/>
              <a:gdLst/>
              <a:ahLst/>
              <a:cxnLst/>
              <a:rect l="l" t="t" r="r" b="b"/>
              <a:pathLst>
                <a:path w="2786" h="5464" fill="none" extrusionOk="0">
                  <a:moveTo>
                    <a:pt x="1" y="4097"/>
                  </a:moveTo>
                  <a:cubicBezTo>
                    <a:pt x="36" y="4346"/>
                    <a:pt x="72" y="4630"/>
                    <a:pt x="196" y="4860"/>
                  </a:cubicBezTo>
                  <a:cubicBezTo>
                    <a:pt x="568" y="5463"/>
                    <a:pt x="1278" y="5392"/>
                    <a:pt x="1384" y="5357"/>
                  </a:cubicBezTo>
                  <a:cubicBezTo>
                    <a:pt x="1934" y="5162"/>
                    <a:pt x="2058" y="4683"/>
                    <a:pt x="2236" y="4151"/>
                  </a:cubicBezTo>
                  <a:cubicBezTo>
                    <a:pt x="2324" y="3902"/>
                    <a:pt x="2360" y="3636"/>
                    <a:pt x="2395" y="3370"/>
                  </a:cubicBezTo>
                  <a:cubicBezTo>
                    <a:pt x="2537" y="2253"/>
                    <a:pt x="2679" y="1118"/>
                    <a:pt x="2786" y="0"/>
                  </a:cubicBezTo>
                </a:path>
              </a:pathLst>
            </a:custGeom>
            <a:noFill/>
            <a:ln w="7975" cap="rnd" cmpd="sng">
              <a:solidFill>
                <a:srgbClr val="564B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7"/>
            <p:cNvSpPr/>
            <p:nvPr/>
          </p:nvSpPr>
          <p:spPr>
            <a:xfrm>
              <a:off x="6099000" y="3704750"/>
              <a:ext cx="53250" cy="38600"/>
            </a:xfrm>
            <a:custGeom>
              <a:avLst/>
              <a:gdLst/>
              <a:ahLst/>
              <a:cxnLst/>
              <a:rect l="l" t="t" r="r" b="b"/>
              <a:pathLst>
                <a:path w="2130" h="1544" fill="none" extrusionOk="0">
                  <a:moveTo>
                    <a:pt x="1" y="0"/>
                  </a:moveTo>
                  <a:cubicBezTo>
                    <a:pt x="36" y="248"/>
                    <a:pt x="36" y="497"/>
                    <a:pt x="72" y="745"/>
                  </a:cubicBezTo>
                  <a:cubicBezTo>
                    <a:pt x="107" y="976"/>
                    <a:pt x="214" y="1224"/>
                    <a:pt x="409" y="1366"/>
                  </a:cubicBezTo>
                  <a:cubicBezTo>
                    <a:pt x="657" y="1543"/>
                    <a:pt x="977" y="1508"/>
                    <a:pt x="1260" y="1437"/>
                  </a:cubicBezTo>
                  <a:cubicBezTo>
                    <a:pt x="1473" y="1384"/>
                    <a:pt x="1668" y="1295"/>
                    <a:pt x="1810" y="1153"/>
                  </a:cubicBezTo>
                  <a:cubicBezTo>
                    <a:pt x="1970" y="993"/>
                    <a:pt x="2059" y="781"/>
                    <a:pt x="2129" y="568"/>
                  </a:cubicBezTo>
                </a:path>
              </a:pathLst>
            </a:custGeom>
            <a:noFill/>
            <a:ln w="7975" cap="rnd" cmpd="sng">
              <a:solidFill>
                <a:srgbClr val="564B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27"/>
          <p:cNvGrpSpPr/>
          <p:nvPr/>
        </p:nvGrpSpPr>
        <p:grpSpPr>
          <a:xfrm>
            <a:off x="1462717" y="2781160"/>
            <a:ext cx="1014431" cy="719236"/>
            <a:chOff x="2526250" y="3169950"/>
            <a:chExt cx="908175" cy="643900"/>
          </a:xfrm>
        </p:grpSpPr>
        <p:sp>
          <p:nvSpPr>
            <p:cNvPr id="1991" name="Google Shape;1991;p27"/>
            <p:cNvSpPr/>
            <p:nvPr/>
          </p:nvSpPr>
          <p:spPr>
            <a:xfrm>
              <a:off x="2526250" y="3197850"/>
              <a:ext cx="908175" cy="616000"/>
            </a:xfrm>
            <a:custGeom>
              <a:avLst/>
              <a:gdLst/>
              <a:ahLst/>
              <a:cxnLst/>
              <a:rect l="l" t="t" r="r" b="b"/>
              <a:pathLst>
                <a:path w="36327" h="24640" extrusionOk="0">
                  <a:moveTo>
                    <a:pt x="21560" y="0"/>
                  </a:moveTo>
                  <a:cubicBezTo>
                    <a:pt x="18834" y="0"/>
                    <a:pt x="15854" y="312"/>
                    <a:pt x="13712" y="871"/>
                  </a:cubicBezTo>
                  <a:cubicBezTo>
                    <a:pt x="11370" y="1475"/>
                    <a:pt x="9118" y="2397"/>
                    <a:pt x="7025" y="3621"/>
                  </a:cubicBezTo>
                  <a:cubicBezTo>
                    <a:pt x="3867" y="5448"/>
                    <a:pt x="905" y="8215"/>
                    <a:pt x="231" y="11815"/>
                  </a:cubicBezTo>
                  <a:cubicBezTo>
                    <a:pt x="0" y="13004"/>
                    <a:pt x="71" y="14210"/>
                    <a:pt x="142" y="15398"/>
                  </a:cubicBezTo>
                  <a:cubicBezTo>
                    <a:pt x="355" y="19673"/>
                    <a:pt x="1703" y="22653"/>
                    <a:pt x="3938" y="24640"/>
                  </a:cubicBezTo>
                  <a:lnTo>
                    <a:pt x="32584" y="24640"/>
                  </a:lnTo>
                  <a:cubicBezTo>
                    <a:pt x="33524" y="23788"/>
                    <a:pt x="34305" y="22777"/>
                    <a:pt x="34855" y="21624"/>
                  </a:cubicBezTo>
                  <a:cubicBezTo>
                    <a:pt x="36327" y="18591"/>
                    <a:pt x="36185" y="14884"/>
                    <a:pt x="35564" y="11815"/>
                  </a:cubicBezTo>
                  <a:cubicBezTo>
                    <a:pt x="35245" y="10272"/>
                    <a:pt x="34234" y="7949"/>
                    <a:pt x="33347" y="6654"/>
                  </a:cubicBezTo>
                  <a:cubicBezTo>
                    <a:pt x="31343" y="3745"/>
                    <a:pt x="28930" y="783"/>
                    <a:pt x="25259" y="233"/>
                  </a:cubicBezTo>
                  <a:cubicBezTo>
                    <a:pt x="24173" y="75"/>
                    <a:pt x="22897" y="0"/>
                    <a:pt x="21560" y="0"/>
                  </a:cubicBezTo>
                  <a:close/>
                </a:path>
              </a:pathLst>
            </a:custGeom>
            <a:solidFill>
              <a:srgbClr val="F9C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7"/>
            <p:cNvSpPr/>
            <p:nvPr/>
          </p:nvSpPr>
          <p:spPr>
            <a:xfrm>
              <a:off x="2829125" y="3527250"/>
              <a:ext cx="51900" cy="49475"/>
            </a:xfrm>
            <a:custGeom>
              <a:avLst/>
              <a:gdLst/>
              <a:ahLst/>
              <a:cxnLst/>
              <a:rect l="l" t="t" r="r" b="b"/>
              <a:pathLst>
                <a:path w="2076" h="1979" extrusionOk="0">
                  <a:moveTo>
                    <a:pt x="1034" y="1"/>
                  </a:moveTo>
                  <a:cubicBezTo>
                    <a:pt x="1003" y="1"/>
                    <a:pt x="972" y="2"/>
                    <a:pt x="940" y="5"/>
                  </a:cubicBezTo>
                  <a:cubicBezTo>
                    <a:pt x="390" y="58"/>
                    <a:pt x="0" y="555"/>
                    <a:pt x="53" y="1087"/>
                  </a:cubicBezTo>
                  <a:cubicBezTo>
                    <a:pt x="103" y="1603"/>
                    <a:pt x="528" y="1979"/>
                    <a:pt x="1035" y="1979"/>
                  </a:cubicBezTo>
                  <a:cubicBezTo>
                    <a:pt x="1068" y="1979"/>
                    <a:pt x="1102" y="1977"/>
                    <a:pt x="1135" y="1974"/>
                  </a:cubicBezTo>
                  <a:cubicBezTo>
                    <a:pt x="1667" y="1921"/>
                    <a:pt x="2075" y="1442"/>
                    <a:pt x="2022" y="892"/>
                  </a:cubicBezTo>
                  <a:cubicBezTo>
                    <a:pt x="1972" y="391"/>
                    <a:pt x="1529" y="1"/>
                    <a:pt x="1034"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7"/>
            <p:cNvSpPr/>
            <p:nvPr/>
          </p:nvSpPr>
          <p:spPr>
            <a:xfrm>
              <a:off x="3138200" y="3521475"/>
              <a:ext cx="51900" cy="49125"/>
            </a:xfrm>
            <a:custGeom>
              <a:avLst/>
              <a:gdLst/>
              <a:ahLst/>
              <a:cxnLst/>
              <a:rect l="l" t="t" r="r" b="b"/>
              <a:pathLst>
                <a:path w="2076" h="1965" extrusionOk="0">
                  <a:moveTo>
                    <a:pt x="1040" y="1"/>
                  </a:moveTo>
                  <a:cubicBezTo>
                    <a:pt x="1007" y="1"/>
                    <a:pt x="974" y="2"/>
                    <a:pt x="940" y="6"/>
                  </a:cubicBezTo>
                  <a:cubicBezTo>
                    <a:pt x="408" y="59"/>
                    <a:pt x="0" y="538"/>
                    <a:pt x="71" y="1088"/>
                  </a:cubicBezTo>
                  <a:cubicBezTo>
                    <a:pt x="120" y="1579"/>
                    <a:pt x="533" y="1965"/>
                    <a:pt x="1015" y="1965"/>
                  </a:cubicBezTo>
                  <a:cubicBezTo>
                    <a:pt x="1055" y="1965"/>
                    <a:pt x="1095" y="1962"/>
                    <a:pt x="1135" y="1957"/>
                  </a:cubicBezTo>
                  <a:cubicBezTo>
                    <a:pt x="1685" y="1904"/>
                    <a:pt x="2075" y="1425"/>
                    <a:pt x="2022" y="892"/>
                  </a:cubicBezTo>
                  <a:cubicBezTo>
                    <a:pt x="1972" y="376"/>
                    <a:pt x="1547" y="1"/>
                    <a:pt x="1040"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7"/>
            <p:cNvSpPr/>
            <p:nvPr/>
          </p:nvSpPr>
          <p:spPr>
            <a:xfrm>
              <a:off x="2974125" y="3602150"/>
              <a:ext cx="63875" cy="60925"/>
            </a:xfrm>
            <a:custGeom>
              <a:avLst/>
              <a:gdLst/>
              <a:ahLst/>
              <a:cxnLst/>
              <a:rect l="l" t="t" r="r" b="b"/>
              <a:pathLst>
                <a:path w="2555" h="2437" extrusionOk="0">
                  <a:moveTo>
                    <a:pt x="1764" y="0"/>
                  </a:moveTo>
                  <a:cubicBezTo>
                    <a:pt x="1176" y="0"/>
                    <a:pt x="588" y="40"/>
                    <a:pt x="0" y="113"/>
                  </a:cubicBezTo>
                  <a:lnTo>
                    <a:pt x="142" y="184"/>
                  </a:lnTo>
                  <a:cubicBezTo>
                    <a:pt x="355" y="663"/>
                    <a:pt x="568" y="1142"/>
                    <a:pt x="781" y="1621"/>
                  </a:cubicBezTo>
                  <a:cubicBezTo>
                    <a:pt x="905" y="1905"/>
                    <a:pt x="1047" y="2206"/>
                    <a:pt x="1277" y="2437"/>
                  </a:cubicBezTo>
                  <a:cubicBezTo>
                    <a:pt x="1898" y="1745"/>
                    <a:pt x="2342" y="911"/>
                    <a:pt x="2554" y="25"/>
                  </a:cubicBezTo>
                  <a:cubicBezTo>
                    <a:pt x="2291" y="8"/>
                    <a:pt x="2027" y="0"/>
                    <a:pt x="1764" y="0"/>
                  </a:cubicBezTo>
                  <a:close/>
                </a:path>
              </a:pathLst>
            </a:custGeom>
            <a:solidFill>
              <a:srgbClr val="F27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7"/>
            <p:cNvSpPr/>
            <p:nvPr/>
          </p:nvSpPr>
          <p:spPr>
            <a:xfrm>
              <a:off x="2841975" y="3169950"/>
              <a:ext cx="227075" cy="74975"/>
            </a:xfrm>
            <a:custGeom>
              <a:avLst/>
              <a:gdLst/>
              <a:ahLst/>
              <a:cxnLst/>
              <a:rect l="l" t="t" r="r" b="b"/>
              <a:pathLst>
                <a:path w="9083" h="2999" extrusionOk="0">
                  <a:moveTo>
                    <a:pt x="6615" y="0"/>
                  </a:moveTo>
                  <a:cubicBezTo>
                    <a:pt x="5717" y="0"/>
                    <a:pt x="4824" y="318"/>
                    <a:pt x="4133" y="905"/>
                  </a:cubicBezTo>
                  <a:cubicBezTo>
                    <a:pt x="4098" y="728"/>
                    <a:pt x="4062" y="551"/>
                    <a:pt x="4045" y="391"/>
                  </a:cubicBezTo>
                  <a:cubicBezTo>
                    <a:pt x="2555" y="870"/>
                    <a:pt x="1153" y="1686"/>
                    <a:pt x="1" y="2750"/>
                  </a:cubicBezTo>
                  <a:lnTo>
                    <a:pt x="1934" y="2998"/>
                  </a:lnTo>
                  <a:cubicBezTo>
                    <a:pt x="4222" y="2839"/>
                    <a:pt x="6492" y="2520"/>
                    <a:pt x="8727" y="2058"/>
                  </a:cubicBezTo>
                  <a:cubicBezTo>
                    <a:pt x="8745" y="1438"/>
                    <a:pt x="8869" y="817"/>
                    <a:pt x="9082" y="214"/>
                  </a:cubicBezTo>
                  <a:lnTo>
                    <a:pt x="9082" y="214"/>
                  </a:lnTo>
                  <a:cubicBezTo>
                    <a:pt x="8266" y="338"/>
                    <a:pt x="7450" y="515"/>
                    <a:pt x="6652" y="728"/>
                  </a:cubicBezTo>
                  <a:cubicBezTo>
                    <a:pt x="6741" y="498"/>
                    <a:pt x="6759" y="249"/>
                    <a:pt x="6688" y="1"/>
                  </a:cubicBezTo>
                  <a:cubicBezTo>
                    <a:pt x="6663" y="0"/>
                    <a:pt x="6639" y="0"/>
                    <a:pt x="6615" y="0"/>
                  </a:cubicBezTo>
                  <a:close/>
                </a:path>
              </a:pathLst>
            </a:custGeom>
            <a:solidFill>
              <a:srgbClr val="F9C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7"/>
            <p:cNvSpPr/>
            <p:nvPr/>
          </p:nvSpPr>
          <p:spPr>
            <a:xfrm>
              <a:off x="2959050" y="3285150"/>
              <a:ext cx="90025" cy="251550"/>
            </a:xfrm>
            <a:custGeom>
              <a:avLst/>
              <a:gdLst/>
              <a:ahLst/>
              <a:cxnLst/>
              <a:rect l="l" t="t" r="r" b="b"/>
              <a:pathLst>
                <a:path w="3601" h="10062" extrusionOk="0">
                  <a:moveTo>
                    <a:pt x="1923" y="1"/>
                  </a:moveTo>
                  <a:cubicBezTo>
                    <a:pt x="1909" y="1"/>
                    <a:pt x="1895" y="2"/>
                    <a:pt x="1880" y="5"/>
                  </a:cubicBezTo>
                  <a:cubicBezTo>
                    <a:pt x="1366" y="93"/>
                    <a:pt x="1153" y="1158"/>
                    <a:pt x="1011" y="1548"/>
                  </a:cubicBezTo>
                  <a:cubicBezTo>
                    <a:pt x="727" y="2240"/>
                    <a:pt x="444" y="2949"/>
                    <a:pt x="178" y="3658"/>
                  </a:cubicBezTo>
                  <a:cubicBezTo>
                    <a:pt x="89" y="3836"/>
                    <a:pt x="18" y="4013"/>
                    <a:pt x="18" y="4226"/>
                  </a:cubicBezTo>
                  <a:cubicBezTo>
                    <a:pt x="0" y="4457"/>
                    <a:pt x="89" y="4687"/>
                    <a:pt x="178" y="4900"/>
                  </a:cubicBezTo>
                  <a:cubicBezTo>
                    <a:pt x="852" y="6550"/>
                    <a:pt x="1685" y="9370"/>
                    <a:pt x="2040" y="10062"/>
                  </a:cubicBezTo>
                  <a:cubicBezTo>
                    <a:pt x="2324" y="8785"/>
                    <a:pt x="3157" y="7100"/>
                    <a:pt x="3441" y="5822"/>
                  </a:cubicBezTo>
                  <a:cubicBezTo>
                    <a:pt x="3512" y="5485"/>
                    <a:pt x="3601" y="5131"/>
                    <a:pt x="3601" y="4794"/>
                  </a:cubicBezTo>
                  <a:cubicBezTo>
                    <a:pt x="3601" y="4368"/>
                    <a:pt x="3495" y="3942"/>
                    <a:pt x="3370" y="3517"/>
                  </a:cubicBezTo>
                  <a:cubicBezTo>
                    <a:pt x="3214" y="2926"/>
                    <a:pt x="2615" y="1"/>
                    <a:pt x="1923" y="1"/>
                  </a:cubicBezTo>
                  <a:close/>
                </a:path>
              </a:pathLst>
            </a:custGeom>
            <a:solidFill>
              <a:srgbClr val="FFD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7" name="Google Shape;1997;p27"/>
          <p:cNvGrpSpPr/>
          <p:nvPr/>
        </p:nvGrpSpPr>
        <p:grpSpPr>
          <a:xfrm>
            <a:off x="1320245" y="1277986"/>
            <a:ext cx="1278434" cy="695528"/>
            <a:chOff x="3993575" y="3196500"/>
            <a:chExt cx="1144525" cy="622675"/>
          </a:xfrm>
        </p:grpSpPr>
        <p:sp>
          <p:nvSpPr>
            <p:cNvPr id="1998" name="Google Shape;1998;p27"/>
            <p:cNvSpPr/>
            <p:nvPr/>
          </p:nvSpPr>
          <p:spPr>
            <a:xfrm>
              <a:off x="3993575" y="3196500"/>
              <a:ext cx="429275" cy="441650"/>
            </a:xfrm>
            <a:custGeom>
              <a:avLst/>
              <a:gdLst/>
              <a:ahLst/>
              <a:cxnLst/>
              <a:rect l="l" t="t" r="r" b="b"/>
              <a:pathLst>
                <a:path w="17171" h="17666" extrusionOk="0">
                  <a:moveTo>
                    <a:pt x="10364" y="1"/>
                  </a:moveTo>
                  <a:cubicBezTo>
                    <a:pt x="10203" y="1"/>
                    <a:pt x="10042" y="20"/>
                    <a:pt x="9880" y="39"/>
                  </a:cubicBezTo>
                  <a:cubicBezTo>
                    <a:pt x="8869" y="163"/>
                    <a:pt x="7841" y="358"/>
                    <a:pt x="7007" y="961"/>
                  </a:cubicBezTo>
                  <a:cubicBezTo>
                    <a:pt x="6368" y="1422"/>
                    <a:pt x="5907" y="2114"/>
                    <a:pt x="5464" y="2788"/>
                  </a:cubicBezTo>
                  <a:cubicBezTo>
                    <a:pt x="3743" y="5378"/>
                    <a:pt x="2023" y="7967"/>
                    <a:pt x="586" y="10734"/>
                  </a:cubicBezTo>
                  <a:cubicBezTo>
                    <a:pt x="320" y="11266"/>
                    <a:pt x="36" y="11834"/>
                    <a:pt x="18" y="12455"/>
                  </a:cubicBezTo>
                  <a:cubicBezTo>
                    <a:pt x="1" y="13129"/>
                    <a:pt x="302" y="13785"/>
                    <a:pt x="692" y="14335"/>
                  </a:cubicBezTo>
                  <a:cubicBezTo>
                    <a:pt x="2023" y="16286"/>
                    <a:pt x="4346" y="17315"/>
                    <a:pt x="6634" y="17581"/>
                  </a:cubicBezTo>
                  <a:cubicBezTo>
                    <a:pt x="7142" y="17640"/>
                    <a:pt x="7651" y="17666"/>
                    <a:pt x="8160" y="17666"/>
                  </a:cubicBezTo>
                  <a:cubicBezTo>
                    <a:pt x="9945" y="17666"/>
                    <a:pt x="11733" y="17348"/>
                    <a:pt x="13499" y="17031"/>
                  </a:cubicBezTo>
                  <a:cubicBezTo>
                    <a:pt x="15113" y="14087"/>
                    <a:pt x="15344" y="10575"/>
                    <a:pt x="16053" y="7275"/>
                  </a:cubicBezTo>
                  <a:cubicBezTo>
                    <a:pt x="16301" y="6034"/>
                    <a:pt x="17170" y="4083"/>
                    <a:pt x="15947" y="3249"/>
                  </a:cubicBezTo>
                  <a:cubicBezTo>
                    <a:pt x="14474" y="2256"/>
                    <a:pt x="12931" y="1333"/>
                    <a:pt x="11424" y="376"/>
                  </a:cubicBezTo>
                  <a:cubicBezTo>
                    <a:pt x="11228" y="251"/>
                    <a:pt x="11016" y="110"/>
                    <a:pt x="10785" y="56"/>
                  </a:cubicBezTo>
                  <a:cubicBezTo>
                    <a:pt x="10645" y="15"/>
                    <a:pt x="10504" y="1"/>
                    <a:pt x="103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7"/>
            <p:cNvSpPr/>
            <p:nvPr/>
          </p:nvSpPr>
          <p:spPr>
            <a:xfrm>
              <a:off x="4088925" y="3309400"/>
              <a:ext cx="296675" cy="251250"/>
            </a:xfrm>
            <a:custGeom>
              <a:avLst/>
              <a:gdLst/>
              <a:ahLst/>
              <a:cxnLst/>
              <a:rect l="l" t="t" r="r" b="b"/>
              <a:pathLst>
                <a:path w="11867" h="10050" extrusionOk="0">
                  <a:moveTo>
                    <a:pt x="8652" y="1"/>
                  </a:moveTo>
                  <a:cubicBezTo>
                    <a:pt x="7434" y="1"/>
                    <a:pt x="6197" y="230"/>
                    <a:pt x="5109" y="755"/>
                  </a:cubicBezTo>
                  <a:cubicBezTo>
                    <a:pt x="4044" y="1287"/>
                    <a:pt x="3140" y="2103"/>
                    <a:pt x="2235" y="2901"/>
                  </a:cubicBezTo>
                  <a:cubicBezTo>
                    <a:pt x="1277" y="3753"/>
                    <a:pt x="266" y="4711"/>
                    <a:pt x="53" y="6005"/>
                  </a:cubicBezTo>
                  <a:cubicBezTo>
                    <a:pt x="0" y="6378"/>
                    <a:pt x="18" y="6786"/>
                    <a:pt x="195" y="7123"/>
                  </a:cubicBezTo>
                  <a:cubicBezTo>
                    <a:pt x="408" y="7549"/>
                    <a:pt x="852" y="7797"/>
                    <a:pt x="1260" y="8027"/>
                  </a:cubicBezTo>
                  <a:cubicBezTo>
                    <a:pt x="3071" y="9012"/>
                    <a:pt x="4970" y="10050"/>
                    <a:pt x="7008" y="10050"/>
                  </a:cubicBezTo>
                  <a:cubicBezTo>
                    <a:pt x="7025" y="10050"/>
                    <a:pt x="7042" y="10050"/>
                    <a:pt x="7060" y="10050"/>
                  </a:cubicBezTo>
                  <a:cubicBezTo>
                    <a:pt x="7166" y="10050"/>
                    <a:pt x="7273" y="10032"/>
                    <a:pt x="7379" y="9979"/>
                  </a:cubicBezTo>
                  <a:cubicBezTo>
                    <a:pt x="7468" y="9925"/>
                    <a:pt x="7521" y="9819"/>
                    <a:pt x="7574" y="9713"/>
                  </a:cubicBezTo>
                  <a:cubicBezTo>
                    <a:pt x="8621" y="7637"/>
                    <a:pt x="9667" y="5544"/>
                    <a:pt x="10572" y="3398"/>
                  </a:cubicBezTo>
                  <a:cubicBezTo>
                    <a:pt x="11086" y="2156"/>
                    <a:pt x="11867" y="347"/>
                    <a:pt x="10040" y="99"/>
                  </a:cubicBezTo>
                  <a:cubicBezTo>
                    <a:pt x="9586" y="35"/>
                    <a:pt x="9120" y="1"/>
                    <a:pt x="8652" y="1"/>
                  </a:cubicBezTo>
                  <a:close/>
                </a:path>
              </a:pathLst>
            </a:custGeom>
            <a:solidFill>
              <a:srgbClr val="E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7"/>
            <p:cNvSpPr/>
            <p:nvPr/>
          </p:nvSpPr>
          <p:spPr>
            <a:xfrm>
              <a:off x="4708400" y="3196500"/>
              <a:ext cx="429700" cy="441650"/>
            </a:xfrm>
            <a:custGeom>
              <a:avLst/>
              <a:gdLst/>
              <a:ahLst/>
              <a:cxnLst/>
              <a:rect l="l" t="t" r="r" b="b"/>
              <a:pathLst>
                <a:path w="17188" h="17666" extrusionOk="0">
                  <a:moveTo>
                    <a:pt x="6807" y="1"/>
                  </a:moveTo>
                  <a:cubicBezTo>
                    <a:pt x="6667" y="1"/>
                    <a:pt x="6526" y="15"/>
                    <a:pt x="6386" y="56"/>
                  </a:cubicBezTo>
                  <a:cubicBezTo>
                    <a:pt x="6155" y="110"/>
                    <a:pt x="5960" y="251"/>
                    <a:pt x="5747" y="376"/>
                  </a:cubicBezTo>
                  <a:cubicBezTo>
                    <a:pt x="4240" y="1333"/>
                    <a:pt x="2714" y="2256"/>
                    <a:pt x="1224" y="3249"/>
                  </a:cubicBezTo>
                  <a:cubicBezTo>
                    <a:pt x="0" y="4083"/>
                    <a:pt x="870" y="6034"/>
                    <a:pt x="1136" y="7275"/>
                  </a:cubicBezTo>
                  <a:cubicBezTo>
                    <a:pt x="1845" y="10575"/>
                    <a:pt x="2058" y="14087"/>
                    <a:pt x="3672" y="17031"/>
                  </a:cubicBezTo>
                  <a:cubicBezTo>
                    <a:pt x="5438" y="17348"/>
                    <a:pt x="7226" y="17666"/>
                    <a:pt x="9010" y="17666"/>
                  </a:cubicBezTo>
                  <a:cubicBezTo>
                    <a:pt x="9520" y="17666"/>
                    <a:pt x="10028" y="17640"/>
                    <a:pt x="10536" y="17581"/>
                  </a:cubicBezTo>
                  <a:cubicBezTo>
                    <a:pt x="12842" y="17315"/>
                    <a:pt x="15148" y="16286"/>
                    <a:pt x="16496" y="14335"/>
                  </a:cubicBezTo>
                  <a:cubicBezTo>
                    <a:pt x="16869" y="13785"/>
                    <a:pt x="17188" y="13129"/>
                    <a:pt x="17152" y="12455"/>
                  </a:cubicBezTo>
                  <a:cubicBezTo>
                    <a:pt x="17135" y="11834"/>
                    <a:pt x="16869" y="11266"/>
                    <a:pt x="16585" y="10734"/>
                  </a:cubicBezTo>
                  <a:cubicBezTo>
                    <a:pt x="15148" y="7967"/>
                    <a:pt x="13428" y="5378"/>
                    <a:pt x="11725" y="2788"/>
                  </a:cubicBezTo>
                  <a:cubicBezTo>
                    <a:pt x="11281" y="2114"/>
                    <a:pt x="10820" y="1422"/>
                    <a:pt x="10164" y="961"/>
                  </a:cubicBezTo>
                  <a:cubicBezTo>
                    <a:pt x="9348" y="358"/>
                    <a:pt x="8302" y="163"/>
                    <a:pt x="7290" y="39"/>
                  </a:cubicBezTo>
                  <a:cubicBezTo>
                    <a:pt x="7129" y="20"/>
                    <a:pt x="6968" y="1"/>
                    <a:pt x="68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7"/>
            <p:cNvSpPr/>
            <p:nvPr/>
          </p:nvSpPr>
          <p:spPr>
            <a:xfrm>
              <a:off x="4792200" y="3309400"/>
              <a:ext cx="296700" cy="251250"/>
            </a:xfrm>
            <a:custGeom>
              <a:avLst/>
              <a:gdLst/>
              <a:ahLst/>
              <a:cxnLst/>
              <a:rect l="l" t="t" r="r" b="b"/>
              <a:pathLst>
                <a:path w="11868" h="10050" extrusionOk="0">
                  <a:moveTo>
                    <a:pt x="3201" y="1"/>
                  </a:moveTo>
                  <a:cubicBezTo>
                    <a:pt x="2731" y="1"/>
                    <a:pt x="2263" y="35"/>
                    <a:pt x="1810" y="99"/>
                  </a:cubicBezTo>
                  <a:cubicBezTo>
                    <a:pt x="1" y="347"/>
                    <a:pt x="763" y="2156"/>
                    <a:pt x="1296" y="3398"/>
                  </a:cubicBezTo>
                  <a:cubicBezTo>
                    <a:pt x="2200" y="5544"/>
                    <a:pt x="3247" y="7637"/>
                    <a:pt x="4293" y="9713"/>
                  </a:cubicBezTo>
                  <a:cubicBezTo>
                    <a:pt x="4346" y="9819"/>
                    <a:pt x="4400" y="9925"/>
                    <a:pt x="4488" y="9979"/>
                  </a:cubicBezTo>
                  <a:cubicBezTo>
                    <a:pt x="4577" y="10032"/>
                    <a:pt x="4701" y="10050"/>
                    <a:pt x="4808" y="10050"/>
                  </a:cubicBezTo>
                  <a:cubicBezTo>
                    <a:pt x="4825" y="10050"/>
                    <a:pt x="4842" y="10050"/>
                    <a:pt x="4859" y="10050"/>
                  </a:cubicBezTo>
                  <a:cubicBezTo>
                    <a:pt x="6897" y="10050"/>
                    <a:pt x="8796" y="9012"/>
                    <a:pt x="10590" y="8027"/>
                  </a:cubicBezTo>
                  <a:cubicBezTo>
                    <a:pt x="11016" y="7797"/>
                    <a:pt x="11441" y="7549"/>
                    <a:pt x="11672" y="7123"/>
                  </a:cubicBezTo>
                  <a:cubicBezTo>
                    <a:pt x="11849" y="6786"/>
                    <a:pt x="11867" y="6378"/>
                    <a:pt x="11796" y="6005"/>
                  </a:cubicBezTo>
                  <a:cubicBezTo>
                    <a:pt x="11601" y="4711"/>
                    <a:pt x="10590" y="3753"/>
                    <a:pt x="9632" y="2901"/>
                  </a:cubicBezTo>
                  <a:cubicBezTo>
                    <a:pt x="8728" y="2103"/>
                    <a:pt x="7823" y="1287"/>
                    <a:pt x="6741" y="755"/>
                  </a:cubicBezTo>
                  <a:cubicBezTo>
                    <a:pt x="5665" y="230"/>
                    <a:pt x="4423" y="1"/>
                    <a:pt x="3201" y="1"/>
                  </a:cubicBezTo>
                  <a:close/>
                </a:path>
              </a:pathLst>
            </a:custGeom>
            <a:solidFill>
              <a:srgbClr val="E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7"/>
            <p:cNvSpPr/>
            <p:nvPr/>
          </p:nvSpPr>
          <p:spPr>
            <a:xfrm>
              <a:off x="4171400" y="3219600"/>
              <a:ext cx="843875" cy="594250"/>
            </a:xfrm>
            <a:custGeom>
              <a:avLst/>
              <a:gdLst/>
              <a:ahLst/>
              <a:cxnLst/>
              <a:rect l="l" t="t" r="r" b="b"/>
              <a:pathLst>
                <a:path w="33755" h="23770" extrusionOk="0">
                  <a:moveTo>
                    <a:pt x="17981" y="0"/>
                  </a:moveTo>
                  <a:cubicBezTo>
                    <a:pt x="16598" y="0"/>
                    <a:pt x="15274" y="87"/>
                    <a:pt x="14173" y="268"/>
                  </a:cubicBezTo>
                  <a:cubicBezTo>
                    <a:pt x="11955" y="640"/>
                    <a:pt x="9774" y="1296"/>
                    <a:pt x="7734" y="2272"/>
                  </a:cubicBezTo>
                  <a:cubicBezTo>
                    <a:pt x="4612" y="3726"/>
                    <a:pt x="1632" y="6121"/>
                    <a:pt x="674" y="9526"/>
                  </a:cubicBezTo>
                  <a:cubicBezTo>
                    <a:pt x="355" y="10626"/>
                    <a:pt x="320" y="11815"/>
                    <a:pt x="249" y="12967"/>
                  </a:cubicBezTo>
                  <a:cubicBezTo>
                    <a:pt x="0" y="18218"/>
                    <a:pt x="1632" y="21623"/>
                    <a:pt x="4648" y="23770"/>
                  </a:cubicBezTo>
                  <a:lnTo>
                    <a:pt x="30757" y="23770"/>
                  </a:lnTo>
                  <a:cubicBezTo>
                    <a:pt x="31165" y="23326"/>
                    <a:pt x="31520" y="22829"/>
                    <a:pt x="31839" y="22297"/>
                  </a:cubicBezTo>
                  <a:cubicBezTo>
                    <a:pt x="32779" y="20701"/>
                    <a:pt x="33258" y="18856"/>
                    <a:pt x="33435" y="16994"/>
                  </a:cubicBezTo>
                  <a:cubicBezTo>
                    <a:pt x="33755" y="13535"/>
                    <a:pt x="33063" y="9952"/>
                    <a:pt x="31396" y="6937"/>
                  </a:cubicBezTo>
                  <a:cubicBezTo>
                    <a:pt x="29888" y="4205"/>
                    <a:pt x="27990" y="1562"/>
                    <a:pt x="24921" y="764"/>
                  </a:cubicBezTo>
                  <a:cubicBezTo>
                    <a:pt x="23013" y="267"/>
                    <a:pt x="20406" y="0"/>
                    <a:pt x="179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7"/>
            <p:cNvSpPr/>
            <p:nvPr/>
          </p:nvSpPr>
          <p:spPr>
            <a:xfrm>
              <a:off x="4413075" y="3521150"/>
              <a:ext cx="46125" cy="47925"/>
            </a:xfrm>
            <a:custGeom>
              <a:avLst/>
              <a:gdLst/>
              <a:ahLst/>
              <a:cxnLst/>
              <a:rect l="l" t="t" r="r" b="b"/>
              <a:pathLst>
                <a:path w="1845" h="1917" extrusionOk="0">
                  <a:moveTo>
                    <a:pt x="923" y="1"/>
                  </a:moveTo>
                  <a:cubicBezTo>
                    <a:pt x="408" y="1"/>
                    <a:pt x="0" y="444"/>
                    <a:pt x="0" y="959"/>
                  </a:cubicBezTo>
                  <a:cubicBezTo>
                    <a:pt x="0" y="1491"/>
                    <a:pt x="408" y="1917"/>
                    <a:pt x="923" y="1917"/>
                  </a:cubicBezTo>
                  <a:cubicBezTo>
                    <a:pt x="1419" y="1917"/>
                    <a:pt x="1845" y="1491"/>
                    <a:pt x="1845" y="959"/>
                  </a:cubicBezTo>
                  <a:cubicBezTo>
                    <a:pt x="1845" y="444"/>
                    <a:pt x="1419" y="1"/>
                    <a:pt x="923"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7"/>
            <p:cNvSpPr/>
            <p:nvPr/>
          </p:nvSpPr>
          <p:spPr>
            <a:xfrm>
              <a:off x="4699975" y="3545100"/>
              <a:ext cx="46150" cy="47925"/>
            </a:xfrm>
            <a:custGeom>
              <a:avLst/>
              <a:gdLst/>
              <a:ahLst/>
              <a:cxnLst/>
              <a:rect l="l" t="t" r="r" b="b"/>
              <a:pathLst>
                <a:path w="1846" h="1917" extrusionOk="0">
                  <a:moveTo>
                    <a:pt x="923" y="1"/>
                  </a:moveTo>
                  <a:cubicBezTo>
                    <a:pt x="426" y="1"/>
                    <a:pt x="0" y="426"/>
                    <a:pt x="0" y="959"/>
                  </a:cubicBezTo>
                  <a:cubicBezTo>
                    <a:pt x="0" y="1491"/>
                    <a:pt x="426" y="1916"/>
                    <a:pt x="923" y="1916"/>
                  </a:cubicBezTo>
                  <a:cubicBezTo>
                    <a:pt x="1437" y="1916"/>
                    <a:pt x="1845" y="1491"/>
                    <a:pt x="1845" y="959"/>
                  </a:cubicBezTo>
                  <a:cubicBezTo>
                    <a:pt x="1845" y="426"/>
                    <a:pt x="1437" y="1"/>
                    <a:pt x="923" y="1"/>
                  </a:cubicBezTo>
                  <a:close/>
                </a:path>
              </a:pathLst>
            </a:custGeom>
            <a:solidFill>
              <a:srgbClr val="56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7"/>
            <p:cNvSpPr/>
            <p:nvPr/>
          </p:nvSpPr>
          <p:spPr>
            <a:xfrm>
              <a:off x="5001075" y="3696875"/>
              <a:ext cx="119750" cy="116975"/>
            </a:xfrm>
            <a:custGeom>
              <a:avLst/>
              <a:gdLst/>
              <a:ahLst/>
              <a:cxnLst/>
              <a:rect l="l" t="t" r="r" b="b"/>
              <a:pathLst>
                <a:path w="4790" h="4679" extrusionOk="0">
                  <a:moveTo>
                    <a:pt x="3013" y="1"/>
                  </a:moveTo>
                  <a:cubicBezTo>
                    <a:pt x="2927" y="1"/>
                    <a:pt x="2842" y="21"/>
                    <a:pt x="2767" y="67"/>
                  </a:cubicBezTo>
                  <a:cubicBezTo>
                    <a:pt x="2466" y="280"/>
                    <a:pt x="2377" y="688"/>
                    <a:pt x="2306" y="1060"/>
                  </a:cubicBezTo>
                  <a:cubicBezTo>
                    <a:pt x="2164" y="2000"/>
                    <a:pt x="2040" y="3011"/>
                    <a:pt x="1419" y="3721"/>
                  </a:cubicBezTo>
                  <a:cubicBezTo>
                    <a:pt x="1135" y="4058"/>
                    <a:pt x="745" y="4306"/>
                    <a:pt x="355" y="4501"/>
                  </a:cubicBezTo>
                  <a:cubicBezTo>
                    <a:pt x="248" y="4572"/>
                    <a:pt x="124" y="4625"/>
                    <a:pt x="0" y="4679"/>
                  </a:cubicBezTo>
                  <a:lnTo>
                    <a:pt x="3849" y="4679"/>
                  </a:lnTo>
                  <a:cubicBezTo>
                    <a:pt x="4257" y="3632"/>
                    <a:pt x="4559" y="2532"/>
                    <a:pt x="4736" y="1415"/>
                  </a:cubicBezTo>
                  <a:cubicBezTo>
                    <a:pt x="4771" y="1220"/>
                    <a:pt x="4789" y="1007"/>
                    <a:pt x="4754" y="812"/>
                  </a:cubicBezTo>
                  <a:cubicBezTo>
                    <a:pt x="4664" y="476"/>
                    <a:pt x="4327" y="274"/>
                    <a:pt x="4005" y="274"/>
                  </a:cubicBezTo>
                  <a:cubicBezTo>
                    <a:pt x="3818" y="274"/>
                    <a:pt x="3636" y="342"/>
                    <a:pt x="3512" y="493"/>
                  </a:cubicBezTo>
                  <a:cubicBezTo>
                    <a:pt x="3580" y="221"/>
                    <a:pt x="3294" y="1"/>
                    <a:pt x="30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7"/>
            <p:cNvSpPr/>
            <p:nvPr/>
          </p:nvSpPr>
          <p:spPr>
            <a:xfrm>
              <a:off x="4442325" y="3583825"/>
              <a:ext cx="394700" cy="230025"/>
            </a:xfrm>
            <a:custGeom>
              <a:avLst/>
              <a:gdLst/>
              <a:ahLst/>
              <a:cxnLst/>
              <a:rect l="l" t="t" r="r" b="b"/>
              <a:pathLst>
                <a:path w="15788" h="9201" extrusionOk="0">
                  <a:moveTo>
                    <a:pt x="5599" y="1"/>
                  </a:moveTo>
                  <a:cubicBezTo>
                    <a:pt x="5172" y="1"/>
                    <a:pt x="4775" y="53"/>
                    <a:pt x="4453" y="172"/>
                  </a:cubicBezTo>
                  <a:cubicBezTo>
                    <a:pt x="1988" y="1059"/>
                    <a:pt x="1739" y="1148"/>
                    <a:pt x="480" y="4341"/>
                  </a:cubicBezTo>
                  <a:cubicBezTo>
                    <a:pt x="427" y="4500"/>
                    <a:pt x="1" y="5777"/>
                    <a:pt x="391" y="7640"/>
                  </a:cubicBezTo>
                  <a:cubicBezTo>
                    <a:pt x="498" y="8207"/>
                    <a:pt x="764" y="8722"/>
                    <a:pt x="1101" y="9201"/>
                  </a:cubicBezTo>
                  <a:lnTo>
                    <a:pt x="15787" y="9201"/>
                  </a:lnTo>
                  <a:cubicBezTo>
                    <a:pt x="14439" y="8580"/>
                    <a:pt x="13251" y="7586"/>
                    <a:pt x="12399" y="6327"/>
                  </a:cubicBezTo>
                  <a:cubicBezTo>
                    <a:pt x="11938" y="5635"/>
                    <a:pt x="11566" y="4873"/>
                    <a:pt x="11176" y="4128"/>
                  </a:cubicBezTo>
                  <a:cubicBezTo>
                    <a:pt x="10342" y="2567"/>
                    <a:pt x="10253" y="1715"/>
                    <a:pt x="8781" y="811"/>
                  </a:cubicBezTo>
                  <a:cubicBezTo>
                    <a:pt x="8014" y="351"/>
                    <a:pt x="6703" y="1"/>
                    <a:pt x="5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7"/>
            <p:cNvSpPr/>
            <p:nvPr/>
          </p:nvSpPr>
          <p:spPr>
            <a:xfrm>
              <a:off x="4476475" y="3706075"/>
              <a:ext cx="92275" cy="113100"/>
            </a:xfrm>
            <a:custGeom>
              <a:avLst/>
              <a:gdLst/>
              <a:ahLst/>
              <a:cxnLst/>
              <a:rect l="l" t="t" r="r" b="b"/>
              <a:pathLst>
                <a:path w="3691" h="4524" fill="none" extrusionOk="0">
                  <a:moveTo>
                    <a:pt x="3690" y="0"/>
                  </a:moveTo>
                  <a:cubicBezTo>
                    <a:pt x="3424" y="142"/>
                    <a:pt x="3158" y="266"/>
                    <a:pt x="2910" y="426"/>
                  </a:cubicBezTo>
                  <a:cubicBezTo>
                    <a:pt x="2165" y="852"/>
                    <a:pt x="1455" y="1384"/>
                    <a:pt x="923" y="2076"/>
                  </a:cubicBezTo>
                  <a:cubicBezTo>
                    <a:pt x="373" y="2785"/>
                    <a:pt x="18" y="3637"/>
                    <a:pt x="1" y="4523"/>
                  </a:cubicBezTo>
                </a:path>
              </a:pathLst>
            </a:custGeom>
            <a:noFill/>
            <a:ln w="7100" cap="rnd" cmpd="sng">
              <a:solidFill>
                <a:srgbClr val="E0F1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7"/>
            <p:cNvSpPr/>
            <p:nvPr/>
          </p:nvSpPr>
          <p:spPr>
            <a:xfrm>
              <a:off x="5044075" y="3782775"/>
              <a:ext cx="23525" cy="31075"/>
            </a:xfrm>
            <a:custGeom>
              <a:avLst/>
              <a:gdLst/>
              <a:ahLst/>
              <a:cxnLst/>
              <a:rect l="l" t="t" r="r" b="b"/>
              <a:pathLst>
                <a:path w="941" h="1243" fill="none" extrusionOk="0">
                  <a:moveTo>
                    <a:pt x="1" y="1"/>
                  </a:moveTo>
                  <a:cubicBezTo>
                    <a:pt x="143" y="515"/>
                    <a:pt x="497" y="976"/>
                    <a:pt x="941" y="1243"/>
                  </a:cubicBezTo>
                </a:path>
              </a:pathLst>
            </a:custGeom>
            <a:noFill/>
            <a:ln w="7100" cap="rnd" cmpd="sng">
              <a:solidFill>
                <a:srgbClr val="E0F1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7"/>
            <p:cNvSpPr/>
            <p:nvPr/>
          </p:nvSpPr>
          <p:spPr>
            <a:xfrm>
              <a:off x="5066250" y="3758850"/>
              <a:ext cx="39925" cy="27950"/>
            </a:xfrm>
            <a:custGeom>
              <a:avLst/>
              <a:gdLst/>
              <a:ahLst/>
              <a:cxnLst/>
              <a:rect l="l" t="t" r="r" b="b"/>
              <a:pathLst>
                <a:path w="1597" h="1118" fill="none" extrusionOk="0">
                  <a:moveTo>
                    <a:pt x="0" y="0"/>
                  </a:moveTo>
                  <a:cubicBezTo>
                    <a:pt x="284" y="621"/>
                    <a:pt x="923" y="1064"/>
                    <a:pt x="1597" y="1118"/>
                  </a:cubicBezTo>
                </a:path>
              </a:pathLst>
            </a:custGeom>
            <a:noFill/>
            <a:ln w="7100" cap="rnd" cmpd="sng">
              <a:solidFill>
                <a:srgbClr val="E0F1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0" name="Google Shape;2010;p27"/>
          <p:cNvSpPr/>
          <p:nvPr/>
        </p:nvSpPr>
        <p:spPr>
          <a:xfrm rot="4965428">
            <a:off x="7113986" y="1120304"/>
            <a:ext cx="761148" cy="657681"/>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2011" name="Google Shape;2011;p27"/>
          <p:cNvSpPr/>
          <p:nvPr/>
        </p:nvSpPr>
        <p:spPr>
          <a:xfrm rot="-4965428" flipH="1">
            <a:off x="4995964" y="1120304"/>
            <a:ext cx="761148" cy="657681"/>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2012" name="Google Shape;2012;p27"/>
          <p:cNvSpPr txBox="1">
            <a:spLocks noGrp="1"/>
          </p:cNvSpPr>
          <p:nvPr>
            <p:ph type="subTitle" idx="4294967295"/>
          </p:nvPr>
        </p:nvSpPr>
        <p:spPr>
          <a:xfrm>
            <a:off x="5505258" y="2546003"/>
            <a:ext cx="856200" cy="28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rPr>
              <a:t>Tiger</a:t>
            </a:r>
            <a:endParaRPr sz="1200">
              <a:solidFill>
                <a:schemeClr val="lt1"/>
              </a:solidFill>
            </a:endParaRPr>
          </a:p>
        </p:txBody>
      </p:sp>
      <p:sp>
        <p:nvSpPr>
          <p:cNvPr id="2013" name="Google Shape;2013;p27"/>
          <p:cNvSpPr txBox="1">
            <a:spLocks noGrp="1"/>
          </p:cNvSpPr>
          <p:nvPr>
            <p:ph type="subTitle" idx="4294967295"/>
          </p:nvPr>
        </p:nvSpPr>
        <p:spPr>
          <a:xfrm>
            <a:off x="6554434" y="2546003"/>
            <a:ext cx="856200" cy="28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rPr>
              <a:t>Elephant</a:t>
            </a:r>
            <a:endParaRPr sz="1200">
              <a:solidFill>
                <a:schemeClr val="lt1"/>
              </a:solidFill>
            </a:endParaRPr>
          </a:p>
        </p:txBody>
      </p:sp>
      <p:sp>
        <p:nvSpPr>
          <p:cNvPr id="2014" name="Google Shape;2014;p27"/>
          <p:cNvSpPr txBox="1">
            <a:spLocks noGrp="1"/>
          </p:cNvSpPr>
          <p:nvPr>
            <p:ph type="subTitle" idx="4294967295"/>
          </p:nvPr>
        </p:nvSpPr>
        <p:spPr>
          <a:xfrm>
            <a:off x="5505258" y="3775531"/>
            <a:ext cx="856200" cy="28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rPr>
              <a:t>Pig</a:t>
            </a:r>
            <a:endParaRPr sz="1200">
              <a:solidFill>
                <a:schemeClr val="lt1"/>
              </a:solidFill>
            </a:endParaRPr>
          </a:p>
        </p:txBody>
      </p:sp>
      <p:sp>
        <p:nvSpPr>
          <p:cNvPr id="2015" name="Google Shape;2015;p27"/>
          <p:cNvSpPr txBox="1">
            <a:spLocks noGrp="1"/>
          </p:cNvSpPr>
          <p:nvPr>
            <p:ph type="subTitle" idx="4294967295"/>
          </p:nvPr>
        </p:nvSpPr>
        <p:spPr>
          <a:xfrm>
            <a:off x="6554434" y="3775531"/>
            <a:ext cx="856200" cy="28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rPr>
              <a:t>Chicken</a:t>
            </a:r>
            <a:endParaRPr sz="1200">
              <a:solidFill>
                <a:schemeClr val="lt1"/>
              </a:solidFill>
            </a:endParaRPr>
          </a:p>
        </p:txBody>
      </p:sp>
      <p:sp>
        <p:nvSpPr>
          <p:cNvPr id="2016" name="Google Shape;2016;p27">
            <a:hlinkClick r:id="rId3"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7">
            <a:hlinkClick r:id="rId4"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8" name="Google Shape;2018;p27"/>
          <p:cNvGrpSpPr/>
          <p:nvPr/>
        </p:nvGrpSpPr>
        <p:grpSpPr>
          <a:xfrm>
            <a:off x="8569288" y="4423863"/>
            <a:ext cx="194021" cy="191487"/>
            <a:chOff x="6232000" y="1435050"/>
            <a:chExt cx="488225" cy="481850"/>
          </a:xfrm>
        </p:grpSpPr>
        <p:sp>
          <p:nvSpPr>
            <p:cNvPr id="2019" name="Google Shape;2019;p2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0" name="Google Shape;2020;p2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1" name="Google Shape;2021;p2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2" name="Google Shape;2022;p2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3" name="Google Shape;2023;p2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024" name="Google Shape;2024;p27">
            <a:hlinkClick r:id="rId5"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2025" name="Google Shape;2025;p27">
            <a:hlinkClick r:id="rId6"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dirty="0">
                <a:solidFill>
                  <a:schemeClr val="dk1"/>
                </a:solidFill>
                <a:latin typeface="Jua"/>
                <a:ea typeface="Jua"/>
                <a:cs typeface="Jua"/>
                <a:sym typeface="Jua"/>
              </a:rPr>
              <a:t>02</a:t>
            </a:r>
            <a:endParaRPr sz="1500" b="1" dirty="0">
              <a:solidFill>
                <a:schemeClr val="dk1"/>
              </a:solidFill>
              <a:latin typeface="Jua"/>
              <a:ea typeface="Jua"/>
              <a:cs typeface="Jua"/>
              <a:sym typeface="Jua"/>
            </a:endParaRPr>
          </a:p>
        </p:txBody>
      </p:sp>
      <p:sp>
        <p:nvSpPr>
          <p:cNvPr id="2026" name="Google Shape;2026;p27">
            <a:hlinkClick r:id="rId7"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2027" name="Google Shape;2027;p27">
            <a:hlinkClick r:id="rId8"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2028" name="Google Shape;2028;p27">
            <a:hlinkClick r:id="rId9"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dirty="0">
                <a:solidFill>
                  <a:schemeClr val="dk1"/>
                </a:solidFill>
                <a:latin typeface="Jua"/>
                <a:ea typeface="Jua"/>
                <a:cs typeface="Jua"/>
                <a:sym typeface="Jua"/>
              </a:rPr>
              <a:t>05</a:t>
            </a:r>
            <a:endParaRPr sz="1500" b="1" dirty="0">
              <a:solidFill>
                <a:schemeClr val="dk1"/>
              </a:solidFill>
              <a:latin typeface="Jua"/>
              <a:ea typeface="Jua"/>
              <a:cs typeface="Jua"/>
              <a:sym typeface="Jua"/>
            </a:endParaRPr>
          </a:p>
        </p:txBody>
      </p:sp>
      <p:sp>
        <p:nvSpPr>
          <p:cNvPr id="2029" name="Google Shape;2029;p27">
            <a:hlinkClick r:id="rId10"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2030" name="Google Shape;2030;p27">
            <a:hlinkClick r:id="rId11"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p28"/>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Matching Two Parts</a:t>
            </a:r>
            <a:endParaRPr/>
          </a:p>
        </p:txBody>
      </p:sp>
      <p:grpSp>
        <p:nvGrpSpPr>
          <p:cNvPr id="2036" name="Google Shape;2036;p28"/>
          <p:cNvGrpSpPr/>
          <p:nvPr/>
        </p:nvGrpSpPr>
        <p:grpSpPr>
          <a:xfrm>
            <a:off x="7524186" y="2851989"/>
            <a:ext cx="521297" cy="1041244"/>
            <a:chOff x="2570025" y="2997900"/>
            <a:chExt cx="724325" cy="1446775"/>
          </a:xfrm>
        </p:grpSpPr>
        <p:sp>
          <p:nvSpPr>
            <p:cNvPr id="2037" name="Google Shape;2037;p28"/>
            <p:cNvSpPr/>
            <p:nvPr/>
          </p:nvSpPr>
          <p:spPr>
            <a:xfrm>
              <a:off x="2571275" y="2997900"/>
              <a:ext cx="723075" cy="1446775"/>
            </a:xfrm>
            <a:custGeom>
              <a:avLst/>
              <a:gdLst/>
              <a:ahLst/>
              <a:cxnLst/>
              <a:rect l="l" t="t" r="r" b="b"/>
              <a:pathLst>
                <a:path w="28923" h="57871" extrusionOk="0">
                  <a:moveTo>
                    <a:pt x="0" y="1"/>
                  </a:moveTo>
                  <a:lnTo>
                    <a:pt x="0" y="57871"/>
                  </a:lnTo>
                  <a:cubicBezTo>
                    <a:pt x="15965" y="57871"/>
                    <a:pt x="28923" y="44913"/>
                    <a:pt x="28923" y="28923"/>
                  </a:cubicBezTo>
                  <a:cubicBezTo>
                    <a:pt x="28923" y="12958"/>
                    <a:pt x="15965"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8"/>
            <p:cNvSpPr/>
            <p:nvPr/>
          </p:nvSpPr>
          <p:spPr>
            <a:xfrm>
              <a:off x="2571275" y="3256675"/>
              <a:ext cx="505025" cy="1084625"/>
            </a:xfrm>
            <a:custGeom>
              <a:avLst/>
              <a:gdLst/>
              <a:ahLst/>
              <a:cxnLst/>
              <a:rect l="l" t="t" r="r" b="b"/>
              <a:pathLst>
                <a:path w="20201" h="43385" extrusionOk="0">
                  <a:moveTo>
                    <a:pt x="14888" y="35339"/>
                  </a:moveTo>
                  <a:cubicBezTo>
                    <a:pt x="20201" y="24888"/>
                    <a:pt x="11880" y="15690"/>
                    <a:pt x="10527" y="11454"/>
                  </a:cubicBezTo>
                  <a:cubicBezTo>
                    <a:pt x="9173" y="7219"/>
                    <a:pt x="6893" y="0"/>
                    <a:pt x="852" y="176"/>
                  </a:cubicBezTo>
                  <a:cubicBezTo>
                    <a:pt x="552" y="176"/>
                    <a:pt x="276" y="201"/>
                    <a:pt x="0" y="226"/>
                  </a:cubicBezTo>
                  <a:lnTo>
                    <a:pt x="0" y="43384"/>
                  </a:lnTo>
                  <a:cubicBezTo>
                    <a:pt x="6191" y="43359"/>
                    <a:pt x="12306" y="40402"/>
                    <a:pt x="14888" y="35339"/>
                  </a:cubicBez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8"/>
            <p:cNvSpPr/>
            <p:nvPr/>
          </p:nvSpPr>
          <p:spPr>
            <a:xfrm>
              <a:off x="2571275" y="3269825"/>
              <a:ext cx="78350" cy="48900"/>
            </a:xfrm>
            <a:custGeom>
              <a:avLst/>
              <a:gdLst/>
              <a:ahLst/>
              <a:cxnLst/>
              <a:rect l="l" t="t" r="r" b="b"/>
              <a:pathLst>
                <a:path w="3134" h="1956" extrusionOk="0">
                  <a:moveTo>
                    <a:pt x="3133" y="978"/>
                  </a:moveTo>
                  <a:cubicBezTo>
                    <a:pt x="3133" y="427"/>
                    <a:pt x="2005" y="1"/>
                    <a:pt x="602" y="1"/>
                  </a:cubicBezTo>
                  <a:cubicBezTo>
                    <a:pt x="401" y="1"/>
                    <a:pt x="176" y="1"/>
                    <a:pt x="0" y="26"/>
                  </a:cubicBezTo>
                  <a:lnTo>
                    <a:pt x="0" y="1931"/>
                  </a:lnTo>
                  <a:cubicBezTo>
                    <a:pt x="176" y="1931"/>
                    <a:pt x="401" y="1956"/>
                    <a:pt x="602" y="1956"/>
                  </a:cubicBezTo>
                  <a:cubicBezTo>
                    <a:pt x="2005" y="1956"/>
                    <a:pt x="3133" y="1505"/>
                    <a:pt x="3133" y="978"/>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8"/>
            <p:cNvSpPr/>
            <p:nvPr/>
          </p:nvSpPr>
          <p:spPr>
            <a:xfrm>
              <a:off x="2570025" y="3080600"/>
              <a:ext cx="118450" cy="219950"/>
            </a:xfrm>
            <a:custGeom>
              <a:avLst/>
              <a:gdLst/>
              <a:ahLst/>
              <a:cxnLst/>
              <a:rect l="l" t="t" r="r" b="b"/>
              <a:pathLst>
                <a:path w="4738" h="8798" extrusionOk="0">
                  <a:moveTo>
                    <a:pt x="2005" y="953"/>
                  </a:moveTo>
                  <a:cubicBezTo>
                    <a:pt x="1003" y="2432"/>
                    <a:pt x="0" y="6267"/>
                    <a:pt x="75" y="8347"/>
                  </a:cubicBezTo>
                  <a:cubicBezTo>
                    <a:pt x="75" y="8798"/>
                    <a:pt x="376" y="8698"/>
                    <a:pt x="652" y="8647"/>
                  </a:cubicBezTo>
                  <a:cubicBezTo>
                    <a:pt x="902" y="8597"/>
                    <a:pt x="1153" y="8673"/>
                    <a:pt x="1178" y="8196"/>
                  </a:cubicBezTo>
                  <a:cubicBezTo>
                    <a:pt x="1178" y="7018"/>
                    <a:pt x="1504" y="5114"/>
                    <a:pt x="3810" y="2181"/>
                  </a:cubicBezTo>
                  <a:cubicBezTo>
                    <a:pt x="4737" y="1003"/>
                    <a:pt x="2657" y="1"/>
                    <a:pt x="2005" y="953"/>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8"/>
            <p:cNvSpPr/>
            <p:nvPr/>
          </p:nvSpPr>
          <p:spPr>
            <a:xfrm>
              <a:off x="2571275" y="3198400"/>
              <a:ext cx="47650" cy="63300"/>
            </a:xfrm>
            <a:custGeom>
              <a:avLst/>
              <a:gdLst/>
              <a:ahLst/>
              <a:cxnLst/>
              <a:rect l="l" t="t" r="r" b="b"/>
              <a:pathLst>
                <a:path w="1906" h="2532" extrusionOk="0">
                  <a:moveTo>
                    <a:pt x="1279" y="677"/>
                  </a:moveTo>
                  <a:cubicBezTo>
                    <a:pt x="978" y="452"/>
                    <a:pt x="527" y="226"/>
                    <a:pt x="0" y="1"/>
                  </a:cubicBezTo>
                  <a:lnTo>
                    <a:pt x="0" y="1529"/>
                  </a:lnTo>
                  <a:cubicBezTo>
                    <a:pt x="126" y="1630"/>
                    <a:pt x="251" y="1755"/>
                    <a:pt x="401" y="1880"/>
                  </a:cubicBezTo>
                  <a:cubicBezTo>
                    <a:pt x="1178" y="2532"/>
                    <a:pt x="1905" y="1128"/>
                    <a:pt x="1279" y="677"/>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8"/>
            <p:cNvSpPr/>
            <p:nvPr/>
          </p:nvSpPr>
          <p:spPr>
            <a:xfrm>
              <a:off x="2571275" y="3194650"/>
              <a:ext cx="5025" cy="10675"/>
            </a:xfrm>
            <a:custGeom>
              <a:avLst/>
              <a:gdLst/>
              <a:ahLst/>
              <a:cxnLst/>
              <a:rect l="l" t="t" r="r" b="b"/>
              <a:pathLst>
                <a:path w="201" h="427" extrusionOk="0">
                  <a:moveTo>
                    <a:pt x="0" y="0"/>
                  </a:moveTo>
                  <a:lnTo>
                    <a:pt x="0" y="426"/>
                  </a:lnTo>
                  <a:cubicBezTo>
                    <a:pt x="50" y="376"/>
                    <a:pt x="126" y="301"/>
                    <a:pt x="201" y="251"/>
                  </a:cubicBezTo>
                  <a:cubicBezTo>
                    <a:pt x="126" y="151"/>
                    <a:pt x="50" y="75"/>
                    <a:pt x="0" y="0"/>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8"/>
            <p:cNvSpPr/>
            <p:nvPr/>
          </p:nvSpPr>
          <p:spPr>
            <a:xfrm>
              <a:off x="2571275" y="3194650"/>
              <a:ext cx="5025" cy="6275"/>
            </a:xfrm>
            <a:custGeom>
              <a:avLst/>
              <a:gdLst/>
              <a:ahLst/>
              <a:cxnLst/>
              <a:rect l="l" t="t" r="r" b="b"/>
              <a:pathLst>
                <a:path w="201" h="251" extrusionOk="0">
                  <a:moveTo>
                    <a:pt x="0" y="0"/>
                  </a:moveTo>
                  <a:lnTo>
                    <a:pt x="0" y="176"/>
                  </a:lnTo>
                  <a:cubicBezTo>
                    <a:pt x="50" y="201"/>
                    <a:pt x="126" y="226"/>
                    <a:pt x="201" y="251"/>
                  </a:cubicBezTo>
                  <a:cubicBezTo>
                    <a:pt x="126" y="151"/>
                    <a:pt x="50" y="75"/>
                    <a:pt x="0" y="0"/>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8"/>
            <p:cNvSpPr/>
            <p:nvPr/>
          </p:nvSpPr>
          <p:spPr>
            <a:xfrm>
              <a:off x="2571275" y="3843150"/>
              <a:ext cx="426075" cy="498150"/>
            </a:xfrm>
            <a:custGeom>
              <a:avLst/>
              <a:gdLst/>
              <a:ahLst/>
              <a:cxnLst/>
              <a:rect l="l" t="t" r="r" b="b"/>
              <a:pathLst>
                <a:path w="17043" h="19926" extrusionOk="0">
                  <a:moveTo>
                    <a:pt x="15990" y="0"/>
                  </a:moveTo>
                  <a:cubicBezTo>
                    <a:pt x="15514" y="9850"/>
                    <a:pt x="8071" y="15614"/>
                    <a:pt x="0" y="16466"/>
                  </a:cubicBezTo>
                  <a:lnTo>
                    <a:pt x="0" y="19925"/>
                  </a:lnTo>
                  <a:cubicBezTo>
                    <a:pt x="6191" y="19900"/>
                    <a:pt x="12306" y="16943"/>
                    <a:pt x="14888" y="11880"/>
                  </a:cubicBezTo>
                  <a:cubicBezTo>
                    <a:pt x="17043" y="7619"/>
                    <a:pt x="16943" y="3584"/>
                    <a:pt x="15990" y="0"/>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28"/>
          <p:cNvGrpSpPr/>
          <p:nvPr/>
        </p:nvGrpSpPr>
        <p:grpSpPr>
          <a:xfrm>
            <a:off x="6922686" y="2851767"/>
            <a:ext cx="520397" cy="1041694"/>
            <a:chOff x="5719775" y="3157050"/>
            <a:chExt cx="723075" cy="1447400"/>
          </a:xfrm>
        </p:grpSpPr>
        <p:sp>
          <p:nvSpPr>
            <p:cNvPr id="2046" name="Google Shape;2046;p28"/>
            <p:cNvSpPr/>
            <p:nvPr/>
          </p:nvSpPr>
          <p:spPr>
            <a:xfrm>
              <a:off x="5719775" y="3157050"/>
              <a:ext cx="723075" cy="1447400"/>
            </a:xfrm>
            <a:custGeom>
              <a:avLst/>
              <a:gdLst/>
              <a:ahLst/>
              <a:cxnLst/>
              <a:rect l="l" t="t" r="r" b="b"/>
              <a:pathLst>
                <a:path w="28923" h="57896" extrusionOk="0">
                  <a:moveTo>
                    <a:pt x="28923" y="0"/>
                  </a:moveTo>
                  <a:cubicBezTo>
                    <a:pt x="12958" y="0"/>
                    <a:pt x="0" y="12958"/>
                    <a:pt x="0" y="28948"/>
                  </a:cubicBezTo>
                  <a:cubicBezTo>
                    <a:pt x="0" y="44938"/>
                    <a:pt x="12958" y="57896"/>
                    <a:pt x="28923" y="57896"/>
                  </a:cubicBezTo>
                  <a:lnTo>
                    <a:pt x="289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8"/>
            <p:cNvSpPr/>
            <p:nvPr/>
          </p:nvSpPr>
          <p:spPr>
            <a:xfrm>
              <a:off x="5974150" y="3355675"/>
              <a:ext cx="468700" cy="1149775"/>
            </a:xfrm>
            <a:custGeom>
              <a:avLst/>
              <a:gdLst/>
              <a:ahLst/>
              <a:cxnLst/>
              <a:rect l="l" t="t" r="r" b="b"/>
              <a:pathLst>
                <a:path w="18748" h="45991" extrusionOk="0">
                  <a:moveTo>
                    <a:pt x="18748" y="0"/>
                  </a:moveTo>
                  <a:cubicBezTo>
                    <a:pt x="16242" y="76"/>
                    <a:pt x="14161" y="1680"/>
                    <a:pt x="13785" y="3785"/>
                  </a:cubicBezTo>
                  <a:cubicBezTo>
                    <a:pt x="5916" y="6141"/>
                    <a:pt x="126" y="13785"/>
                    <a:pt x="76" y="22933"/>
                  </a:cubicBezTo>
                  <a:cubicBezTo>
                    <a:pt x="1" y="32056"/>
                    <a:pt x="5690" y="39750"/>
                    <a:pt x="13510" y="42156"/>
                  </a:cubicBezTo>
                  <a:cubicBezTo>
                    <a:pt x="13886" y="44336"/>
                    <a:pt x="16016" y="45991"/>
                    <a:pt x="18597" y="45991"/>
                  </a:cubicBezTo>
                  <a:lnTo>
                    <a:pt x="18748" y="45991"/>
                  </a:lnTo>
                  <a:lnTo>
                    <a:pt x="187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8"/>
            <p:cNvSpPr/>
            <p:nvPr/>
          </p:nvSpPr>
          <p:spPr>
            <a:xfrm>
              <a:off x="6123900" y="4296150"/>
              <a:ext cx="318950" cy="209300"/>
            </a:xfrm>
            <a:custGeom>
              <a:avLst/>
              <a:gdLst/>
              <a:ahLst/>
              <a:cxnLst/>
              <a:rect l="l" t="t" r="r" b="b"/>
              <a:pathLst>
                <a:path w="12758" h="8372" extrusionOk="0">
                  <a:moveTo>
                    <a:pt x="1" y="1"/>
                  </a:moveTo>
                  <a:lnTo>
                    <a:pt x="1" y="1"/>
                  </a:lnTo>
                  <a:cubicBezTo>
                    <a:pt x="2106" y="2081"/>
                    <a:pt x="4663" y="3660"/>
                    <a:pt x="7520" y="4537"/>
                  </a:cubicBezTo>
                  <a:cubicBezTo>
                    <a:pt x="7896" y="6717"/>
                    <a:pt x="10026" y="8372"/>
                    <a:pt x="12607" y="8372"/>
                  </a:cubicBezTo>
                  <a:lnTo>
                    <a:pt x="12758" y="8372"/>
                  </a:lnTo>
                  <a:lnTo>
                    <a:pt x="12758" y="1529"/>
                  </a:lnTo>
                  <a:cubicBezTo>
                    <a:pt x="11374" y="1777"/>
                    <a:pt x="9972" y="1908"/>
                    <a:pt x="8577" y="1908"/>
                  </a:cubicBezTo>
                  <a:cubicBezTo>
                    <a:pt x="5603" y="1908"/>
                    <a:pt x="2663" y="1314"/>
                    <a:pt x="1" y="1"/>
                  </a:cubicBezTo>
                  <a:close/>
                </a:path>
              </a:pathLst>
            </a:custGeom>
            <a:solidFill>
              <a:srgbClr val="F7B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8"/>
            <p:cNvSpPr/>
            <p:nvPr/>
          </p:nvSpPr>
          <p:spPr>
            <a:xfrm>
              <a:off x="6374525" y="3370075"/>
              <a:ext cx="68325" cy="59550"/>
            </a:xfrm>
            <a:custGeom>
              <a:avLst/>
              <a:gdLst/>
              <a:ahLst/>
              <a:cxnLst/>
              <a:rect l="l" t="t" r="r" b="b"/>
              <a:pathLst>
                <a:path w="2733" h="2382" extrusionOk="0">
                  <a:moveTo>
                    <a:pt x="2733" y="1"/>
                  </a:moveTo>
                  <a:cubicBezTo>
                    <a:pt x="1229" y="26"/>
                    <a:pt x="1" y="552"/>
                    <a:pt x="1" y="1179"/>
                  </a:cubicBezTo>
                  <a:cubicBezTo>
                    <a:pt x="1" y="1830"/>
                    <a:pt x="1229" y="2357"/>
                    <a:pt x="2733" y="2382"/>
                  </a:cubicBezTo>
                  <a:lnTo>
                    <a:pt x="2733" y="1"/>
                  </a:lnTo>
                  <a:close/>
                </a:path>
              </a:pathLst>
            </a:custGeom>
            <a:solidFill>
              <a:srgbClr val="F7B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8"/>
            <p:cNvSpPr/>
            <p:nvPr/>
          </p:nvSpPr>
          <p:spPr>
            <a:xfrm>
              <a:off x="6391475" y="3251750"/>
              <a:ext cx="51375" cy="154700"/>
            </a:xfrm>
            <a:custGeom>
              <a:avLst/>
              <a:gdLst/>
              <a:ahLst/>
              <a:cxnLst/>
              <a:rect l="l" t="t" r="r" b="b"/>
              <a:pathLst>
                <a:path w="2055" h="6188" extrusionOk="0">
                  <a:moveTo>
                    <a:pt x="1246" y="1"/>
                  </a:moveTo>
                  <a:cubicBezTo>
                    <a:pt x="626" y="1"/>
                    <a:pt x="1" y="700"/>
                    <a:pt x="351" y="1200"/>
                  </a:cubicBezTo>
                  <a:cubicBezTo>
                    <a:pt x="1904" y="3431"/>
                    <a:pt x="1428" y="4233"/>
                    <a:pt x="1779" y="5912"/>
                  </a:cubicBezTo>
                  <a:cubicBezTo>
                    <a:pt x="1804" y="6062"/>
                    <a:pt x="1929" y="6137"/>
                    <a:pt x="2055" y="6187"/>
                  </a:cubicBezTo>
                  <a:lnTo>
                    <a:pt x="2055" y="649"/>
                  </a:lnTo>
                  <a:cubicBezTo>
                    <a:pt x="1870" y="178"/>
                    <a:pt x="1559" y="1"/>
                    <a:pt x="1246" y="1"/>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8"/>
            <p:cNvSpPr/>
            <p:nvPr/>
          </p:nvSpPr>
          <p:spPr>
            <a:xfrm>
              <a:off x="6436575" y="3326850"/>
              <a:ext cx="6275" cy="24450"/>
            </a:xfrm>
            <a:custGeom>
              <a:avLst/>
              <a:gdLst/>
              <a:ahLst/>
              <a:cxnLst/>
              <a:rect l="l" t="t" r="r" b="b"/>
              <a:pathLst>
                <a:path w="251" h="978" extrusionOk="0">
                  <a:moveTo>
                    <a:pt x="251" y="0"/>
                  </a:moveTo>
                  <a:cubicBezTo>
                    <a:pt x="176" y="51"/>
                    <a:pt x="100" y="76"/>
                    <a:pt x="0" y="126"/>
                  </a:cubicBezTo>
                  <a:cubicBezTo>
                    <a:pt x="75" y="427"/>
                    <a:pt x="176" y="702"/>
                    <a:pt x="251" y="978"/>
                  </a:cubicBezTo>
                  <a:lnTo>
                    <a:pt x="251" y="0"/>
                  </a:ln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8"/>
            <p:cNvSpPr/>
            <p:nvPr/>
          </p:nvSpPr>
          <p:spPr>
            <a:xfrm>
              <a:off x="6436575" y="3326225"/>
              <a:ext cx="6275" cy="5025"/>
            </a:xfrm>
            <a:custGeom>
              <a:avLst/>
              <a:gdLst/>
              <a:ahLst/>
              <a:cxnLst/>
              <a:rect l="l" t="t" r="r" b="b"/>
              <a:pathLst>
                <a:path w="251" h="201" extrusionOk="0">
                  <a:moveTo>
                    <a:pt x="251" y="0"/>
                  </a:moveTo>
                  <a:cubicBezTo>
                    <a:pt x="176" y="51"/>
                    <a:pt x="100" y="101"/>
                    <a:pt x="0" y="151"/>
                  </a:cubicBezTo>
                  <a:cubicBezTo>
                    <a:pt x="75" y="176"/>
                    <a:pt x="176" y="176"/>
                    <a:pt x="251" y="201"/>
                  </a:cubicBezTo>
                  <a:lnTo>
                    <a:pt x="251" y="0"/>
                  </a:ln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8"/>
            <p:cNvSpPr/>
            <p:nvPr/>
          </p:nvSpPr>
          <p:spPr>
            <a:xfrm>
              <a:off x="6063575" y="3521625"/>
              <a:ext cx="213875" cy="172250"/>
            </a:xfrm>
            <a:custGeom>
              <a:avLst/>
              <a:gdLst/>
              <a:ahLst/>
              <a:cxnLst/>
              <a:rect l="l" t="t" r="r" b="b"/>
              <a:pathLst>
                <a:path w="8555" h="6890" extrusionOk="0">
                  <a:moveTo>
                    <a:pt x="6857" y="1"/>
                  </a:moveTo>
                  <a:cubicBezTo>
                    <a:pt x="4536" y="1"/>
                    <a:pt x="0" y="5200"/>
                    <a:pt x="1562" y="6696"/>
                  </a:cubicBezTo>
                  <a:cubicBezTo>
                    <a:pt x="1695" y="6829"/>
                    <a:pt x="1853" y="6889"/>
                    <a:pt x="2030" y="6889"/>
                  </a:cubicBezTo>
                  <a:cubicBezTo>
                    <a:pt x="2948" y="6889"/>
                    <a:pt x="4382" y="5279"/>
                    <a:pt x="5622" y="4039"/>
                  </a:cubicBezTo>
                  <a:cubicBezTo>
                    <a:pt x="7251" y="2435"/>
                    <a:pt x="8554" y="1282"/>
                    <a:pt x="7677" y="330"/>
                  </a:cubicBezTo>
                  <a:cubicBezTo>
                    <a:pt x="7462" y="102"/>
                    <a:pt x="7181" y="1"/>
                    <a:pt x="6857" y="1"/>
                  </a:cubicBez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28"/>
          <p:cNvGrpSpPr/>
          <p:nvPr/>
        </p:nvGrpSpPr>
        <p:grpSpPr>
          <a:xfrm>
            <a:off x="7520294" y="1376590"/>
            <a:ext cx="525813" cy="1041694"/>
            <a:chOff x="6575675" y="3157050"/>
            <a:chExt cx="730600" cy="1447400"/>
          </a:xfrm>
        </p:grpSpPr>
        <p:sp>
          <p:nvSpPr>
            <p:cNvPr id="2055" name="Google Shape;2055;p28"/>
            <p:cNvSpPr/>
            <p:nvPr/>
          </p:nvSpPr>
          <p:spPr>
            <a:xfrm>
              <a:off x="6582550" y="3157050"/>
              <a:ext cx="723725" cy="1447400"/>
            </a:xfrm>
            <a:custGeom>
              <a:avLst/>
              <a:gdLst/>
              <a:ahLst/>
              <a:cxnLst/>
              <a:rect l="l" t="t" r="r" b="b"/>
              <a:pathLst>
                <a:path w="28949" h="57896" extrusionOk="0">
                  <a:moveTo>
                    <a:pt x="1" y="0"/>
                  </a:moveTo>
                  <a:lnTo>
                    <a:pt x="1" y="57896"/>
                  </a:lnTo>
                  <a:cubicBezTo>
                    <a:pt x="15991" y="57896"/>
                    <a:pt x="28948" y="44938"/>
                    <a:pt x="28948" y="28948"/>
                  </a:cubicBezTo>
                  <a:cubicBezTo>
                    <a:pt x="28948" y="12958"/>
                    <a:pt x="1599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8"/>
            <p:cNvSpPr/>
            <p:nvPr/>
          </p:nvSpPr>
          <p:spPr>
            <a:xfrm>
              <a:off x="6582550" y="3355675"/>
              <a:ext cx="468700" cy="1149775"/>
            </a:xfrm>
            <a:custGeom>
              <a:avLst/>
              <a:gdLst/>
              <a:ahLst/>
              <a:cxnLst/>
              <a:rect l="l" t="t" r="r" b="b"/>
              <a:pathLst>
                <a:path w="18748" h="45991" extrusionOk="0">
                  <a:moveTo>
                    <a:pt x="1" y="0"/>
                  </a:moveTo>
                  <a:lnTo>
                    <a:pt x="1" y="45991"/>
                  </a:lnTo>
                  <a:cubicBezTo>
                    <a:pt x="2507" y="45940"/>
                    <a:pt x="4587" y="44311"/>
                    <a:pt x="4988" y="42206"/>
                  </a:cubicBezTo>
                  <a:cubicBezTo>
                    <a:pt x="12833" y="39875"/>
                    <a:pt x="18622" y="32206"/>
                    <a:pt x="18698" y="23083"/>
                  </a:cubicBezTo>
                  <a:cubicBezTo>
                    <a:pt x="18748" y="13960"/>
                    <a:pt x="13058" y="6241"/>
                    <a:pt x="5239" y="3835"/>
                  </a:cubicBezTo>
                  <a:cubicBezTo>
                    <a:pt x="4888" y="1680"/>
                    <a:pt x="2758" y="25"/>
                    <a:pt x="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8"/>
            <p:cNvSpPr/>
            <p:nvPr/>
          </p:nvSpPr>
          <p:spPr>
            <a:xfrm>
              <a:off x="6582550" y="3967825"/>
              <a:ext cx="466200" cy="537625"/>
            </a:xfrm>
            <a:custGeom>
              <a:avLst/>
              <a:gdLst/>
              <a:ahLst/>
              <a:cxnLst/>
              <a:rect l="l" t="t" r="r" b="b"/>
              <a:pathLst>
                <a:path w="18648" h="21505" extrusionOk="0">
                  <a:moveTo>
                    <a:pt x="18647" y="1"/>
                  </a:moveTo>
                  <a:lnTo>
                    <a:pt x="18647" y="1"/>
                  </a:lnTo>
                  <a:cubicBezTo>
                    <a:pt x="16216" y="7344"/>
                    <a:pt x="8347" y="13159"/>
                    <a:pt x="1" y="14662"/>
                  </a:cubicBezTo>
                  <a:lnTo>
                    <a:pt x="1" y="21505"/>
                  </a:lnTo>
                  <a:cubicBezTo>
                    <a:pt x="2507" y="21454"/>
                    <a:pt x="4587" y="19825"/>
                    <a:pt x="4988" y="17720"/>
                  </a:cubicBezTo>
                  <a:cubicBezTo>
                    <a:pt x="12432" y="15515"/>
                    <a:pt x="18021" y="8497"/>
                    <a:pt x="18647" y="1"/>
                  </a:cubicBezTo>
                  <a:close/>
                </a:path>
              </a:pathLst>
            </a:custGeom>
            <a:solidFill>
              <a:srgbClr val="F7B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8"/>
            <p:cNvSpPr/>
            <p:nvPr/>
          </p:nvSpPr>
          <p:spPr>
            <a:xfrm>
              <a:off x="6582550" y="3370075"/>
              <a:ext cx="77100" cy="59550"/>
            </a:xfrm>
            <a:custGeom>
              <a:avLst/>
              <a:gdLst/>
              <a:ahLst/>
              <a:cxnLst/>
              <a:rect l="l" t="t" r="r" b="b"/>
              <a:pathLst>
                <a:path w="3084" h="2382" extrusionOk="0">
                  <a:moveTo>
                    <a:pt x="1" y="1"/>
                  </a:moveTo>
                  <a:lnTo>
                    <a:pt x="1" y="2382"/>
                  </a:lnTo>
                  <a:lnTo>
                    <a:pt x="176" y="2382"/>
                  </a:lnTo>
                  <a:cubicBezTo>
                    <a:pt x="1780" y="2382"/>
                    <a:pt x="3084" y="1855"/>
                    <a:pt x="3084" y="1179"/>
                  </a:cubicBezTo>
                  <a:cubicBezTo>
                    <a:pt x="3084" y="527"/>
                    <a:pt x="1780" y="1"/>
                    <a:pt x="176" y="1"/>
                  </a:cubicBezTo>
                  <a:close/>
                </a:path>
              </a:pathLst>
            </a:custGeom>
            <a:solidFill>
              <a:srgbClr val="F7B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8"/>
            <p:cNvSpPr/>
            <p:nvPr/>
          </p:nvSpPr>
          <p:spPr>
            <a:xfrm>
              <a:off x="6582550" y="3267950"/>
              <a:ext cx="21950" cy="139825"/>
            </a:xfrm>
            <a:custGeom>
              <a:avLst/>
              <a:gdLst/>
              <a:ahLst/>
              <a:cxnLst/>
              <a:rect l="l" t="t" r="r" b="b"/>
              <a:pathLst>
                <a:path w="878" h="5593" extrusionOk="0">
                  <a:moveTo>
                    <a:pt x="1" y="1"/>
                  </a:moveTo>
                  <a:lnTo>
                    <a:pt x="1" y="5539"/>
                  </a:lnTo>
                  <a:cubicBezTo>
                    <a:pt x="94" y="5575"/>
                    <a:pt x="200" y="5593"/>
                    <a:pt x="304" y="5593"/>
                  </a:cubicBezTo>
                  <a:cubicBezTo>
                    <a:pt x="561" y="5593"/>
                    <a:pt x="803" y="5485"/>
                    <a:pt x="803" y="5289"/>
                  </a:cubicBezTo>
                  <a:cubicBezTo>
                    <a:pt x="878" y="3635"/>
                    <a:pt x="828" y="2557"/>
                    <a:pt x="51" y="101"/>
                  </a:cubicBezTo>
                  <a:cubicBezTo>
                    <a:pt x="26" y="76"/>
                    <a:pt x="26" y="26"/>
                    <a:pt x="1" y="1"/>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8"/>
            <p:cNvSpPr/>
            <p:nvPr/>
          </p:nvSpPr>
          <p:spPr>
            <a:xfrm>
              <a:off x="6575675" y="3326850"/>
              <a:ext cx="6900" cy="24450"/>
            </a:xfrm>
            <a:custGeom>
              <a:avLst/>
              <a:gdLst/>
              <a:ahLst/>
              <a:cxnLst/>
              <a:rect l="l" t="t" r="r" b="b"/>
              <a:pathLst>
                <a:path w="276" h="978" extrusionOk="0">
                  <a:moveTo>
                    <a:pt x="276" y="0"/>
                  </a:moveTo>
                  <a:cubicBezTo>
                    <a:pt x="176" y="51"/>
                    <a:pt x="100" y="76"/>
                    <a:pt x="0" y="126"/>
                  </a:cubicBezTo>
                  <a:cubicBezTo>
                    <a:pt x="100" y="427"/>
                    <a:pt x="176" y="702"/>
                    <a:pt x="276" y="978"/>
                  </a:cubicBezTo>
                  <a:lnTo>
                    <a:pt x="276" y="0"/>
                  </a:ln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8"/>
            <p:cNvSpPr/>
            <p:nvPr/>
          </p:nvSpPr>
          <p:spPr>
            <a:xfrm>
              <a:off x="6582550" y="3290700"/>
              <a:ext cx="479350" cy="330650"/>
            </a:xfrm>
            <a:custGeom>
              <a:avLst/>
              <a:gdLst/>
              <a:ahLst/>
              <a:cxnLst/>
              <a:rect l="l" t="t" r="r" b="b"/>
              <a:pathLst>
                <a:path w="19174" h="13226" extrusionOk="0">
                  <a:moveTo>
                    <a:pt x="5348" y="1"/>
                  </a:moveTo>
                  <a:cubicBezTo>
                    <a:pt x="3751" y="1"/>
                    <a:pt x="2018" y="480"/>
                    <a:pt x="1" y="1446"/>
                  </a:cubicBezTo>
                  <a:lnTo>
                    <a:pt x="1" y="2424"/>
                  </a:lnTo>
                  <a:cubicBezTo>
                    <a:pt x="3660" y="13226"/>
                    <a:pt x="12607" y="6459"/>
                    <a:pt x="19174" y="11647"/>
                  </a:cubicBezTo>
                  <a:cubicBezTo>
                    <a:pt x="13377" y="3937"/>
                    <a:pt x="9922" y="1"/>
                    <a:pt x="5348" y="1"/>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8"/>
            <p:cNvSpPr/>
            <p:nvPr/>
          </p:nvSpPr>
          <p:spPr>
            <a:xfrm>
              <a:off x="6575675" y="3326225"/>
              <a:ext cx="6900" cy="5025"/>
            </a:xfrm>
            <a:custGeom>
              <a:avLst/>
              <a:gdLst/>
              <a:ahLst/>
              <a:cxnLst/>
              <a:rect l="l" t="t" r="r" b="b"/>
              <a:pathLst>
                <a:path w="276" h="201" extrusionOk="0">
                  <a:moveTo>
                    <a:pt x="276" y="0"/>
                  </a:moveTo>
                  <a:cubicBezTo>
                    <a:pt x="176" y="51"/>
                    <a:pt x="100" y="101"/>
                    <a:pt x="0" y="151"/>
                  </a:cubicBezTo>
                  <a:cubicBezTo>
                    <a:pt x="100" y="176"/>
                    <a:pt x="176" y="176"/>
                    <a:pt x="276" y="201"/>
                  </a:cubicBezTo>
                  <a:lnTo>
                    <a:pt x="276" y="0"/>
                  </a:ln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8"/>
            <p:cNvSpPr/>
            <p:nvPr/>
          </p:nvSpPr>
          <p:spPr>
            <a:xfrm>
              <a:off x="6582550" y="3277425"/>
              <a:ext cx="479350" cy="304475"/>
            </a:xfrm>
            <a:custGeom>
              <a:avLst/>
              <a:gdLst/>
              <a:ahLst/>
              <a:cxnLst/>
              <a:rect l="l" t="t" r="r" b="b"/>
              <a:pathLst>
                <a:path w="19174" h="12179" extrusionOk="0">
                  <a:moveTo>
                    <a:pt x="6492" y="0"/>
                  </a:moveTo>
                  <a:cubicBezTo>
                    <a:pt x="4626" y="0"/>
                    <a:pt x="2484" y="575"/>
                    <a:pt x="1" y="1952"/>
                  </a:cubicBezTo>
                  <a:lnTo>
                    <a:pt x="1" y="2153"/>
                  </a:lnTo>
                  <a:cubicBezTo>
                    <a:pt x="6166" y="3206"/>
                    <a:pt x="13911" y="5286"/>
                    <a:pt x="19174" y="12178"/>
                  </a:cubicBezTo>
                  <a:cubicBezTo>
                    <a:pt x="16548" y="7933"/>
                    <a:pt x="13424" y="0"/>
                    <a:pt x="6492" y="0"/>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28"/>
          <p:cNvGrpSpPr/>
          <p:nvPr/>
        </p:nvGrpSpPr>
        <p:grpSpPr>
          <a:xfrm>
            <a:off x="6922128" y="1376778"/>
            <a:ext cx="534377" cy="1041244"/>
            <a:chOff x="5500475" y="1384475"/>
            <a:chExt cx="742500" cy="1446775"/>
          </a:xfrm>
        </p:grpSpPr>
        <p:sp>
          <p:nvSpPr>
            <p:cNvPr id="2065" name="Google Shape;2065;p28"/>
            <p:cNvSpPr/>
            <p:nvPr/>
          </p:nvSpPr>
          <p:spPr>
            <a:xfrm>
              <a:off x="5502350" y="1384475"/>
              <a:ext cx="723100" cy="1446775"/>
            </a:xfrm>
            <a:custGeom>
              <a:avLst/>
              <a:gdLst/>
              <a:ahLst/>
              <a:cxnLst/>
              <a:rect l="l" t="t" r="r" b="b"/>
              <a:pathLst>
                <a:path w="28924" h="57871" extrusionOk="0">
                  <a:moveTo>
                    <a:pt x="28923" y="1"/>
                  </a:moveTo>
                  <a:cubicBezTo>
                    <a:pt x="12958" y="1"/>
                    <a:pt x="1" y="12958"/>
                    <a:pt x="1" y="28923"/>
                  </a:cubicBezTo>
                  <a:cubicBezTo>
                    <a:pt x="1" y="44913"/>
                    <a:pt x="12958" y="57871"/>
                    <a:pt x="28923" y="57871"/>
                  </a:cubicBezTo>
                  <a:lnTo>
                    <a:pt x="289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8"/>
            <p:cNvSpPr/>
            <p:nvPr/>
          </p:nvSpPr>
          <p:spPr>
            <a:xfrm>
              <a:off x="5500475" y="1483475"/>
              <a:ext cx="724975" cy="1248775"/>
            </a:xfrm>
            <a:custGeom>
              <a:avLst/>
              <a:gdLst/>
              <a:ahLst/>
              <a:cxnLst/>
              <a:rect l="l" t="t" r="r" b="b"/>
              <a:pathLst>
                <a:path w="28999" h="49951" extrusionOk="0">
                  <a:moveTo>
                    <a:pt x="28998" y="1"/>
                  </a:moveTo>
                  <a:cubicBezTo>
                    <a:pt x="10326" y="1"/>
                    <a:pt x="0" y="49951"/>
                    <a:pt x="28998" y="49951"/>
                  </a:cubicBezTo>
                  <a:lnTo>
                    <a:pt x="28998" y="1"/>
                  </a:ln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8"/>
            <p:cNvSpPr/>
            <p:nvPr/>
          </p:nvSpPr>
          <p:spPr>
            <a:xfrm>
              <a:off x="5704725" y="1526100"/>
              <a:ext cx="467450" cy="1104650"/>
            </a:xfrm>
            <a:custGeom>
              <a:avLst/>
              <a:gdLst/>
              <a:ahLst/>
              <a:cxnLst/>
              <a:rect l="l" t="t" r="r" b="b"/>
              <a:pathLst>
                <a:path w="18698" h="44186" extrusionOk="0">
                  <a:moveTo>
                    <a:pt x="18698" y="0"/>
                  </a:moveTo>
                  <a:cubicBezTo>
                    <a:pt x="11530" y="927"/>
                    <a:pt x="1" y="19825"/>
                    <a:pt x="8447" y="44186"/>
                  </a:cubicBezTo>
                  <a:cubicBezTo>
                    <a:pt x="1705" y="16993"/>
                    <a:pt x="13109" y="1404"/>
                    <a:pt x="18698" y="0"/>
                  </a:cubicBezTo>
                  <a:close/>
                </a:path>
              </a:pathLst>
            </a:custGeom>
            <a:solidFill>
              <a:srgbClr val="7D9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8"/>
            <p:cNvSpPr/>
            <p:nvPr/>
          </p:nvSpPr>
          <p:spPr>
            <a:xfrm>
              <a:off x="5877050" y="1531725"/>
              <a:ext cx="320200" cy="1167950"/>
            </a:xfrm>
            <a:custGeom>
              <a:avLst/>
              <a:gdLst/>
              <a:ahLst/>
              <a:cxnLst/>
              <a:rect l="l" t="t" r="r" b="b"/>
              <a:pathLst>
                <a:path w="12808" h="46718" extrusionOk="0">
                  <a:moveTo>
                    <a:pt x="12807" y="1"/>
                  </a:moveTo>
                  <a:cubicBezTo>
                    <a:pt x="6567" y="3961"/>
                    <a:pt x="0" y="27144"/>
                    <a:pt x="6416" y="46718"/>
                  </a:cubicBezTo>
                  <a:cubicBezTo>
                    <a:pt x="2131" y="26141"/>
                    <a:pt x="7193" y="5088"/>
                    <a:pt x="12807" y="1"/>
                  </a:cubicBezTo>
                  <a:close/>
                </a:path>
              </a:pathLst>
            </a:custGeom>
            <a:solidFill>
              <a:srgbClr val="7D9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8"/>
            <p:cNvSpPr/>
            <p:nvPr/>
          </p:nvSpPr>
          <p:spPr>
            <a:xfrm>
              <a:off x="6225425" y="1532350"/>
              <a:ext cx="17550" cy="1196775"/>
            </a:xfrm>
            <a:custGeom>
              <a:avLst/>
              <a:gdLst/>
              <a:ahLst/>
              <a:cxnLst/>
              <a:rect l="l" t="t" r="r" b="b"/>
              <a:pathLst>
                <a:path w="702" h="47871" extrusionOk="0">
                  <a:moveTo>
                    <a:pt x="0" y="1"/>
                  </a:moveTo>
                  <a:lnTo>
                    <a:pt x="0" y="47871"/>
                  </a:lnTo>
                  <a:cubicBezTo>
                    <a:pt x="702" y="39775"/>
                    <a:pt x="652" y="11805"/>
                    <a:pt x="0" y="1"/>
                  </a:cubicBezTo>
                  <a:close/>
                </a:path>
              </a:pathLst>
            </a:custGeom>
            <a:solidFill>
              <a:srgbClr val="7D9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8"/>
            <p:cNvSpPr/>
            <p:nvPr/>
          </p:nvSpPr>
          <p:spPr>
            <a:xfrm>
              <a:off x="6208500" y="1532350"/>
              <a:ext cx="16950" cy="1196775"/>
            </a:xfrm>
            <a:custGeom>
              <a:avLst/>
              <a:gdLst/>
              <a:ahLst/>
              <a:cxnLst/>
              <a:rect l="l" t="t" r="r" b="b"/>
              <a:pathLst>
                <a:path w="678" h="47871" extrusionOk="0">
                  <a:moveTo>
                    <a:pt x="677" y="1"/>
                  </a:moveTo>
                  <a:cubicBezTo>
                    <a:pt x="25" y="11805"/>
                    <a:pt x="0" y="39775"/>
                    <a:pt x="677" y="47871"/>
                  </a:cubicBezTo>
                  <a:lnTo>
                    <a:pt x="677" y="1"/>
                  </a:lnTo>
                  <a:close/>
                </a:path>
              </a:pathLst>
            </a:custGeom>
            <a:solidFill>
              <a:srgbClr val="7D9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8"/>
            <p:cNvSpPr/>
            <p:nvPr/>
          </p:nvSpPr>
          <p:spPr>
            <a:xfrm>
              <a:off x="6027425" y="1531725"/>
              <a:ext cx="182350" cy="1167950"/>
            </a:xfrm>
            <a:custGeom>
              <a:avLst/>
              <a:gdLst/>
              <a:ahLst/>
              <a:cxnLst/>
              <a:rect l="l" t="t" r="r" b="b"/>
              <a:pathLst>
                <a:path w="7294" h="46718" extrusionOk="0">
                  <a:moveTo>
                    <a:pt x="7293" y="1"/>
                  </a:moveTo>
                  <a:lnTo>
                    <a:pt x="7293" y="1"/>
                  </a:lnTo>
                  <a:cubicBezTo>
                    <a:pt x="3735" y="3961"/>
                    <a:pt x="0" y="27144"/>
                    <a:pt x="3659" y="46718"/>
                  </a:cubicBezTo>
                  <a:cubicBezTo>
                    <a:pt x="2206" y="25640"/>
                    <a:pt x="4662" y="4813"/>
                    <a:pt x="7293" y="1"/>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8"/>
            <p:cNvSpPr/>
            <p:nvPr/>
          </p:nvSpPr>
          <p:spPr>
            <a:xfrm>
              <a:off x="5781800" y="1521075"/>
              <a:ext cx="417950" cy="1119075"/>
            </a:xfrm>
            <a:custGeom>
              <a:avLst/>
              <a:gdLst/>
              <a:ahLst/>
              <a:cxnLst/>
              <a:rect l="l" t="t" r="r" b="b"/>
              <a:pathLst>
                <a:path w="16718" h="44763" extrusionOk="0">
                  <a:moveTo>
                    <a:pt x="16717" y="1"/>
                  </a:moveTo>
                  <a:cubicBezTo>
                    <a:pt x="10677" y="853"/>
                    <a:pt x="1" y="20226"/>
                    <a:pt x="7469" y="44763"/>
                  </a:cubicBezTo>
                  <a:cubicBezTo>
                    <a:pt x="2181" y="17570"/>
                    <a:pt x="12332" y="1404"/>
                    <a:pt x="16717" y="1"/>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8"/>
            <p:cNvSpPr/>
            <p:nvPr/>
          </p:nvSpPr>
          <p:spPr>
            <a:xfrm>
              <a:off x="6164625" y="1496650"/>
              <a:ext cx="60825" cy="50150"/>
            </a:xfrm>
            <a:custGeom>
              <a:avLst/>
              <a:gdLst/>
              <a:ahLst/>
              <a:cxnLst/>
              <a:rect l="l" t="t" r="r" b="b"/>
              <a:pathLst>
                <a:path w="2433" h="2006" extrusionOk="0">
                  <a:moveTo>
                    <a:pt x="2432" y="0"/>
                  </a:moveTo>
                  <a:cubicBezTo>
                    <a:pt x="1104" y="0"/>
                    <a:pt x="1" y="451"/>
                    <a:pt x="1" y="1003"/>
                  </a:cubicBezTo>
                  <a:cubicBezTo>
                    <a:pt x="1" y="1554"/>
                    <a:pt x="1104" y="2005"/>
                    <a:pt x="2432" y="2005"/>
                  </a:cubicBezTo>
                  <a:lnTo>
                    <a:pt x="2432" y="0"/>
                  </a:lnTo>
                  <a:close/>
                </a:path>
              </a:pathLst>
            </a:custGeom>
            <a:solidFill>
              <a:srgbClr val="7D9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8"/>
            <p:cNvSpPr/>
            <p:nvPr/>
          </p:nvSpPr>
          <p:spPr>
            <a:xfrm>
              <a:off x="5834425" y="2500400"/>
              <a:ext cx="391025" cy="231850"/>
            </a:xfrm>
            <a:custGeom>
              <a:avLst/>
              <a:gdLst/>
              <a:ahLst/>
              <a:cxnLst/>
              <a:rect l="l" t="t" r="r" b="b"/>
              <a:pathLst>
                <a:path w="15641" h="9274" extrusionOk="0">
                  <a:moveTo>
                    <a:pt x="1" y="1"/>
                  </a:moveTo>
                  <a:lnTo>
                    <a:pt x="1" y="1"/>
                  </a:lnTo>
                  <a:cubicBezTo>
                    <a:pt x="2658" y="5489"/>
                    <a:pt x="7670" y="9274"/>
                    <a:pt x="15640" y="9274"/>
                  </a:cubicBezTo>
                  <a:lnTo>
                    <a:pt x="15640" y="1580"/>
                  </a:lnTo>
                  <a:cubicBezTo>
                    <a:pt x="13936" y="1981"/>
                    <a:pt x="12056" y="2206"/>
                    <a:pt x="10026" y="2206"/>
                  </a:cubicBezTo>
                  <a:cubicBezTo>
                    <a:pt x="6066" y="2206"/>
                    <a:pt x="2758" y="1404"/>
                    <a:pt x="1" y="1"/>
                  </a:cubicBezTo>
                  <a:close/>
                </a:path>
              </a:pathLst>
            </a:custGeom>
            <a:solidFill>
              <a:schemeClr val="dk1">
                <a:alpha val="18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8"/>
            <p:cNvSpPr/>
            <p:nvPr/>
          </p:nvSpPr>
          <p:spPr>
            <a:xfrm>
              <a:off x="5915425" y="1546725"/>
              <a:ext cx="248775" cy="205375"/>
            </a:xfrm>
            <a:custGeom>
              <a:avLst/>
              <a:gdLst/>
              <a:ahLst/>
              <a:cxnLst/>
              <a:rect l="l" t="t" r="r" b="b"/>
              <a:pathLst>
                <a:path w="9951" h="8215" extrusionOk="0">
                  <a:moveTo>
                    <a:pt x="7387" y="0"/>
                  </a:moveTo>
                  <a:cubicBezTo>
                    <a:pt x="4876" y="0"/>
                    <a:pt x="0" y="6215"/>
                    <a:pt x="1748" y="7897"/>
                  </a:cubicBezTo>
                  <a:cubicBezTo>
                    <a:pt x="1976" y="8116"/>
                    <a:pt x="2259" y="8214"/>
                    <a:pt x="2581" y="8214"/>
                  </a:cubicBezTo>
                  <a:cubicBezTo>
                    <a:pt x="5100" y="8214"/>
                    <a:pt x="9951" y="2175"/>
                    <a:pt x="8240" y="353"/>
                  </a:cubicBezTo>
                  <a:cubicBezTo>
                    <a:pt x="8011" y="109"/>
                    <a:pt x="7719" y="0"/>
                    <a:pt x="7387" y="0"/>
                  </a:cubicBezTo>
                  <a:close/>
                </a:path>
              </a:pathLst>
            </a:custGeom>
            <a:solidFill>
              <a:srgbClr val="FFFFFF">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8"/>
            <p:cNvSpPr/>
            <p:nvPr/>
          </p:nvSpPr>
          <p:spPr>
            <a:xfrm>
              <a:off x="6023650" y="2440700"/>
              <a:ext cx="43275" cy="61700"/>
            </a:xfrm>
            <a:custGeom>
              <a:avLst/>
              <a:gdLst/>
              <a:ahLst/>
              <a:cxnLst/>
              <a:rect l="l" t="t" r="r" b="b"/>
              <a:pathLst>
                <a:path w="1731" h="2468" extrusionOk="0">
                  <a:moveTo>
                    <a:pt x="784" y="1"/>
                  </a:moveTo>
                  <a:cubicBezTo>
                    <a:pt x="757" y="1"/>
                    <a:pt x="730" y="3"/>
                    <a:pt x="703" y="8"/>
                  </a:cubicBezTo>
                  <a:cubicBezTo>
                    <a:pt x="277" y="58"/>
                    <a:pt x="1" y="659"/>
                    <a:pt x="76" y="1336"/>
                  </a:cubicBezTo>
                  <a:cubicBezTo>
                    <a:pt x="172" y="1981"/>
                    <a:pt x="564" y="2467"/>
                    <a:pt x="969" y="2467"/>
                  </a:cubicBezTo>
                  <a:cubicBezTo>
                    <a:pt x="989" y="2467"/>
                    <a:pt x="1009" y="2466"/>
                    <a:pt x="1028" y="2464"/>
                  </a:cubicBezTo>
                  <a:cubicBezTo>
                    <a:pt x="1454" y="2414"/>
                    <a:pt x="1730" y="1812"/>
                    <a:pt x="1630" y="1136"/>
                  </a:cubicBezTo>
                  <a:cubicBezTo>
                    <a:pt x="1560" y="502"/>
                    <a:pt x="1182" y="1"/>
                    <a:pt x="784" y="1"/>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8"/>
            <p:cNvSpPr/>
            <p:nvPr/>
          </p:nvSpPr>
          <p:spPr>
            <a:xfrm>
              <a:off x="6017400" y="2504750"/>
              <a:ext cx="25700" cy="36450"/>
            </a:xfrm>
            <a:custGeom>
              <a:avLst/>
              <a:gdLst/>
              <a:ahLst/>
              <a:cxnLst/>
              <a:rect l="l" t="t" r="r" b="b"/>
              <a:pathLst>
                <a:path w="1028" h="1458" extrusionOk="0">
                  <a:moveTo>
                    <a:pt x="431" y="1"/>
                  </a:moveTo>
                  <a:cubicBezTo>
                    <a:pt x="421" y="1"/>
                    <a:pt x="411" y="1"/>
                    <a:pt x="401" y="2"/>
                  </a:cubicBezTo>
                  <a:cubicBezTo>
                    <a:pt x="151" y="27"/>
                    <a:pt x="0" y="378"/>
                    <a:pt x="50" y="779"/>
                  </a:cubicBezTo>
                  <a:cubicBezTo>
                    <a:pt x="99" y="1164"/>
                    <a:pt x="332" y="1457"/>
                    <a:pt x="572" y="1457"/>
                  </a:cubicBezTo>
                  <a:cubicBezTo>
                    <a:pt x="582" y="1457"/>
                    <a:pt x="592" y="1457"/>
                    <a:pt x="602" y="1456"/>
                  </a:cubicBezTo>
                  <a:cubicBezTo>
                    <a:pt x="852" y="1431"/>
                    <a:pt x="1028" y="1080"/>
                    <a:pt x="953" y="679"/>
                  </a:cubicBezTo>
                  <a:cubicBezTo>
                    <a:pt x="904" y="293"/>
                    <a:pt x="671" y="1"/>
                    <a:pt x="431" y="1"/>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8"/>
            <p:cNvSpPr/>
            <p:nvPr/>
          </p:nvSpPr>
          <p:spPr>
            <a:xfrm>
              <a:off x="6165275" y="1722100"/>
              <a:ext cx="36975" cy="53475"/>
            </a:xfrm>
            <a:custGeom>
              <a:avLst/>
              <a:gdLst/>
              <a:ahLst/>
              <a:cxnLst/>
              <a:rect l="l" t="t" r="r" b="b"/>
              <a:pathLst>
                <a:path w="1479" h="2139" extrusionOk="0">
                  <a:moveTo>
                    <a:pt x="795" y="1"/>
                  </a:moveTo>
                  <a:cubicBezTo>
                    <a:pt x="441" y="1"/>
                    <a:pt x="122" y="436"/>
                    <a:pt x="50" y="1007"/>
                  </a:cubicBezTo>
                  <a:cubicBezTo>
                    <a:pt x="0" y="1584"/>
                    <a:pt x="251" y="2110"/>
                    <a:pt x="627" y="2135"/>
                  </a:cubicBezTo>
                  <a:cubicBezTo>
                    <a:pt x="646" y="2138"/>
                    <a:pt x="665" y="2139"/>
                    <a:pt x="684" y="2139"/>
                  </a:cubicBezTo>
                  <a:cubicBezTo>
                    <a:pt x="1038" y="2139"/>
                    <a:pt x="1357" y="1705"/>
                    <a:pt x="1429" y="1158"/>
                  </a:cubicBezTo>
                  <a:cubicBezTo>
                    <a:pt x="1479" y="556"/>
                    <a:pt x="1228" y="30"/>
                    <a:pt x="852" y="5"/>
                  </a:cubicBezTo>
                  <a:cubicBezTo>
                    <a:pt x="833" y="2"/>
                    <a:pt x="814" y="1"/>
                    <a:pt x="795" y="1"/>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8"/>
            <p:cNvSpPr/>
            <p:nvPr/>
          </p:nvSpPr>
          <p:spPr>
            <a:xfrm>
              <a:off x="6189075" y="1674550"/>
              <a:ext cx="23825" cy="34550"/>
            </a:xfrm>
            <a:custGeom>
              <a:avLst/>
              <a:gdLst/>
              <a:ahLst/>
              <a:cxnLst/>
              <a:rect l="l" t="t" r="r" b="b"/>
              <a:pathLst>
                <a:path w="953" h="1382" extrusionOk="0">
                  <a:moveTo>
                    <a:pt x="523" y="0"/>
                  </a:moveTo>
                  <a:cubicBezTo>
                    <a:pt x="284" y="0"/>
                    <a:pt x="75" y="292"/>
                    <a:pt x="51" y="654"/>
                  </a:cubicBezTo>
                  <a:cubicBezTo>
                    <a:pt x="0" y="1029"/>
                    <a:pt x="151" y="1355"/>
                    <a:pt x="401" y="1380"/>
                  </a:cubicBezTo>
                  <a:cubicBezTo>
                    <a:pt x="412" y="1381"/>
                    <a:pt x="423" y="1382"/>
                    <a:pt x="433" y="1382"/>
                  </a:cubicBezTo>
                  <a:cubicBezTo>
                    <a:pt x="671" y="1382"/>
                    <a:pt x="880" y="1114"/>
                    <a:pt x="928" y="754"/>
                  </a:cubicBezTo>
                  <a:cubicBezTo>
                    <a:pt x="953" y="378"/>
                    <a:pt x="802" y="27"/>
                    <a:pt x="552" y="2"/>
                  </a:cubicBezTo>
                  <a:cubicBezTo>
                    <a:pt x="542" y="1"/>
                    <a:pt x="532" y="0"/>
                    <a:pt x="523" y="0"/>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8"/>
            <p:cNvSpPr/>
            <p:nvPr/>
          </p:nvSpPr>
          <p:spPr>
            <a:xfrm>
              <a:off x="5789950" y="2212800"/>
              <a:ext cx="35100" cy="53300"/>
            </a:xfrm>
            <a:custGeom>
              <a:avLst/>
              <a:gdLst/>
              <a:ahLst/>
              <a:cxnLst/>
              <a:rect l="l" t="t" r="r" b="b"/>
              <a:pathLst>
                <a:path w="1404" h="2132" extrusionOk="0">
                  <a:moveTo>
                    <a:pt x="652" y="1"/>
                  </a:moveTo>
                  <a:cubicBezTo>
                    <a:pt x="276" y="26"/>
                    <a:pt x="0" y="502"/>
                    <a:pt x="26" y="1079"/>
                  </a:cubicBezTo>
                  <a:cubicBezTo>
                    <a:pt x="51" y="1680"/>
                    <a:pt x="351" y="2131"/>
                    <a:pt x="727" y="2131"/>
                  </a:cubicBezTo>
                  <a:cubicBezTo>
                    <a:pt x="1103" y="2106"/>
                    <a:pt x="1404" y="1630"/>
                    <a:pt x="1379" y="1053"/>
                  </a:cubicBezTo>
                  <a:cubicBezTo>
                    <a:pt x="1354" y="452"/>
                    <a:pt x="1028" y="1"/>
                    <a:pt x="652" y="1"/>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8"/>
            <p:cNvSpPr/>
            <p:nvPr/>
          </p:nvSpPr>
          <p:spPr>
            <a:xfrm>
              <a:off x="5788075" y="2163925"/>
              <a:ext cx="25700" cy="39550"/>
            </a:xfrm>
            <a:custGeom>
              <a:avLst/>
              <a:gdLst/>
              <a:ahLst/>
              <a:cxnLst/>
              <a:rect l="l" t="t" r="r" b="b"/>
              <a:pathLst>
                <a:path w="1028" h="1582" extrusionOk="0">
                  <a:moveTo>
                    <a:pt x="476" y="1"/>
                  </a:moveTo>
                  <a:cubicBezTo>
                    <a:pt x="201" y="26"/>
                    <a:pt x="0" y="377"/>
                    <a:pt x="0" y="828"/>
                  </a:cubicBezTo>
                  <a:cubicBezTo>
                    <a:pt x="24" y="1240"/>
                    <a:pt x="236" y="1581"/>
                    <a:pt x="499" y="1581"/>
                  </a:cubicBezTo>
                  <a:cubicBezTo>
                    <a:pt x="508" y="1581"/>
                    <a:pt x="517" y="1581"/>
                    <a:pt x="527" y="1580"/>
                  </a:cubicBezTo>
                  <a:cubicBezTo>
                    <a:pt x="827" y="1580"/>
                    <a:pt x="1028" y="1229"/>
                    <a:pt x="1003" y="778"/>
                  </a:cubicBezTo>
                  <a:cubicBezTo>
                    <a:pt x="1003" y="352"/>
                    <a:pt x="752" y="1"/>
                    <a:pt x="476" y="1"/>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28"/>
          <p:cNvGrpSpPr/>
          <p:nvPr/>
        </p:nvGrpSpPr>
        <p:grpSpPr>
          <a:xfrm>
            <a:off x="5672309" y="1376811"/>
            <a:ext cx="520847" cy="1041244"/>
            <a:chOff x="4620775" y="2997900"/>
            <a:chExt cx="723700" cy="1446775"/>
          </a:xfrm>
        </p:grpSpPr>
        <p:sp>
          <p:nvSpPr>
            <p:cNvPr id="2083" name="Google Shape;2083;p28"/>
            <p:cNvSpPr/>
            <p:nvPr/>
          </p:nvSpPr>
          <p:spPr>
            <a:xfrm>
              <a:off x="4620775" y="2997900"/>
              <a:ext cx="723700" cy="1446775"/>
            </a:xfrm>
            <a:custGeom>
              <a:avLst/>
              <a:gdLst/>
              <a:ahLst/>
              <a:cxnLst/>
              <a:rect l="l" t="t" r="r" b="b"/>
              <a:pathLst>
                <a:path w="28948" h="57871" extrusionOk="0">
                  <a:moveTo>
                    <a:pt x="0" y="1"/>
                  </a:moveTo>
                  <a:lnTo>
                    <a:pt x="0" y="57871"/>
                  </a:lnTo>
                  <a:cubicBezTo>
                    <a:pt x="15990" y="57871"/>
                    <a:pt x="28948" y="44913"/>
                    <a:pt x="28948" y="28923"/>
                  </a:cubicBezTo>
                  <a:cubicBezTo>
                    <a:pt x="28948" y="12958"/>
                    <a:pt x="1599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8"/>
            <p:cNvSpPr/>
            <p:nvPr/>
          </p:nvSpPr>
          <p:spPr>
            <a:xfrm>
              <a:off x="4620775" y="3197775"/>
              <a:ext cx="523825" cy="1033250"/>
            </a:xfrm>
            <a:custGeom>
              <a:avLst/>
              <a:gdLst/>
              <a:ahLst/>
              <a:cxnLst/>
              <a:rect l="l" t="t" r="r" b="b"/>
              <a:pathLst>
                <a:path w="20953" h="41330" extrusionOk="0">
                  <a:moveTo>
                    <a:pt x="0" y="1"/>
                  </a:moveTo>
                  <a:lnTo>
                    <a:pt x="0" y="41329"/>
                  </a:lnTo>
                  <a:lnTo>
                    <a:pt x="301" y="41329"/>
                  </a:lnTo>
                  <a:cubicBezTo>
                    <a:pt x="11680" y="41329"/>
                    <a:pt x="20953" y="32056"/>
                    <a:pt x="20953" y="20652"/>
                  </a:cubicBezTo>
                  <a:cubicBezTo>
                    <a:pt x="20953" y="9274"/>
                    <a:pt x="11680" y="1"/>
                    <a:pt x="301" y="1"/>
                  </a:cubicBezTo>
                  <a:close/>
                </a:path>
              </a:pathLst>
            </a:custGeom>
            <a:solidFill>
              <a:srgbClr val="7F6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8"/>
            <p:cNvSpPr/>
            <p:nvPr/>
          </p:nvSpPr>
          <p:spPr>
            <a:xfrm>
              <a:off x="4620775" y="3197775"/>
              <a:ext cx="526350" cy="878350"/>
            </a:xfrm>
            <a:custGeom>
              <a:avLst/>
              <a:gdLst/>
              <a:ahLst/>
              <a:cxnLst/>
              <a:rect l="l" t="t" r="r" b="b"/>
              <a:pathLst>
                <a:path w="21054" h="35134" extrusionOk="0">
                  <a:moveTo>
                    <a:pt x="0" y="1"/>
                  </a:moveTo>
                  <a:lnTo>
                    <a:pt x="0" y="33860"/>
                  </a:lnTo>
                  <a:cubicBezTo>
                    <a:pt x="1562" y="34686"/>
                    <a:pt x="3296" y="35133"/>
                    <a:pt x="5121" y="35133"/>
                  </a:cubicBezTo>
                  <a:cubicBezTo>
                    <a:pt x="6840" y="35133"/>
                    <a:pt x="8640" y="34737"/>
                    <a:pt x="10452" y="33885"/>
                  </a:cubicBezTo>
                  <a:cubicBezTo>
                    <a:pt x="17770" y="30477"/>
                    <a:pt x="21053" y="22733"/>
                    <a:pt x="20201" y="15113"/>
                  </a:cubicBezTo>
                  <a:cubicBezTo>
                    <a:pt x="17770" y="6392"/>
                    <a:pt x="9775" y="1"/>
                    <a:pt x="301" y="1"/>
                  </a:cubicBezTo>
                  <a:close/>
                </a:path>
              </a:pathLst>
            </a:custGeom>
            <a:solidFill>
              <a:srgbClr val="B8AB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8"/>
            <p:cNvSpPr/>
            <p:nvPr/>
          </p:nvSpPr>
          <p:spPr>
            <a:xfrm>
              <a:off x="4620775" y="3274225"/>
              <a:ext cx="56425" cy="54525"/>
            </a:xfrm>
            <a:custGeom>
              <a:avLst/>
              <a:gdLst/>
              <a:ahLst/>
              <a:cxnLst/>
              <a:rect l="l" t="t" r="r" b="b"/>
              <a:pathLst>
                <a:path w="2257" h="2181" extrusionOk="0">
                  <a:moveTo>
                    <a:pt x="0" y="0"/>
                  </a:moveTo>
                  <a:lnTo>
                    <a:pt x="0" y="2181"/>
                  </a:lnTo>
                  <a:cubicBezTo>
                    <a:pt x="1329" y="2005"/>
                    <a:pt x="2256" y="1579"/>
                    <a:pt x="2256" y="1078"/>
                  </a:cubicBezTo>
                  <a:cubicBezTo>
                    <a:pt x="2256" y="602"/>
                    <a:pt x="1329" y="176"/>
                    <a:pt x="0" y="0"/>
                  </a:cubicBezTo>
                  <a:close/>
                </a:path>
              </a:pathLst>
            </a:custGeom>
            <a:solidFill>
              <a:srgbClr val="3C1577">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8"/>
            <p:cNvSpPr/>
            <p:nvPr/>
          </p:nvSpPr>
          <p:spPr>
            <a:xfrm>
              <a:off x="4620775" y="3157250"/>
              <a:ext cx="509425" cy="219450"/>
            </a:xfrm>
            <a:custGeom>
              <a:avLst/>
              <a:gdLst/>
              <a:ahLst/>
              <a:cxnLst/>
              <a:rect l="l" t="t" r="r" b="b"/>
              <a:pathLst>
                <a:path w="20377" h="8778" extrusionOk="0">
                  <a:moveTo>
                    <a:pt x="4122" y="0"/>
                  </a:moveTo>
                  <a:cubicBezTo>
                    <a:pt x="2896" y="0"/>
                    <a:pt x="1545" y="259"/>
                    <a:pt x="0" y="895"/>
                  </a:cubicBezTo>
                  <a:lnTo>
                    <a:pt x="0" y="5080"/>
                  </a:lnTo>
                  <a:cubicBezTo>
                    <a:pt x="2756" y="7711"/>
                    <a:pt x="6133" y="8777"/>
                    <a:pt x="9483" y="8777"/>
                  </a:cubicBezTo>
                  <a:cubicBezTo>
                    <a:pt x="13536" y="8777"/>
                    <a:pt x="17550" y="7217"/>
                    <a:pt x="20376" y="4980"/>
                  </a:cubicBezTo>
                  <a:lnTo>
                    <a:pt x="20376" y="4980"/>
                  </a:lnTo>
                  <a:cubicBezTo>
                    <a:pt x="19852" y="5043"/>
                    <a:pt x="19350" y="5072"/>
                    <a:pt x="18867" y="5072"/>
                  </a:cubicBezTo>
                  <a:cubicBezTo>
                    <a:pt x="12506" y="5072"/>
                    <a:pt x="9544" y="0"/>
                    <a:pt x="4122" y="0"/>
                  </a:cubicBezTo>
                  <a:close/>
                </a:path>
              </a:pathLst>
            </a:custGeom>
            <a:solidFill>
              <a:srgbClr val="B4D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8"/>
            <p:cNvSpPr/>
            <p:nvPr/>
          </p:nvSpPr>
          <p:spPr>
            <a:xfrm>
              <a:off x="4620775" y="3193400"/>
              <a:ext cx="509425" cy="219075"/>
            </a:xfrm>
            <a:custGeom>
              <a:avLst/>
              <a:gdLst/>
              <a:ahLst/>
              <a:cxnLst/>
              <a:rect l="l" t="t" r="r" b="b"/>
              <a:pathLst>
                <a:path w="20377" h="8763" extrusionOk="0">
                  <a:moveTo>
                    <a:pt x="0" y="0"/>
                  </a:moveTo>
                  <a:lnTo>
                    <a:pt x="0" y="3860"/>
                  </a:lnTo>
                  <a:cubicBezTo>
                    <a:pt x="2883" y="7058"/>
                    <a:pt x="6298" y="8763"/>
                    <a:pt x="9843" y="8763"/>
                  </a:cubicBezTo>
                  <a:cubicBezTo>
                    <a:pt x="13355" y="8763"/>
                    <a:pt x="16996" y="7089"/>
                    <a:pt x="20376" y="3534"/>
                  </a:cubicBezTo>
                  <a:lnTo>
                    <a:pt x="20376" y="3534"/>
                  </a:lnTo>
                  <a:cubicBezTo>
                    <a:pt x="17776" y="4939"/>
                    <a:pt x="15562" y="5474"/>
                    <a:pt x="13626" y="5474"/>
                  </a:cubicBezTo>
                  <a:cubicBezTo>
                    <a:pt x="7442" y="5474"/>
                    <a:pt x="4085" y="19"/>
                    <a:pt x="0" y="0"/>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28"/>
          <p:cNvGrpSpPr/>
          <p:nvPr/>
        </p:nvGrpSpPr>
        <p:grpSpPr>
          <a:xfrm>
            <a:off x="5065746" y="1376777"/>
            <a:ext cx="525381" cy="1041244"/>
            <a:chOff x="3756725" y="1338750"/>
            <a:chExt cx="730000" cy="1446775"/>
          </a:xfrm>
        </p:grpSpPr>
        <p:sp>
          <p:nvSpPr>
            <p:cNvPr id="2090" name="Google Shape;2090;p28"/>
            <p:cNvSpPr/>
            <p:nvPr/>
          </p:nvSpPr>
          <p:spPr>
            <a:xfrm>
              <a:off x="3756725" y="1338750"/>
              <a:ext cx="723725" cy="1446775"/>
            </a:xfrm>
            <a:custGeom>
              <a:avLst/>
              <a:gdLst/>
              <a:ahLst/>
              <a:cxnLst/>
              <a:rect l="l" t="t" r="r" b="b"/>
              <a:pathLst>
                <a:path w="28949" h="57871" extrusionOk="0">
                  <a:moveTo>
                    <a:pt x="28948" y="0"/>
                  </a:moveTo>
                  <a:cubicBezTo>
                    <a:pt x="12958" y="0"/>
                    <a:pt x="1" y="12958"/>
                    <a:pt x="1" y="28948"/>
                  </a:cubicBezTo>
                  <a:cubicBezTo>
                    <a:pt x="1" y="44913"/>
                    <a:pt x="12958" y="57870"/>
                    <a:pt x="28948" y="57870"/>
                  </a:cubicBezTo>
                  <a:lnTo>
                    <a:pt x="289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8"/>
            <p:cNvSpPr/>
            <p:nvPr/>
          </p:nvSpPr>
          <p:spPr>
            <a:xfrm>
              <a:off x="3942200" y="1610050"/>
              <a:ext cx="538250" cy="998150"/>
            </a:xfrm>
            <a:custGeom>
              <a:avLst/>
              <a:gdLst/>
              <a:ahLst/>
              <a:cxnLst/>
              <a:rect l="l" t="t" r="r" b="b"/>
              <a:pathLst>
                <a:path w="21530" h="39926" extrusionOk="0">
                  <a:moveTo>
                    <a:pt x="21103" y="0"/>
                  </a:moveTo>
                  <a:cubicBezTo>
                    <a:pt x="9449" y="0"/>
                    <a:pt x="1" y="8923"/>
                    <a:pt x="1" y="19950"/>
                  </a:cubicBezTo>
                  <a:cubicBezTo>
                    <a:pt x="1" y="30978"/>
                    <a:pt x="9449" y="39925"/>
                    <a:pt x="21103" y="39925"/>
                  </a:cubicBezTo>
                  <a:lnTo>
                    <a:pt x="21529" y="39925"/>
                  </a:lnTo>
                  <a:lnTo>
                    <a:pt x="21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8"/>
            <p:cNvSpPr/>
            <p:nvPr/>
          </p:nvSpPr>
          <p:spPr>
            <a:xfrm>
              <a:off x="3985425" y="2308050"/>
              <a:ext cx="495025" cy="300150"/>
            </a:xfrm>
            <a:custGeom>
              <a:avLst/>
              <a:gdLst/>
              <a:ahLst/>
              <a:cxnLst/>
              <a:rect l="l" t="t" r="r" b="b"/>
              <a:pathLst>
                <a:path w="19801" h="12006" extrusionOk="0">
                  <a:moveTo>
                    <a:pt x="1" y="0"/>
                  </a:moveTo>
                  <a:lnTo>
                    <a:pt x="1" y="0"/>
                  </a:lnTo>
                  <a:cubicBezTo>
                    <a:pt x="3259" y="7068"/>
                    <a:pt x="10703" y="12005"/>
                    <a:pt x="19374" y="12005"/>
                  </a:cubicBezTo>
                  <a:lnTo>
                    <a:pt x="19800" y="12005"/>
                  </a:lnTo>
                  <a:lnTo>
                    <a:pt x="19800" y="6166"/>
                  </a:lnTo>
                  <a:cubicBezTo>
                    <a:pt x="18472" y="6442"/>
                    <a:pt x="17069" y="6567"/>
                    <a:pt x="15665" y="6567"/>
                  </a:cubicBezTo>
                  <a:cubicBezTo>
                    <a:pt x="9450" y="6567"/>
                    <a:pt x="3861" y="4036"/>
                    <a:pt x="1" y="0"/>
                  </a:cubicBezTo>
                  <a:close/>
                </a:path>
              </a:pathLst>
            </a:custGeom>
            <a:solidFill>
              <a:schemeClr val="dk1">
                <a:alpha val="117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8"/>
            <p:cNvSpPr/>
            <p:nvPr/>
          </p:nvSpPr>
          <p:spPr>
            <a:xfrm>
              <a:off x="4480425" y="1667075"/>
              <a:ext cx="6300" cy="20700"/>
            </a:xfrm>
            <a:custGeom>
              <a:avLst/>
              <a:gdLst/>
              <a:ahLst/>
              <a:cxnLst/>
              <a:rect l="l" t="t" r="r" b="b"/>
              <a:pathLst>
                <a:path w="252" h="828" extrusionOk="0">
                  <a:moveTo>
                    <a:pt x="0" y="0"/>
                  </a:moveTo>
                  <a:lnTo>
                    <a:pt x="0" y="827"/>
                  </a:lnTo>
                  <a:cubicBezTo>
                    <a:pt x="176" y="702"/>
                    <a:pt x="251" y="552"/>
                    <a:pt x="251" y="401"/>
                  </a:cubicBezTo>
                  <a:cubicBezTo>
                    <a:pt x="251" y="276"/>
                    <a:pt x="176" y="125"/>
                    <a:pt x="0" y="0"/>
                  </a:cubicBezTo>
                  <a:close/>
                </a:path>
              </a:pathLst>
            </a:custGeom>
            <a:solidFill>
              <a:srgbClr val="DE83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8"/>
            <p:cNvSpPr/>
            <p:nvPr/>
          </p:nvSpPr>
          <p:spPr>
            <a:xfrm>
              <a:off x="4320650" y="1650775"/>
              <a:ext cx="159800" cy="53275"/>
            </a:xfrm>
            <a:custGeom>
              <a:avLst/>
              <a:gdLst/>
              <a:ahLst/>
              <a:cxnLst/>
              <a:rect l="l" t="t" r="r" b="b"/>
              <a:pathLst>
                <a:path w="6392" h="2131" extrusionOk="0">
                  <a:moveTo>
                    <a:pt x="3309" y="1"/>
                  </a:moveTo>
                  <a:cubicBezTo>
                    <a:pt x="1479" y="1"/>
                    <a:pt x="0" y="477"/>
                    <a:pt x="0" y="1053"/>
                  </a:cubicBezTo>
                  <a:cubicBezTo>
                    <a:pt x="0" y="1655"/>
                    <a:pt x="1479" y="2131"/>
                    <a:pt x="3309" y="2131"/>
                  </a:cubicBezTo>
                  <a:cubicBezTo>
                    <a:pt x="4712" y="2131"/>
                    <a:pt x="5890" y="1855"/>
                    <a:pt x="6391" y="1479"/>
                  </a:cubicBezTo>
                  <a:lnTo>
                    <a:pt x="6391" y="652"/>
                  </a:lnTo>
                  <a:cubicBezTo>
                    <a:pt x="5890" y="276"/>
                    <a:pt x="4712" y="1"/>
                    <a:pt x="3309" y="1"/>
                  </a:cubicBezTo>
                  <a:close/>
                </a:path>
              </a:pathLst>
            </a:custGeom>
            <a:solidFill>
              <a:srgbClr val="DE83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8"/>
            <p:cNvSpPr/>
            <p:nvPr/>
          </p:nvSpPr>
          <p:spPr>
            <a:xfrm>
              <a:off x="4016500" y="1709950"/>
              <a:ext cx="259050" cy="214100"/>
            </a:xfrm>
            <a:custGeom>
              <a:avLst/>
              <a:gdLst/>
              <a:ahLst/>
              <a:cxnLst/>
              <a:rect l="l" t="t" r="r" b="b"/>
              <a:pathLst>
                <a:path w="10362" h="8564" extrusionOk="0">
                  <a:moveTo>
                    <a:pt x="7691" y="1"/>
                  </a:moveTo>
                  <a:cubicBezTo>
                    <a:pt x="5067" y="1"/>
                    <a:pt x="0" y="6464"/>
                    <a:pt x="1816" y="8235"/>
                  </a:cubicBezTo>
                  <a:cubicBezTo>
                    <a:pt x="2050" y="8461"/>
                    <a:pt x="2344" y="8563"/>
                    <a:pt x="2677" y="8563"/>
                  </a:cubicBezTo>
                  <a:cubicBezTo>
                    <a:pt x="5295" y="8563"/>
                    <a:pt x="10361" y="2255"/>
                    <a:pt x="8582" y="365"/>
                  </a:cubicBezTo>
                  <a:cubicBezTo>
                    <a:pt x="8343" y="114"/>
                    <a:pt x="8038" y="1"/>
                    <a:pt x="7691" y="1"/>
                  </a:cubicBezTo>
                  <a:close/>
                </a:path>
              </a:pathLst>
            </a:custGeom>
            <a:solidFill>
              <a:srgbClr val="FFFFFF">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8"/>
            <p:cNvSpPr/>
            <p:nvPr/>
          </p:nvSpPr>
          <p:spPr>
            <a:xfrm>
              <a:off x="4347175" y="1548625"/>
              <a:ext cx="86900" cy="139325"/>
            </a:xfrm>
            <a:custGeom>
              <a:avLst/>
              <a:gdLst/>
              <a:ahLst/>
              <a:cxnLst/>
              <a:rect l="l" t="t" r="r" b="b"/>
              <a:pathLst>
                <a:path w="3476" h="5573" extrusionOk="0">
                  <a:moveTo>
                    <a:pt x="1693" y="0"/>
                  </a:moveTo>
                  <a:cubicBezTo>
                    <a:pt x="860" y="0"/>
                    <a:pt x="1" y="576"/>
                    <a:pt x="418" y="1580"/>
                  </a:cubicBezTo>
                  <a:cubicBezTo>
                    <a:pt x="995" y="2884"/>
                    <a:pt x="1421" y="4011"/>
                    <a:pt x="1571" y="4989"/>
                  </a:cubicBezTo>
                  <a:cubicBezTo>
                    <a:pt x="1641" y="5417"/>
                    <a:pt x="1940" y="5572"/>
                    <a:pt x="2277" y="5572"/>
                  </a:cubicBezTo>
                  <a:cubicBezTo>
                    <a:pt x="2788" y="5572"/>
                    <a:pt x="3385" y="5216"/>
                    <a:pt x="3401" y="4914"/>
                  </a:cubicBezTo>
                  <a:cubicBezTo>
                    <a:pt x="3476" y="3259"/>
                    <a:pt x="3225" y="1655"/>
                    <a:pt x="2899" y="703"/>
                  </a:cubicBezTo>
                  <a:cubicBezTo>
                    <a:pt x="2717" y="223"/>
                    <a:pt x="2210" y="0"/>
                    <a:pt x="1693" y="0"/>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8"/>
            <p:cNvSpPr/>
            <p:nvPr/>
          </p:nvSpPr>
          <p:spPr>
            <a:xfrm>
              <a:off x="4415875" y="1564925"/>
              <a:ext cx="64575" cy="137250"/>
            </a:xfrm>
            <a:custGeom>
              <a:avLst/>
              <a:gdLst/>
              <a:ahLst/>
              <a:cxnLst/>
              <a:rect l="l" t="t" r="r" b="b"/>
              <a:pathLst>
                <a:path w="2583" h="5490" extrusionOk="0">
                  <a:moveTo>
                    <a:pt x="2582" y="1"/>
                  </a:moveTo>
                  <a:cubicBezTo>
                    <a:pt x="1705" y="327"/>
                    <a:pt x="828" y="753"/>
                    <a:pt x="1" y="1229"/>
                  </a:cubicBezTo>
                  <a:cubicBezTo>
                    <a:pt x="602" y="3209"/>
                    <a:pt x="1480" y="4562"/>
                    <a:pt x="2582" y="5490"/>
                  </a:cubicBezTo>
                  <a:lnTo>
                    <a:pt x="2582" y="1"/>
                  </a:ln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8"/>
            <p:cNvSpPr/>
            <p:nvPr/>
          </p:nvSpPr>
          <p:spPr>
            <a:xfrm>
              <a:off x="4415875" y="1564925"/>
              <a:ext cx="64575" cy="30725"/>
            </a:xfrm>
            <a:custGeom>
              <a:avLst/>
              <a:gdLst/>
              <a:ahLst/>
              <a:cxnLst/>
              <a:rect l="l" t="t" r="r" b="b"/>
              <a:pathLst>
                <a:path w="2583" h="1229" extrusionOk="0">
                  <a:moveTo>
                    <a:pt x="2582" y="1"/>
                  </a:moveTo>
                  <a:cubicBezTo>
                    <a:pt x="1705" y="327"/>
                    <a:pt x="828" y="753"/>
                    <a:pt x="1" y="1229"/>
                  </a:cubicBezTo>
                  <a:cubicBezTo>
                    <a:pt x="853" y="1129"/>
                    <a:pt x="1705" y="1079"/>
                    <a:pt x="2582" y="1079"/>
                  </a:cubicBezTo>
                  <a:lnTo>
                    <a:pt x="2582" y="1"/>
                  </a:ln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9" name="Google Shape;2099;p28"/>
          <p:cNvGrpSpPr/>
          <p:nvPr/>
        </p:nvGrpSpPr>
        <p:grpSpPr>
          <a:xfrm>
            <a:off x="3814830" y="1376777"/>
            <a:ext cx="520865" cy="1041244"/>
            <a:chOff x="4564375" y="1338750"/>
            <a:chExt cx="723725" cy="1446775"/>
          </a:xfrm>
        </p:grpSpPr>
        <p:sp>
          <p:nvSpPr>
            <p:cNvPr id="2100" name="Google Shape;2100;p28"/>
            <p:cNvSpPr/>
            <p:nvPr/>
          </p:nvSpPr>
          <p:spPr>
            <a:xfrm>
              <a:off x="4564375" y="1338750"/>
              <a:ext cx="723725" cy="1446775"/>
            </a:xfrm>
            <a:custGeom>
              <a:avLst/>
              <a:gdLst/>
              <a:ahLst/>
              <a:cxnLst/>
              <a:rect l="l" t="t" r="r" b="b"/>
              <a:pathLst>
                <a:path w="28949" h="57871" extrusionOk="0">
                  <a:moveTo>
                    <a:pt x="1" y="0"/>
                  </a:moveTo>
                  <a:lnTo>
                    <a:pt x="1" y="57870"/>
                  </a:lnTo>
                  <a:cubicBezTo>
                    <a:pt x="15991" y="57870"/>
                    <a:pt x="28948" y="44913"/>
                    <a:pt x="28948" y="28948"/>
                  </a:cubicBezTo>
                  <a:cubicBezTo>
                    <a:pt x="28948" y="12958"/>
                    <a:pt x="1599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8"/>
            <p:cNvSpPr/>
            <p:nvPr/>
          </p:nvSpPr>
          <p:spPr>
            <a:xfrm>
              <a:off x="4564375" y="1610050"/>
              <a:ext cx="516950" cy="998150"/>
            </a:xfrm>
            <a:custGeom>
              <a:avLst/>
              <a:gdLst/>
              <a:ahLst/>
              <a:cxnLst/>
              <a:rect l="l" t="t" r="r" b="b"/>
              <a:pathLst>
                <a:path w="20678" h="39926" extrusionOk="0">
                  <a:moveTo>
                    <a:pt x="1" y="0"/>
                  </a:moveTo>
                  <a:lnTo>
                    <a:pt x="1" y="39925"/>
                  </a:lnTo>
                  <a:cubicBezTo>
                    <a:pt x="11454" y="39700"/>
                    <a:pt x="20678" y="30853"/>
                    <a:pt x="20678" y="19950"/>
                  </a:cubicBezTo>
                  <a:cubicBezTo>
                    <a:pt x="20678" y="9073"/>
                    <a:pt x="11454" y="226"/>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8"/>
            <p:cNvSpPr/>
            <p:nvPr/>
          </p:nvSpPr>
          <p:spPr>
            <a:xfrm>
              <a:off x="4564375" y="1774200"/>
              <a:ext cx="516950" cy="834000"/>
            </a:xfrm>
            <a:custGeom>
              <a:avLst/>
              <a:gdLst/>
              <a:ahLst/>
              <a:cxnLst/>
              <a:rect l="l" t="t" r="r" b="b"/>
              <a:pathLst>
                <a:path w="20678" h="33360" extrusionOk="0">
                  <a:moveTo>
                    <a:pt x="15214" y="1"/>
                  </a:moveTo>
                  <a:lnTo>
                    <a:pt x="15214" y="1"/>
                  </a:lnTo>
                  <a:cubicBezTo>
                    <a:pt x="16342" y="2432"/>
                    <a:pt x="16968" y="5114"/>
                    <a:pt x="16968" y="7946"/>
                  </a:cubicBezTo>
                  <a:cubicBezTo>
                    <a:pt x="16968" y="17645"/>
                    <a:pt x="9675" y="25715"/>
                    <a:pt x="1" y="27520"/>
                  </a:cubicBezTo>
                  <a:lnTo>
                    <a:pt x="1" y="33359"/>
                  </a:lnTo>
                  <a:cubicBezTo>
                    <a:pt x="11454" y="33134"/>
                    <a:pt x="20678" y="24287"/>
                    <a:pt x="20678" y="13384"/>
                  </a:cubicBezTo>
                  <a:cubicBezTo>
                    <a:pt x="20678" y="8247"/>
                    <a:pt x="18597" y="3535"/>
                    <a:pt x="15214" y="1"/>
                  </a:cubicBezTo>
                  <a:close/>
                </a:path>
              </a:pathLst>
            </a:custGeom>
            <a:solidFill>
              <a:schemeClr val="dk1">
                <a:alpha val="117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8"/>
            <p:cNvSpPr/>
            <p:nvPr/>
          </p:nvSpPr>
          <p:spPr>
            <a:xfrm>
              <a:off x="4564375" y="1667075"/>
              <a:ext cx="6300" cy="20700"/>
            </a:xfrm>
            <a:custGeom>
              <a:avLst/>
              <a:gdLst/>
              <a:ahLst/>
              <a:cxnLst/>
              <a:rect l="l" t="t" r="r" b="b"/>
              <a:pathLst>
                <a:path w="252" h="828" extrusionOk="0">
                  <a:moveTo>
                    <a:pt x="1" y="0"/>
                  </a:moveTo>
                  <a:lnTo>
                    <a:pt x="1" y="827"/>
                  </a:lnTo>
                  <a:cubicBezTo>
                    <a:pt x="176" y="702"/>
                    <a:pt x="251" y="552"/>
                    <a:pt x="251" y="401"/>
                  </a:cubicBezTo>
                  <a:cubicBezTo>
                    <a:pt x="251" y="276"/>
                    <a:pt x="176" y="125"/>
                    <a:pt x="1" y="0"/>
                  </a:cubicBezTo>
                  <a:close/>
                </a:path>
              </a:pathLst>
            </a:custGeom>
            <a:solidFill>
              <a:srgbClr val="DE83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8"/>
            <p:cNvSpPr/>
            <p:nvPr/>
          </p:nvSpPr>
          <p:spPr>
            <a:xfrm>
              <a:off x="4564375" y="1539575"/>
              <a:ext cx="552050" cy="334900"/>
            </a:xfrm>
            <a:custGeom>
              <a:avLst/>
              <a:gdLst/>
              <a:ahLst/>
              <a:cxnLst/>
              <a:rect l="l" t="t" r="r" b="b"/>
              <a:pathLst>
                <a:path w="22082" h="13396" extrusionOk="0">
                  <a:moveTo>
                    <a:pt x="5577" y="1"/>
                  </a:moveTo>
                  <a:cubicBezTo>
                    <a:pt x="3685" y="1"/>
                    <a:pt x="1797" y="340"/>
                    <a:pt x="1" y="1015"/>
                  </a:cubicBezTo>
                  <a:lnTo>
                    <a:pt x="1" y="6504"/>
                  </a:lnTo>
                  <a:cubicBezTo>
                    <a:pt x="4487" y="10288"/>
                    <a:pt x="12858" y="7581"/>
                    <a:pt x="22081" y="13396"/>
                  </a:cubicBezTo>
                  <a:cubicBezTo>
                    <a:pt x="19275" y="4410"/>
                    <a:pt x="12399" y="1"/>
                    <a:pt x="5577" y="1"/>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8"/>
            <p:cNvSpPr/>
            <p:nvPr/>
          </p:nvSpPr>
          <p:spPr>
            <a:xfrm>
              <a:off x="4564375" y="1539575"/>
              <a:ext cx="552050" cy="334900"/>
            </a:xfrm>
            <a:custGeom>
              <a:avLst/>
              <a:gdLst/>
              <a:ahLst/>
              <a:cxnLst/>
              <a:rect l="l" t="t" r="r" b="b"/>
              <a:pathLst>
                <a:path w="22082" h="13396" extrusionOk="0">
                  <a:moveTo>
                    <a:pt x="5577" y="1"/>
                  </a:moveTo>
                  <a:cubicBezTo>
                    <a:pt x="3685" y="1"/>
                    <a:pt x="1797" y="340"/>
                    <a:pt x="1" y="1015"/>
                  </a:cubicBezTo>
                  <a:lnTo>
                    <a:pt x="1" y="2093"/>
                  </a:lnTo>
                  <a:cubicBezTo>
                    <a:pt x="111" y="2091"/>
                    <a:pt x="221" y="2091"/>
                    <a:pt x="332" y="2091"/>
                  </a:cubicBezTo>
                  <a:cubicBezTo>
                    <a:pt x="8250" y="2091"/>
                    <a:pt x="17311" y="5635"/>
                    <a:pt x="22081" y="13396"/>
                  </a:cubicBezTo>
                  <a:cubicBezTo>
                    <a:pt x="19275" y="4410"/>
                    <a:pt x="12399" y="1"/>
                    <a:pt x="5577" y="1"/>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28"/>
          <p:cNvGrpSpPr/>
          <p:nvPr/>
        </p:nvGrpSpPr>
        <p:grpSpPr>
          <a:xfrm>
            <a:off x="3210477" y="1376777"/>
            <a:ext cx="520865" cy="1041244"/>
            <a:chOff x="1798075" y="1338750"/>
            <a:chExt cx="723725" cy="1446775"/>
          </a:xfrm>
        </p:grpSpPr>
        <p:sp>
          <p:nvSpPr>
            <p:cNvPr id="2107" name="Google Shape;2107;p28"/>
            <p:cNvSpPr/>
            <p:nvPr/>
          </p:nvSpPr>
          <p:spPr>
            <a:xfrm>
              <a:off x="1798075" y="1338750"/>
              <a:ext cx="723725" cy="1446775"/>
            </a:xfrm>
            <a:custGeom>
              <a:avLst/>
              <a:gdLst/>
              <a:ahLst/>
              <a:cxnLst/>
              <a:rect l="l" t="t" r="r" b="b"/>
              <a:pathLst>
                <a:path w="28949" h="57871" extrusionOk="0">
                  <a:moveTo>
                    <a:pt x="28948" y="0"/>
                  </a:moveTo>
                  <a:cubicBezTo>
                    <a:pt x="12958" y="0"/>
                    <a:pt x="1" y="12958"/>
                    <a:pt x="1" y="28948"/>
                  </a:cubicBezTo>
                  <a:cubicBezTo>
                    <a:pt x="1" y="44913"/>
                    <a:pt x="12958" y="57870"/>
                    <a:pt x="28948" y="57870"/>
                  </a:cubicBezTo>
                  <a:lnTo>
                    <a:pt x="289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8"/>
            <p:cNvSpPr/>
            <p:nvPr/>
          </p:nvSpPr>
          <p:spPr>
            <a:xfrm>
              <a:off x="1928425" y="1694150"/>
              <a:ext cx="593375" cy="925950"/>
            </a:xfrm>
            <a:custGeom>
              <a:avLst/>
              <a:gdLst/>
              <a:ahLst/>
              <a:cxnLst/>
              <a:rect l="l" t="t" r="r" b="b"/>
              <a:pathLst>
                <a:path w="23735" h="37038" extrusionOk="0">
                  <a:moveTo>
                    <a:pt x="15436" y="0"/>
                  </a:moveTo>
                  <a:cubicBezTo>
                    <a:pt x="14016" y="0"/>
                    <a:pt x="12499" y="232"/>
                    <a:pt x="10877" y="897"/>
                  </a:cubicBezTo>
                  <a:cubicBezTo>
                    <a:pt x="5564" y="3078"/>
                    <a:pt x="0" y="12652"/>
                    <a:pt x="8120" y="27815"/>
                  </a:cubicBezTo>
                  <a:cubicBezTo>
                    <a:pt x="10752" y="32727"/>
                    <a:pt x="15539" y="36561"/>
                    <a:pt x="19073" y="36912"/>
                  </a:cubicBezTo>
                  <a:cubicBezTo>
                    <a:pt x="19968" y="37007"/>
                    <a:pt x="20686" y="37037"/>
                    <a:pt x="21276" y="37037"/>
                  </a:cubicBezTo>
                  <a:cubicBezTo>
                    <a:pt x="22256" y="37037"/>
                    <a:pt x="22883" y="36953"/>
                    <a:pt x="23384" y="36937"/>
                  </a:cubicBezTo>
                  <a:lnTo>
                    <a:pt x="23734" y="36937"/>
                  </a:lnTo>
                  <a:lnTo>
                    <a:pt x="23734" y="1198"/>
                  </a:lnTo>
                  <a:cubicBezTo>
                    <a:pt x="21401" y="1198"/>
                    <a:pt x="18669" y="0"/>
                    <a:pt x="15436" y="0"/>
                  </a:cubicBezTo>
                  <a:close/>
                </a:path>
              </a:pathLst>
            </a:custGeom>
            <a:solidFill>
              <a:srgbClr val="F06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8"/>
            <p:cNvSpPr/>
            <p:nvPr/>
          </p:nvSpPr>
          <p:spPr>
            <a:xfrm>
              <a:off x="2356125" y="1739750"/>
              <a:ext cx="165675" cy="62700"/>
            </a:xfrm>
            <a:custGeom>
              <a:avLst/>
              <a:gdLst/>
              <a:ahLst/>
              <a:cxnLst/>
              <a:rect l="l" t="t" r="r" b="b"/>
              <a:pathLst>
                <a:path w="6627" h="2508" extrusionOk="0">
                  <a:moveTo>
                    <a:pt x="6626" y="0"/>
                  </a:moveTo>
                  <a:cubicBezTo>
                    <a:pt x="0" y="25"/>
                    <a:pt x="623" y="2507"/>
                    <a:pt x="6452" y="2507"/>
                  </a:cubicBezTo>
                  <a:cubicBezTo>
                    <a:pt x="6509" y="2507"/>
                    <a:pt x="6568" y="2507"/>
                    <a:pt x="6626" y="2507"/>
                  </a:cubicBezTo>
                  <a:lnTo>
                    <a:pt x="6626" y="0"/>
                  </a:lnTo>
                  <a:close/>
                </a:path>
              </a:pathLst>
            </a:custGeom>
            <a:solidFill>
              <a:srgbClr val="D93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8"/>
            <p:cNvSpPr/>
            <p:nvPr/>
          </p:nvSpPr>
          <p:spPr>
            <a:xfrm>
              <a:off x="2045525" y="1731975"/>
              <a:ext cx="246950" cy="223400"/>
            </a:xfrm>
            <a:custGeom>
              <a:avLst/>
              <a:gdLst/>
              <a:ahLst/>
              <a:cxnLst/>
              <a:rect l="l" t="t" r="r" b="b"/>
              <a:pathLst>
                <a:path w="9878" h="8936" extrusionOk="0">
                  <a:moveTo>
                    <a:pt x="7855" y="1"/>
                  </a:moveTo>
                  <a:cubicBezTo>
                    <a:pt x="5146" y="1"/>
                    <a:pt x="1" y="6931"/>
                    <a:pt x="1958" y="8733"/>
                  </a:cubicBezTo>
                  <a:cubicBezTo>
                    <a:pt x="2112" y="8872"/>
                    <a:pt x="2285" y="8935"/>
                    <a:pt x="2472" y="8935"/>
                  </a:cubicBezTo>
                  <a:cubicBezTo>
                    <a:pt x="3564" y="8935"/>
                    <a:pt x="5161" y="6795"/>
                    <a:pt x="6594" y="5149"/>
                  </a:cubicBezTo>
                  <a:cubicBezTo>
                    <a:pt x="8399" y="3043"/>
                    <a:pt x="9877" y="1489"/>
                    <a:pt x="8750" y="362"/>
                  </a:cubicBezTo>
                  <a:cubicBezTo>
                    <a:pt x="8504" y="113"/>
                    <a:pt x="8199" y="1"/>
                    <a:pt x="7855" y="1"/>
                  </a:cubicBezTo>
                  <a:close/>
                </a:path>
              </a:pathLst>
            </a:custGeom>
            <a:solidFill>
              <a:srgbClr val="F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8"/>
            <p:cNvSpPr/>
            <p:nvPr/>
          </p:nvSpPr>
          <p:spPr>
            <a:xfrm>
              <a:off x="2500475" y="1648900"/>
              <a:ext cx="21325" cy="127700"/>
            </a:xfrm>
            <a:custGeom>
              <a:avLst/>
              <a:gdLst/>
              <a:ahLst/>
              <a:cxnLst/>
              <a:rect l="l" t="t" r="r" b="b"/>
              <a:pathLst>
                <a:path w="853" h="5108" extrusionOk="0">
                  <a:moveTo>
                    <a:pt x="852" y="0"/>
                  </a:moveTo>
                  <a:cubicBezTo>
                    <a:pt x="351" y="1479"/>
                    <a:pt x="0" y="3409"/>
                    <a:pt x="126" y="4411"/>
                  </a:cubicBezTo>
                  <a:cubicBezTo>
                    <a:pt x="191" y="4826"/>
                    <a:pt x="484" y="5107"/>
                    <a:pt x="741" y="5107"/>
                  </a:cubicBezTo>
                  <a:cubicBezTo>
                    <a:pt x="779" y="5107"/>
                    <a:pt x="817" y="5101"/>
                    <a:pt x="852" y="5088"/>
                  </a:cubicBezTo>
                  <a:lnTo>
                    <a:pt x="852" y="0"/>
                  </a:ln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8"/>
            <p:cNvSpPr/>
            <p:nvPr/>
          </p:nvSpPr>
          <p:spPr>
            <a:xfrm>
              <a:off x="2183425" y="1486000"/>
              <a:ext cx="338375" cy="201825"/>
            </a:xfrm>
            <a:custGeom>
              <a:avLst/>
              <a:gdLst/>
              <a:ahLst/>
              <a:cxnLst/>
              <a:rect l="l" t="t" r="r" b="b"/>
              <a:pathLst>
                <a:path w="13535" h="8073" extrusionOk="0">
                  <a:moveTo>
                    <a:pt x="1" y="0"/>
                  </a:moveTo>
                  <a:lnTo>
                    <a:pt x="1" y="0"/>
                  </a:lnTo>
                  <a:cubicBezTo>
                    <a:pt x="615" y="1970"/>
                    <a:pt x="4700" y="8073"/>
                    <a:pt x="10307" y="8073"/>
                  </a:cubicBezTo>
                  <a:cubicBezTo>
                    <a:pt x="11336" y="8073"/>
                    <a:pt x="12416" y="7867"/>
                    <a:pt x="13534" y="7394"/>
                  </a:cubicBezTo>
                  <a:lnTo>
                    <a:pt x="13534" y="4361"/>
                  </a:lnTo>
                  <a:cubicBezTo>
                    <a:pt x="10251" y="1003"/>
                    <a:pt x="4762" y="677"/>
                    <a:pt x="1" y="0"/>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8"/>
            <p:cNvSpPr/>
            <p:nvPr/>
          </p:nvSpPr>
          <p:spPr>
            <a:xfrm>
              <a:off x="2183425" y="1476050"/>
              <a:ext cx="338375" cy="150950"/>
            </a:xfrm>
            <a:custGeom>
              <a:avLst/>
              <a:gdLst/>
              <a:ahLst/>
              <a:cxnLst/>
              <a:rect l="l" t="t" r="r" b="b"/>
              <a:pathLst>
                <a:path w="13535" h="6038" extrusionOk="0">
                  <a:moveTo>
                    <a:pt x="6991" y="0"/>
                  </a:moveTo>
                  <a:cubicBezTo>
                    <a:pt x="4745" y="0"/>
                    <a:pt x="2299" y="352"/>
                    <a:pt x="1" y="398"/>
                  </a:cubicBezTo>
                  <a:cubicBezTo>
                    <a:pt x="6191" y="2127"/>
                    <a:pt x="9650" y="3756"/>
                    <a:pt x="13534" y="6037"/>
                  </a:cubicBezTo>
                  <a:lnTo>
                    <a:pt x="13534" y="2553"/>
                  </a:lnTo>
                  <a:cubicBezTo>
                    <a:pt x="12015" y="491"/>
                    <a:pt x="9642" y="0"/>
                    <a:pt x="6991" y="0"/>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8"/>
            <p:cNvSpPr/>
            <p:nvPr/>
          </p:nvSpPr>
          <p:spPr>
            <a:xfrm>
              <a:off x="2131425" y="2389500"/>
              <a:ext cx="390375" cy="230600"/>
            </a:xfrm>
            <a:custGeom>
              <a:avLst/>
              <a:gdLst/>
              <a:ahLst/>
              <a:cxnLst/>
              <a:rect l="l" t="t" r="r" b="b"/>
              <a:pathLst>
                <a:path w="15615" h="9224" extrusionOk="0">
                  <a:moveTo>
                    <a:pt x="0" y="1"/>
                  </a:moveTo>
                  <a:lnTo>
                    <a:pt x="0" y="1"/>
                  </a:lnTo>
                  <a:cubicBezTo>
                    <a:pt x="2632" y="4913"/>
                    <a:pt x="7419" y="8747"/>
                    <a:pt x="10953" y="9098"/>
                  </a:cubicBezTo>
                  <a:cubicBezTo>
                    <a:pt x="11848" y="9193"/>
                    <a:pt x="12566" y="9223"/>
                    <a:pt x="13156" y="9223"/>
                  </a:cubicBezTo>
                  <a:cubicBezTo>
                    <a:pt x="14136" y="9223"/>
                    <a:pt x="14763" y="9139"/>
                    <a:pt x="15264" y="9123"/>
                  </a:cubicBezTo>
                  <a:lnTo>
                    <a:pt x="15614" y="9123"/>
                  </a:lnTo>
                  <a:lnTo>
                    <a:pt x="15614" y="3359"/>
                  </a:lnTo>
                  <a:cubicBezTo>
                    <a:pt x="14229" y="3588"/>
                    <a:pt x="12842" y="3705"/>
                    <a:pt x="11478" y="3705"/>
                  </a:cubicBezTo>
                  <a:cubicBezTo>
                    <a:pt x="7167" y="3705"/>
                    <a:pt x="3085" y="2533"/>
                    <a:pt x="0" y="1"/>
                  </a:cubicBezTo>
                  <a:close/>
                </a:path>
              </a:pathLst>
            </a:custGeom>
            <a:solidFill>
              <a:srgbClr val="D93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5" name="Google Shape;2115;p28"/>
          <p:cNvGrpSpPr/>
          <p:nvPr/>
        </p:nvGrpSpPr>
        <p:grpSpPr>
          <a:xfrm>
            <a:off x="3209370" y="2851989"/>
            <a:ext cx="524463" cy="1041244"/>
            <a:chOff x="1761750" y="2997900"/>
            <a:chExt cx="728725" cy="1446775"/>
          </a:xfrm>
        </p:grpSpPr>
        <p:sp>
          <p:nvSpPr>
            <p:cNvPr id="2116" name="Google Shape;2116;p28"/>
            <p:cNvSpPr/>
            <p:nvPr/>
          </p:nvSpPr>
          <p:spPr>
            <a:xfrm>
              <a:off x="1761750" y="2997900"/>
              <a:ext cx="723700" cy="1446775"/>
            </a:xfrm>
            <a:custGeom>
              <a:avLst/>
              <a:gdLst/>
              <a:ahLst/>
              <a:cxnLst/>
              <a:rect l="l" t="t" r="r" b="b"/>
              <a:pathLst>
                <a:path w="28948" h="57871" extrusionOk="0">
                  <a:moveTo>
                    <a:pt x="28948" y="1"/>
                  </a:moveTo>
                  <a:cubicBezTo>
                    <a:pt x="12958" y="1"/>
                    <a:pt x="0" y="12958"/>
                    <a:pt x="0" y="28923"/>
                  </a:cubicBezTo>
                  <a:cubicBezTo>
                    <a:pt x="0" y="44913"/>
                    <a:pt x="12958" y="57871"/>
                    <a:pt x="28948" y="57871"/>
                  </a:cubicBezTo>
                  <a:lnTo>
                    <a:pt x="289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8"/>
            <p:cNvSpPr/>
            <p:nvPr/>
          </p:nvSpPr>
          <p:spPr>
            <a:xfrm>
              <a:off x="2012375" y="3262325"/>
              <a:ext cx="473075" cy="1078975"/>
            </a:xfrm>
            <a:custGeom>
              <a:avLst/>
              <a:gdLst/>
              <a:ahLst/>
              <a:cxnLst/>
              <a:rect l="l" t="t" r="r" b="b"/>
              <a:pathLst>
                <a:path w="18923" h="43159" extrusionOk="0">
                  <a:moveTo>
                    <a:pt x="18923" y="0"/>
                  </a:moveTo>
                  <a:cubicBezTo>
                    <a:pt x="11003" y="702"/>
                    <a:pt x="10727" y="8296"/>
                    <a:pt x="8898" y="11880"/>
                  </a:cubicBezTo>
                  <a:cubicBezTo>
                    <a:pt x="6442" y="16717"/>
                    <a:pt x="0" y="24135"/>
                    <a:pt x="3183" y="32757"/>
                  </a:cubicBezTo>
                  <a:cubicBezTo>
                    <a:pt x="5879" y="40021"/>
                    <a:pt x="12405" y="43158"/>
                    <a:pt x="18846" y="43158"/>
                  </a:cubicBezTo>
                  <a:cubicBezTo>
                    <a:pt x="18871" y="43158"/>
                    <a:pt x="18897" y="43158"/>
                    <a:pt x="18923" y="43158"/>
                  </a:cubicBezTo>
                  <a:lnTo>
                    <a:pt x="18923" y="0"/>
                  </a:ln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8"/>
            <p:cNvSpPr/>
            <p:nvPr/>
          </p:nvSpPr>
          <p:spPr>
            <a:xfrm>
              <a:off x="2437800" y="3270450"/>
              <a:ext cx="47650" cy="47650"/>
            </a:xfrm>
            <a:custGeom>
              <a:avLst/>
              <a:gdLst/>
              <a:ahLst/>
              <a:cxnLst/>
              <a:rect l="l" t="t" r="r" b="b"/>
              <a:pathLst>
                <a:path w="1906" h="1906" extrusionOk="0">
                  <a:moveTo>
                    <a:pt x="1906" y="1"/>
                  </a:moveTo>
                  <a:cubicBezTo>
                    <a:pt x="803" y="101"/>
                    <a:pt x="1" y="502"/>
                    <a:pt x="1" y="953"/>
                  </a:cubicBezTo>
                  <a:cubicBezTo>
                    <a:pt x="1" y="1404"/>
                    <a:pt x="803" y="1780"/>
                    <a:pt x="1906" y="1906"/>
                  </a:cubicBezTo>
                  <a:lnTo>
                    <a:pt x="1906" y="1"/>
                  </a:ln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8"/>
            <p:cNvSpPr/>
            <p:nvPr/>
          </p:nvSpPr>
          <p:spPr>
            <a:xfrm>
              <a:off x="2276950" y="3404150"/>
              <a:ext cx="126450" cy="169775"/>
            </a:xfrm>
            <a:custGeom>
              <a:avLst/>
              <a:gdLst/>
              <a:ahLst/>
              <a:cxnLst/>
              <a:rect l="l" t="t" r="r" b="b"/>
              <a:pathLst>
                <a:path w="5058" h="6791" extrusionOk="0">
                  <a:moveTo>
                    <a:pt x="3032" y="1"/>
                  </a:moveTo>
                  <a:cubicBezTo>
                    <a:pt x="1274" y="1"/>
                    <a:pt x="0" y="6255"/>
                    <a:pt x="1773" y="6758"/>
                  </a:cubicBezTo>
                  <a:cubicBezTo>
                    <a:pt x="1846" y="6780"/>
                    <a:pt x="1918" y="6791"/>
                    <a:pt x="1990" y="6791"/>
                  </a:cubicBezTo>
                  <a:cubicBezTo>
                    <a:pt x="3719" y="6791"/>
                    <a:pt x="5058" y="643"/>
                    <a:pt x="3277" y="41"/>
                  </a:cubicBezTo>
                  <a:cubicBezTo>
                    <a:pt x="3195" y="14"/>
                    <a:pt x="3113" y="1"/>
                    <a:pt x="3032" y="1"/>
                  </a:cubicBezTo>
                  <a:close/>
                </a:path>
              </a:pathLst>
            </a:custGeom>
            <a:solidFill>
              <a:srgbClr val="CDF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8"/>
            <p:cNvSpPr/>
            <p:nvPr/>
          </p:nvSpPr>
          <p:spPr>
            <a:xfrm>
              <a:off x="2134800" y="3670375"/>
              <a:ext cx="180225" cy="243975"/>
            </a:xfrm>
            <a:custGeom>
              <a:avLst/>
              <a:gdLst/>
              <a:ahLst/>
              <a:cxnLst/>
              <a:rect l="l" t="t" r="r" b="b"/>
              <a:pathLst>
                <a:path w="7209" h="9759" extrusionOk="0">
                  <a:moveTo>
                    <a:pt x="4294" y="1"/>
                  </a:moveTo>
                  <a:cubicBezTo>
                    <a:pt x="2284" y="1"/>
                    <a:pt x="159" y="3767"/>
                    <a:pt x="66" y="6560"/>
                  </a:cubicBezTo>
                  <a:cubicBezTo>
                    <a:pt x="1" y="8498"/>
                    <a:pt x="1522" y="9758"/>
                    <a:pt x="3104" y="9758"/>
                  </a:cubicBezTo>
                  <a:cubicBezTo>
                    <a:pt x="3958" y="9758"/>
                    <a:pt x="4829" y="9391"/>
                    <a:pt x="5479" y="8565"/>
                  </a:cubicBezTo>
                  <a:cubicBezTo>
                    <a:pt x="7209" y="6435"/>
                    <a:pt x="6156" y="470"/>
                    <a:pt x="4753" y="69"/>
                  </a:cubicBezTo>
                  <a:cubicBezTo>
                    <a:pt x="4601" y="23"/>
                    <a:pt x="4448" y="1"/>
                    <a:pt x="4294" y="1"/>
                  </a:cubicBezTo>
                  <a:close/>
                </a:path>
              </a:pathLst>
            </a:custGeom>
            <a:solidFill>
              <a:srgbClr val="CDF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8"/>
            <p:cNvSpPr/>
            <p:nvPr/>
          </p:nvSpPr>
          <p:spPr>
            <a:xfrm>
              <a:off x="2367700" y="3177375"/>
              <a:ext cx="117750" cy="59275"/>
            </a:xfrm>
            <a:custGeom>
              <a:avLst/>
              <a:gdLst/>
              <a:ahLst/>
              <a:cxnLst/>
              <a:rect l="l" t="t" r="r" b="b"/>
              <a:pathLst>
                <a:path w="4710" h="2371" extrusionOk="0">
                  <a:moveTo>
                    <a:pt x="964" y="1"/>
                  </a:moveTo>
                  <a:cubicBezTo>
                    <a:pt x="376" y="1"/>
                    <a:pt x="1" y="136"/>
                    <a:pt x="48" y="466"/>
                  </a:cubicBezTo>
                  <a:cubicBezTo>
                    <a:pt x="80" y="722"/>
                    <a:pt x="235" y="748"/>
                    <a:pt x="539" y="748"/>
                  </a:cubicBezTo>
                  <a:cubicBezTo>
                    <a:pt x="614" y="748"/>
                    <a:pt x="699" y="746"/>
                    <a:pt x="794" y="746"/>
                  </a:cubicBezTo>
                  <a:cubicBezTo>
                    <a:pt x="1504" y="746"/>
                    <a:pt x="2755" y="837"/>
                    <a:pt x="4710" y="2370"/>
                  </a:cubicBezTo>
                  <a:lnTo>
                    <a:pt x="4710" y="842"/>
                  </a:lnTo>
                  <a:cubicBezTo>
                    <a:pt x="3506" y="372"/>
                    <a:pt x="1940" y="1"/>
                    <a:pt x="964" y="1"/>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8"/>
            <p:cNvSpPr/>
            <p:nvPr/>
          </p:nvSpPr>
          <p:spPr>
            <a:xfrm>
              <a:off x="2485425" y="3194025"/>
              <a:ext cx="5050" cy="11300"/>
            </a:xfrm>
            <a:custGeom>
              <a:avLst/>
              <a:gdLst/>
              <a:ahLst/>
              <a:cxnLst/>
              <a:rect l="l" t="t" r="r" b="b"/>
              <a:pathLst>
                <a:path w="202" h="452" extrusionOk="0">
                  <a:moveTo>
                    <a:pt x="1" y="0"/>
                  </a:moveTo>
                  <a:lnTo>
                    <a:pt x="1" y="451"/>
                  </a:lnTo>
                  <a:cubicBezTo>
                    <a:pt x="76" y="401"/>
                    <a:pt x="126" y="326"/>
                    <a:pt x="201" y="276"/>
                  </a:cubicBezTo>
                  <a:cubicBezTo>
                    <a:pt x="126" y="176"/>
                    <a:pt x="76" y="100"/>
                    <a:pt x="1" y="0"/>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8"/>
            <p:cNvSpPr/>
            <p:nvPr/>
          </p:nvSpPr>
          <p:spPr>
            <a:xfrm>
              <a:off x="2058100" y="3102925"/>
              <a:ext cx="427350" cy="200525"/>
            </a:xfrm>
            <a:custGeom>
              <a:avLst/>
              <a:gdLst/>
              <a:ahLst/>
              <a:cxnLst/>
              <a:rect l="l" t="t" r="r" b="b"/>
              <a:pathLst>
                <a:path w="17094" h="8021" extrusionOk="0">
                  <a:moveTo>
                    <a:pt x="9257" y="0"/>
                  </a:moveTo>
                  <a:cubicBezTo>
                    <a:pt x="6060" y="0"/>
                    <a:pt x="2682" y="1495"/>
                    <a:pt x="1" y="4872"/>
                  </a:cubicBezTo>
                  <a:cubicBezTo>
                    <a:pt x="1991" y="6650"/>
                    <a:pt x="4845" y="8021"/>
                    <a:pt x="8054" y="8021"/>
                  </a:cubicBezTo>
                  <a:cubicBezTo>
                    <a:pt x="10907" y="8021"/>
                    <a:pt x="14039" y="6938"/>
                    <a:pt x="17094" y="4095"/>
                  </a:cubicBezTo>
                  <a:lnTo>
                    <a:pt x="17094" y="3669"/>
                  </a:lnTo>
                  <a:cubicBezTo>
                    <a:pt x="15134" y="1332"/>
                    <a:pt x="12276" y="0"/>
                    <a:pt x="9257" y="0"/>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8"/>
            <p:cNvSpPr/>
            <p:nvPr/>
          </p:nvSpPr>
          <p:spPr>
            <a:xfrm>
              <a:off x="2485425" y="3194025"/>
              <a:ext cx="5050" cy="6900"/>
            </a:xfrm>
            <a:custGeom>
              <a:avLst/>
              <a:gdLst/>
              <a:ahLst/>
              <a:cxnLst/>
              <a:rect l="l" t="t" r="r" b="b"/>
              <a:pathLst>
                <a:path w="202" h="276" extrusionOk="0">
                  <a:moveTo>
                    <a:pt x="1" y="0"/>
                  </a:moveTo>
                  <a:lnTo>
                    <a:pt x="1" y="201"/>
                  </a:lnTo>
                  <a:cubicBezTo>
                    <a:pt x="76" y="226"/>
                    <a:pt x="126" y="251"/>
                    <a:pt x="201" y="276"/>
                  </a:cubicBezTo>
                  <a:cubicBezTo>
                    <a:pt x="126" y="176"/>
                    <a:pt x="76" y="100"/>
                    <a:pt x="1" y="0"/>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8"/>
            <p:cNvSpPr/>
            <p:nvPr/>
          </p:nvSpPr>
          <p:spPr>
            <a:xfrm>
              <a:off x="2058100" y="3102925"/>
              <a:ext cx="427350" cy="121825"/>
            </a:xfrm>
            <a:custGeom>
              <a:avLst/>
              <a:gdLst/>
              <a:ahLst/>
              <a:cxnLst/>
              <a:rect l="l" t="t" r="r" b="b"/>
              <a:pathLst>
                <a:path w="17094" h="4873" extrusionOk="0">
                  <a:moveTo>
                    <a:pt x="9257" y="0"/>
                  </a:moveTo>
                  <a:cubicBezTo>
                    <a:pt x="6060" y="0"/>
                    <a:pt x="2682" y="1495"/>
                    <a:pt x="1" y="4872"/>
                  </a:cubicBezTo>
                  <a:cubicBezTo>
                    <a:pt x="2910" y="3372"/>
                    <a:pt x="6268" y="2832"/>
                    <a:pt x="9436" y="2832"/>
                  </a:cubicBezTo>
                  <a:cubicBezTo>
                    <a:pt x="12301" y="2832"/>
                    <a:pt x="15011" y="3273"/>
                    <a:pt x="17094" y="3845"/>
                  </a:cubicBezTo>
                  <a:lnTo>
                    <a:pt x="17094" y="3669"/>
                  </a:lnTo>
                  <a:cubicBezTo>
                    <a:pt x="15134" y="1332"/>
                    <a:pt x="12276" y="0"/>
                    <a:pt x="9257" y="0"/>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8"/>
            <p:cNvSpPr/>
            <p:nvPr/>
          </p:nvSpPr>
          <p:spPr>
            <a:xfrm>
              <a:off x="2118900" y="4139500"/>
              <a:ext cx="366550" cy="201800"/>
            </a:xfrm>
            <a:custGeom>
              <a:avLst/>
              <a:gdLst/>
              <a:ahLst/>
              <a:cxnLst/>
              <a:rect l="l" t="t" r="r" b="b"/>
              <a:pathLst>
                <a:path w="14662" h="8072" extrusionOk="0">
                  <a:moveTo>
                    <a:pt x="0" y="1"/>
                  </a:moveTo>
                  <a:lnTo>
                    <a:pt x="0" y="1"/>
                  </a:lnTo>
                  <a:cubicBezTo>
                    <a:pt x="3117" y="5612"/>
                    <a:pt x="8864" y="8071"/>
                    <a:pt x="14575" y="8071"/>
                  </a:cubicBezTo>
                  <a:cubicBezTo>
                    <a:pt x="14604" y="8071"/>
                    <a:pt x="14633" y="8071"/>
                    <a:pt x="14662" y="8071"/>
                  </a:cubicBezTo>
                  <a:lnTo>
                    <a:pt x="14662" y="4612"/>
                  </a:lnTo>
                  <a:cubicBezTo>
                    <a:pt x="13981" y="4682"/>
                    <a:pt x="13296" y="4717"/>
                    <a:pt x="12611" y="4717"/>
                  </a:cubicBezTo>
                  <a:cubicBezTo>
                    <a:pt x="8095" y="4717"/>
                    <a:pt x="3547" y="3200"/>
                    <a:pt x="0" y="1"/>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28"/>
          <p:cNvGrpSpPr/>
          <p:nvPr/>
        </p:nvGrpSpPr>
        <p:grpSpPr>
          <a:xfrm>
            <a:off x="3815089" y="2851731"/>
            <a:ext cx="521747" cy="1041694"/>
            <a:chOff x="6326925" y="1356925"/>
            <a:chExt cx="724950" cy="1447400"/>
          </a:xfrm>
        </p:grpSpPr>
        <p:sp>
          <p:nvSpPr>
            <p:cNvPr id="2128" name="Google Shape;2128;p28"/>
            <p:cNvSpPr/>
            <p:nvPr/>
          </p:nvSpPr>
          <p:spPr>
            <a:xfrm>
              <a:off x="6326925" y="1356925"/>
              <a:ext cx="723700" cy="1447400"/>
            </a:xfrm>
            <a:custGeom>
              <a:avLst/>
              <a:gdLst/>
              <a:ahLst/>
              <a:cxnLst/>
              <a:rect l="l" t="t" r="r" b="b"/>
              <a:pathLst>
                <a:path w="28948" h="57896" extrusionOk="0">
                  <a:moveTo>
                    <a:pt x="0" y="0"/>
                  </a:moveTo>
                  <a:lnTo>
                    <a:pt x="0" y="57895"/>
                  </a:lnTo>
                  <a:cubicBezTo>
                    <a:pt x="15990" y="57895"/>
                    <a:pt x="28948" y="44938"/>
                    <a:pt x="28948" y="28948"/>
                  </a:cubicBezTo>
                  <a:cubicBezTo>
                    <a:pt x="28948" y="12983"/>
                    <a:pt x="1599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8"/>
            <p:cNvSpPr/>
            <p:nvPr/>
          </p:nvSpPr>
          <p:spPr>
            <a:xfrm>
              <a:off x="6326925" y="1456550"/>
              <a:ext cx="724950" cy="1248775"/>
            </a:xfrm>
            <a:custGeom>
              <a:avLst/>
              <a:gdLst/>
              <a:ahLst/>
              <a:cxnLst/>
              <a:rect l="l" t="t" r="r" b="b"/>
              <a:pathLst>
                <a:path w="28998" h="49951" extrusionOk="0">
                  <a:moveTo>
                    <a:pt x="0" y="0"/>
                  </a:moveTo>
                  <a:lnTo>
                    <a:pt x="0" y="49950"/>
                  </a:lnTo>
                  <a:cubicBezTo>
                    <a:pt x="28998" y="49950"/>
                    <a:pt x="18672" y="0"/>
                    <a:pt x="0" y="0"/>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8"/>
            <p:cNvSpPr/>
            <p:nvPr/>
          </p:nvSpPr>
          <p:spPr>
            <a:xfrm>
              <a:off x="6717900" y="2254775"/>
              <a:ext cx="42625" cy="62150"/>
            </a:xfrm>
            <a:custGeom>
              <a:avLst/>
              <a:gdLst/>
              <a:ahLst/>
              <a:cxnLst/>
              <a:rect l="l" t="t" r="r" b="b"/>
              <a:pathLst>
                <a:path w="1705" h="2486" extrusionOk="0">
                  <a:moveTo>
                    <a:pt x="947" y="0"/>
                  </a:moveTo>
                  <a:cubicBezTo>
                    <a:pt x="531" y="0"/>
                    <a:pt x="124" y="493"/>
                    <a:pt x="76" y="1154"/>
                  </a:cubicBezTo>
                  <a:cubicBezTo>
                    <a:pt x="0" y="1856"/>
                    <a:pt x="301" y="2432"/>
                    <a:pt x="727" y="2482"/>
                  </a:cubicBezTo>
                  <a:cubicBezTo>
                    <a:pt x="746" y="2484"/>
                    <a:pt x="765" y="2486"/>
                    <a:pt x="783" y="2486"/>
                  </a:cubicBezTo>
                  <a:cubicBezTo>
                    <a:pt x="1188" y="2486"/>
                    <a:pt x="1558" y="1976"/>
                    <a:pt x="1629" y="1329"/>
                  </a:cubicBezTo>
                  <a:cubicBezTo>
                    <a:pt x="1705" y="628"/>
                    <a:pt x="1404" y="51"/>
                    <a:pt x="978" y="1"/>
                  </a:cubicBezTo>
                  <a:cubicBezTo>
                    <a:pt x="968" y="0"/>
                    <a:pt x="957" y="0"/>
                    <a:pt x="947" y="0"/>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8"/>
            <p:cNvSpPr/>
            <p:nvPr/>
          </p:nvSpPr>
          <p:spPr>
            <a:xfrm>
              <a:off x="6382050" y="1499150"/>
              <a:ext cx="467450" cy="1104675"/>
            </a:xfrm>
            <a:custGeom>
              <a:avLst/>
              <a:gdLst/>
              <a:ahLst/>
              <a:cxnLst/>
              <a:rect l="l" t="t" r="r" b="b"/>
              <a:pathLst>
                <a:path w="18698" h="44187" extrusionOk="0">
                  <a:moveTo>
                    <a:pt x="1" y="0"/>
                  </a:moveTo>
                  <a:lnTo>
                    <a:pt x="1" y="0"/>
                  </a:lnTo>
                  <a:cubicBezTo>
                    <a:pt x="5590" y="1404"/>
                    <a:pt x="16993" y="16993"/>
                    <a:pt x="10251" y="44186"/>
                  </a:cubicBezTo>
                  <a:cubicBezTo>
                    <a:pt x="18698" y="19825"/>
                    <a:pt x="7169" y="928"/>
                    <a:pt x="1" y="0"/>
                  </a:cubicBezTo>
                  <a:close/>
                </a:path>
              </a:pathLst>
            </a:custGeom>
            <a:solidFill>
              <a:srgbClr val="7D9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8"/>
            <p:cNvSpPr/>
            <p:nvPr/>
          </p:nvSpPr>
          <p:spPr>
            <a:xfrm>
              <a:off x="6357000" y="1504775"/>
              <a:ext cx="320200" cy="1167950"/>
            </a:xfrm>
            <a:custGeom>
              <a:avLst/>
              <a:gdLst/>
              <a:ahLst/>
              <a:cxnLst/>
              <a:rect l="l" t="t" r="r" b="b"/>
              <a:pathLst>
                <a:path w="12808" h="46718" extrusionOk="0">
                  <a:moveTo>
                    <a:pt x="0" y="1"/>
                  </a:moveTo>
                  <a:lnTo>
                    <a:pt x="0" y="1"/>
                  </a:lnTo>
                  <a:cubicBezTo>
                    <a:pt x="5614" y="5089"/>
                    <a:pt x="10677" y="26141"/>
                    <a:pt x="6416" y="46718"/>
                  </a:cubicBezTo>
                  <a:cubicBezTo>
                    <a:pt x="12807" y="27144"/>
                    <a:pt x="6241" y="3961"/>
                    <a:pt x="0" y="1"/>
                  </a:cubicBezTo>
                  <a:close/>
                </a:path>
              </a:pathLst>
            </a:custGeom>
            <a:solidFill>
              <a:srgbClr val="7D9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8"/>
            <p:cNvSpPr/>
            <p:nvPr/>
          </p:nvSpPr>
          <p:spPr>
            <a:xfrm>
              <a:off x="6326925" y="1505400"/>
              <a:ext cx="16925" cy="1196775"/>
            </a:xfrm>
            <a:custGeom>
              <a:avLst/>
              <a:gdLst/>
              <a:ahLst/>
              <a:cxnLst/>
              <a:rect l="l" t="t" r="r" b="b"/>
              <a:pathLst>
                <a:path w="677" h="47871" extrusionOk="0">
                  <a:moveTo>
                    <a:pt x="0" y="1"/>
                  </a:moveTo>
                  <a:lnTo>
                    <a:pt x="0" y="47871"/>
                  </a:lnTo>
                  <a:cubicBezTo>
                    <a:pt x="677" y="39776"/>
                    <a:pt x="652" y="11806"/>
                    <a:pt x="0" y="1"/>
                  </a:cubicBezTo>
                  <a:close/>
                </a:path>
              </a:pathLst>
            </a:custGeom>
            <a:solidFill>
              <a:srgbClr val="7D9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8"/>
            <p:cNvSpPr/>
            <p:nvPr/>
          </p:nvSpPr>
          <p:spPr>
            <a:xfrm>
              <a:off x="6344450" y="1504775"/>
              <a:ext cx="182375" cy="1167950"/>
            </a:xfrm>
            <a:custGeom>
              <a:avLst/>
              <a:gdLst/>
              <a:ahLst/>
              <a:cxnLst/>
              <a:rect l="l" t="t" r="r" b="b"/>
              <a:pathLst>
                <a:path w="7295" h="46718" extrusionOk="0">
                  <a:moveTo>
                    <a:pt x="1" y="1"/>
                  </a:moveTo>
                  <a:lnTo>
                    <a:pt x="1" y="1"/>
                  </a:lnTo>
                  <a:cubicBezTo>
                    <a:pt x="2432" y="5264"/>
                    <a:pt x="4813" y="26467"/>
                    <a:pt x="3635" y="46718"/>
                  </a:cubicBezTo>
                  <a:cubicBezTo>
                    <a:pt x="7294" y="27144"/>
                    <a:pt x="3560" y="3961"/>
                    <a:pt x="1" y="1"/>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8"/>
            <p:cNvSpPr/>
            <p:nvPr/>
          </p:nvSpPr>
          <p:spPr>
            <a:xfrm>
              <a:off x="6360125" y="1494125"/>
              <a:ext cx="417950" cy="1119075"/>
            </a:xfrm>
            <a:custGeom>
              <a:avLst/>
              <a:gdLst/>
              <a:ahLst/>
              <a:cxnLst/>
              <a:rect l="l" t="t" r="r" b="b"/>
              <a:pathLst>
                <a:path w="16718" h="44763" extrusionOk="0">
                  <a:moveTo>
                    <a:pt x="1" y="1"/>
                  </a:moveTo>
                  <a:lnTo>
                    <a:pt x="1" y="1"/>
                  </a:lnTo>
                  <a:cubicBezTo>
                    <a:pt x="4387" y="1404"/>
                    <a:pt x="14537" y="17570"/>
                    <a:pt x="9249" y="44763"/>
                  </a:cubicBezTo>
                  <a:cubicBezTo>
                    <a:pt x="16717" y="20227"/>
                    <a:pt x="6041" y="853"/>
                    <a:pt x="1" y="1"/>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8"/>
            <p:cNvSpPr/>
            <p:nvPr/>
          </p:nvSpPr>
          <p:spPr>
            <a:xfrm>
              <a:off x="6326925" y="1469700"/>
              <a:ext cx="61425" cy="50150"/>
            </a:xfrm>
            <a:custGeom>
              <a:avLst/>
              <a:gdLst/>
              <a:ahLst/>
              <a:cxnLst/>
              <a:rect l="l" t="t" r="r" b="b"/>
              <a:pathLst>
                <a:path w="2457" h="2006" extrusionOk="0">
                  <a:moveTo>
                    <a:pt x="0" y="0"/>
                  </a:moveTo>
                  <a:lnTo>
                    <a:pt x="0" y="2005"/>
                  </a:lnTo>
                  <a:cubicBezTo>
                    <a:pt x="1354" y="2005"/>
                    <a:pt x="2456" y="1554"/>
                    <a:pt x="2456" y="1003"/>
                  </a:cubicBezTo>
                  <a:cubicBezTo>
                    <a:pt x="2456" y="452"/>
                    <a:pt x="1354" y="0"/>
                    <a:pt x="0" y="0"/>
                  </a:cubicBezTo>
                  <a:close/>
                </a:path>
              </a:pathLst>
            </a:custGeom>
            <a:solidFill>
              <a:srgbClr val="7D9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8"/>
            <p:cNvSpPr/>
            <p:nvPr/>
          </p:nvSpPr>
          <p:spPr>
            <a:xfrm>
              <a:off x="6741700" y="2195900"/>
              <a:ext cx="31350" cy="48275"/>
            </a:xfrm>
            <a:custGeom>
              <a:avLst/>
              <a:gdLst/>
              <a:ahLst/>
              <a:cxnLst/>
              <a:rect l="l" t="t" r="r" b="b"/>
              <a:pathLst>
                <a:path w="1254" h="1931" extrusionOk="0">
                  <a:moveTo>
                    <a:pt x="652" y="0"/>
                  </a:moveTo>
                  <a:cubicBezTo>
                    <a:pt x="301" y="0"/>
                    <a:pt x="26" y="426"/>
                    <a:pt x="1" y="953"/>
                  </a:cubicBezTo>
                  <a:cubicBezTo>
                    <a:pt x="1" y="1504"/>
                    <a:pt x="276" y="1930"/>
                    <a:pt x="602" y="1930"/>
                  </a:cubicBezTo>
                  <a:cubicBezTo>
                    <a:pt x="612" y="1931"/>
                    <a:pt x="621" y="1931"/>
                    <a:pt x="630" y="1931"/>
                  </a:cubicBezTo>
                  <a:cubicBezTo>
                    <a:pt x="968" y="1931"/>
                    <a:pt x="1229" y="1490"/>
                    <a:pt x="1254" y="978"/>
                  </a:cubicBezTo>
                  <a:cubicBezTo>
                    <a:pt x="1254" y="451"/>
                    <a:pt x="978" y="0"/>
                    <a:pt x="652" y="0"/>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8"/>
            <p:cNvSpPr/>
            <p:nvPr/>
          </p:nvSpPr>
          <p:spPr>
            <a:xfrm>
              <a:off x="6326925" y="1814300"/>
              <a:ext cx="526325" cy="891025"/>
            </a:xfrm>
            <a:custGeom>
              <a:avLst/>
              <a:gdLst/>
              <a:ahLst/>
              <a:cxnLst/>
              <a:rect l="l" t="t" r="r" b="b"/>
              <a:pathLst>
                <a:path w="21053" h="35641" extrusionOk="0">
                  <a:moveTo>
                    <a:pt x="15314" y="1"/>
                  </a:moveTo>
                  <a:cubicBezTo>
                    <a:pt x="16441" y="12633"/>
                    <a:pt x="12306" y="25089"/>
                    <a:pt x="0" y="27946"/>
                  </a:cubicBezTo>
                  <a:lnTo>
                    <a:pt x="0" y="35640"/>
                  </a:lnTo>
                  <a:cubicBezTo>
                    <a:pt x="18747" y="35640"/>
                    <a:pt x="21053" y="14763"/>
                    <a:pt x="15314" y="1"/>
                  </a:cubicBezTo>
                  <a:close/>
                </a:path>
              </a:pathLst>
            </a:custGeom>
            <a:solidFill>
              <a:schemeClr val="dk1">
                <a:alpha val="18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8"/>
            <p:cNvSpPr/>
            <p:nvPr/>
          </p:nvSpPr>
          <p:spPr>
            <a:xfrm>
              <a:off x="6471650" y="1913850"/>
              <a:ext cx="43275" cy="61700"/>
            </a:xfrm>
            <a:custGeom>
              <a:avLst/>
              <a:gdLst/>
              <a:ahLst/>
              <a:cxnLst/>
              <a:rect l="l" t="t" r="r" b="b"/>
              <a:pathLst>
                <a:path w="1731" h="2468" extrusionOk="0">
                  <a:moveTo>
                    <a:pt x="761" y="0"/>
                  </a:moveTo>
                  <a:cubicBezTo>
                    <a:pt x="742" y="0"/>
                    <a:pt x="722" y="2"/>
                    <a:pt x="702" y="4"/>
                  </a:cubicBezTo>
                  <a:cubicBezTo>
                    <a:pt x="276" y="79"/>
                    <a:pt x="1" y="656"/>
                    <a:pt x="101" y="1332"/>
                  </a:cubicBezTo>
                  <a:cubicBezTo>
                    <a:pt x="171" y="1987"/>
                    <a:pt x="547" y="2468"/>
                    <a:pt x="943" y="2468"/>
                  </a:cubicBezTo>
                  <a:cubicBezTo>
                    <a:pt x="971" y="2468"/>
                    <a:pt x="1000" y="2465"/>
                    <a:pt x="1028" y="2460"/>
                  </a:cubicBezTo>
                  <a:cubicBezTo>
                    <a:pt x="1454" y="2410"/>
                    <a:pt x="1730" y="1808"/>
                    <a:pt x="1655" y="1132"/>
                  </a:cubicBezTo>
                  <a:cubicBezTo>
                    <a:pt x="1559" y="486"/>
                    <a:pt x="1167" y="0"/>
                    <a:pt x="761" y="0"/>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8"/>
            <p:cNvSpPr/>
            <p:nvPr/>
          </p:nvSpPr>
          <p:spPr>
            <a:xfrm>
              <a:off x="6482300" y="1863775"/>
              <a:ext cx="25725" cy="36425"/>
            </a:xfrm>
            <a:custGeom>
              <a:avLst/>
              <a:gdLst/>
              <a:ahLst/>
              <a:cxnLst/>
              <a:rect l="l" t="t" r="r" b="b"/>
              <a:pathLst>
                <a:path w="1029" h="1457" extrusionOk="0">
                  <a:moveTo>
                    <a:pt x="459" y="0"/>
                  </a:moveTo>
                  <a:cubicBezTo>
                    <a:pt x="448" y="0"/>
                    <a:pt x="437" y="1"/>
                    <a:pt x="427" y="2"/>
                  </a:cubicBezTo>
                  <a:cubicBezTo>
                    <a:pt x="176" y="27"/>
                    <a:pt x="1" y="378"/>
                    <a:pt x="51" y="779"/>
                  </a:cubicBezTo>
                  <a:cubicBezTo>
                    <a:pt x="123" y="1164"/>
                    <a:pt x="334" y="1457"/>
                    <a:pt x="595" y="1457"/>
                  </a:cubicBezTo>
                  <a:cubicBezTo>
                    <a:pt x="606" y="1457"/>
                    <a:pt x="617" y="1456"/>
                    <a:pt x="627" y="1456"/>
                  </a:cubicBezTo>
                  <a:cubicBezTo>
                    <a:pt x="878" y="1430"/>
                    <a:pt x="1028" y="1055"/>
                    <a:pt x="978" y="654"/>
                  </a:cubicBezTo>
                  <a:cubicBezTo>
                    <a:pt x="930" y="269"/>
                    <a:pt x="698" y="0"/>
                    <a:pt x="459" y="0"/>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28"/>
          <p:cNvGrpSpPr/>
          <p:nvPr/>
        </p:nvGrpSpPr>
        <p:grpSpPr>
          <a:xfrm>
            <a:off x="5670230" y="2851955"/>
            <a:ext cx="520397" cy="1041244"/>
            <a:chOff x="2704100" y="1338750"/>
            <a:chExt cx="723075" cy="1446775"/>
          </a:xfrm>
        </p:grpSpPr>
        <p:sp>
          <p:nvSpPr>
            <p:cNvPr id="2142" name="Google Shape;2142;p28"/>
            <p:cNvSpPr/>
            <p:nvPr/>
          </p:nvSpPr>
          <p:spPr>
            <a:xfrm>
              <a:off x="2704100" y="1338750"/>
              <a:ext cx="723075" cy="1446775"/>
            </a:xfrm>
            <a:custGeom>
              <a:avLst/>
              <a:gdLst/>
              <a:ahLst/>
              <a:cxnLst/>
              <a:rect l="l" t="t" r="r" b="b"/>
              <a:pathLst>
                <a:path w="28923" h="57871" extrusionOk="0">
                  <a:moveTo>
                    <a:pt x="1" y="0"/>
                  </a:moveTo>
                  <a:lnTo>
                    <a:pt x="1" y="57870"/>
                  </a:lnTo>
                  <a:cubicBezTo>
                    <a:pt x="15966" y="57870"/>
                    <a:pt x="28923" y="44913"/>
                    <a:pt x="28923" y="28948"/>
                  </a:cubicBezTo>
                  <a:cubicBezTo>
                    <a:pt x="28923" y="12958"/>
                    <a:pt x="1596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8"/>
            <p:cNvSpPr/>
            <p:nvPr/>
          </p:nvSpPr>
          <p:spPr>
            <a:xfrm>
              <a:off x="2704100" y="1694150"/>
              <a:ext cx="593400" cy="925675"/>
            </a:xfrm>
            <a:custGeom>
              <a:avLst/>
              <a:gdLst/>
              <a:ahLst/>
              <a:cxnLst/>
              <a:rect l="l" t="t" r="r" b="b"/>
              <a:pathLst>
                <a:path w="23736" h="37027" extrusionOk="0">
                  <a:moveTo>
                    <a:pt x="8299" y="0"/>
                  </a:moveTo>
                  <a:cubicBezTo>
                    <a:pt x="5066" y="0"/>
                    <a:pt x="2334" y="1198"/>
                    <a:pt x="1" y="1198"/>
                  </a:cubicBezTo>
                  <a:lnTo>
                    <a:pt x="1" y="36937"/>
                  </a:lnTo>
                  <a:cubicBezTo>
                    <a:pt x="540" y="36952"/>
                    <a:pt x="1250" y="37026"/>
                    <a:pt x="2065" y="37026"/>
                  </a:cubicBezTo>
                  <a:cubicBezTo>
                    <a:pt x="2651" y="37026"/>
                    <a:pt x="3290" y="36988"/>
                    <a:pt x="3961" y="36862"/>
                  </a:cubicBezTo>
                  <a:cubicBezTo>
                    <a:pt x="8948" y="35960"/>
                    <a:pt x="12858" y="32977"/>
                    <a:pt x="15615" y="27815"/>
                  </a:cubicBezTo>
                  <a:cubicBezTo>
                    <a:pt x="23735" y="12652"/>
                    <a:pt x="18146" y="3078"/>
                    <a:pt x="12858" y="897"/>
                  </a:cubicBezTo>
                  <a:cubicBezTo>
                    <a:pt x="11236" y="232"/>
                    <a:pt x="9719" y="0"/>
                    <a:pt x="8299" y="0"/>
                  </a:cubicBezTo>
                  <a:close/>
                </a:path>
              </a:pathLst>
            </a:custGeom>
            <a:solidFill>
              <a:srgbClr val="F06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8"/>
            <p:cNvSpPr/>
            <p:nvPr/>
          </p:nvSpPr>
          <p:spPr>
            <a:xfrm>
              <a:off x="2704100" y="1739750"/>
              <a:ext cx="191125" cy="62675"/>
            </a:xfrm>
            <a:custGeom>
              <a:avLst/>
              <a:gdLst/>
              <a:ahLst/>
              <a:cxnLst/>
              <a:rect l="l" t="t" r="r" b="b"/>
              <a:pathLst>
                <a:path w="7645" h="2507" extrusionOk="0">
                  <a:moveTo>
                    <a:pt x="1" y="0"/>
                  </a:moveTo>
                  <a:lnTo>
                    <a:pt x="1" y="2507"/>
                  </a:lnTo>
                  <a:lnTo>
                    <a:pt x="176" y="2507"/>
                  </a:lnTo>
                  <a:cubicBezTo>
                    <a:pt x="4763" y="2432"/>
                    <a:pt x="7645" y="51"/>
                    <a:pt x="176" y="0"/>
                  </a:cubicBezTo>
                  <a:close/>
                </a:path>
              </a:pathLst>
            </a:custGeom>
            <a:solidFill>
              <a:srgbClr val="D93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8"/>
            <p:cNvSpPr/>
            <p:nvPr/>
          </p:nvSpPr>
          <p:spPr>
            <a:xfrm>
              <a:off x="2704100" y="1601725"/>
              <a:ext cx="71050" cy="174400"/>
            </a:xfrm>
            <a:custGeom>
              <a:avLst/>
              <a:gdLst/>
              <a:ahLst/>
              <a:cxnLst/>
              <a:rect l="l" t="t" r="r" b="b"/>
              <a:pathLst>
                <a:path w="2842" h="6976" extrusionOk="0">
                  <a:moveTo>
                    <a:pt x="1342" y="0"/>
                  </a:moveTo>
                  <a:cubicBezTo>
                    <a:pt x="1089" y="0"/>
                    <a:pt x="858" y="85"/>
                    <a:pt x="727" y="283"/>
                  </a:cubicBezTo>
                  <a:cubicBezTo>
                    <a:pt x="477" y="659"/>
                    <a:pt x="226" y="1211"/>
                    <a:pt x="1" y="1887"/>
                  </a:cubicBezTo>
                  <a:lnTo>
                    <a:pt x="1" y="6975"/>
                  </a:lnTo>
                  <a:cubicBezTo>
                    <a:pt x="176" y="6900"/>
                    <a:pt x="352" y="6624"/>
                    <a:pt x="326" y="6048"/>
                  </a:cubicBezTo>
                  <a:cubicBezTo>
                    <a:pt x="301" y="5196"/>
                    <a:pt x="377" y="3742"/>
                    <a:pt x="2331" y="1236"/>
                  </a:cubicBezTo>
                  <a:cubicBezTo>
                    <a:pt x="2842" y="598"/>
                    <a:pt x="2014" y="0"/>
                    <a:pt x="1342" y="0"/>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8"/>
            <p:cNvSpPr/>
            <p:nvPr/>
          </p:nvSpPr>
          <p:spPr>
            <a:xfrm>
              <a:off x="2704100" y="1595000"/>
              <a:ext cx="39500" cy="75850"/>
            </a:xfrm>
            <a:custGeom>
              <a:avLst/>
              <a:gdLst/>
              <a:ahLst/>
              <a:cxnLst/>
              <a:rect l="l" t="t" r="r" b="b"/>
              <a:pathLst>
                <a:path w="1580" h="3034" extrusionOk="0">
                  <a:moveTo>
                    <a:pt x="1" y="1"/>
                  </a:moveTo>
                  <a:lnTo>
                    <a:pt x="1" y="3034"/>
                  </a:lnTo>
                  <a:cubicBezTo>
                    <a:pt x="502" y="2833"/>
                    <a:pt x="1028" y="2557"/>
                    <a:pt x="1580" y="2206"/>
                  </a:cubicBezTo>
                  <a:cubicBezTo>
                    <a:pt x="1128" y="1354"/>
                    <a:pt x="602" y="628"/>
                    <a:pt x="1" y="1"/>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8"/>
            <p:cNvSpPr/>
            <p:nvPr/>
          </p:nvSpPr>
          <p:spPr>
            <a:xfrm>
              <a:off x="2704100" y="1539875"/>
              <a:ext cx="39500" cy="110300"/>
            </a:xfrm>
            <a:custGeom>
              <a:avLst/>
              <a:gdLst/>
              <a:ahLst/>
              <a:cxnLst/>
              <a:rect l="l" t="t" r="r" b="b"/>
              <a:pathLst>
                <a:path w="1580" h="4412" extrusionOk="0">
                  <a:moveTo>
                    <a:pt x="1" y="0"/>
                  </a:moveTo>
                  <a:lnTo>
                    <a:pt x="1" y="3484"/>
                  </a:lnTo>
                  <a:cubicBezTo>
                    <a:pt x="502" y="3785"/>
                    <a:pt x="1028" y="4086"/>
                    <a:pt x="1580" y="4411"/>
                  </a:cubicBezTo>
                  <a:cubicBezTo>
                    <a:pt x="1304" y="2457"/>
                    <a:pt x="753" y="1028"/>
                    <a:pt x="1" y="0"/>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8"/>
            <p:cNvSpPr/>
            <p:nvPr/>
          </p:nvSpPr>
          <p:spPr>
            <a:xfrm>
              <a:off x="2704100" y="2107550"/>
              <a:ext cx="487500" cy="512275"/>
            </a:xfrm>
            <a:custGeom>
              <a:avLst/>
              <a:gdLst/>
              <a:ahLst/>
              <a:cxnLst/>
              <a:rect l="l" t="t" r="r" b="b"/>
              <a:pathLst>
                <a:path w="19500" h="20491" extrusionOk="0">
                  <a:moveTo>
                    <a:pt x="19499" y="0"/>
                  </a:moveTo>
                  <a:lnTo>
                    <a:pt x="19499" y="0"/>
                  </a:lnTo>
                  <a:cubicBezTo>
                    <a:pt x="16216" y="8020"/>
                    <a:pt x="8121" y="13259"/>
                    <a:pt x="1" y="14637"/>
                  </a:cubicBezTo>
                  <a:lnTo>
                    <a:pt x="1" y="20401"/>
                  </a:lnTo>
                  <a:cubicBezTo>
                    <a:pt x="540" y="20416"/>
                    <a:pt x="1250" y="20490"/>
                    <a:pt x="2065" y="20490"/>
                  </a:cubicBezTo>
                  <a:cubicBezTo>
                    <a:pt x="2651" y="20490"/>
                    <a:pt x="3290" y="20452"/>
                    <a:pt x="3961" y="20326"/>
                  </a:cubicBezTo>
                  <a:cubicBezTo>
                    <a:pt x="8948" y="19424"/>
                    <a:pt x="12858" y="16441"/>
                    <a:pt x="15615" y="11279"/>
                  </a:cubicBezTo>
                  <a:cubicBezTo>
                    <a:pt x="17845" y="7093"/>
                    <a:pt x="19048" y="3309"/>
                    <a:pt x="19499" y="0"/>
                  </a:cubicBezTo>
                  <a:close/>
                </a:path>
              </a:pathLst>
            </a:custGeom>
            <a:solidFill>
              <a:srgbClr val="D93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28"/>
          <p:cNvGrpSpPr/>
          <p:nvPr/>
        </p:nvGrpSpPr>
        <p:grpSpPr>
          <a:xfrm>
            <a:off x="5068240" y="2851989"/>
            <a:ext cx="520847" cy="1041244"/>
            <a:chOff x="3811250" y="2997900"/>
            <a:chExt cx="723700" cy="1446775"/>
          </a:xfrm>
        </p:grpSpPr>
        <p:sp>
          <p:nvSpPr>
            <p:cNvPr id="2150" name="Google Shape;2150;p28"/>
            <p:cNvSpPr/>
            <p:nvPr/>
          </p:nvSpPr>
          <p:spPr>
            <a:xfrm>
              <a:off x="3811250" y="2997900"/>
              <a:ext cx="723700" cy="1446775"/>
            </a:xfrm>
            <a:custGeom>
              <a:avLst/>
              <a:gdLst/>
              <a:ahLst/>
              <a:cxnLst/>
              <a:rect l="l" t="t" r="r" b="b"/>
              <a:pathLst>
                <a:path w="28948" h="57871" extrusionOk="0">
                  <a:moveTo>
                    <a:pt x="28948" y="1"/>
                  </a:moveTo>
                  <a:cubicBezTo>
                    <a:pt x="12958" y="1"/>
                    <a:pt x="0" y="12958"/>
                    <a:pt x="0" y="28923"/>
                  </a:cubicBezTo>
                  <a:cubicBezTo>
                    <a:pt x="0" y="44913"/>
                    <a:pt x="12958" y="57871"/>
                    <a:pt x="28948" y="57871"/>
                  </a:cubicBezTo>
                  <a:lnTo>
                    <a:pt x="289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8"/>
            <p:cNvSpPr/>
            <p:nvPr/>
          </p:nvSpPr>
          <p:spPr>
            <a:xfrm>
              <a:off x="4025525" y="3197775"/>
              <a:ext cx="509425" cy="1033250"/>
            </a:xfrm>
            <a:custGeom>
              <a:avLst/>
              <a:gdLst/>
              <a:ahLst/>
              <a:cxnLst/>
              <a:rect l="l" t="t" r="r" b="b"/>
              <a:pathLst>
                <a:path w="20377" h="41330" extrusionOk="0">
                  <a:moveTo>
                    <a:pt x="20377" y="1"/>
                  </a:moveTo>
                  <a:cubicBezTo>
                    <a:pt x="9124" y="176"/>
                    <a:pt x="1" y="9374"/>
                    <a:pt x="1" y="20652"/>
                  </a:cubicBezTo>
                  <a:cubicBezTo>
                    <a:pt x="1" y="31956"/>
                    <a:pt x="9124" y="41154"/>
                    <a:pt x="20377" y="41329"/>
                  </a:cubicBezTo>
                  <a:lnTo>
                    <a:pt x="20377" y="1"/>
                  </a:lnTo>
                  <a:close/>
                </a:path>
              </a:pathLst>
            </a:custGeom>
            <a:solidFill>
              <a:srgbClr val="7F6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8"/>
            <p:cNvSpPr/>
            <p:nvPr/>
          </p:nvSpPr>
          <p:spPr>
            <a:xfrm>
              <a:off x="4025525" y="3197775"/>
              <a:ext cx="509425" cy="860075"/>
            </a:xfrm>
            <a:custGeom>
              <a:avLst/>
              <a:gdLst/>
              <a:ahLst/>
              <a:cxnLst/>
              <a:rect l="l" t="t" r="r" b="b"/>
              <a:pathLst>
                <a:path w="20377" h="34403" extrusionOk="0">
                  <a:moveTo>
                    <a:pt x="20377" y="1"/>
                  </a:moveTo>
                  <a:cubicBezTo>
                    <a:pt x="9099" y="176"/>
                    <a:pt x="1" y="9349"/>
                    <a:pt x="1" y="20652"/>
                  </a:cubicBezTo>
                  <a:cubicBezTo>
                    <a:pt x="1" y="25740"/>
                    <a:pt x="1830" y="30402"/>
                    <a:pt x="4863" y="33986"/>
                  </a:cubicBezTo>
                  <a:cubicBezTo>
                    <a:pt x="5673" y="34272"/>
                    <a:pt x="6422" y="34402"/>
                    <a:pt x="7101" y="34402"/>
                  </a:cubicBezTo>
                  <a:cubicBezTo>
                    <a:pt x="9156" y="34402"/>
                    <a:pt x="10570" y="33212"/>
                    <a:pt x="11079" y="31555"/>
                  </a:cubicBezTo>
                  <a:cubicBezTo>
                    <a:pt x="11956" y="28622"/>
                    <a:pt x="4337" y="16216"/>
                    <a:pt x="17194" y="6066"/>
                  </a:cubicBezTo>
                  <a:lnTo>
                    <a:pt x="17194" y="6066"/>
                  </a:lnTo>
                  <a:cubicBezTo>
                    <a:pt x="9800" y="18898"/>
                    <a:pt x="13359" y="30176"/>
                    <a:pt x="20377" y="33860"/>
                  </a:cubicBezTo>
                  <a:lnTo>
                    <a:pt x="20377" y="1"/>
                  </a:lnTo>
                  <a:close/>
                </a:path>
              </a:pathLst>
            </a:custGeom>
            <a:solidFill>
              <a:srgbClr val="B8AB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8"/>
            <p:cNvSpPr/>
            <p:nvPr/>
          </p:nvSpPr>
          <p:spPr>
            <a:xfrm>
              <a:off x="4089200" y="3323650"/>
              <a:ext cx="240250" cy="217650"/>
            </a:xfrm>
            <a:custGeom>
              <a:avLst/>
              <a:gdLst/>
              <a:ahLst/>
              <a:cxnLst/>
              <a:rect l="l" t="t" r="r" b="b"/>
              <a:pathLst>
                <a:path w="9610" h="8706" extrusionOk="0">
                  <a:moveTo>
                    <a:pt x="7648" y="0"/>
                  </a:moveTo>
                  <a:cubicBezTo>
                    <a:pt x="4991" y="0"/>
                    <a:pt x="1" y="6744"/>
                    <a:pt x="1890" y="8499"/>
                  </a:cubicBezTo>
                  <a:cubicBezTo>
                    <a:pt x="2043" y="8641"/>
                    <a:pt x="2215" y="8705"/>
                    <a:pt x="2402" y="8705"/>
                  </a:cubicBezTo>
                  <a:cubicBezTo>
                    <a:pt x="3471" y="8705"/>
                    <a:pt x="5036" y="6615"/>
                    <a:pt x="6401" y="5016"/>
                  </a:cubicBezTo>
                  <a:cubicBezTo>
                    <a:pt x="8181" y="2961"/>
                    <a:pt x="9609" y="1457"/>
                    <a:pt x="8532" y="354"/>
                  </a:cubicBezTo>
                  <a:cubicBezTo>
                    <a:pt x="8288" y="110"/>
                    <a:pt x="7987" y="0"/>
                    <a:pt x="7648" y="0"/>
                  </a:cubicBezTo>
                  <a:close/>
                </a:path>
              </a:pathLst>
            </a:custGeom>
            <a:solidFill>
              <a:srgbClr val="FFFFFF">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8"/>
            <p:cNvSpPr/>
            <p:nvPr/>
          </p:nvSpPr>
          <p:spPr>
            <a:xfrm>
              <a:off x="4356600" y="3396400"/>
              <a:ext cx="167075" cy="257275"/>
            </a:xfrm>
            <a:custGeom>
              <a:avLst/>
              <a:gdLst/>
              <a:ahLst/>
              <a:cxnLst/>
              <a:rect l="l" t="t" r="r" b="b"/>
              <a:pathLst>
                <a:path w="6683" h="10291" extrusionOk="0">
                  <a:moveTo>
                    <a:pt x="4821" y="0"/>
                  </a:moveTo>
                  <a:cubicBezTo>
                    <a:pt x="2164" y="0"/>
                    <a:pt x="0" y="9393"/>
                    <a:pt x="2648" y="10251"/>
                  </a:cubicBezTo>
                  <a:cubicBezTo>
                    <a:pt x="2731" y="10278"/>
                    <a:pt x="2811" y="10291"/>
                    <a:pt x="2889" y="10291"/>
                  </a:cubicBezTo>
                  <a:cubicBezTo>
                    <a:pt x="4055" y="10291"/>
                    <a:pt x="4645" y="7420"/>
                    <a:pt x="5279" y="5188"/>
                  </a:cubicBezTo>
                  <a:cubicBezTo>
                    <a:pt x="6031" y="2582"/>
                    <a:pt x="6683" y="602"/>
                    <a:pt x="5229" y="76"/>
                  </a:cubicBezTo>
                  <a:cubicBezTo>
                    <a:pt x="5092" y="25"/>
                    <a:pt x="4956" y="0"/>
                    <a:pt x="4821" y="0"/>
                  </a:cubicBezTo>
                  <a:close/>
                </a:path>
              </a:pathLst>
            </a:custGeom>
            <a:solidFill>
              <a:srgbClr val="FFFFFF">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8"/>
            <p:cNvSpPr/>
            <p:nvPr/>
          </p:nvSpPr>
          <p:spPr>
            <a:xfrm>
              <a:off x="4409000" y="3272350"/>
              <a:ext cx="125950" cy="58275"/>
            </a:xfrm>
            <a:custGeom>
              <a:avLst/>
              <a:gdLst/>
              <a:ahLst/>
              <a:cxnLst/>
              <a:rect l="l" t="t" r="r" b="b"/>
              <a:pathLst>
                <a:path w="5038" h="2331" extrusionOk="0">
                  <a:moveTo>
                    <a:pt x="3634" y="0"/>
                  </a:moveTo>
                  <a:cubicBezTo>
                    <a:pt x="1629" y="0"/>
                    <a:pt x="0" y="526"/>
                    <a:pt x="0" y="1153"/>
                  </a:cubicBezTo>
                  <a:cubicBezTo>
                    <a:pt x="0" y="1805"/>
                    <a:pt x="1629" y="2331"/>
                    <a:pt x="3634" y="2331"/>
                  </a:cubicBezTo>
                  <a:cubicBezTo>
                    <a:pt x="4136" y="2331"/>
                    <a:pt x="4587" y="2306"/>
                    <a:pt x="5038" y="2256"/>
                  </a:cubicBezTo>
                  <a:lnTo>
                    <a:pt x="5038" y="75"/>
                  </a:lnTo>
                  <a:cubicBezTo>
                    <a:pt x="4587" y="25"/>
                    <a:pt x="4136" y="0"/>
                    <a:pt x="3634" y="0"/>
                  </a:cubicBezTo>
                  <a:close/>
                </a:path>
              </a:pathLst>
            </a:custGeom>
            <a:solidFill>
              <a:srgbClr val="3C1577">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8"/>
            <p:cNvSpPr/>
            <p:nvPr/>
          </p:nvSpPr>
          <p:spPr>
            <a:xfrm>
              <a:off x="4438150" y="3160875"/>
              <a:ext cx="94925" cy="152100"/>
            </a:xfrm>
            <a:custGeom>
              <a:avLst/>
              <a:gdLst/>
              <a:ahLst/>
              <a:cxnLst/>
              <a:rect l="l" t="t" r="r" b="b"/>
              <a:pathLst>
                <a:path w="3797" h="6084" extrusionOk="0">
                  <a:moveTo>
                    <a:pt x="1850" y="1"/>
                  </a:moveTo>
                  <a:cubicBezTo>
                    <a:pt x="945" y="1"/>
                    <a:pt x="0" y="631"/>
                    <a:pt x="463" y="1727"/>
                  </a:cubicBezTo>
                  <a:cubicBezTo>
                    <a:pt x="1090" y="3156"/>
                    <a:pt x="1541" y="4384"/>
                    <a:pt x="1716" y="5462"/>
                  </a:cubicBezTo>
                  <a:cubicBezTo>
                    <a:pt x="1796" y="5917"/>
                    <a:pt x="2122" y="6083"/>
                    <a:pt x="2488" y="6083"/>
                  </a:cubicBezTo>
                  <a:cubicBezTo>
                    <a:pt x="3050" y="6083"/>
                    <a:pt x="3706" y="5695"/>
                    <a:pt x="3721" y="5361"/>
                  </a:cubicBezTo>
                  <a:cubicBezTo>
                    <a:pt x="3797" y="3557"/>
                    <a:pt x="3521" y="1827"/>
                    <a:pt x="3145" y="775"/>
                  </a:cubicBezTo>
                  <a:cubicBezTo>
                    <a:pt x="2962" y="246"/>
                    <a:pt x="2414" y="1"/>
                    <a:pt x="1850" y="1"/>
                  </a:cubicBezTo>
                  <a:close/>
                </a:path>
              </a:pathLst>
            </a:custGeom>
            <a:solidFill>
              <a:srgbClr val="B4D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8"/>
            <p:cNvSpPr/>
            <p:nvPr/>
          </p:nvSpPr>
          <p:spPr>
            <a:xfrm>
              <a:off x="4474150" y="3179600"/>
              <a:ext cx="60800" cy="104675"/>
            </a:xfrm>
            <a:custGeom>
              <a:avLst/>
              <a:gdLst/>
              <a:ahLst/>
              <a:cxnLst/>
              <a:rect l="l" t="t" r="r" b="b"/>
              <a:pathLst>
                <a:path w="2432" h="4187" extrusionOk="0">
                  <a:moveTo>
                    <a:pt x="2432" y="1"/>
                  </a:moveTo>
                  <a:cubicBezTo>
                    <a:pt x="1655" y="301"/>
                    <a:pt x="853" y="702"/>
                    <a:pt x="1" y="1204"/>
                  </a:cubicBezTo>
                  <a:cubicBezTo>
                    <a:pt x="728" y="2357"/>
                    <a:pt x="1555" y="3359"/>
                    <a:pt x="2432" y="4186"/>
                  </a:cubicBezTo>
                  <a:lnTo>
                    <a:pt x="2432" y="1"/>
                  </a:lnTo>
                  <a:close/>
                </a:path>
              </a:pathLst>
            </a:custGeom>
            <a:solidFill>
              <a:srgbClr val="B4D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8"/>
            <p:cNvSpPr/>
            <p:nvPr/>
          </p:nvSpPr>
          <p:spPr>
            <a:xfrm>
              <a:off x="4474150" y="3193400"/>
              <a:ext cx="60800" cy="96500"/>
            </a:xfrm>
            <a:custGeom>
              <a:avLst/>
              <a:gdLst/>
              <a:ahLst/>
              <a:cxnLst/>
              <a:rect l="l" t="t" r="r" b="b"/>
              <a:pathLst>
                <a:path w="2432" h="3860" extrusionOk="0">
                  <a:moveTo>
                    <a:pt x="2432" y="0"/>
                  </a:moveTo>
                  <a:cubicBezTo>
                    <a:pt x="1655" y="0"/>
                    <a:pt x="853" y="201"/>
                    <a:pt x="1" y="652"/>
                  </a:cubicBezTo>
                  <a:cubicBezTo>
                    <a:pt x="753" y="1855"/>
                    <a:pt x="1555" y="2932"/>
                    <a:pt x="2432" y="3860"/>
                  </a:cubicBezTo>
                  <a:lnTo>
                    <a:pt x="2432" y="0"/>
                  </a:ln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9" name="Google Shape;2159;p28"/>
          <p:cNvSpPr txBox="1">
            <a:spLocks noGrp="1"/>
          </p:cNvSpPr>
          <p:nvPr>
            <p:ph type="subTitle" idx="4294967295"/>
          </p:nvPr>
        </p:nvSpPr>
        <p:spPr>
          <a:xfrm>
            <a:off x="3136089" y="2418226"/>
            <a:ext cx="1273800" cy="2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Apple</a:t>
            </a:r>
            <a:endParaRPr sz="1400">
              <a:solidFill>
                <a:schemeClr val="dk1"/>
              </a:solidFill>
            </a:endParaRPr>
          </a:p>
        </p:txBody>
      </p:sp>
      <p:sp>
        <p:nvSpPr>
          <p:cNvPr id="2160" name="Google Shape;2160;p28"/>
          <p:cNvSpPr txBox="1">
            <a:spLocks noGrp="1"/>
          </p:cNvSpPr>
          <p:nvPr>
            <p:ph type="subTitle" idx="4294967295"/>
          </p:nvPr>
        </p:nvSpPr>
        <p:spPr>
          <a:xfrm>
            <a:off x="4992468" y="2418226"/>
            <a:ext cx="1273800" cy="2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Orange</a:t>
            </a:r>
            <a:endParaRPr sz="1400">
              <a:solidFill>
                <a:schemeClr val="dk1"/>
              </a:solidFill>
            </a:endParaRPr>
          </a:p>
        </p:txBody>
      </p:sp>
      <p:sp>
        <p:nvSpPr>
          <p:cNvPr id="2161" name="Google Shape;2161;p28"/>
          <p:cNvSpPr txBox="1">
            <a:spLocks noGrp="1"/>
          </p:cNvSpPr>
          <p:nvPr>
            <p:ph type="subTitle" idx="4294967295"/>
          </p:nvPr>
        </p:nvSpPr>
        <p:spPr>
          <a:xfrm>
            <a:off x="6848823" y="2418226"/>
            <a:ext cx="1273800" cy="2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Watermelon</a:t>
            </a:r>
            <a:endParaRPr sz="1400">
              <a:solidFill>
                <a:schemeClr val="dk1"/>
              </a:solidFill>
            </a:endParaRPr>
          </a:p>
        </p:txBody>
      </p:sp>
      <p:sp>
        <p:nvSpPr>
          <p:cNvPr id="2162" name="Google Shape;2162;p28"/>
          <p:cNvSpPr txBox="1">
            <a:spLocks noGrp="1"/>
          </p:cNvSpPr>
          <p:nvPr>
            <p:ph type="subTitle" idx="4294967295"/>
          </p:nvPr>
        </p:nvSpPr>
        <p:spPr>
          <a:xfrm>
            <a:off x="3136089" y="3893449"/>
            <a:ext cx="1273800" cy="2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Pear</a:t>
            </a:r>
            <a:endParaRPr sz="1400">
              <a:solidFill>
                <a:schemeClr val="dk1"/>
              </a:solidFill>
            </a:endParaRPr>
          </a:p>
        </p:txBody>
      </p:sp>
      <p:sp>
        <p:nvSpPr>
          <p:cNvPr id="2163" name="Google Shape;2163;p28"/>
          <p:cNvSpPr txBox="1">
            <a:spLocks noGrp="1"/>
          </p:cNvSpPr>
          <p:nvPr>
            <p:ph type="subTitle" idx="4294967295"/>
          </p:nvPr>
        </p:nvSpPr>
        <p:spPr>
          <a:xfrm>
            <a:off x="4992468" y="3893449"/>
            <a:ext cx="1273800" cy="2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Plum</a:t>
            </a:r>
            <a:endParaRPr sz="1400">
              <a:solidFill>
                <a:schemeClr val="dk1"/>
              </a:solidFill>
            </a:endParaRPr>
          </a:p>
        </p:txBody>
      </p:sp>
      <p:sp>
        <p:nvSpPr>
          <p:cNvPr id="2164" name="Google Shape;2164;p28"/>
          <p:cNvSpPr txBox="1">
            <a:spLocks noGrp="1"/>
          </p:cNvSpPr>
          <p:nvPr>
            <p:ph type="subTitle" idx="4294967295"/>
          </p:nvPr>
        </p:nvSpPr>
        <p:spPr>
          <a:xfrm>
            <a:off x="6848823" y="3893449"/>
            <a:ext cx="1273800" cy="2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Lemon</a:t>
            </a:r>
            <a:endParaRPr sz="1400">
              <a:solidFill>
                <a:schemeClr val="dk1"/>
              </a:solidFill>
            </a:endParaRPr>
          </a:p>
        </p:txBody>
      </p:sp>
      <p:sp>
        <p:nvSpPr>
          <p:cNvPr id="2165" name="Google Shape;2165;p28">
            <a:hlinkClick r:id="rId3"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8">
            <a:hlinkClick r:id="rId4"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8"/>
          <p:cNvSpPr/>
          <p:nvPr/>
        </p:nvSpPr>
        <p:spPr>
          <a:xfrm rot="-580">
            <a:off x="1096400" y="1236843"/>
            <a:ext cx="1778100" cy="2984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2168" name="Google Shape;2168;p28"/>
          <p:cNvSpPr/>
          <p:nvPr/>
        </p:nvSpPr>
        <p:spPr>
          <a:xfrm rot="2154839">
            <a:off x="1604883" y="942675"/>
            <a:ext cx="761117" cy="657711"/>
          </a:xfrm>
          <a:custGeom>
            <a:avLst/>
            <a:gdLst/>
            <a:ahLst/>
            <a:cxnLst/>
            <a:rect l="l" t="t" r="r" b="b"/>
            <a:pathLst>
              <a:path w="25370" h="21060" extrusionOk="0">
                <a:moveTo>
                  <a:pt x="20833" y="1"/>
                </a:moveTo>
                <a:lnTo>
                  <a:pt x="1" y="14443"/>
                </a:lnTo>
                <a:cubicBezTo>
                  <a:pt x="1" y="14443"/>
                  <a:pt x="1097" y="14443"/>
                  <a:pt x="1513" y="14972"/>
                </a:cubicBezTo>
                <a:cubicBezTo>
                  <a:pt x="1891" y="15540"/>
                  <a:pt x="1551" y="16371"/>
                  <a:pt x="1551" y="16371"/>
                </a:cubicBezTo>
                <a:cubicBezTo>
                  <a:pt x="1551" y="16371"/>
                  <a:pt x="2647" y="16371"/>
                  <a:pt x="3063" y="16938"/>
                </a:cubicBezTo>
                <a:cubicBezTo>
                  <a:pt x="3479" y="17543"/>
                  <a:pt x="3139" y="18867"/>
                  <a:pt x="3139" y="18867"/>
                </a:cubicBezTo>
                <a:cubicBezTo>
                  <a:pt x="3139" y="18867"/>
                  <a:pt x="4349" y="19018"/>
                  <a:pt x="4613" y="19396"/>
                </a:cubicBezTo>
                <a:cubicBezTo>
                  <a:pt x="4878" y="19774"/>
                  <a:pt x="4727" y="21060"/>
                  <a:pt x="4727" y="21060"/>
                </a:cubicBezTo>
                <a:lnTo>
                  <a:pt x="25370" y="6768"/>
                </a:lnTo>
                <a:cubicBezTo>
                  <a:pt x="23442" y="6579"/>
                  <a:pt x="23782" y="4575"/>
                  <a:pt x="23782" y="4575"/>
                </a:cubicBezTo>
                <a:cubicBezTo>
                  <a:pt x="23782" y="4575"/>
                  <a:pt x="22912" y="4235"/>
                  <a:pt x="22459" y="3819"/>
                </a:cubicBezTo>
                <a:cubicBezTo>
                  <a:pt x="22043" y="3403"/>
                  <a:pt x="22345" y="2156"/>
                  <a:pt x="22345" y="2156"/>
                </a:cubicBezTo>
                <a:cubicBezTo>
                  <a:pt x="22345" y="2156"/>
                  <a:pt x="21173" y="2118"/>
                  <a:pt x="20795" y="1626"/>
                </a:cubicBezTo>
                <a:cubicBezTo>
                  <a:pt x="20455" y="1135"/>
                  <a:pt x="20833" y="1"/>
                  <a:pt x="20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grpSp>
        <p:nvGrpSpPr>
          <p:cNvPr id="2169" name="Google Shape;2169;p28"/>
          <p:cNvGrpSpPr/>
          <p:nvPr/>
        </p:nvGrpSpPr>
        <p:grpSpPr>
          <a:xfrm>
            <a:off x="3213877" y="1376777"/>
            <a:ext cx="520865" cy="1041244"/>
            <a:chOff x="1798075" y="1338750"/>
            <a:chExt cx="723725" cy="1446775"/>
          </a:xfrm>
        </p:grpSpPr>
        <p:sp>
          <p:nvSpPr>
            <p:cNvPr id="2170" name="Google Shape;2170;p28"/>
            <p:cNvSpPr/>
            <p:nvPr/>
          </p:nvSpPr>
          <p:spPr>
            <a:xfrm>
              <a:off x="1798075" y="1338750"/>
              <a:ext cx="723725" cy="1446775"/>
            </a:xfrm>
            <a:custGeom>
              <a:avLst/>
              <a:gdLst/>
              <a:ahLst/>
              <a:cxnLst/>
              <a:rect l="l" t="t" r="r" b="b"/>
              <a:pathLst>
                <a:path w="28949" h="57871" extrusionOk="0">
                  <a:moveTo>
                    <a:pt x="28948" y="0"/>
                  </a:moveTo>
                  <a:cubicBezTo>
                    <a:pt x="12958" y="0"/>
                    <a:pt x="1" y="12958"/>
                    <a:pt x="1" y="28948"/>
                  </a:cubicBezTo>
                  <a:cubicBezTo>
                    <a:pt x="1" y="44913"/>
                    <a:pt x="12958" y="57870"/>
                    <a:pt x="28948" y="57870"/>
                  </a:cubicBezTo>
                  <a:lnTo>
                    <a:pt x="289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8"/>
            <p:cNvSpPr/>
            <p:nvPr/>
          </p:nvSpPr>
          <p:spPr>
            <a:xfrm>
              <a:off x="1928425" y="1694150"/>
              <a:ext cx="593375" cy="925950"/>
            </a:xfrm>
            <a:custGeom>
              <a:avLst/>
              <a:gdLst/>
              <a:ahLst/>
              <a:cxnLst/>
              <a:rect l="l" t="t" r="r" b="b"/>
              <a:pathLst>
                <a:path w="23735" h="37038" extrusionOk="0">
                  <a:moveTo>
                    <a:pt x="15436" y="0"/>
                  </a:moveTo>
                  <a:cubicBezTo>
                    <a:pt x="14016" y="0"/>
                    <a:pt x="12499" y="232"/>
                    <a:pt x="10877" y="897"/>
                  </a:cubicBezTo>
                  <a:cubicBezTo>
                    <a:pt x="5564" y="3078"/>
                    <a:pt x="0" y="12652"/>
                    <a:pt x="8120" y="27815"/>
                  </a:cubicBezTo>
                  <a:cubicBezTo>
                    <a:pt x="10752" y="32727"/>
                    <a:pt x="15539" y="36561"/>
                    <a:pt x="19073" y="36912"/>
                  </a:cubicBezTo>
                  <a:cubicBezTo>
                    <a:pt x="19968" y="37007"/>
                    <a:pt x="20686" y="37037"/>
                    <a:pt x="21276" y="37037"/>
                  </a:cubicBezTo>
                  <a:cubicBezTo>
                    <a:pt x="22256" y="37037"/>
                    <a:pt x="22883" y="36953"/>
                    <a:pt x="23384" y="36937"/>
                  </a:cubicBezTo>
                  <a:lnTo>
                    <a:pt x="23734" y="36937"/>
                  </a:lnTo>
                  <a:lnTo>
                    <a:pt x="23734" y="1198"/>
                  </a:lnTo>
                  <a:cubicBezTo>
                    <a:pt x="21401" y="1198"/>
                    <a:pt x="18669" y="0"/>
                    <a:pt x="15436" y="0"/>
                  </a:cubicBezTo>
                  <a:close/>
                </a:path>
              </a:pathLst>
            </a:custGeom>
            <a:solidFill>
              <a:srgbClr val="F06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8"/>
            <p:cNvSpPr/>
            <p:nvPr/>
          </p:nvSpPr>
          <p:spPr>
            <a:xfrm>
              <a:off x="2356125" y="1739750"/>
              <a:ext cx="165675" cy="62700"/>
            </a:xfrm>
            <a:custGeom>
              <a:avLst/>
              <a:gdLst/>
              <a:ahLst/>
              <a:cxnLst/>
              <a:rect l="l" t="t" r="r" b="b"/>
              <a:pathLst>
                <a:path w="6627" h="2508" extrusionOk="0">
                  <a:moveTo>
                    <a:pt x="6626" y="0"/>
                  </a:moveTo>
                  <a:cubicBezTo>
                    <a:pt x="0" y="25"/>
                    <a:pt x="623" y="2507"/>
                    <a:pt x="6452" y="2507"/>
                  </a:cubicBezTo>
                  <a:cubicBezTo>
                    <a:pt x="6509" y="2507"/>
                    <a:pt x="6568" y="2507"/>
                    <a:pt x="6626" y="2507"/>
                  </a:cubicBezTo>
                  <a:lnTo>
                    <a:pt x="6626" y="0"/>
                  </a:lnTo>
                  <a:close/>
                </a:path>
              </a:pathLst>
            </a:custGeom>
            <a:solidFill>
              <a:srgbClr val="D93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8"/>
            <p:cNvSpPr/>
            <p:nvPr/>
          </p:nvSpPr>
          <p:spPr>
            <a:xfrm>
              <a:off x="2045525" y="1731975"/>
              <a:ext cx="246950" cy="223400"/>
            </a:xfrm>
            <a:custGeom>
              <a:avLst/>
              <a:gdLst/>
              <a:ahLst/>
              <a:cxnLst/>
              <a:rect l="l" t="t" r="r" b="b"/>
              <a:pathLst>
                <a:path w="9878" h="8936" extrusionOk="0">
                  <a:moveTo>
                    <a:pt x="7855" y="1"/>
                  </a:moveTo>
                  <a:cubicBezTo>
                    <a:pt x="5146" y="1"/>
                    <a:pt x="1" y="6931"/>
                    <a:pt x="1958" y="8733"/>
                  </a:cubicBezTo>
                  <a:cubicBezTo>
                    <a:pt x="2112" y="8872"/>
                    <a:pt x="2285" y="8935"/>
                    <a:pt x="2472" y="8935"/>
                  </a:cubicBezTo>
                  <a:cubicBezTo>
                    <a:pt x="3564" y="8935"/>
                    <a:pt x="5161" y="6795"/>
                    <a:pt x="6594" y="5149"/>
                  </a:cubicBezTo>
                  <a:cubicBezTo>
                    <a:pt x="8399" y="3043"/>
                    <a:pt x="9877" y="1489"/>
                    <a:pt x="8750" y="362"/>
                  </a:cubicBezTo>
                  <a:cubicBezTo>
                    <a:pt x="8504" y="113"/>
                    <a:pt x="8199" y="1"/>
                    <a:pt x="7855" y="1"/>
                  </a:cubicBezTo>
                  <a:close/>
                </a:path>
              </a:pathLst>
            </a:custGeom>
            <a:solidFill>
              <a:srgbClr val="F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8"/>
            <p:cNvSpPr/>
            <p:nvPr/>
          </p:nvSpPr>
          <p:spPr>
            <a:xfrm>
              <a:off x="2500475" y="1648900"/>
              <a:ext cx="21325" cy="127700"/>
            </a:xfrm>
            <a:custGeom>
              <a:avLst/>
              <a:gdLst/>
              <a:ahLst/>
              <a:cxnLst/>
              <a:rect l="l" t="t" r="r" b="b"/>
              <a:pathLst>
                <a:path w="853" h="5108" extrusionOk="0">
                  <a:moveTo>
                    <a:pt x="852" y="0"/>
                  </a:moveTo>
                  <a:cubicBezTo>
                    <a:pt x="351" y="1479"/>
                    <a:pt x="0" y="3409"/>
                    <a:pt x="126" y="4411"/>
                  </a:cubicBezTo>
                  <a:cubicBezTo>
                    <a:pt x="191" y="4826"/>
                    <a:pt x="484" y="5107"/>
                    <a:pt x="741" y="5107"/>
                  </a:cubicBezTo>
                  <a:cubicBezTo>
                    <a:pt x="779" y="5107"/>
                    <a:pt x="817" y="5101"/>
                    <a:pt x="852" y="5088"/>
                  </a:cubicBezTo>
                  <a:lnTo>
                    <a:pt x="852" y="0"/>
                  </a:ln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8"/>
            <p:cNvSpPr/>
            <p:nvPr/>
          </p:nvSpPr>
          <p:spPr>
            <a:xfrm>
              <a:off x="2183425" y="1486000"/>
              <a:ext cx="338375" cy="201825"/>
            </a:xfrm>
            <a:custGeom>
              <a:avLst/>
              <a:gdLst/>
              <a:ahLst/>
              <a:cxnLst/>
              <a:rect l="l" t="t" r="r" b="b"/>
              <a:pathLst>
                <a:path w="13535" h="8073" extrusionOk="0">
                  <a:moveTo>
                    <a:pt x="1" y="0"/>
                  </a:moveTo>
                  <a:lnTo>
                    <a:pt x="1" y="0"/>
                  </a:lnTo>
                  <a:cubicBezTo>
                    <a:pt x="615" y="1970"/>
                    <a:pt x="4700" y="8073"/>
                    <a:pt x="10307" y="8073"/>
                  </a:cubicBezTo>
                  <a:cubicBezTo>
                    <a:pt x="11336" y="8073"/>
                    <a:pt x="12416" y="7867"/>
                    <a:pt x="13534" y="7394"/>
                  </a:cubicBezTo>
                  <a:lnTo>
                    <a:pt x="13534" y="4361"/>
                  </a:lnTo>
                  <a:cubicBezTo>
                    <a:pt x="10251" y="1003"/>
                    <a:pt x="4762" y="677"/>
                    <a:pt x="1" y="0"/>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8"/>
            <p:cNvSpPr/>
            <p:nvPr/>
          </p:nvSpPr>
          <p:spPr>
            <a:xfrm>
              <a:off x="2183425" y="1476050"/>
              <a:ext cx="338375" cy="150950"/>
            </a:xfrm>
            <a:custGeom>
              <a:avLst/>
              <a:gdLst/>
              <a:ahLst/>
              <a:cxnLst/>
              <a:rect l="l" t="t" r="r" b="b"/>
              <a:pathLst>
                <a:path w="13535" h="6038" extrusionOk="0">
                  <a:moveTo>
                    <a:pt x="6991" y="0"/>
                  </a:moveTo>
                  <a:cubicBezTo>
                    <a:pt x="4745" y="0"/>
                    <a:pt x="2299" y="352"/>
                    <a:pt x="1" y="398"/>
                  </a:cubicBezTo>
                  <a:cubicBezTo>
                    <a:pt x="6191" y="2127"/>
                    <a:pt x="9650" y="3756"/>
                    <a:pt x="13534" y="6037"/>
                  </a:cubicBezTo>
                  <a:lnTo>
                    <a:pt x="13534" y="2553"/>
                  </a:lnTo>
                  <a:cubicBezTo>
                    <a:pt x="12015" y="491"/>
                    <a:pt x="9642" y="0"/>
                    <a:pt x="6991" y="0"/>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8"/>
            <p:cNvSpPr/>
            <p:nvPr/>
          </p:nvSpPr>
          <p:spPr>
            <a:xfrm>
              <a:off x="2131425" y="2389500"/>
              <a:ext cx="390375" cy="230600"/>
            </a:xfrm>
            <a:custGeom>
              <a:avLst/>
              <a:gdLst/>
              <a:ahLst/>
              <a:cxnLst/>
              <a:rect l="l" t="t" r="r" b="b"/>
              <a:pathLst>
                <a:path w="15615" h="9224" extrusionOk="0">
                  <a:moveTo>
                    <a:pt x="0" y="1"/>
                  </a:moveTo>
                  <a:lnTo>
                    <a:pt x="0" y="1"/>
                  </a:lnTo>
                  <a:cubicBezTo>
                    <a:pt x="2632" y="4913"/>
                    <a:pt x="7419" y="8747"/>
                    <a:pt x="10953" y="9098"/>
                  </a:cubicBezTo>
                  <a:cubicBezTo>
                    <a:pt x="11848" y="9193"/>
                    <a:pt x="12566" y="9223"/>
                    <a:pt x="13156" y="9223"/>
                  </a:cubicBezTo>
                  <a:cubicBezTo>
                    <a:pt x="14136" y="9223"/>
                    <a:pt x="14763" y="9139"/>
                    <a:pt x="15264" y="9123"/>
                  </a:cubicBezTo>
                  <a:lnTo>
                    <a:pt x="15614" y="9123"/>
                  </a:lnTo>
                  <a:lnTo>
                    <a:pt x="15614" y="3359"/>
                  </a:lnTo>
                  <a:cubicBezTo>
                    <a:pt x="14229" y="3588"/>
                    <a:pt x="12842" y="3705"/>
                    <a:pt x="11478" y="3705"/>
                  </a:cubicBezTo>
                  <a:cubicBezTo>
                    <a:pt x="7167" y="3705"/>
                    <a:pt x="3085" y="2533"/>
                    <a:pt x="0" y="1"/>
                  </a:cubicBezTo>
                  <a:close/>
                </a:path>
              </a:pathLst>
            </a:custGeom>
            <a:solidFill>
              <a:srgbClr val="D93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8" name="Google Shape;2178;p28"/>
          <p:cNvGrpSpPr/>
          <p:nvPr/>
        </p:nvGrpSpPr>
        <p:grpSpPr>
          <a:xfrm>
            <a:off x="1392357" y="2455029"/>
            <a:ext cx="465252" cy="466999"/>
            <a:chOff x="1208288" y="1910327"/>
            <a:chExt cx="1037350" cy="1041247"/>
          </a:xfrm>
        </p:grpSpPr>
        <p:grpSp>
          <p:nvGrpSpPr>
            <p:cNvPr id="2179" name="Google Shape;2179;p28"/>
            <p:cNvGrpSpPr/>
            <p:nvPr/>
          </p:nvGrpSpPr>
          <p:grpSpPr>
            <a:xfrm>
              <a:off x="1208288" y="1910327"/>
              <a:ext cx="520865" cy="1041244"/>
              <a:chOff x="1798075" y="1338750"/>
              <a:chExt cx="723725" cy="1446775"/>
            </a:xfrm>
          </p:grpSpPr>
          <p:sp>
            <p:nvSpPr>
              <p:cNvPr id="2180" name="Google Shape;2180;p28"/>
              <p:cNvSpPr/>
              <p:nvPr/>
            </p:nvSpPr>
            <p:spPr>
              <a:xfrm>
                <a:off x="1798075" y="1338750"/>
                <a:ext cx="723725" cy="1446775"/>
              </a:xfrm>
              <a:custGeom>
                <a:avLst/>
                <a:gdLst/>
                <a:ahLst/>
                <a:cxnLst/>
                <a:rect l="l" t="t" r="r" b="b"/>
                <a:pathLst>
                  <a:path w="28949" h="57871" extrusionOk="0">
                    <a:moveTo>
                      <a:pt x="28948" y="0"/>
                    </a:moveTo>
                    <a:cubicBezTo>
                      <a:pt x="12958" y="0"/>
                      <a:pt x="1" y="12958"/>
                      <a:pt x="1" y="28948"/>
                    </a:cubicBezTo>
                    <a:cubicBezTo>
                      <a:pt x="1" y="44913"/>
                      <a:pt x="12958" y="57870"/>
                      <a:pt x="28948" y="57870"/>
                    </a:cubicBezTo>
                    <a:lnTo>
                      <a:pt x="289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8"/>
              <p:cNvSpPr/>
              <p:nvPr/>
            </p:nvSpPr>
            <p:spPr>
              <a:xfrm>
                <a:off x="1928425" y="1694150"/>
                <a:ext cx="593375" cy="925950"/>
              </a:xfrm>
              <a:custGeom>
                <a:avLst/>
                <a:gdLst/>
                <a:ahLst/>
                <a:cxnLst/>
                <a:rect l="l" t="t" r="r" b="b"/>
                <a:pathLst>
                  <a:path w="23735" h="37038" extrusionOk="0">
                    <a:moveTo>
                      <a:pt x="15436" y="0"/>
                    </a:moveTo>
                    <a:cubicBezTo>
                      <a:pt x="14016" y="0"/>
                      <a:pt x="12499" y="232"/>
                      <a:pt x="10877" y="897"/>
                    </a:cubicBezTo>
                    <a:cubicBezTo>
                      <a:pt x="5564" y="3078"/>
                      <a:pt x="0" y="12652"/>
                      <a:pt x="8120" y="27815"/>
                    </a:cubicBezTo>
                    <a:cubicBezTo>
                      <a:pt x="10752" y="32727"/>
                      <a:pt x="15539" y="36561"/>
                      <a:pt x="19073" y="36912"/>
                    </a:cubicBezTo>
                    <a:cubicBezTo>
                      <a:pt x="19968" y="37007"/>
                      <a:pt x="20686" y="37037"/>
                      <a:pt x="21276" y="37037"/>
                    </a:cubicBezTo>
                    <a:cubicBezTo>
                      <a:pt x="22256" y="37037"/>
                      <a:pt x="22883" y="36953"/>
                      <a:pt x="23384" y="36937"/>
                    </a:cubicBezTo>
                    <a:lnTo>
                      <a:pt x="23734" y="36937"/>
                    </a:lnTo>
                    <a:lnTo>
                      <a:pt x="23734" y="1198"/>
                    </a:lnTo>
                    <a:cubicBezTo>
                      <a:pt x="21401" y="1198"/>
                      <a:pt x="18669" y="0"/>
                      <a:pt x="15436" y="0"/>
                    </a:cubicBezTo>
                    <a:close/>
                  </a:path>
                </a:pathLst>
              </a:custGeom>
              <a:solidFill>
                <a:srgbClr val="F06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8"/>
              <p:cNvSpPr/>
              <p:nvPr/>
            </p:nvSpPr>
            <p:spPr>
              <a:xfrm>
                <a:off x="2356125" y="1739750"/>
                <a:ext cx="165675" cy="62700"/>
              </a:xfrm>
              <a:custGeom>
                <a:avLst/>
                <a:gdLst/>
                <a:ahLst/>
                <a:cxnLst/>
                <a:rect l="l" t="t" r="r" b="b"/>
                <a:pathLst>
                  <a:path w="6627" h="2508" extrusionOk="0">
                    <a:moveTo>
                      <a:pt x="6626" y="0"/>
                    </a:moveTo>
                    <a:cubicBezTo>
                      <a:pt x="0" y="25"/>
                      <a:pt x="623" y="2507"/>
                      <a:pt x="6452" y="2507"/>
                    </a:cubicBezTo>
                    <a:cubicBezTo>
                      <a:pt x="6509" y="2507"/>
                      <a:pt x="6568" y="2507"/>
                      <a:pt x="6626" y="2507"/>
                    </a:cubicBezTo>
                    <a:lnTo>
                      <a:pt x="6626" y="0"/>
                    </a:lnTo>
                    <a:close/>
                  </a:path>
                </a:pathLst>
              </a:custGeom>
              <a:solidFill>
                <a:srgbClr val="D93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8"/>
              <p:cNvSpPr/>
              <p:nvPr/>
            </p:nvSpPr>
            <p:spPr>
              <a:xfrm>
                <a:off x="2045525" y="1731975"/>
                <a:ext cx="246950" cy="223400"/>
              </a:xfrm>
              <a:custGeom>
                <a:avLst/>
                <a:gdLst/>
                <a:ahLst/>
                <a:cxnLst/>
                <a:rect l="l" t="t" r="r" b="b"/>
                <a:pathLst>
                  <a:path w="9878" h="8936" extrusionOk="0">
                    <a:moveTo>
                      <a:pt x="7855" y="1"/>
                    </a:moveTo>
                    <a:cubicBezTo>
                      <a:pt x="5146" y="1"/>
                      <a:pt x="1" y="6931"/>
                      <a:pt x="1958" y="8733"/>
                    </a:cubicBezTo>
                    <a:cubicBezTo>
                      <a:pt x="2112" y="8872"/>
                      <a:pt x="2285" y="8935"/>
                      <a:pt x="2472" y="8935"/>
                    </a:cubicBezTo>
                    <a:cubicBezTo>
                      <a:pt x="3564" y="8935"/>
                      <a:pt x="5161" y="6795"/>
                      <a:pt x="6594" y="5149"/>
                    </a:cubicBezTo>
                    <a:cubicBezTo>
                      <a:pt x="8399" y="3043"/>
                      <a:pt x="9877" y="1489"/>
                      <a:pt x="8750" y="362"/>
                    </a:cubicBezTo>
                    <a:cubicBezTo>
                      <a:pt x="8504" y="113"/>
                      <a:pt x="8199" y="1"/>
                      <a:pt x="7855" y="1"/>
                    </a:cubicBezTo>
                    <a:close/>
                  </a:path>
                </a:pathLst>
              </a:custGeom>
              <a:solidFill>
                <a:srgbClr val="F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8"/>
              <p:cNvSpPr/>
              <p:nvPr/>
            </p:nvSpPr>
            <p:spPr>
              <a:xfrm>
                <a:off x="2500475" y="1648900"/>
                <a:ext cx="21325" cy="127700"/>
              </a:xfrm>
              <a:custGeom>
                <a:avLst/>
                <a:gdLst/>
                <a:ahLst/>
                <a:cxnLst/>
                <a:rect l="l" t="t" r="r" b="b"/>
                <a:pathLst>
                  <a:path w="853" h="5108" extrusionOk="0">
                    <a:moveTo>
                      <a:pt x="852" y="0"/>
                    </a:moveTo>
                    <a:cubicBezTo>
                      <a:pt x="351" y="1479"/>
                      <a:pt x="0" y="3409"/>
                      <a:pt x="126" y="4411"/>
                    </a:cubicBezTo>
                    <a:cubicBezTo>
                      <a:pt x="191" y="4826"/>
                      <a:pt x="484" y="5107"/>
                      <a:pt x="741" y="5107"/>
                    </a:cubicBezTo>
                    <a:cubicBezTo>
                      <a:pt x="779" y="5107"/>
                      <a:pt x="817" y="5101"/>
                      <a:pt x="852" y="5088"/>
                    </a:cubicBezTo>
                    <a:lnTo>
                      <a:pt x="852" y="0"/>
                    </a:ln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8"/>
              <p:cNvSpPr/>
              <p:nvPr/>
            </p:nvSpPr>
            <p:spPr>
              <a:xfrm>
                <a:off x="2183425" y="1486000"/>
                <a:ext cx="338375" cy="201825"/>
              </a:xfrm>
              <a:custGeom>
                <a:avLst/>
                <a:gdLst/>
                <a:ahLst/>
                <a:cxnLst/>
                <a:rect l="l" t="t" r="r" b="b"/>
                <a:pathLst>
                  <a:path w="13535" h="8073" extrusionOk="0">
                    <a:moveTo>
                      <a:pt x="1" y="0"/>
                    </a:moveTo>
                    <a:lnTo>
                      <a:pt x="1" y="0"/>
                    </a:lnTo>
                    <a:cubicBezTo>
                      <a:pt x="615" y="1970"/>
                      <a:pt x="4700" y="8073"/>
                      <a:pt x="10307" y="8073"/>
                    </a:cubicBezTo>
                    <a:cubicBezTo>
                      <a:pt x="11336" y="8073"/>
                      <a:pt x="12416" y="7867"/>
                      <a:pt x="13534" y="7394"/>
                    </a:cubicBezTo>
                    <a:lnTo>
                      <a:pt x="13534" y="4361"/>
                    </a:lnTo>
                    <a:cubicBezTo>
                      <a:pt x="10251" y="1003"/>
                      <a:pt x="4762" y="677"/>
                      <a:pt x="1" y="0"/>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8"/>
              <p:cNvSpPr/>
              <p:nvPr/>
            </p:nvSpPr>
            <p:spPr>
              <a:xfrm>
                <a:off x="2183425" y="1476050"/>
                <a:ext cx="338375" cy="150950"/>
              </a:xfrm>
              <a:custGeom>
                <a:avLst/>
                <a:gdLst/>
                <a:ahLst/>
                <a:cxnLst/>
                <a:rect l="l" t="t" r="r" b="b"/>
                <a:pathLst>
                  <a:path w="13535" h="6038" extrusionOk="0">
                    <a:moveTo>
                      <a:pt x="6991" y="0"/>
                    </a:moveTo>
                    <a:cubicBezTo>
                      <a:pt x="4745" y="0"/>
                      <a:pt x="2299" y="352"/>
                      <a:pt x="1" y="398"/>
                    </a:cubicBezTo>
                    <a:cubicBezTo>
                      <a:pt x="6191" y="2127"/>
                      <a:pt x="9650" y="3756"/>
                      <a:pt x="13534" y="6037"/>
                    </a:cubicBezTo>
                    <a:lnTo>
                      <a:pt x="13534" y="2553"/>
                    </a:lnTo>
                    <a:cubicBezTo>
                      <a:pt x="12015" y="491"/>
                      <a:pt x="9642" y="0"/>
                      <a:pt x="6991" y="0"/>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8"/>
              <p:cNvSpPr/>
              <p:nvPr/>
            </p:nvSpPr>
            <p:spPr>
              <a:xfrm>
                <a:off x="2131425" y="2389500"/>
                <a:ext cx="390375" cy="230600"/>
              </a:xfrm>
              <a:custGeom>
                <a:avLst/>
                <a:gdLst/>
                <a:ahLst/>
                <a:cxnLst/>
                <a:rect l="l" t="t" r="r" b="b"/>
                <a:pathLst>
                  <a:path w="15615" h="9224" extrusionOk="0">
                    <a:moveTo>
                      <a:pt x="0" y="1"/>
                    </a:moveTo>
                    <a:lnTo>
                      <a:pt x="0" y="1"/>
                    </a:lnTo>
                    <a:cubicBezTo>
                      <a:pt x="2632" y="4913"/>
                      <a:pt x="7419" y="8747"/>
                      <a:pt x="10953" y="9098"/>
                    </a:cubicBezTo>
                    <a:cubicBezTo>
                      <a:pt x="11848" y="9193"/>
                      <a:pt x="12566" y="9223"/>
                      <a:pt x="13156" y="9223"/>
                    </a:cubicBezTo>
                    <a:cubicBezTo>
                      <a:pt x="14136" y="9223"/>
                      <a:pt x="14763" y="9139"/>
                      <a:pt x="15264" y="9123"/>
                    </a:cubicBezTo>
                    <a:lnTo>
                      <a:pt x="15614" y="9123"/>
                    </a:lnTo>
                    <a:lnTo>
                      <a:pt x="15614" y="3359"/>
                    </a:lnTo>
                    <a:cubicBezTo>
                      <a:pt x="14229" y="3588"/>
                      <a:pt x="12842" y="3705"/>
                      <a:pt x="11478" y="3705"/>
                    </a:cubicBezTo>
                    <a:cubicBezTo>
                      <a:pt x="7167" y="3705"/>
                      <a:pt x="3085" y="2533"/>
                      <a:pt x="0" y="1"/>
                    </a:cubicBezTo>
                    <a:close/>
                  </a:path>
                </a:pathLst>
              </a:custGeom>
              <a:solidFill>
                <a:srgbClr val="D93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28"/>
            <p:cNvGrpSpPr/>
            <p:nvPr/>
          </p:nvGrpSpPr>
          <p:grpSpPr>
            <a:xfrm>
              <a:off x="1725241" y="1910330"/>
              <a:ext cx="520397" cy="1041244"/>
              <a:chOff x="2704100" y="1338750"/>
              <a:chExt cx="723075" cy="1446775"/>
            </a:xfrm>
          </p:grpSpPr>
          <p:sp>
            <p:nvSpPr>
              <p:cNvPr id="2189" name="Google Shape;2189;p28"/>
              <p:cNvSpPr/>
              <p:nvPr/>
            </p:nvSpPr>
            <p:spPr>
              <a:xfrm>
                <a:off x="2704100" y="1338750"/>
                <a:ext cx="723075" cy="1446775"/>
              </a:xfrm>
              <a:custGeom>
                <a:avLst/>
                <a:gdLst/>
                <a:ahLst/>
                <a:cxnLst/>
                <a:rect l="l" t="t" r="r" b="b"/>
                <a:pathLst>
                  <a:path w="28923" h="57871" extrusionOk="0">
                    <a:moveTo>
                      <a:pt x="1" y="0"/>
                    </a:moveTo>
                    <a:lnTo>
                      <a:pt x="1" y="57870"/>
                    </a:lnTo>
                    <a:cubicBezTo>
                      <a:pt x="15966" y="57870"/>
                      <a:pt x="28923" y="44913"/>
                      <a:pt x="28923" y="28948"/>
                    </a:cubicBezTo>
                    <a:cubicBezTo>
                      <a:pt x="28923" y="12958"/>
                      <a:pt x="1596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8"/>
              <p:cNvSpPr/>
              <p:nvPr/>
            </p:nvSpPr>
            <p:spPr>
              <a:xfrm>
                <a:off x="2704100" y="1694150"/>
                <a:ext cx="593400" cy="925675"/>
              </a:xfrm>
              <a:custGeom>
                <a:avLst/>
                <a:gdLst/>
                <a:ahLst/>
                <a:cxnLst/>
                <a:rect l="l" t="t" r="r" b="b"/>
                <a:pathLst>
                  <a:path w="23736" h="37027" extrusionOk="0">
                    <a:moveTo>
                      <a:pt x="8299" y="0"/>
                    </a:moveTo>
                    <a:cubicBezTo>
                      <a:pt x="5066" y="0"/>
                      <a:pt x="2334" y="1198"/>
                      <a:pt x="1" y="1198"/>
                    </a:cubicBezTo>
                    <a:lnTo>
                      <a:pt x="1" y="36937"/>
                    </a:lnTo>
                    <a:cubicBezTo>
                      <a:pt x="540" y="36952"/>
                      <a:pt x="1250" y="37026"/>
                      <a:pt x="2065" y="37026"/>
                    </a:cubicBezTo>
                    <a:cubicBezTo>
                      <a:pt x="2651" y="37026"/>
                      <a:pt x="3290" y="36988"/>
                      <a:pt x="3961" y="36862"/>
                    </a:cubicBezTo>
                    <a:cubicBezTo>
                      <a:pt x="8948" y="35960"/>
                      <a:pt x="12858" y="32977"/>
                      <a:pt x="15615" y="27815"/>
                    </a:cubicBezTo>
                    <a:cubicBezTo>
                      <a:pt x="23735" y="12652"/>
                      <a:pt x="18146" y="3078"/>
                      <a:pt x="12858" y="897"/>
                    </a:cubicBezTo>
                    <a:cubicBezTo>
                      <a:pt x="11236" y="232"/>
                      <a:pt x="9719" y="0"/>
                      <a:pt x="8299" y="0"/>
                    </a:cubicBezTo>
                    <a:close/>
                  </a:path>
                </a:pathLst>
              </a:custGeom>
              <a:solidFill>
                <a:srgbClr val="F06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8"/>
              <p:cNvSpPr/>
              <p:nvPr/>
            </p:nvSpPr>
            <p:spPr>
              <a:xfrm>
                <a:off x="2704100" y="1739750"/>
                <a:ext cx="191125" cy="62675"/>
              </a:xfrm>
              <a:custGeom>
                <a:avLst/>
                <a:gdLst/>
                <a:ahLst/>
                <a:cxnLst/>
                <a:rect l="l" t="t" r="r" b="b"/>
                <a:pathLst>
                  <a:path w="7645" h="2507" extrusionOk="0">
                    <a:moveTo>
                      <a:pt x="1" y="0"/>
                    </a:moveTo>
                    <a:lnTo>
                      <a:pt x="1" y="2507"/>
                    </a:lnTo>
                    <a:lnTo>
                      <a:pt x="176" y="2507"/>
                    </a:lnTo>
                    <a:cubicBezTo>
                      <a:pt x="4763" y="2432"/>
                      <a:pt x="7645" y="51"/>
                      <a:pt x="176" y="0"/>
                    </a:cubicBezTo>
                    <a:close/>
                  </a:path>
                </a:pathLst>
              </a:custGeom>
              <a:solidFill>
                <a:srgbClr val="D93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8"/>
              <p:cNvSpPr/>
              <p:nvPr/>
            </p:nvSpPr>
            <p:spPr>
              <a:xfrm>
                <a:off x="2704100" y="1601725"/>
                <a:ext cx="71050" cy="174400"/>
              </a:xfrm>
              <a:custGeom>
                <a:avLst/>
                <a:gdLst/>
                <a:ahLst/>
                <a:cxnLst/>
                <a:rect l="l" t="t" r="r" b="b"/>
                <a:pathLst>
                  <a:path w="2842" h="6976" extrusionOk="0">
                    <a:moveTo>
                      <a:pt x="1342" y="0"/>
                    </a:moveTo>
                    <a:cubicBezTo>
                      <a:pt x="1089" y="0"/>
                      <a:pt x="858" y="85"/>
                      <a:pt x="727" y="283"/>
                    </a:cubicBezTo>
                    <a:cubicBezTo>
                      <a:pt x="477" y="659"/>
                      <a:pt x="226" y="1211"/>
                      <a:pt x="1" y="1887"/>
                    </a:cubicBezTo>
                    <a:lnTo>
                      <a:pt x="1" y="6975"/>
                    </a:lnTo>
                    <a:cubicBezTo>
                      <a:pt x="176" y="6900"/>
                      <a:pt x="352" y="6624"/>
                      <a:pt x="326" y="6048"/>
                    </a:cubicBezTo>
                    <a:cubicBezTo>
                      <a:pt x="301" y="5196"/>
                      <a:pt x="377" y="3742"/>
                      <a:pt x="2331" y="1236"/>
                    </a:cubicBezTo>
                    <a:cubicBezTo>
                      <a:pt x="2842" y="598"/>
                      <a:pt x="2014" y="0"/>
                      <a:pt x="1342" y="0"/>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8"/>
              <p:cNvSpPr/>
              <p:nvPr/>
            </p:nvSpPr>
            <p:spPr>
              <a:xfrm>
                <a:off x="2704100" y="1595000"/>
                <a:ext cx="39500" cy="75850"/>
              </a:xfrm>
              <a:custGeom>
                <a:avLst/>
                <a:gdLst/>
                <a:ahLst/>
                <a:cxnLst/>
                <a:rect l="l" t="t" r="r" b="b"/>
                <a:pathLst>
                  <a:path w="1580" h="3034" extrusionOk="0">
                    <a:moveTo>
                      <a:pt x="1" y="1"/>
                    </a:moveTo>
                    <a:lnTo>
                      <a:pt x="1" y="3034"/>
                    </a:lnTo>
                    <a:cubicBezTo>
                      <a:pt x="502" y="2833"/>
                      <a:pt x="1028" y="2557"/>
                      <a:pt x="1580" y="2206"/>
                    </a:cubicBezTo>
                    <a:cubicBezTo>
                      <a:pt x="1128" y="1354"/>
                      <a:pt x="602" y="628"/>
                      <a:pt x="1" y="1"/>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8"/>
              <p:cNvSpPr/>
              <p:nvPr/>
            </p:nvSpPr>
            <p:spPr>
              <a:xfrm>
                <a:off x="2704100" y="1539875"/>
                <a:ext cx="39500" cy="110300"/>
              </a:xfrm>
              <a:custGeom>
                <a:avLst/>
                <a:gdLst/>
                <a:ahLst/>
                <a:cxnLst/>
                <a:rect l="l" t="t" r="r" b="b"/>
                <a:pathLst>
                  <a:path w="1580" h="4412" extrusionOk="0">
                    <a:moveTo>
                      <a:pt x="1" y="0"/>
                    </a:moveTo>
                    <a:lnTo>
                      <a:pt x="1" y="3484"/>
                    </a:lnTo>
                    <a:cubicBezTo>
                      <a:pt x="502" y="3785"/>
                      <a:pt x="1028" y="4086"/>
                      <a:pt x="1580" y="4411"/>
                    </a:cubicBezTo>
                    <a:cubicBezTo>
                      <a:pt x="1304" y="2457"/>
                      <a:pt x="753" y="1028"/>
                      <a:pt x="1" y="0"/>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8"/>
              <p:cNvSpPr/>
              <p:nvPr/>
            </p:nvSpPr>
            <p:spPr>
              <a:xfrm>
                <a:off x="2704100" y="2107550"/>
                <a:ext cx="487500" cy="512275"/>
              </a:xfrm>
              <a:custGeom>
                <a:avLst/>
                <a:gdLst/>
                <a:ahLst/>
                <a:cxnLst/>
                <a:rect l="l" t="t" r="r" b="b"/>
                <a:pathLst>
                  <a:path w="19500" h="20491" extrusionOk="0">
                    <a:moveTo>
                      <a:pt x="19499" y="0"/>
                    </a:moveTo>
                    <a:lnTo>
                      <a:pt x="19499" y="0"/>
                    </a:lnTo>
                    <a:cubicBezTo>
                      <a:pt x="16216" y="8020"/>
                      <a:pt x="8121" y="13259"/>
                      <a:pt x="1" y="14637"/>
                    </a:cubicBezTo>
                    <a:lnTo>
                      <a:pt x="1" y="20401"/>
                    </a:lnTo>
                    <a:cubicBezTo>
                      <a:pt x="540" y="20416"/>
                      <a:pt x="1250" y="20490"/>
                      <a:pt x="2065" y="20490"/>
                    </a:cubicBezTo>
                    <a:cubicBezTo>
                      <a:pt x="2651" y="20490"/>
                      <a:pt x="3290" y="20452"/>
                      <a:pt x="3961" y="20326"/>
                    </a:cubicBezTo>
                    <a:cubicBezTo>
                      <a:pt x="8948" y="19424"/>
                      <a:pt x="12858" y="16441"/>
                      <a:pt x="15615" y="11279"/>
                    </a:cubicBezTo>
                    <a:cubicBezTo>
                      <a:pt x="17845" y="7093"/>
                      <a:pt x="19048" y="3309"/>
                      <a:pt x="19499" y="0"/>
                    </a:cubicBezTo>
                    <a:close/>
                  </a:path>
                </a:pathLst>
              </a:custGeom>
              <a:solidFill>
                <a:srgbClr val="D93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6" name="Google Shape;2196;p28"/>
          <p:cNvGrpSpPr/>
          <p:nvPr/>
        </p:nvGrpSpPr>
        <p:grpSpPr>
          <a:xfrm>
            <a:off x="2111584" y="1576711"/>
            <a:ext cx="467469" cy="467038"/>
            <a:chOff x="2111584" y="1576711"/>
            <a:chExt cx="467469" cy="467038"/>
          </a:xfrm>
        </p:grpSpPr>
        <p:grpSp>
          <p:nvGrpSpPr>
            <p:cNvPr id="2197" name="Google Shape;2197;p28"/>
            <p:cNvGrpSpPr/>
            <p:nvPr/>
          </p:nvGrpSpPr>
          <p:grpSpPr>
            <a:xfrm>
              <a:off x="2345434" y="1576731"/>
              <a:ext cx="233618" cy="467019"/>
              <a:chOff x="4564375" y="1338750"/>
              <a:chExt cx="723725" cy="1446775"/>
            </a:xfrm>
          </p:grpSpPr>
          <p:sp>
            <p:nvSpPr>
              <p:cNvPr id="2198" name="Google Shape;2198;p28"/>
              <p:cNvSpPr/>
              <p:nvPr/>
            </p:nvSpPr>
            <p:spPr>
              <a:xfrm>
                <a:off x="4564375" y="1338750"/>
                <a:ext cx="723725" cy="1446775"/>
              </a:xfrm>
              <a:custGeom>
                <a:avLst/>
                <a:gdLst/>
                <a:ahLst/>
                <a:cxnLst/>
                <a:rect l="l" t="t" r="r" b="b"/>
                <a:pathLst>
                  <a:path w="28949" h="57871" extrusionOk="0">
                    <a:moveTo>
                      <a:pt x="1" y="0"/>
                    </a:moveTo>
                    <a:lnTo>
                      <a:pt x="1" y="57870"/>
                    </a:lnTo>
                    <a:cubicBezTo>
                      <a:pt x="15991" y="57870"/>
                      <a:pt x="28948" y="44913"/>
                      <a:pt x="28948" y="28948"/>
                    </a:cubicBezTo>
                    <a:cubicBezTo>
                      <a:pt x="28948" y="12958"/>
                      <a:pt x="1599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8"/>
              <p:cNvSpPr/>
              <p:nvPr/>
            </p:nvSpPr>
            <p:spPr>
              <a:xfrm>
                <a:off x="4564375" y="1610050"/>
                <a:ext cx="516950" cy="998150"/>
              </a:xfrm>
              <a:custGeom>
                <a:avLst/>
                <a:gdLst/>
                <a:ahLst/>
                <a:cxnLst/>
                <a:rect l="l" t="t" r="r" b="b"/>
                <a:pathLst>
                  <a:path w="20678" h="39926" extrusionOk="0">
                    <a:moveTo>
                      <a:pt x="1" y="0"/>
                    </a:moveTo>
                    <a:lnTo>
                      <a:pt x="1" y="39925"/>
                    </a:lnTo>
                    <a:cubicBezTo>
                      <a:pt x="11454" y="39700"/>
                      <a:pt x="20678" y="30853"/>
                      <a:pt x="20678" y="19950"/>
                    </a:cubicBezTo>
                    <a:cubicBezTo>
                      <a:pt x="20678" y="9073"/>
                      <a:pt x="11454" y="226"/>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8"/>
              <p:cNvSpPr/>
              <p:nvPr/>
            </p:nvSpPr>
            <p:spPr>
              <a:xfrm>
                <a:off x="4564375" y="1774200"/>
                <a:ext cx="516950" cy="834000"/>
              </a:xfrm>
              <a:custGeom>
                <a:avLst/>
                <a:gdLst/>
                <a:ahLst/>
                <a:cxnLst/>
                <a:rect l="l" t="t" r="r" b="b"/>
                <a:pathLst>
                  <a:path w="20678" h="33360" extrusionOk="0">
                    <a:moveTo>
                      <a:pt x="15214" y="1"/>
                    </a:moveTo>
                    <a:lnTo>
                      <a:pt x="15214" y="1"/>
                    </a:lnTo>
                    <a:cubicBezTo>
                      <a:pt x="16342" y="2432"/>
                      <a:pt x="16968" y="5114"/>
                      <a:pt x="16968" y="7946"/>
                    </a:cubicBezTo>
                    <a:cubicBezTo>
                      <a:pt x="16968" y="17645"/>
                      <a:pt x="9675" y="25715"/>
                      <a:pt x="1" y="27520"/>
                    </a:cubicBezTo>
                    <a:lnTo>
                      <a:pt x="1" y="33359"/>
                    </a:lnTo>
                    <a:cubicBezTo>
                      <a:pt x="11454" y="33134"/>
                      <a:pt x="20678" y="24287"/>
                      <a:pt x="20678" y="13384"/>
                    </a:cubicBezTo>
                    <a:cubicBezTo>
                      <a:pt x="20678" y="8247"/>
                      <a:pt x="18597" y="3535"/>
                      <a:pt x="15214" y="1"/>
                    </a:cubicBezTo>
                    <a:close/>
                  </a:path>
                </a:pathLst>
              </a:custGeom>
              <a:solidFill>
                <a:schemeClr val="dk1">
                  <a:alpha val="117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8"/>
              <p:cNvSpPr/>
              <p:nvPr/>
            </p:nvSpPr>
            <p:spPr>
              <a:xfrm>
                <a:off x="4564375" y="1667075"/>
                <a:ext cx="6300" cy="20700"/>
              </a:xfrm>
              <a:custGeom>
                <a:avLst/>
                <a:gdLst/>
                <a:ahLst/>
                <a:cxnLst/>
                <a:rect l="l" t="t" r="r" b="b"/>
                <a:pathLst>
                  <a:path w="252" h="828" extrusionOk="0">
                    <a:moveTo>
                      <a:pt x="1" y="0"/>
                    </a:moveTo>
                    <a:lnTo>
                      <a:pt x="1" y="827"/>
                    </a:lnTo>
                    <a:cubicBezTo>
                      <a:pt x="176" y="702"/>
                      <a:pt x="251" y="552"/>
                      <a:pt x="251" y="401"/>
                    </a:cubicBezTo>
                    <a:cubicBezTo>
                      <a:pt x="251" y="276"/>
                      <a:pt x="176" y="125"/>
                      <a:pt x="1" y="0"/>
                    </a:cubicBezTo>
                    <a:close/>
                  </a:path>
                </a:pathLst>
              </a:custGeom>
              <a:solidFill>
                <a:srgbClr val="DE83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8"/>
              <p:cNvSpPr/>
              <p:nvPr/>
            </p:nvSpPr>
            <p:spPr>
              <a:xfrm>
                <a:off x="4564375" y="1539575"/>
                <a:ext cx="552050" cy="334900"/>
              </a:xfrm>
              <a:custGeom>
                <a:avLst/>
                <a:gdLst/>
                <a:ahLst/>
                <a:cxnLst/>
                <a:rect l="l" t="t" r="r" b="b"/>
                <a:pathLst>
                  <a:path w="22082" h="13396" extrusionOk="0">
                    <a:moveTo>
                      <a:pt x="5577" y="1"/>
                    </a:moveTo>
                    <a:cubicBezTo>
                      <a:pt x="3685" y="1"/>
                      <a:pt x="1797" y="340"/>
                      <a:pt x="1" y="1015"/>
                    </a:cubicBezTo>
                    <a:lnTo>
                      <a:pt x="1" y="6504"/>
                    </a:lnTo>
                    <a:cubicBezTo>
                      <a:pt x="4487" y="10288"/>
                      <a:pt x="12858" y="7581"/>
                      <a:pt x="22081" y="13396"/>
                    </a:cubicBezTo>
                    <a:cubicBezTo>
                      <a:pt x="19275" y="4410"/>
                      <a:pt x="12399" y="1"/>
                      <a:pt x="5577" y="1"/>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8"/>
              <p:cNvSpPr/>
              <p:nvPr/>
            </p:nvSpPr>
            <p:spPr>
              <a:xfrm>
                <a:off x="4564375" y="1539575"/>
                <a:ext cx="552050" cy="334900"/>
              </a:xfrm>
              <a:custGeom>
                <a:avLst/>
                <a:gdLst/>
                <a:ahLst/>
                <a:cxnLst/>
                <a:rect l="l" t="t" r="r" b="b"/>
                <a:pathLst>
                  <a:path w="22082" h="13396" extrusionOk="0">
                    <a:moveTo>
                      <a:pt x="5577" y="1"/>
                    </a:moveTo>
                    <a:cubicBezTo>
                      <a:pt x="3685" y="1"/>
                      <a:pt x="1797" y="340"/>
                      <a:pt x="1" y="1015"/>
                    </a:cubicBezTo>
                    <a:lnTo>
                      <a:pt x="1" y="2093"/>
                    </a:lnTo>
                    <a:cubicBezTo>
                      <a:pt x="111" y="2091"/>
                      <a:pt x="221" y="2091"/>
                      <a:pt x="332" y="2091"/>
                    </a:cubicBezTo>
                    <a:cubicBezTo>
                      <a:pt x="8250" y="2091"/>
                      <a:pt x="17311" y="5635"/>
                      <a:pt x="22081" y="13396"/>
                    </a:cubicBezTo>
                    <a:cubicBezTo>
                      <a:pt x="19275" y="4410"/>
                      <a:pt x="12399" y="1"/>
                      <a:pt x="5577" y="1"/>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4" name="Google Shape;2204;p28"/>
            <p:cNvGrpSpPr/>
            <p:nvPr/>
          </p:nvGrpSpPr>
          <p:grpSpPr>
            <a:xfrm>
              <a:off x="2111584" y="1576711"/>
              <a:ext cx="235633" cy="466998"/>
              <a:chOff x="3756725" y="1338750"/>
              <a:chExt cx="730000" cy="1446775"/>
            </a:xfrm>
          </p:grpSpPr>
          <p:sp>
            <p:nvSpPr>
              <p:cNvPr id="2205" name="Google Shape;2205;p28"/>
              <p:cNvSpPr/>
              <p:nvPr/>
            </p:nvSpPr>
            <p:spPr>
              <a:xfrm>
                <a:off x="3756725" y="1338750"/>
                <a:ext cx="723725" cy="1446775"/>
              </a:xfrm>
              <a:custGeom>
                <a:avLst/>
                <a:gdLst/>
                <a:ahLst/>
                <a:cxnLst/>
                <a:rect l="l" t="t" r="r" b="b"/>
                <a:pathLst>
                  <a:path w="28949" h="57871" extrusionOk="0">
                    <a:moveTo>
                      <a:pt x="28948" y="0"/>
                    </a:moveTo>
                    <a:cubicBezTo>
                      <a:pt x="12958" y="0"/>
                      <a:pt x="1" y="12958"/>
                      <a:pt x="1" y="28948"/>
                    </a:cubicBezTo>
                    <a:cubicBezTo>
                      <a:pt x="1" y="44913"/>
                      <a:pt x="12958" y="57870"/>
                      <a:pt x="28948" y="57870"/>
                    </a:cubicBezTo>
                    <a:lnTo>
                      <a:pt x="289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8"/>
              <p:cNvSpPr/>
              <p:nvPr/>
            </p:nvSpPr>
            <p:spPr>
              <a:xfrm>
                <a:off x="3942200" y="1610050"/>
                <a:ext cx="538250" cy="998150"/>
              </a:xfrm>
              <a:custGeom>
                <a:avLst/>
                <a:gdLst/>
                <a:ahLst/>
                <a:cxnLst/>
                <a:rect l="l" t="t" r="r" b="b"/>
                <a:pathLst>
                  <a:path w="21530" h="39926" extrusionOk="0">
                    <a:moveTo>
                      <a:pt x="21103" y="0"/>
                    </a:moveTo>
                    <a:cubicBezTo>
                      <a:pt x="9449" y="0"/>
                      <a:pt x="1" y="8923"/>
                      <a:pt x="1" y="19950"/>
                    </a:cubicBezTo>
                    <a:cubicBezTo>
                      <a:pt x="1" y="30978"/>
                      <a:pt x="9449" y="39925"/>
                      <a:pt x="21103" y="39925"/>
                    </a:cubicBezTo>
                    <a:lnTo>
                      <a:pt x="21529" y="39925"/>
                    </a:lnTo>
                    <a:lnTo>
                      <a:pt x="21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8"/>
              <p:cNvSpPr/>
              <p:nvPr/>
            </p:nvSpPr>
            <p:spPr>
              <a:xfrm>
                <a:off x="3985425" y="2308050"/>
                <a:ext cx="495025" cy="300150"/>
              </a:xfrm>
              <a:custGeom>
                <a:avLst/>
                <a:gdLst/>
                <a:ahLst/>
                <a:cxnLst/>
                <a:rect l="l" t="t" r="r" b="b"/>
                <a:pathLst>
                  <a:path w="19801" h="12006" extrusionOk="0">
                    <a:moveTo>
                      <a:pt x="1" y="0"/>
                    </a:moveTo>
                    <a:lnTo>
                      <a:pt x="1" y="0"/>
                    </a:lnTo>
                    <a:cubicBezTo>
                      <a:pt x="3259" y="7068"/>
                      <a:pt x="10703" y="12005"/>
                      <a:pt x="19374" y="12005"/>
                    </a:cubicBezTo>
                    <a:lnTo>
                      <a:pt x="19800" y="12005"/>
                    </a:lnTo>
                    <a:lnTo>
                      <a:pt x="19800" y="6166"/>
                    </a:lnTo>
                    <a:cubicBezTo>
                      <a:pt x="18472" y="6442"/>
                      <a:pt x="17069" y="6567"/>
                      <a:pt x="15665" y="6567"/>
                    </a:cubicBezTo>
                    <a:cubicBezTo>
                      <a:pt x="9450" y="6567"/>
                      <a:pt x="3861" y="4036"/>
                      <a:pt x="1" y="0"/>
                    </a:cubicBezTo>
                    <a:close/>
                  </a:path>
                </a:pathLst>
              </a:custGeom>
              <a:solidFill>
                <a:schemeClr val="dk1">
                  <a:alpha val="117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8"/>
              <p:cNvSpPr/>
              <p:nvPr/>
            </p:nvSpPr>
            <p:spPr>
              <a:xfrm>
                <a:off x="4480425" y="1667075"/>
                <a:ext cx="6300" cy="20700"/>
              </a:xfrm>
              <a:custGeom>
                <a:avLst/>
                <a:gdLst/>
                <a:ahLst/>
                <a:cxnLst/>
                <a:rect l="l" t="t" r="r" b="b"/>
                <a:pathLst>
                  <a:path w="252" h="828" extrusionOk="0">
                    <a:moveTo>
                      <a:pt x="0" y="0"/>
                    </a:moveTo>
                    <a:lnTo>
                      <a:pt x="0" y="827"/>
                    </a:lnTo>
                    <a:cubicBezTo>
                      <a:pt x="176" y="702"/>
                      <a:pt x="251" y="552"/>
                      <a:pt x="251" y="401"/>
                    </a:cubicBezTo>
                    <a:cubicBezTo>
                      <a:pt x="251" y="276"/>
                      <a:pt x="176" y="125"/>
                      <a:pt x="0" y="0"/>
                    </a:cubicBezTo>
                    <a:close/>
                  </a:path>
                </a:pathLst>
              </a:custGeom>
              <a:solidFill>
                <a:srgbClr val="DE83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8"/>
              <p:cNvSpPr/>
              <p:nvPr/>
            </p:nvSpPr>
            <p:spPr>
              <a:xfrm>
                <a:off x="4320650" y="1650775"/>
                <a:ext cx="159800" cy="53275"/>
              </a:xfrm>
              <a:custGeom>
                <a:avLst/>
                <a:gdLst/>
                <a:ahLst/>
                <a:cxnLst/>
                <a:rect l="l" t="t" r="r" b="b"/>
                <a:pathLst>
                  <a:path w="6392" h="2131" extrusionOk="0">
                    <a:moveTo>
                      <a:pt x="3309" y="1"/>
                    </a:moveTo>
                    <a:cubicBezTo>
                      <a:pt x="1479" y="1"/>
                      <a:pt x="0" y="477"/>
                      <a:pt x="0" y="1053"/>
                    </a:cubicBezTo>
                    <a:cubicBezTo>
                      <a:pt x="0" y="1655"/>
                      <a:pt x="1479" y="2131"/>
                      <a:pt x="3309" y="2131"/>
                    </a:cubicBezTo>
                    <a:cubicBezTo>
                      <a:pt x="4712" y="2131"/>
                      <a:pt x="5890" y="1855"/>
                      <a:pt x="6391" y="1479"/>
                    </a:cubicBezTo>
                    <a:lnTo>
                      <a:pt x="6391" y="652"/>
                    </a:lnTo>
                    <a:cubicBezTo>
                      <a:pt x="5890" y="276"/>
                      <a:pt x="4712" y="1"/>
                      <a:pt x="3309" y="1"/>
                    </a:cubicBezTo>
                    <a:close/>
                  </a:path>
                </a:pathLst>
              </a:custGeom>
              <a:solidFill>
                <a:srgbClr val="DE83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8"/>
              <p:cNvSpPr/>
              <p:nvPr/>
            </p:nvSpPr>
            <p:spPr>
              <a:xfrm>
                <a:off x="4016500" y="1709950"/>
                <a:ext cx="259050" cy="214100"/>
              </a:xfrm>
              <a:custGeom>
                <a:avLst/>
                <a:gdLst/>
                <a:ahLst/>
                <a:cxnLst/>
                <a:rect l="l" t="t" r="r" b="b"/>
                <a:pathLst>
                  <a:path w="10362" h="8564" extrusionOk="0">
                    <a:moveTo>
                      <a:pt x="7691" y="1"/>
                    </a:moveTo>
                    <a:cubicBezTo>
                      <a:pt x="5067" y="1"/>
                      <a:pt x="0" y="6464"/>
                      <a:pt x="1816" y="8235"/>
                    </a:cubicBezTo>
                    <a:cubicBezTo>
                      <a:pt x="2050" y="8461"/>
                      <a:pt x="2344" y="8563"/>
                      <a:pt x="2677" y="8563"/>
                    </a:cubicBezTo>
                    <a:cubicBezTo>
                      <a:pt x="5295" y="8563"/>
                      <a:pt x="10361" y="2255"/>
                      <a:pt x="8582" y="365"/>
                    </a:cubicBezTo>
                    <a:cubicBezTo>
                      <a:pt x="8343" y="114"/>
                      <a:pt x="8038" y="1"/>
                      <a:pt x="7691" y="1"/>
                    </a:cubicBezTo>
                    <a:close/>
                  </a:path>
                </a:pathLst>
              </a:custGeom>
              <a:solidFill>
                <a:srgbClr val="FFFFFF">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8"/>
              <p:cNvSpPr/>
              <p:nvPr/>
            </p:nvSpPr>
            <p:spPr>
              <a:xfrm>
                <a:off x="4347175" y="1548625"/>
                <a:ext cx="86900" cy="139325"/>
              </a:xfrm>
              <a:custGeom>
                <a:avLst/>
                <a:gdLst/>
                <a:ahLst/>
                <a:cxnLst/>
                <a:rect l="l" t="t" r="r" b="b"/>
                <a:pathLst>
                  <a:path w="3476" h="5573" extrusionOk="0">
                    <a:moveTo>
                      <a:pt x="1693" y="0"/>
                    </a:moveTo>
                    <a:cubicBezTo>
                      <a:pt x="860" y="0"/>
                      <a:pt x="1" y="576"/>
                      <a:pt x="418" y="1580"/>
                    </a:cubicBezTo>
                    <a:cubicBezTo>
                      <a:pt x="995" y="2884"/>
                      <a:pt x="1421" y="4011"/>
                      <a:pt x="1571" y="4989"/>
                    </a:cubicBezTo>
                    <a:cubicBezTo>
                      <a:pt x="1641" y="5417"/>
                      <a:pt x="1940" y="5572"/>
                      <a:pt x="2277" y="5572"/>
                    </a:cubicBezTo>
                    <a:cubicBezTo>
                      <a:pt x="2788" y="5572"/>
                      <a:pt x="3385" y="5216"/>
                      <a:pt x="3401" y="4914"/>
                    </a:cubicBezTo>
                    <a:cubicBezTo>
                      <a:pt x="3476" y="3259"/>
                      <a:pt x="3225" y="1655"/>
                      <a:pt x="2899" y="703"/>
                    </a:cubicBezTo>
                    <a:cubicBezTo>
                      <a:pt x="2717" y="223"/>
                      <a:pt x="2210" y="0"/>
                      <a:pt x="1693" y="0"/>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8"/>
              <p:cNvSpPr/>
              <p:nvPr/>
            </p:nvSpPr>
            <p:spPr>
              <a:xfrm>
                <a:off x="4415875" y="1564925"/>
                <a:ext cx="64575" cy="137250"/>
              </a:xfrm>
              <a:custGeom>
                <a:avLst/>
                <a:gdLst/>
                <a:ahLst/>
                <a:cxnLst/>
                <a:rect l="l" t="t" r="r" b="b"/>
                <a:pathLst>
                  <a:path w="2583" h="5490" extrusionOk="0">
                    <a:moveTo>
                      <a:pt x="2582" y="1"/>
                    </a:moveTo>
                    <a:cubicBezTo>
                      <a:pt x="1705" y="327"/>
                      <a:pt x="828" y="753"/>
                      <a:pt x="1" y="1229"/>
                    </a:cubicBezTo>
                    <a:cubicBezTo>
                      <a:pt x="602" y="3209"/>
                      <a:pt x="1480" y="4562"/>
                      <a:pt x="2582" y="5490"/>
                    </a:cubicBezTo>
                    <a:lnTo>
                      <a:pt x="2582" y="1"/>
                    </a:ln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8"/>
              <p:cNvSpPr/>
              <p:nvPr/>
            </p:nvSpPr>
            <p:spPr>
              <a:xfrm>
                <a:off x="4415875" y="1564925"/>
                <a:ext cx="64575" cy="30725"/>
              </a:xfrm>
              <a:custGeom>
                <a:avLst/>
                <a:gdLst/>
                <a:ahLst/>
                <a:cxnLst/>
                <a:rect l="l" t="t" r="r" b="b"/>
                <a:pathLst>
                  <a:path w="2583" h="1229" extrusionOk="0">
                    <a:moveTo>
                      <a:pt x="2582" y="1"/>
                    </a:moveTo>
                    <a:cubicBezTo>
                      <a:pt x="1705" y="327"/>
                      <a:pt x="828" y="753"/>
                      <a:pt x="1" y="1229"/>
                    </a:cubicBezTo>
                    <a:cubicBezTo>
                      <a:pt x="853" y="1129"/>
                      <a:pt x="1705" y="1079"/>
                      <a:pt x="2582" y="1079"/>
                    </a:cubicBezTo>
                    <a:lnTo>
                      <a:pt x="2582" y="1"/>
                    </a:ln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14" name="Google Shape;2214;p28"/>
          <p:cNvGrpSpPr/>
          <p:nvPr/>
        </p:nvGrpSpPr>
        <p:grpSpPr>
          <a:xfrm>
            <a:off x="1391383" y="1576714"/>
            <a:ext cx="467199" cy="467002"/>
            <a:chOff x="1891401" y="3330777"/>
            <a:chExt cx="1041691" cy="1041254"/>
          </a:xfrm>
        </p:grpSpPr>
        <p:grpSp>
          <p:nvGrpSpPr>
            <p:cNvPr id="2215" name="Google Shape;2215;p28"/>
            <p:cNvGrpSpPr/>
            <p:nvPr/>
          </p:nvGrpSpPr>
          <p:grpSpPr>
            <a:xfrm>
              <a:off x="2412245" y="3330786"/>
              <a:ext cx="520847" cy="1041244"/>
              <a:chOff x="4620775" y="2997900"/>
              <a:chExt cx="723700" cy="1446775"/>
            </a:xfrm>
          </p:grpSpPr>
          <p:sp>
            <p:nvSpPr>
              <p:cNvPr id="2216" name="Google Shape;2216;p28"/>
              <p:cNvSpPr/>
              <p:nvPr/>
            </p:nvSpPr>
            <p:spPr>
              <a:xfrm>
                <a:off x="4620775" y="2997900"/>
                <a:ext cx="723700" cy="1446775"/>
              </a:xfrm>
              <a:custGeom>
                <a:avLst/>
                <a:gdLst/>
                <a:ahLst/>
                <a:cxnLst/>
                <a:rect l="l" t="t" r="r" b="b"/>
                <a:pathLst>
                  <a:path w="28948" h="57871" extrusionOk="0">
                    <a:moveTo>
                      <a:pt x="0" y="1"/>
                    </a:moveTo>
                    <a:lnTo>
                      <a:pt x="0" y="57871"/>
                    </a:lnTo>
                    <a:cubicBezTo>
                      <a:pt x="15990" y="57871"/>
                      <a:pt x="28948" y="44913"/>
                      <a:pt x="28948" y="28923"/>
                    </a:cubicBezTo>
                    <a:cubicBezTo>
                      <a:pt x="28948" y="12958"/>
                      <a:pt x="1599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8"/>
              <p:cNvSpPr/>
              <p:nvPr/>
            </p:nvSpPr>
            <p:spPr>
              <a:xfrm>
                <a:off x="4620775" y="3197775"/>
                <a:ext cx="523825" cy="1033250"/>
              </a:xfrm>
              <a:custGeom>
                <a:avLst/>
                <a:gdLst/>
                <a:ahLst/>
                <a:cxnLst/>
                <a:rect l="l" t="t" r="r" b="b"/>
                <a:pathLst>
                  <a:path w="20953" h="41330" extrusionOk="0">
                    <a:moveTo>
                      <a:pt x="0" y="1"/>
                    </a:moveTo>
                    <a:lnTo>
                      <a:pt x="0" y="41329"/>
                    </a:lnTo>
                    <a:lnTo>
                      <a:pt x="301" y="41329"/>
                    </a:lnTo>
                    <a:cubicBezTo>
                      <a:pt x="11680" y="41329"/>
                      <a:pt x="20953" y="32056"/>
                      <a:pt x="20953" y="20652"/>
                    </a:cubicBezTo>
                    <a:cubicBezTo>
                      <a:pt x="20953" y="9274"/>
                      <a:pt x="11680" y="1"/>
                      <a:pt x="301" y="1"/>
                    </a:cubicBezTo>
                    <a:close/>
                  </a:path>
                </a:pathLst>
              </a:custGeom>
              <a:solidFill>
                <a:srgbClr val="7F6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8"/>
              <p:cNvSpPr/>
              <p:nvPr/>
            </p:nvSpPr>
            <p:spPr>
              <a:xfrm>
                <a:off x="4620775" y="3197775"/>
                <a:ext cx="526350" cy="878350"/>
              </a:xfrm>
              <a:custGeom>
                <a:avLst/>
                <a:gdLst/>
                <a:ahLst/>
                <a:cxnLst/>
                <a:rect l="l" t="t" r="r" b="b"/>
                <a:pathLst>
                  <a:path w="21054" h="35134" extrusionOk="0">
                    <a:moveTo>
                      <a:pt x="0" y="1"/>
                    </a:moveTo>
                    <a:lnTo>
                      <a:pt x="0" y="33860"/>
                    </a:lnTo>
                    <a:cubicBezTo>
                      <a:pt x="1562" y="34686"/>
                      <a:pt x="3296" y="35133"/>
                      <a:pt x="5121" y="35133"/>
                    </a:cubicBezTo>
                    <a:cubicBezTo>
                      <a:pt x="6840" y="35133"/>
                      <a:pt x="8640" y="34737"/>
                      <a:pt x="10452" y="33885"/>
                    </a:cubicBezTo>
                    <a:cubicBezTo>
                      <a:pt x="17770" y="30477"/>
                      <a:pt x="21053" y="22733"/>
                      <a:pt x="20201" y="15113"/>
                    </a:cubicBezTo>
                    <a:cubicBezTo>
                      <a:pt x="17770" y="6392"/>
                      <a:pt x="9775" y="1"/>
                      <a:pt x="301" y="1"/>
                    </a:cubicBezTo>
                    <a:close/>
                  </a:path>
                </a:pathLst>
              </a:custGeom>
              <a:solidFill>
                <a:srgbClr val="B8AB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8"/>
              <p:cNvSpPr/>
              <p:nvPr/>
            </p:nvSpPr>
            <p:spPr>
              <a:xfrm>
                <a:off x="4620775" y="3274225"/>
                <a:ext cx="56425" cy="54525"/>
              </a:xfrm>
              <a:custGeom>
                <a:avLst/>
                <a:gdLst/>
                <a:ahLst/>
                <a:cxnLst/>
                <a:rect l="l" t="t" r="r" b="b"/>
                <a:pathLst>
                  <a:path w="2257" h="2181" extrusionOk="0">
                    <a:moveTo>
                      <a:pt x="0" y="0"/>
                    </a:moveTo>
                    <a:lnTo>
                      <a:pt x="0" y="2181"/>
                    </a:lnTo>
                    <a:cubicBezTo>
                      <a:pt x="1329" y="2005"/>
                      <a:pt x="2256" y="1579"/>
                      <a:pt x="2256" y="1078"/>
                    </a:cubicBezTo>
                    <a:cubicBezTo>
                      <a:pt x="2256" y="602"/>
                      <a:pt x="1329" y="176"/>
                      <a:pt x="0" y="0"/>
                    </a:cubicBezTo>
                    <a:close/>
                  </a:path>
                </a:pathLst>
              </a:custGeom>
              <a:solidFill>
                <a:srgbClr val="3C1577">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8"/>
              <p:cNvSpPr/>
              <p:nvPr/>
            </p:nvSpPr>
            <p:spPr>
              <a:xfrm>
                <a:off x="4620775" y="3157250"/>
                <a:ext cx="509425" cy="219450"/>
              </a:xfrm>
              <a:custGeom>
                <a:avLst/>
                <a:gdLst/>
                <a:ahLst/>
                <a:cxnLst/>
                <a:rect l="l" t="t" r="r" b="b"/>
                <a:pathLst>
                  <a:path w="20377" h="8778" extrusionOk="0">
                    <a:moveTo>
                      <a:pt x="4122" y="0"/>
                    </a:moveTo>
                    <a:cubicBezTo>
                      <a:pt x="2896" y="0"/>
                      <a:pt x="1545" y="259"/>
                      <a:pt x="0" y="895"/>
                    </a:cubicBezTo>
                    <a:lnTo>
                      <a:pt x="0" y="5080"/>
                    </a:lnTo>
                    <a:cubicBezTo>
                      <a:pt x="2756" y="7711"/>
                      <a:pt x="6133" y="8777"/>
                      <a:pt x="9483" y="8777"/>
                    </a:cubicBezTo>
                    <a:cubicBezTo>
                      <a:pt x="13536" y="8777"/>
                      <a:pt x="17550" y="7217"/>
                      <a:pt x="20376" y="4980"/>
                    </a:cubicBezTo>
                    <a:lnTo>
                      <a:pt x="20376" y="4980"/>
                    </a:lnTo>
                    <a:cubicBezTo>
                      <a:pt x="19852" y="5043"/>
                      <a:pt x="19350" y="5072"/>
                      <a:pt x="18867" y="5072"/>
                    </a:cubicBezTo>
                    <a:cubicBezTo>
                      <a:pt x="12506" y="5072"/>
                      <a:pt x="9544" y="0"/>
                      <a:pt x="4122" y="0"/>
                    </a:cubicBezTo>
                    <a:close/>
                  </a:path>
                </a:pathLst>
              </a:custGeom>
              <a:solidFill>
                <a:srgbClr val="B4D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8"/>
              <p:cNvSpPr/>
              <p:nvPr/>
            </p:nvSpPr>
            <p:spPr>
              <a:xfrm>
                <a:off x="4620775" y="3193400"/>
                <a:ext cx="509425" cy="219075"/>
              </a:xfrm>
              <a:custGeom>
                <a:avLst/>
                <a:gdLst/>
                <a:ahLst/>
                <a:cxnLst/>
                <a:rect l="l" t="t" r="r" b="b"/>
                <a:pathLst>
                  <a:path w="20377" h="8763" extrusionOk="0">
                    <a:moveTo>
                      <a:pt x="0" y="0"/>
                    </a:moveTo>
                    <a:lnTo>
                      <a:pt x="0" y="3860"/>
                    </a:lnTo>
                    <a:cubicBezTo>
                      <a:pt x="2883" y="7058"/>
                      <a:pt x="6298" y="8763"/>
                      <a:pt x="9843" y="8763"/>
                    </a:cubicBezTo>
                    <a:cubicBezTo>
                      <a:pt x="13355" y="8763"/>
                      <a:pt x="16996" y="7089"/>
                      <a:pt x="20376" y="3534"/>
                    </a:cubicBezTo>
                    <a:lnTo>
                      <a:pt x="20376" y="3534"/>
                    </a:lnTo>
                    <a:cubicBezTo>
                      <a:pt x="17776" y="4939"/>
                      <a:pt x="15562" y="5474"/>
                      <a:pt x="13626" y="5474"/>
                    </a:cubicBezTo>
                    <a:cubicBezTo>
                      <a:pt x="7442" y="5474"/>
                      <a:pt x="4085" y="19"/>
                      <a:pt x="0" y="0"/>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28"/>
            <p:cNvGrpSpPr/>
            <p:nvPr/>
          </p:nvGrpSpPr>
          <p:grpSpPr>
            <a:xfrm>
              <a:off x="1891401" y="3330777"/>
              <a:ext cx="520847" cy="1041244"/>
              <a:chOff x="3811250" y="2997900"/>
              <a:chExt cx="723700" cy="1446775"/>
            </a:xfrm>
          </p:grpSpPr>
          <p:sp>
            <p:nvSpPr>
              <p:cNvPr id="2223" name="Google Shape;2223;p28"/>
              <p:cNvSpPr/>
              <p:nvPr/>
            </p:nvSpPr>
            <p:spPr>
              <a:xfrm>
                <a:off x="3811250" y="2997900"/>
                <a:ext cx="723700" cy="1446775"/>
              </a:xfrm>
              <a:custGeom>
                <a:avLst/>
                <a:gdLst/>
                <a:ahLst/>
                <a:cxnLst/>
                <a:rect l="l" t="t" r="r" b="b"/>
                <a:pathLst>
                  <a:path w="28948" h="57871" extrusionOk="0">
                    <a:moveTo>
                      <a:pt x="28948" y="1"/>
                    </a:moveTo>
                    <a:cubicBezTo>
                      <a:pt x="12958" y="1"/>
                      <a:pt x="0" y="12958"/>
                      <a:pt x="0" y="28923"/>
                    </a:cubicBezTo>
                    <a:cubicBezTo>
                      <a:pt x="0" y="44913"/>
                      <a:pt x="12958" y="57871"/>
                      <a:pt x="28948" y="57871"/>
                    </a:cubicBezTo>
                    <a:lnTo>
                      <a:pt x="289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8"/>
              <p:cNvSpPr/>
              <p:nvPr/>
            </p:nvSpPr>
            <p:spPr>
              <a:xfrm>
                <a:off x="4025525" y="3197775"/>
                <a:ext cx="509425" cy="1033250"/>
              </a:xfrm>
              <a:custGeom>
                <a:avLst/>
                <a:gdLst/>
                <a:ahLst/>
                <a:cxnLst/>
                <a:rect l="l" t="t" r="r" b="b"/>
                <a:pathLst>
                  <a:path w="20377" h="41330" extrusionOk="0">
                    <a:moveTo>
                      <a:pt x="20377" y="1"/>
                    </a:moveTo>
                    <a:cubicBezTo>
                      <a:pt x="9124" y="176"/>
                      <a:pt x="1" y="9374"/>
                      <a:pt x="1" y="20652"/>
                    </a:cubicBezTo>
                    <a:cubicBezTo>
                      <a:pt x="1" y="31956"/>
                      <a:pt x="9124" y="41154"/>
                      <a:pt x="20377" y="41329"/>
                    </a:cubicBezTo>
                    <a:lnTo>
                      <a:pt x="20377" y="1"/>
                    </a:lnTo>
                    <a:close/>
                  </a:path>
                </a:pathLst>
              </a:custGeom>
              <a:solidFill>
                <a:srgbClr val="7F6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8"/>
              <p:cNvSpPr/>
              <p:nvPr/>
            </p:nvSpPr>
            <p:spPr>
              <a:xfrm>
                <a:off x="4025525" y="3197775"/>
                <a:ext cx="509425" cy="860075"/>
              </a:xfrm>
              <a:custGeom>
                <a:avLst/>
                <a:gdLst/>
                <a:ahLst/>
                <a:cxnLst/>
                <a:rect l="l" t="t" r="r" b="b"/>
                <a:pathLst>
                  <a:path w="20377" h="34403" extrusionOk="0">
                    <a:moveTo>
                      <a:pt x="20377" y="1"/>
                    </a:moveTo>
                    <a:cubicBezTo>
                      <a:pt x="9099" y="176"/>
                      <a:pt x="1" y="9349"/>
                      <a:pt x="1" y="20652"/>
                    </a:cubicBezTo>
                    <a:cubicBezTo>
                      <a:pt x="1" y="25740"/>
                      <a:pt x="1830" y="30402"/>
                      <a:pt x="4863" y="33986"/>
                    </a:cubicBezTo>
                    <a:cubicBezTo>
                      <a:pt x="5673" y="34272"/>
                      <a:pt x="6422" y="34402"/>
                      <a:pt x="7101" y="34402"/>
                    </a:cubicBezTo>
                    <a:cubicBezTo>
                      <a:pt x="9156" y="34402"/>
                      <a:pt x="10570" y="33212"/>
                      <a:pt x="11079" y="31555"/>
                    </a:cubicBezTo>
                    <a:cubicBezTo>
                      <a:pt x="11956" y="28622"/>
                      <a:pt x="4337" y="16216"/>
                      <a:pt x="17194" y="6066"/>
                    </a:cubicBezTo>
                    <a:lnTo>
                      <a:pt x="17194" y="6066"/>
                    </a:lnTo>
                    <a:cubicBezTo>
                      <a:pt x="9800" y="18898"/>
                      <a:pt x="13359" y="30176"/>
                      <a:pt x="20377" y="33860"/>
                    </a:cubicBezTo>
                    <a:lnTo>
                      <a:pt x="20377" y="1"/>
                    </a:lnTo>
                    <a:close/>
                  </a:path>
                </a:pathLst>
              </a:custGeom>
              <a:solidFill>
                <a:srgbClr val="B8AB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8"/>
              <p:cNvSpPr/>
              <p:nvPr/>
            </p:nvSpPr>
            <p:spPr>
              <a:xfrm>
                <a:off x="4089200" y="3323650"/>
                <a:ext cx="240250" cy="217650"/>
              </a:xfrm>
              <a:custGeom>
                <a:avLst/>
                <a:gdLst/>
                <a:ahLst/>
                <a:cxnLst/>
                <a:rect l="l" t="t" r="r" b="b"/>
                <a:pathLst>
                  <a:path w="9610" h="8706" extrusionOk="0">
                    <a:moveTo>
                      <a:pt x="7648" y="0"/>
                    </a:moveTo>
                    <a:cubicBezTo>
                      <a:pt x="4991" y="0"/>
                      <a:pt x="1" y="6744"/>
                      <a:pt x="1890" y="8499"/>
                    </a:cubicBezTo>
                    <a:cubicBezTo>
                      <a:pt x="2043" y="8641"/>
                      <a:pt x="2215" y="8705"/>
                      <a:pt x="2402" y="8705"/>
                    </a:cubicBezTo>
                    <a:cubicBezTo>
                      <a:pt x="3471" y="8705"/>
                      <a:pt x="5036" y="6615"/>
                      <a:pt x="6401" y="5016"/>
                    </a:cubicBezTo>
                    <a:cubicBezTo>
                      <a:pt x="8181" y="2961"/>
                      <a:pt x="9609" y="1457"/>
                      <a:pt x="8532" y="354"/>
                    </a:cubicBezTo>
                    <a:cubicBezTo>
                      <a:pt x="8288" y="110"/>
                      <a:pt x="7987" y="0"/>
                      <a:pt x="7648" y="0"/>
                    </a:cubicBezTo>
                    <a:close/>
                  </a:path>
                </a:pathLst>
              </a:custGeom>
              <a:solidFill>
                <a:srgbClr val="FFFFFF">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8"/>
              <p:cNvSpPr/>
              <p:nvPr/>
            </p:nvSpPr>
            <p:spPr>
              <a:xfrm>
                <a:off x="4356600" y="3396400"/>
                <a:ext cx="167075" cy="257275"/>
              </a:xfrm>
              <a:custGeom>
                <a:avLst/>
                <a:gdLst/>
                <a:ahLst/>
                <a:cxnLst/>
                <a:rect l="l" t="t" r="r" b="b"/>
                <a:pathLst>
                  <a:path w="6683" h="10291" extrusionOk="0">
                    <a:moveTo>
                      <a:pt x="4821" y="0"/>
                    </a:moveTo>
                    <a:cubicBezTo>
                      <a:pt x="2164" y="0"/>
                      <a:pt x="0" y="9393"/>
                      <a:pt x="2648" y="10251"/>
                    </a:cubicBezTo>
                    <a:cubicBezTo>
                      <a:pt x="2731" y="10278"/>
                      <a:pt x="2811" y="10291"/>
                      <a:pt x="2889" y="10291"/>
                    </a:cubicBezTo>
                    <a:cubicBezTo>
                      <a:pt x="4055" y="10291"/>
                      <a:pt x="4645" y="7420"/>
                      <a:pt x="5279" y="5188"/>
                    </a:cubicBezTo>
                    <a:cubicBezTo>
                      <a:pt x="6031" y="2582"/>
                      <a:pt x="6683" y="602"/>
                      <a:pt x="5229" y="76"/>
                    </a:cubicBezTo>
                    <a:cubicBezTo>
                      <a:pt x="5092" y="25"/>
                      <a:pt x="4956" y="0"/>
                      <a:pt x="4821" y="0"/>
                    </a:cubicBezTo>
                    <a:close/>
                  </a:path>
                </a:pathLst>
              </a:custGeom>
              <a:solidFill>
                <a:srgbClr val="FFFFFF">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8"/>
              <p:cNvSpPr/>
              <p:nvPr/>
            </p:nvSpPr>
            <p:spPr>
              <a:xfrm>
                <a:off x="4409000" y="3272350"/>
                <a:ext cx="125950" cy="58275"/>
              </a:xfrm>
              <a:custGeom>
                <a:avLst/>
                <a:gdLst/>
                <a:ahLst/>
                <a:cxnLst/>
                <a:rect l="l" t="t" r="r" b="b"/>
                <a:pathLst>
                  <a:path w="5038" h="2331" extrusionOk="0">
                    <a:moveTo>
                      <a:pt x="3634" y="0"/>
                    </a:moveTo>
                    <a:cubicBezTo>
                      <a:pt x="1629" y="0"/>
                      <a:pt x="0" y="526"/>
                      <a:pt x="0" y="1153"/>
                    </a:cubicBezTo>
                    <a:cubicBezTo>
                      <a:pt x="0" y="1805"/>
                      <a:pt x="1629" y="2331"/>
                      <a:pt x="3634" y="2331"/>
                    </a:cubicBezTo>
                    <a:cubicBezTo>
                      <a:pt x="4136" y="2331"/>
                      <a:pt x="4587" y="2306"/>
                      <a:pt x="5038" y="2256"/>
                    </a:cubicBezTo>
                    <a:lnTo>
                      <a:pt x="5038" y="75"/>
                    </a:lnTo>
                    <a:cubicBezTo>
                      <a:pt x="4587" y="25"/>
                      <a:pt x="4136" y="0"/>
                      <a:pt x="3634" y="0"/>
                    </a:cubicBezTo>
                    <a:close/>
                  </a:path>
                </a:pathLst>
              </a:custGeom>
              <a:solidFill>
                <a:srgbClr val="3C1577">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8"/>
              <p:cNvSpPr/>
              <p:nvPr/>
            </p:nvSpPr>
            <p:spPr>
              <a:xfrm>
                <a:off x="4438150" y="3160875"/>
                <a:ext cx="94925" cy="152100"/>
              </a:xfrm>
              <a:custGeom>
                <a:avLst/>
                <a:gdLst/>
                <a:ahLst/>
                <a:cxnLst/>
                <a:rect l="l" t="t" r="r" b="b"/>
                <a:pathLst>
                  <a:path w="3797" h="6084" extrusionOk="0">
                    <a:moveTo>
                      <a:pt x="1850" y="1"/>
                    </a:moveTo>
                    <a:cubicBezTo>
                      <a:pt x="945" y="1"/>
                      <a:pt x="0" y="631"/>
                      <a:pt x="463" y="1727"/>
                    </a:cubicBezTo>
                    <a:cubicBezTo>
                      <a:pt x="1090" y="3156"/>
                      <a:pt x="1541" y="4384"/>
                      <a:pt x="1716" y="5462"/>
                    </a:cubicBezTo>
                    <a:cubicBezTo>
                      <a:pt x="1796" y="5917"/>
                      <a:pt x="2122" y="6083"/>
                      <a:pt x="2488" y="6083"/>
                    </a:cubicBezTo>
                    <a:cubicBezTo>
                      <a:pt x="3050" y="6083"/>
                      <a:pt x="3706" y="5695"/>
                      <a:pt x="3721" y="5361"/>
                    </a:cubicBezTo>
                    <a:cubicBezTo>
                      <a:pt x="3797" y="3557"/>
                      <a:pt x="3521" y="1827"/>
                      <a:pt x="3145" y="775"/>
                    </a:cubicBezTo>
                    <a:cubicBezTo>
                      <a:pt x="2962" y="246"/>
                      <a:pt x="2414" y="1"/>
                      <a:pt x="1850" y="1"/>
                    </a:cubicBezTo>
                    <a:close/>
                  </a:path>
                </a:pathLst>
              </a:custGeom>
              <a:solidFill>
                <a:srgbClr val="B4D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8"/>
              <p:cNvSpPr/>
              <p:nvPr/>
            </p:nvSpPr>
            <p:spPr>
              <a:xfrm>
                <a:off x="4474150" y="3179600"/>
                <a:ext cx="60800" cy="104675"/>
              </a:xfrm>
              <a:custGeom>
                <a:avLst/>
                <a:gdLst/>
                <a:ahLst/>
                <a:cxnLst/>
                <a:rect l="l" t="t" r="r" b="b"/>
                <a:pathLst>
                  <a:path w="2432" h="4187" extrusionOk="0">
                    <a:moveTo>
                      <a:pt x="2432" y="1"/>
                    </a:moveTo>
                    <a:cubicBezTo>
                      <a:pt x="1655" y="301"/>
                      <a:pt x="853" y="702"/>
                      <a:pt x="1" y="1204"/>
                    </a:cubicBezTo>
                    <a:cubicBezTo>
                      <a:pt x="728" y="2357"/>
                      <a:pt x="1555" y="3359"/>
                      <a:pt x="2432" y="4186"/>
                    </a:cubicBezTo>
                    <a:lnTo>
                      <a:pt x="2432" y="1"/>
                    </a:lnTo>
                    <a:close/>
                  </a:path>
                </a:pathLst>
              </a:custGeom>
              <a:solidFill>
                <a:srgbClr val="B4D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8"/>
              <p:cNvSpPr/>
              <p:nvPr/>
            </p:nvSpPr>
            <p:spPr>
              <a:xfrm>
                <a:off x="4474150" y="3193400"/>
                <a:ext cx="60800" cy="96500"/>
              </a:xfrm>
              <a:custGeom>
                <a:avLst/>
                <a:gdLst/>
                <a:ahLst/>
                <a:cxnLst/>
                <a:rect l="l" t="t" r="r" b="b"/>
                <a:pathLst>
                  <a:path w="2432" h="3860" extrusionOk="0">
                    <a:moveTo>
                      <a:pt x="2432" y="0"/>
                    </a:moveTo>
                    <a:cubicBezTo>
                      <a:pt x="1655" y="0"/>
                      <a:pt x="853" y="201"/>
                      <a:pt x="1" y="652"/>
                    </a:cubicBezTo>
                    <a:cubicBezTo>
                      <a:pt x="753" y="1855"/>
                      <a:pt x="1555" y="2932"/>
                      <a:pt x="2432" y="3860"/>
                    </a:cubicBezTo>
                    <a:lnTo>
                      <a:pt x="2432" y="0"/>
                    </a:ln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32" name="Google Shape;2232;p28"/>
          <p:cNvGrpSpPr/>
          <p:nvPr/>
        </p:nvGrpSpPr>
        <p:grpSpPr>
          <a:xfrm>
            <a:off x="1389664" y="3334842"/>
            <a:ext cx="468889" cy="467221"/>
            <a:chOff x="1389664" y="3518010"/>
            <a:chExt cx="468889" cy="467221"/>
          </a:xfrm>
        </p:grpSpPr>
        <p:grpSp>
          <p:nvGrpSpPr>
            <p:cNvPr id="2233" name="Google Shape;2233;p28"/>
            <p:cNvGrpSpPr/>
            <p:nvPr/>
          </p:nvGrpSpPr>
          <p:grpSpPr>
            <a:xfrm>
              <a:off x="1389664" y="3518090"/>
              <a:ext cx="239668" cy="466998"/>
              <a:chOff x="5500475" y="1384475"/>
              <a:chExt cx="742500" cy="1446775"/>
            </a:xfrm>
          </p:grpSpPr>
          <p:sp>
            <p:nvSpPr>
              <p:cNvPr id="2234" name="Google Shape;2234;p28"/>
              <p:cNvSpPr/>
              <p:nvPr/>
            </p:nvSpPr>
            <p:spPr>
              <a:xfrm>
                <a:off x="5502350" y="1384475"/>
                <a:ext cx="723100" cy="1446775"/>
              </a:xfrm>
              <a:custGeom>
                <a:avLst/>
                <a:gdLst/>
                <a:ahLst/>
                <a:cxnLst/>
                <a:rect l="l" t="t" r="r" b="b"/>
                <a:pathLst>
                  <a:path w="28924" h="57871" extrusionOk="0">
                    <a:moveTo>
                      <a:pt x="28923" y="1"/>
                    </a:moveTo>
                    <a:cubicBezTo>
                      <a:pt x="12958" y="1"/>
                      <a:pt x="1" y="12958"/>
                      <a:pt x="1" y="28923"/>
                    </a:cubicBezTo>
                    <a:cubicBezTo>
                      <a:pt x="1" y="44913"/>
                      <a:pt x="12958" y="57871"/>
                      <a:pt x="28923" y="57871"/>
                    </a:cubicBezTo>
                    <a:lnTo>
                      <a:pt x="289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8"/>
              <p:cNvSpPr/>
              <p:nvPr/>
            </p:nvSpPr>
            <p:spPr>
              <a:xfrm>
                <a:off x="5500475" y="1483475"/>
                <a:ext cx="724975" cy="1248775"/>
              </a:xfrm>
              <a:custGeom>
                <a:avLst/>
                <a:gdLst/>
                <a:ahLst/>
                <a:cxnLst/>
                <a:rect l="l" t="t" r="r" b="b"/>
                <a:pathLst>
                  <a:path w="28999" h="49951" extrusionOk="0">
                    <a:moveTo>
                      <a:pt x="28998" y="1"/>
                    </a:moveTo>
                    <a:cubicBezTo>
                      <a:pt x="10326" y="1"/>
                      <a:pt x="0" y="49951"/>
                      <a:pt x="28998" y="49951"/>
                    </a:cubicBezTo>
                    <a:lnTo>
                      <a:pt x="28998" y="1"/>
                    </a:ln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8"/>
              <p:cNvSpPr/>
              <p:nvPr/>
            </p:nvSpPr>
            <p:spPr>
              <a:xfrm>
                <a:off x="5704725" y="1526100"/>
                <a:ext cx="467450" cy="1104650"/>
              </a:xfrm>
              <a:custGeom>
                <a:avLst/>
                <a:gdLst/>
                <a:ahLst/>
                <a:cxnLst/>
                <a:rect l="l" t="t" r="r" b="b"/>
                <a:pathLst>
                  <a:path w="18698" h="44186" extrusionOk="0">
                    <a:moveTo>
                      <a:pt x="18698" y="0"/>
                    </a:moveTo>
                    <a:cubicBezTo>
                      <a:pt x="11530" y="927"/>
                      <a:pt x="1" y="19825"/>
                      <a:pt x="8447" y="44186"/>
                    </a:cubicBezTo>
                    <a:cubicBezTo>
                      <a:pt x="1705" y="16993"/>
                      <a:pt x="13109" y="1404"/>
                      <a:pt x="18698" y="0"/>
                    </a:cubicBezTo>
                    <a:close/>
                  </a:path>
                </a:pathLst>
              </a:custGeom>
              <a:solidFill>
                <a:srgbClr val="7D9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8"/>
              <p:cNvSpPr/>
              <p:nvPr/>
            </p:nvSpPr>
            <p:spPr>
              <a:xfrm>
                <a:off x="5877050" y="1531725"/>
                <a:ext cx="320200" cy="1167950"/>
              </a:xfrm>
              <a:custGeom>
                <a:avLst/>
                <a:gdLst/>
                <a:ahLst/>
                <a:cxnLst/>
                <a:rect l="l" t="t" r="r" b="b"/>
                <a:pathLst>
                  <a:path w="12808" h="46718" extrusionOk="0">
                    <a:moveTo>
                      <a:pt x="12807" y="1"/>
                    </a:moveTo>
                    <a:cubicBezTo>
                      <a:pt x="6567" y="3961"/>
                      <a:pt x="0" y="27144"/>
                      <a:pt x="6416" y="46718"/>
                    </a:cubicBezTo>
                    <a:cubicBezTo>
                      <a:pt x="2131" y="26141"/>
                      <a:pt x="7193" y="5088"/>
                      <a:pt x="12807" y="1"/>
                    </a:cubicBezTo>
                    <a:close/>
                  </a:path>
                </a:pathLst>
              </a:custGeom>
              <a:solidFill>
                <a:srgbClr val="7D9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8"/>
              <p:cNvSpPr/>
              <p:nvPr/>
            </p:nvSpPr>
            <p:spPr>
              <a:xfrm>
                <a:off x="6225425" y="1532350"/>
                <a:ext cx="17550" cy="1196775"/>
              </a:xfrm>
              <a:custGeom>
                <a:avLst/>
                <a:gdLst/>
                <a:ahLst/>
                <a:cxnLst/>
                <a:rect l="l" t="t" r="r" b="b"/>
                <a:pathLst>
                  <a:path w="702" h="47871" extrusionOk="0">
                    <a:moveTo>
                      <a:pt x="0" y="1"/>
                    </a:moveTo>
                    <a:lnTo>
                      <a:pt x="0" y="47871"/>
                    </a:lnTo>
                    <a:cubicBezTo>
                      <a:pt x="702" y="39775"/>
                      <a:pt x="652" y="11805"/>
                      <a:pt x="0" y="1"/>
                    </a:cubicBezTo>
                    <a:close/>
                  </a:path>
                </a:pathLst>
              </a:custGeom>
              <a:solidFill>
                <a:srgbClr val="7D9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8"/>
              <p:cNvSpPr/>
              <p:nvPr/>
            </p:nvSpPr>
            <p:spPr>
              <a:xfrm>
                <a:off x="6208500" y="1532350"/>
                <a:ext cx="16950" cy="1196775"/>
              </a:xfrm>
              <a:custGeom>
                <a:avLst/>
                <a:gdLst/>
                <a:ahLst/>
                <a:cxnLst/>
                <a:rect l="l" t="t" r="r" b="b"/>
                <a:pathLst>
                  <a:path w="678" h="47871" extrusionOk="0">
                    <a:moveTo>
                      <a:pt x="677" y="1"/>
                    </a:moveTo>
                    <a:cubicBezTo>
                      <a:pt x="25" y="11805"/>
                      <a:pt x="0" y="39775"/>
                      <a:pt x="677" y="47871"/>
                    </a:cubicBezTo>
                    <a:lnTo>
                      <a:pt x="677" y="1"/>
                    </a:lnTo>
                    <a:close/>
                  </a:path>
                </a:pathLst>
              </a:custGeom>
              <a:solidFill>
                <a:srgbClr val="7D9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8"/>
              <p:cNvSpPr/>
              <p:nvPr/>
            </p:nvSpPr>
            <p:spPr>
              <a:xfrm>
                <a:off x="6027425" y="1531725"/>
                <a:ext cx="182350" cy="1167950"/>
              </a:xfrm>
              <a:custGeom>
                <a:avLst/>
                <a:gdLst/>
                <a:ahLst/>
                <a:cxnLst/>
                <a:rect l="l" t="t" r="r" b="b"/>
                <a:pathLst>
                  <a:path w="7294" h="46718" extrusionOk="0">
                    <a:moveTo>
                      <a:pt x="7293" y="1"/>
                    </a:moveTo>
                    <a:lnTo>
                      <a:pt x="7293" y="1"/>
                    </a:lnTo>
                    <a:cubicBezTo>
                      <a:pt x="3735" y="3961"/>
                      <a:pt x="0" y="27144"/>
                      <a:pt x="3659" y="46718"/>
                    </a:cubicBezTo>
                    <a:cubicBezTo>
                      <a:pt x="2206" y="25640"/>
                      <a:pt x="4662" y="4813"/>
                      <a:pt x="7293" y="1"/>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8"/>
              <p:cNvSpPr/>
              <p:nvPr/>
            </p:nvSpPr>
            <p:spPr>
              <a:xfrm>
                <a:off x="5781800" y="1521075"/>
                <a:ext cx="417950" cy="1119075"/>
              </a:xfrm>
              <a:custGeom>
                <a:avLst/>
                <a:gdLst/>
                <a:ahLst/>
                <a:cxnLst/>
                <a:rect l="l" t="t" r="r" b="b"/>
                <a:pathLst>
                  <a:path w="16718" h="44763" extrusionOk="0">
                    <a:moveTo>
                      <a:pt x="16717" y="1"/>
                    </a:moveTo>
                    <a:cubicBezTo>
                      <a:pt x="10677" y="853"/>
                      <a:pt x="1" y="20226"/>
                      <a:pt x="7469" y="44763"/>
                    </a:cubicBezTo>
                    <a:cubicBezTo>
                      <a:pt x="2181" y="17570"/>
                      <a:pt x="12332" y="1404"/>
                      <a:pt x="16717" y="1"/>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8"/>
              <p:cNvSpPr/>
              <p:nvPr/>
            </p:nvSpPr>
            <p:spPr>
              <a:xfrm>
                <a:off x="6164625" y="1496650"/>
                <a:ext cx="60825" cy="50150"/>
              </a:xfrm>
              <a:custGeom>
                <a:avLst/>
                <a:gdLst/>
                <a:ahLst/>
                <a:cxnLst/>
                <a:rect l="l" t="t" r="r" b="b"/>
                <a:pathLst>
                  <a:path w="2433" h="2006" extrusionOk="0">
                    <a:moveTo>
                      <a:pt x="2432" y="0"/>
                    </a:moveTo>
                    <a:cubicBezTo>
                      <a:pt x="1104" y="0"/>
                      <a:pt x="1" y="451"/>
                      <a:pt x="1" y="1003"/>
                    </a:cubicBezTo>
                    <a:cubicBezTo>
                      <a:pt x="1" y="1554"/>
                      <a:pt x="1104" y="2005"/>
                      <a:pt x="2432" y="2005"/>
                    </a:cubicBezTo>
                    <a:lnTo>
                      <a:pt x="2432" y="0"/>
                    </a:lnTo>
                    <a:close/>
                  </a:path>
                </a:pathLst>
              </a:custGeom>
              <a:solidFill>
                <a:srgbClr val="7D9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8"/>
              <p:cNvSpPr/>
              <p:nvPr/>
            </p:nvSpPr>
            <p:spPr>
              <a:xfrm>
                <a:off x="5834425" y="2500400"/>
                <a:ext cx="391025" cy="231850"/>
              </a:xfrm>
              <a:custGeom>
                <a:avLst/>
                <a:gdLst/>
                <a:ahLst/>
                <a:cxnLst/>
                <a:rect l="l" t="t" r="r" b="b"/>
                <a:pathLst>
                  <a:path w="15641" h="9274" extrusionOk="0">
                    <a:moveTo>
                      <a:pt x="1" y="1"/>
                    </a:moveTo>
                    <a:lnTo>
                      <a:pt x="1" y="1"/>
                    </a:lnTo>
                    <a:cubicBezTo>
                      <a:pt x="2658" y="5489"/>
                      <a:pt x="7670" y="9274"/>
                      <a:pt x="15640" y="9274"/>
                    </a:cubicBezTo>
                    <a:lnTo>
                      <a:pt x="15640" y="1580"/>
                    </a:lnTo>
                    <a:cubicBezTo>
                      <a:pt x="13936" y="1981"/>
                      <a:pt x="12056" y="2206"/>
                      <a:pt x="10026" y="2206"/>
                    </a:cubicBezTo>
                    <a:cubicBezTo>
                      <a:pt x="6066" y="2206"/>
                      <a:pt x="2758" y="1404"/>
                      <a:pt x="1" y="1"/>
                    </a:cubicBezTo>
                    <a:close/>
                  </a:path>
                </a:pathLst>
              </a:custGeom>
              <a:solidFill>
                <a:schemeClr val="dk1">
                  <a:alpha val="18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8"/>
              <p:cNvSpPr/>
              <p:nvPr/>
            </p:nvSpPr>
            <p:spPr>
              <a:xfrm>
                <a:off x="5915425" y="1546725"/>
                <a:ext cx="248775" cy="205375"/>
              </a:xfrm>
              <a:custGeom>
                <a:avLst/>
                <a:gdLst/>
                <a:ahLst/>
                <a:cxnLst/>
                <a:rect l="l" t="t" r="r" b="b"/>
                <a:pathLst>
                  <a:path w="9951" h="8215" extrusionOk="0">
                    <a:moveTo>
                      <a:pt x="7387" y="0"/>
                    </a:moveTo>
                    <a:cubicBezTo>
                      <a:pt x="4876" y="0"/>
                      <a:pt x="0" y="6215"/>
                      <a:pt x="1748" y="7897"/>
                    </a:cubicBezTo>
                    <a:cubicBezTo>
                      <a:pt x="1976" y="8116"/>
                      <a:pt x="2259" y="8214"/>
                      <a:pt x="2581" y="8214"/>
                    </a:cubicBezTo>
                    <a:cubicBezTo>
                      <a:pt x="5100" y="8214"/>
                      <a:pt x="9951" y="2175"/>
                      <a:pt x="8240" y="353"/>
                    </a:cubicBezTo>
                    <a:cubicBezTo>
                      <a:pt x="8011" y="109"/>
                      <a:pt x="7719" y="0"/>
                      <a:pt x="7387" y="0"/>
                    </a:cubicBezTo>
                    <a:close/>
                  </a:path>
                </a:pathLst>
              </a:custGeom>
              <a:solidFill>
                <a:srgbClr val="FFFFFF">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8"/>
              <p:cNvSpPr/>
              <p:nvPr/>
            </p:nvSpPr>
            <p:spPr>
              <a:xfrm>
                <a:off x="6023650" y="2440700"/>
                <a:ext cx="43275" cy="61700"/>
              </a:xfrm>
              <a:custGeom>
                <a:avLst/>
                <a:gdLst/>
                <a:ahLst/>
                <a:cxnLst/>
                <a:rect l="l" t="t" r="r" b="b"/>
                <a:pathLst>
                  <a:path w="1731" h="2468" extrusionOk="0">
                    <a:moveTo>
                      <a:pt x="784" y="1"/>
                    </a:moveTo>
                    <a:cubicBezTo>
                      <a:pt x="757" y="1"/>
                      <a:pt x="730" y="3"/>
                      <a:pt x="703" y="8"/>
                    </a:cubicBezTo>
                    <a:cubicBezTo>
                      <a:pt x="277" y="58"/>
                      <a:pt x="1" y="659"/>
                      <a:pt x="76" y="1336"/>
                    </a:cubicBezTo>
                    <a:cubicBezTo>
                      <a:pt x="172" y="1981"/>
                      <a:pt x="564" y="2467"/>
                      <a:pt x="969" y="2467"/>
                    </a:cubicBezTo>
                    <a:cubicBezTo>
                      <a:pt x="989" y="2467"/>
                      <a:pt x="1009" y="2466"/>
                      <a:pt x="1028" y="2464"/>
                    </a:cubicBezTo>
                    <a:cubicBezTo>
                      <a:pt x="1454" y="2414"/>
                      <a:pt x="1730" y="1812"/>
                      <a:pt x="1630" y="1136"/>
                    </a:cubicBezTo>
                    <a:cubicBezTo>
                      <a:pt x="1560" y="502"/>
                      <a:pt x="1182" y="1"/>
                      <a:pt x="784" y="1"/>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8"/>
              <p:cNvSpPr/>
              <p:nvPr/>
            </p:nvSpPr>
            <p:spPr>
              <a:xfrm>
                <a:off x="6017400" y="2504750"/>
                <a:ext cx="25700" cy="36450"/>
              </a:xfrm>
              <a:custGeom>
                <a:avLst/>
                <a:gdLst/>
                <a:ahLst/>
                <a:cxnLst/>
                <a:rect l="l" t="t" r="r" b="b"/>
                <a:pathLst>
                  <a:path w="1028" h="1458" extrusionOk="0">
                    <a:moveTo>
                      <a:pt x="431" y="1"/>
                    </a:moveTo>
                    <a:cubicBezTo>
                      <a:pt x="421" y="1"/>
                      <a:pt x="411" y="1"/>
                      <a:pt x="401" y="2"/>
                    </a:cubicBezTo>
                    <a:cubicBezTo>
                      <a:pt x="151" y="27"/>
                      <a:pt x="0" y="378"/>
                      <a:pt x="50" y="779"/>
                    </a:cubicBezTo>
                    <a:cubicBezTo>
                      <a:pt x="99" y="1164"/>
                      <a:pt x="332" y="1457"/>
                      <a:pt x="572" y="1457"/>
                    </a:cubicBezTo>
                    <a:cubicBezTo>
                      <a:pt x="582" y="1457"/>
                      <a:pt x="592" y="1457"/>
                      <a:pt x="602" y="1456"/>
                    </a:cubicBezTo>
                    <a:cubicBezTo>
                      <a:pt x="852" y="1431"/>
                      <a:pt x="1028" y="1080"/>
                      <a:pt x="953" y="679"/>
                    </a:cubicBezTo>
                    <a:cubicBezTo>
                      <a:pt x="904" y="293"/>
                      <a:pt x="671" y="1"/>
                      <a:pt x="431" y="1"/>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8"/>
              <p:cNvSpPr/>
              <p:nvPr/>
            </p:nvSpPr>
            <p:spPr>
              <a:xfrm>
                <a:off x="6165275" y="1722100"/>
                <a:ext cx="36975" cy="53475"/>
              </a:xfrm>
              <a:custGeom>
                <a:avLst/>
                <a:gdLst/>
                <a:ahLst/>
                <a:cxnLst/>
                <a:rect l="l" t="t" r="r" b="b"/>
                <a:pathLst>
                  <a:path w="1479" h="2139" extrusionOk="0">
                    <a:moveTo>
                      <a:pt x="795" y="1"/>
                    </a:moveTo>
                    <a:cubicBezTo>
                      <a:pt x="441" y="1"/>
                      <a:pt x="122" y="436"/>
                      <a:pt x="50" y="1007"/>
                    </a:cubicBezTo>
                    <a:cubicBezTo>
                      <a:pt x="0" y="1584"/>
                      <a:pt x="251" y="2110"/>
                      <a:pt x="627" y="2135"/>
                    </a:cubicBezTo>
                    <a:cubicBezTo>
                      <a:pt x="646" y="2138"/>
                      <a:pt x="665" y="2139"/>
                      <a:pt x="684" y="2139"/>
                    </a:cubicBezTo>
                    <a:cubicBezTo>
                      <a:pt x="1038" y="2139"/>
                      <a:pt x="1357" y="1705"/>
                      <a:pt x="1429" y="1158"/>
                    </a:cubicBezTo>
                    <a:cubicBezTo>
                      <a:pt x="1479" y="556"/>
                      <a:pt x="1228" y="30"/>
                      <a:pt x="852" y="5"/>
                    </a:cubicBezTo>
                    <a:cubicBezTo>
                      <a:pt x="833" y="2"/>
                      <a:pt x="814" y="1"/>
                      <a:pt x="795" y="1"/>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8"/>
              <p:cNvSpPr/>
              <p:nvPr/>
            </p:nvSpPr>
            <p:spPr>
              <a:xfrm>
                <a:off x="6189075" y="1674550"/>
                <a:ext cx="23825" cy="34550"/>
              </a:xfrm>
              <a:custGeom>
                <a:avLst/>
                <a:gdLst/>
                <a:ahLst/>
                <a:cxnLst/>
                <a:rect l="l" t="t" r="r" b="b"/>
                <a:pathLst>
                  <a:path w="953" h="1382" extrusionOk="0">
                    <a:moveTo>
                      <a:pt x="523" y="0"/>
                    </a:moveTo>
                    <a:cubicBezTo>
                      <a:pt x="284" y="0"/>
                      <a:pt x="75" y="292"/>
                      <a:pt x="51" y="654"/>
                    </a:cubicBezTo>
                    <a:cubicBezTo>
                      <a:pt x="0" y="1029"/>
                      <a:pt x="151" y="1355"/>
                      <a:pt x="401" y="1380"/>
                    </a:cubicBezTo>
                    <a:cubicBezTo>
                      <a:pt x="412" y="1381"/>
                      <a:pt x="423" y="1382"/>
                      <a:pt x="433" y="1382"/>
                    </a:cubicBezTo>
                    <a:cubicBezTo>
                      <a:pt x="671" y="1382"/>
                      <a:pt x="880" y="1114"/>
                      <a:pt x="928" y="754"/>
                    </a:cubicBezTo>
                    <a:cubicBezTo>
                      <a:pt x="953" y="378"/>
                      <a:pt x="802" y="27"/>
                      <a:pt x="552" y="2"/>
                    </a:cubicBezTo>
                    <a:cubicBezTo>
                      <a:pt x="542" y="1"/>
                      <a:pt x="532" y="0"/>
                      <a:pt x="523" y="0"/>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8"/>
              <p:cNvSpPr/>
              <p:nvPr/>
            </p:nvSpPr>
            <p:spPr>
              <a:xfrm>
                <a:off x="5789950" y="2212800"/>
                <a:ext cx="35100" cy="53300"/>
              </a:xfrm>
              <a:custGeom>
                <a:avLst/>
                <a:gdLst/>
                <a:ahLst/>
                <a:cxnLst/>
                <a:rect l="l" t="t" r="r" b="b"/>
                <a:pathLst>
                  <a:path w="1404" h="2132" extrusionOk="0">
                    <a:moveTo>
                      <a:pt x="652" y="1"/>
                    </a:moveTo>
                    <a:cubicBezTo>
                      <a:pt x="276" y="26"/>
                      <a:pt x="0" y="502"/>
                      <a:pt x="26" y="1079"/>
                    </a:cubicBezTo>
                    <a:cubicBezTo>
                      <a:pt x="51" y="1680"/>
                      <a:pt x="351" y="2131"/>
                      <a:pt x="727" y="2131"/>
                    </a:cubicBezTo>
                    <a:cubicBezTo>
                      <a:pt x="1103" y="2106"/>
                      <a:pt x="1404" y="1630"/>
                      <a:pt x="1379" y="1053"/>
                    </a:cubicBezTo>
                    <a:cubicBezTo>
                      <a:pt x="1354" y="452"/>
                      <a:pt x="1028" y="1"/>
                      <a:pt x="652" y="1"/>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8"/>
              <p:cNvSpPr/>
              <p:nvPr/>
            </p:nvSpPr>
            <p:spPr>
              <a:xfrm>
                <a:off x="5788075" y="2163925"/>
                <a:ext cx="25700" cy="39550"/>
              </a:xfrm>
              <a:custGeom>
                <a:avLst/>
                <a:gdLst/>
                <a:ahLst/>
                <a:cxnLst/>
                <a:rect l="l" t="t" r="r" b="b"/>
                <a:pathLst>
                  <a:path w="1028" h="1582" extrusionOk="0">
                    <a:moveTo>
                      <a:pt x="476" y="1"/>
                    </a:moveTo>
                    <a:cubicBezTo>
                      <a:pt x="201" y="26"/>
                      <a:pt x="0" y="377"/>
                      <a:pt x="0" y="828"/>
                    </a:cubicBezTo>
                    <a:cubicBezTo>
                      <a:pt x="24" y="1240"/>
                      <a:pt x="236" y="1581"/>
                      <a:pt x="499" y="1581"/>
                    </a:cubicBezTo>
                    <a:cubicBezTo>
                      <a:pt x="508" y="1581"/>
                      <a:pt x="517" y="1581"/>
                      <a:pt x="527" y="1580"/>
                    </a:cubicBezTo>
                    <a:cubicBezTo>
                      <a:pt x="827" y="1580"/>
                      <a:pt x="1028" y="1229"/>
                      <a:pt x="1003" y="778"/>
                    </a:cubicBezTo>
                    <a:cubicBezTo>
                      <a:pt x="1003" y="352"/>
                      <a:pt x="752" y="1"/>
                      <a:pt x="476" y="1"/>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28"/>
            <p:cNvGrpSpPr/>
            <p:nvPr/>
          </p:nvGrpSpPr>
          <p:grpSpPr>
            <a:xfrm>
              <a:off x="1624539" y="3518010"/>
              <a:ext cx="234014" cy="467221"/>
              <a:chOff x="6326925" y="1356925"/>
              <a:chExt cx="724950" cy="1447400"/>
            </a:xfrm>
          </p:grpSpPr>
          <p:sp>
            <p:nvSpPr>
              <p:cNvPr id="2252" name="Google Shape;2252;p28"/>
              <p:cNvSpPr/>
              <p:nvPr/>
            </p:nvSpPr>
            <p:spPr>
              <a:xfrm>
                <a:off x="6326925" y="1356925"/>
                <a:ext cx="723700" cy="1447400"/>
              </a:xfrm>
              <a:custGeom>
                <a:avLst/>
                <a:gdLst/>
                <a:ahLst/>
                <a:cxnLst/>
                <a:rect l="l" t="t" r="r" b="b"/>
                <a:pathLst>
                  <a:path w="28948" h="57896" extrusionOk="0">
                    <a:moveTo>
                      <a:pt x="0" y="0"/>
                    </a:moveTo>
                    <a:lnTo>
                      <a:pt x="0" y="57895"/>
                    </a:lnTo>
                    <a:cubicBezTo>
                      <a:pt x="15990" y="57895"/>
                      <a:pt x="28948" y="44938"/>
                      <a:pt x="28948" y="28948"/>
                    </a:cubicBezTo>
                    <a:cubicBezTo>
                      <a:pt x="28948" y="12983"/>
                      <a:pt x="1599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8"/>
              <p:cNvSpPr/>
              <p:nvPr/>
            </p:nvSpPr>
            <p:spPr>
              <a:xfrm>
                <a:off x="6326925" y="1456550"/>
                <a:ext cx="724950" cy="1248775"/>
              </a:xfrm>
              <a:custGeom>
                <a:avLst/>
                <a:gdLst/>
                <a:ahLst/>
                <a:cxnLst/>
                <a:rect l="l" t="t" r="r" b="b"/>
                <a:pathLst>
                  <a:path w="28998" h="49951" extrusionOk="0">
                    <a:moveTo>
                      <a:pt x="0" y="0"/>
                    </a:moveTo>
                    <a:lnTo>
                      <a:pt x="0" y="49950"/>
                    </a:lnTo>
                    <a:cubicBezTo>
                      <a:pt x="28998" y="49950"/>
                      <a:pt x="18672" y="0"/>
                      <a:pt x="0" y="0"/>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8"/>
              <p:cNvSpPr/>
              <p:nvPr/>
            </p:nvSpPr>
            <p:spPr>
              <a:xfrm>
                <a:off x="6717900" y="2254775"/>
                <a:ext cx="42625" cy="62150"/>
              </a:xfrm>
              <a:custGeom>
                <a:avLst/>
                <a:gdLst/>
                <a:ahLst/>
                <a:cxnLst/>
                <a:rect l="l" t="t" r="r" b="b"/>
                <a:pathLst>
                  <a:path w="1705" h="2486" extrusionOk="0">
                    <a:moveTo>
                      <a:pt x="947" y="0"/>
                    </a:moveTo>
                    <a:cubicBezTo>
                      <a:pt x="531" y="0"/>
                      <a:pt x="124" y="493"/>
                      <a:pt x="76" y="1154"/>
                    </a:cubicBezTo>
                    <a:cubicBezTo>
                      <a:pt x="0" y="1856"/>
                      <a:pt x="301" y="2432"/>
                      <a:pt x="727" y="2482"/>
                    </a:cubicBezTo>
                    <a:cubicBezTo>
                      <a:pt x="746" y="2484"/>
                      <a:pt x="765" y="2486"/>
                      <a:pt x="783" y="2486"/>
                    </a:cubicBezTo>
                    <a:cubicBezTo>
                      <a:pt x="1188" y="2486"/>
                      <a:pt x="1558" y="1976"/>
                      <a:pt x="1629" y="1329"/>
                    </a:cubicBezTo>
                    <a:cubicBezTo>
                      <a:pt x="1705" y="628"/>
                      <a:pt x="1404" y="51"/>
                      <a:pt x="978" y="1"/>
                    </a:cubicBezTo>
                    <a:cubicBezTo>
                      <a:pt x="968" y="0"/>
                      <a:pt x="957" y="0"/>
                      <a:pt x="947" y="0"/>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8"/>
              <p:cNvSpPr/>
              <p:nvPr/>
            </p:nvSpPr>
            <p:spPr>
              <a:xfrm>
                <a:off x="6382050" y="1499150"/>
                <a:ext cx="467450" cy="1104675"/>
              </a:xfrm>
              <a:custGeom>
                <a:avLst/>
                <a:gdLst/>
                <a:ahLst/>
                <a:cxnLst/>
                <a:rect l="l" t="t" r="r" b="b"/>
                <a:pathLst>
                  <a:path w="18698" h="44187" extrusionOk="0">
                    <a:moveTo>
                      <a:pt x="1" y="0"/>
                    </a:moveTo>
                    <a:lnTo>
                      <a:pt x="1" y="0"/>
                    </a:lnTo>
                    <a:cubicBezTo>
                      <a:pt x="5590" y="1404"/>
                      <a:pt x="16993" y="16993"/>
                      <a:pt x="10251" y="44186"/>
                    </a:cubicBezTo>
                    <a:cubicBezTo>
                      <a:pt x="18698" y="19825"/>
                      <a:pt x="7169" y="928"/>
                      <a:pt x="1" y="0"/>
                    </a:cubicBezTo>
                    <a:close/>
                  </a:path>
                </a:pathLst>
              </a:custGeom>
              <a:solidFill>
                <a:srgbClr val="7D9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8"/>
              <p:cNvSpPr/>
              <p:nvPr/>
            </p:nvSpPr>
            <p:spPr>
              <a:xfrm>
                <a:off x="6357000" y="1504775"/>
                <a:ext cx="320200" cy="1167950"/>
              </a:xfrm>
              <a:custGeom>
                <a:avLst/>
                <a:gdLst/>
                <a:ahLst/>
                <a:cxnLst/>
                <a:rect l="l" t="t" r="r" b="b"/>
                <a:pathLst>
                  <a:path w="12808" h="46718" extrusionOk="0">
                    <a:moveTo>
                      <a:pt x="0" y="1"/>
                    </a:moveTo>
                    <a:lnTo>
                      <a:pt x="0" y="1"/>
                    </a:lnTo>
                    <a:cubicBezTo>
                      <a:pt x="5614" y="5089"/>
                      <a:pt x="10677" y="26141"/>
                      <a:pt x="6416" y="46718"/>
                    </a:cubicBezTo>
                    <a:cubicBezTo>
                      <a:pt x="12807" y="27144"/>
                      <a:pt x="6241" y="3961"/>
                      <a:pt x="0" y="1"/>
                    </a:cubicBezTo>
                    <a:close/>
                  </a:path>
                </a:pathLst>
              </a:custGeom>
              <a:solidFill>
                <a:srgbClr val="7D9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8"/>
              <p:cNvSpPr/>
              <p:nvPr/>
            </p:nvSpPr>
            <p:spPr>
              <a:xfrm>
                <a:off x="6326925" y="1505400"/>
                <a:ext cx="16925" cy="1196775"/>
              </a:xfrm>
              <a:custGeom>
                <a:avLst/>
                <a:gdLst/>
                <a:ahLst/>
                <a:cxnLst/>
                <a:rect l="l" t="t" r="r" b="b"/>
                <a:pathLst>
                  <a:path w="677" h="47871" extrusionOk="0">
                    <a:moveTo>
                      <a:pt x="0" y="1"/>
                    </a:moveTo>
                    <a:lnTo>
                      <a:pt x="0" y="47871"/>
                    </a:lnTo>
                    <a:cubicBezTo>
                      <a:pt x="677" y="39776"/>
                      <a:pt x="652" y="11806"/>
                      <a:pt x="0" y="1"/>
                    </a:cubicBezTo>
                    <a:close/>
                  </a:path>
                </a:pathLst>
              </a:custGeom>
              <a:solidFill>
                <a:srgbClr val="7D9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8"/>
              <p:cNvSpPr/>
              <p:nvPr/>
            </p:nvSpPr>
            <p:spPr>
              <a:xfrm>
                <a:off x="6344450" y="1504775"/>
                <a:ext cx="182375" cy="1167950"/>
              </a:xfrm>
              <a:custGeom>
                <a:avLst/>
                <a:gdLst/>
                <a:ahLst/>
                <a:cxnLst/>
                <a:rect l="l" t="t" r="r" b="b"/>
                <a:pathLst>
                  <a:path w="7295" h="46718" extrusionOk="0">
                    <a:moveTo>
                      <a:pt x="1" y="1"/>
                    </a:moveTo>
                    <a:lnTo>
                      <a:pt x="1" y="1"/>
                    </a:lnTo>
                    <a:cubicBezTo>
                      <a:pt x="2432" y="5264"/>
                      <a:pt x="4813" y="26467"/>
                      <a:pt x="3635" y="46718"/>
                    </a:cubicBezTo>
                    <a:cubicBezTo>
                      <a:pt x="7294" y="27144"/>
                      <a:pt x="3560" y="3961"/>
                      <a:pt x="1" y="1"/>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8"/>
              <p:cNvSpPr/>
              <p:nvPr/>
            </p:nvSpPr>
            <p:spPr>
              <a:xfrm>
                <a:off x="6360125" y="1494125"/>
                <a:ext cx="417950" cy="1119075"/>
              </a:xfrm>
              <a:custGeom>
                <a:avLst/>
                <a:gdLst/>
                <a:ahLst/>
                <a:cxnLst/>
                <a:rect l="l" t="t" r="r" b="b"/>
                <a:pathLst>
                  <a:path w="16718" h="44763" extrusionOk="0">
                    <a:moveTo>
                      <a:pt x="1" y="1"/>
                    </a:moveTo>
                    <a:lnTo>
                      <a:pt x="1" y="1"/>
                    </a:lnTo>
                    <a:cubicBezTo>
                      <a:pt x="4387" y="1404"/>
                      <a:pt x="14537" y="17570"/>
                      <a:pt x="9249" y="44763"/>
                    </a:cubicBezTo>
                    <a:cubicBezTo>
                      <a:pt x="16717" y="20227"/>
                      <a:pt x="6041" y="853"/>
                      <a:pt x="1" y="1"/>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8"/>
              <p:cNvSpPr/>
              <p:nvPr/>
            </p:nvSpPr>
            <p:spPr>
              <a:xfrm>
                <a:off x="6326925" y="1469700"/>
                <a:ext cx="61425" cy="50150"/>
              </a:xfrm>
              <a:custGeom>
                <a:avLst/>
                <a:gdLst/>
                <a:ahLst/>
                <a:cxnLst/>
                <a:rect l="l" t="t" r="r" b="b"/>
                <a:pathLst>
                  <a:path w="2457" h="2006" extrusionOk="0">
                    <a:moveTo>
                      <a:pt x="0" y="0"/>
                    </a:moveTo>
                    <a:lnTo>
                      <a:pt x="0" y="2005"/>
                    </a:lnTo>
                    <a:cubicBezTo>
                      <a:pt x="1354" y="2005"/>
                      <a:pt x="2456" y="1554"/>
                      <a:pt x="2456" y="1003"/>
                    </a:cubicBezTo>
                    <a:cubicBezTo>
                      <a:pt x="2456" y="452"/>
                      <a:pt x="1354" y="0"/>
                      <a:pt x="0" y="0"/>
                    </a:cubicBezTo>
                    <a:close/>
                  </a:path>
                </a:pathLst>
              </a:custGeom>
              <a:solidFill>
                <a:srgbClr val="7D9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8"/>
              <p:cNvSpPr/>
              <p:nvPr/>
            </p:nvSpPr>
            <p:spPr>
              <a:xfrm>
                <a:off x="6741700" y="2195900"/>
                <a:ext cx="31350" cy="48275"/>
              </a:xfrm>
              <a:custGeom>
                <a:avLst/>
                <a:gdLst/>
                <a:ahLst/>
                <a:cxnLst/>
                <a:rect l="l" t="t" r="r" b="b"/>
                <a:pathLst>
                  <a:path w="1254" h="1931" extrusionOk="0">
                    <a:moveTo>
                      <a:pt x="652" y="0"/>
                    </a:moveTo>
                    <a:cubicBezTo>
                      <a:pt x="301" y="0"/>
                      <a:pt x="26" y="426"/>
                      <a:pt x="1" y="953"/>
                    </a:cubicBezTo>
                    <a:cubicBezTo>
                      <a:pt x="1" y="1504"/>
                      <a:pt x="276" y="1930"/>
                      <a:pt x="602" y="1930"/>
                    </a:cubicBezTo>
                    <a:cubicBezTo>
                      <a:pt x="612" y="1931"/>
                      <a:pt x="621" y="1931"/>
                      <a:pt x="630" y="1931"/>
                    </a:cubicBezTo>
                    <a:cubicBezTo>
                      <a:pt x="968" y="1931"/>
                      <a:pt x="1229" y="1490"/>
                      <a:pt x="1254" y="978"/>
                    </a:cubicBezTo>
                    <a:cubicBezTo>
                      <a:pt x="1254" y="451"/>
                      <a:pt x="978" y="0"/>
                      <a:pt x="652" y="0"/>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8"/>
              <p:cNvSpPr/>
              <p:nvPr/>
            </p:nvSpPr>
            <p:spPr>
              <a:xfrm>
                <a:off x="6326925" y="1814300"/>
                <a:ext cx="526325" cy="891025"/>
              </a:xfrm>
              <a:custGeom>
                <a:avLst/>
                <a:gdLst/>
                <a:ahLst/>
                <a:cxnLst/>
                <a:rect l="l" t="t" r="r" b="b"/>
                <a:pathLst>
                  <a:path w="21053" h="35641" extrusionOk="0">
                    <a:moveTo>
                      <a:pt x="15314" y="1"/>
                    </a:moveTo>
                    <a:cubicBezTo>
                      <a:pt x="16441" y="12633"/>
                      <a:pt x="12306" y="25089"/>
                      <a:pt x="0" y="27946"/>
                    </a:cubicBezTo>
                    <a:lnTo>
                      <a:pt x="0" y="35640"/>
                    </a:lnTo>
                    <a:cubicBezTo>
                      <a:pt x="18747" y="35640"/>
                      <a:pt x="21053" y="14763"/>
                      <a:pt x="15314" y="1"/>
                    </a:cubicBezTo>
                    <a:close/>
                  </a:path>
                </a:pathLst>
              </a:custGeom>
              <a:solidFill>
                <a:schemeClr val="dk1">
                  <a:alpha val="18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8"/>
              <p:cNvSpPr/>
              <p:nvPr/>
            </p:nvSpPr>
            <p:spPr>
              <a:xfrm>
                <a:off x="6471650" y="1913850"/>
                <a:ext cx="43275" cy="61700"/>
              </a:xfrm>
              <a:custGeom>
                <a:avLst/>
                <a:gdLst/>
                <a:ahLst/>
                <a:cxnLst/>
                <a:rect l="l" t="t" r="r" b="b"/>
                <a:pathLst>
                  <a:path w="1731" h="2468" extrusionOk="0">
                    <a:moveTo>
                      <a:pt x="761" y="0"/>
                    </a:moveTo>
                    <a:cubicBezTo>
                      <a:pt x="742" y="0"/>
                      <a:pt x="722" y="2"/>
                      <a:pt x="702" y="4"/>
                    </a:cubicBezTo>
                    <a:cubicBezTo>
                      <a:pt x="276" y="79"/>
                      <a:pt x="1" y="656"/>
                      <a:pt x="101" y="1332"/>
                    </a:cubicBezTo>
                    <a:cubicBezTo>
                      <a:pt x="171" y="1987"/>
                      <a:pt x="547" y="2468"/>
                      <a:pt x="943" y="2468"/>
                    </a:cubicBezTo>
                    <a:cubicBezTo>
                      <a:pt x="971" y="2468"/>
                      <a:pt x="1000" y="2465"/>
                      <a:pt x="1028" y="2460"/>
                    </a:cubicBezTo>
                    <a:cubicBezTo>
                      <a:pt x="1454" y="2410"/>
                      <a:pt x="1730" y="1808"/>
                      <a:pt x="1655" y="1132"/>
                    </a:cubicBezTo>
                    <a:cubicBezTo>
                      <a:pt x="1559" y="486"/>
                      <a:pt x="1167" y="0"/>
                      <a:pt x="761" y="0"/>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8"/>
              <p:cNvSpPr/>
              <p:nvPr/>
            </p:nvSpPr>
            <p:spPr>
              <a:xfrm>
                <a:off x="6482300" y="1863775"/>
                <a:ext cx="25725" cy="36425"/>
              </a:xfrm>
              <a:custGeom>
                <a:avLst/>
                <a:gdLst/>
                <a:ahLst/>
                <a:cxnLst/>
                <a:rect l="l" t="t" r="r" b="b"/>
                <a:pathLst>
                  <a:path w="1029" h="1457" extrusionOk="0">
                    <a:moveTo>
                      <a:pt x="459" y="0"/>
                    </a:moveTo>
                    <a:cubicBezTo>
                      <a:pt x="448" y="0"/>
                      <a:pt x="437" y="1"/>
                      <a:pt x="427" y="2"/>
                    </a:cubicBezTo>
                    <a:cubicBezTo>
                      <a:pt x="176" y="27"/>
                      <a:pt x="1" y="378"/>
                      <a:pt x="51" y="779"/>
                    </a:cubicBezTo>
                    <a:cubicBezTo>
                      <a:pt x="123" y="1164"/>
                      <a:pt x="334" y="1457"/>
                      <a:pt x="595" y="1457"/>
                    </a:cubicBezTo>
                    <a:cubicBezTo>
                      <a:pt x="606" y="1457"/>
                      <a:pt x="617" y="1456"/>
                      <a:pt x="627" y="1456"/>
                    </a:cubicBezTo>
                    <a:cubicBezTo>
                      <a:pt x="878" y="1430"/>
                      <a:pt x="1028" y="1055"/>
                      <a:pt x="978" y="654"/>
                    </a:cubicBezTo>
                    <a:cubicBezTo>
                      <a:pt x="930" y="269"/>
                      <a:pt x="698" y="0"/>
                      <a:pt x="459" y="0"/>
                    </a:cubicBezTo>
                    <a:close/>
                  </a:path>
                </a:pathLst>
              </a:custGeom>
              <a:solidFill>
                <a:srgbClr val="587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65" name="Google Shape;2265;p28"/>
          <p:cNvGrpSpPr/>
          <p:nvPr/>
        </p:nvGrpSpPr>
        <p:grpSpPr>
          <a:xfrm>
            <a:off x="2113111" y="3334829"/>
            <a:ext cx="466188" cy="466998"/>
            <a:chOff x="1625080" y="3504977"/>
            <a:chExt cx="1039438" cy="1041244"/>
          </a:xfrm>
        </p:grpSpPr>
        <p:grpSp>
          <p:nvGrpSpPr>
            <p:cNvPr id="2266" name="Google Shape;2266;p28"/>
            <p:cNvGrpSpPr/>
            <p:nvPr/>
          </p:nvGrpSpPr>
          <p:grpSpPr>
            <a:xfrm>
              <a:off x="1625080" y="3504977"/>
              <a:ext cx="524463" cy="1041244"/>
              <a:chOff x="1761750" y="2997900"/>
              <a:chExt cx="728725" cy="1446775"/>
            </a:xfrm>
          </p:grpSpPr>
          <p:sp>
            <p:nvSpPr>
              <p:cNvPr id="2267" name="Google Shape;2267;p28"/>
              <p:cNvSpPr/>
              <p:nvPr/>
            </p:nvSpPr>
            <p:spPr>
              <a:xfrm>
                <a:off x="1761750" y="2997900"/>
                <a:ext cx="723700" cy="1446775"/>
              </a:xfrm>
              <a:custGeom>
                <a:avLst/>
                <a:gdLst/>
                <a:ahLst/>
                <a:cxnLst/>
                <a:rect l="l" t="t" r="r" b="b"/>
                <a:pathLst>
                  <a:path w="28948" h="57871" extrusionOk="0">
                    <a:moveTo>
                      <a:pt x="28948" y="1"/>
                    </a:moveTo>
                    <a:cubicBezTo>
                      <a:pt x="12958" y="1"/>
                      <a:pt x="0" y="12958"/>
                      <a:pt x="0" y="28923"/>
                    </a:cubicBezTo>
                    <a:cubicBezTo>
                      <a:pt x="0" y="44913"/>
                      <a:pt x="12958" y="57871"/>
                      <a:pt x="28948" y="57871"/>
                    </a:cubicBezTo>
                    <a:lnTo>
                      <a:pt x="289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8"/>
              <p:cNvSpPr/>
              <p:nvPr/>
            </p:nvSpPr>
            <p:spPr>
              <a:xfrm>
                <a:off x="2012375" y="3262325"/>
                <a:ext cx="473075" cy="1078975"/>
              </a:xfrm>
              <a:custGeom>
                <a:avLst/>
                <a:gdLst/>
                <a:ahLst/>
                <a:cxnLst/>
                <a:rect l="l" t="t" r="r" b="b"/>
                <a:pathLst>
                  <a:path w="18923" h="43159" extrusionOk="0">
                    <a:moveTo>
                      <a:pt x="18923" y="0"/>
                    </a:moveTo>
                    <a:cubicBezTo>
                      <a:pt x="11003" y="702"/>
                      <a:pt x="10727" y="8296"/>
                      <a:pt x="8898" y="11880"/>
                    </a:cubicBezTo>
                    <a:cubicBezTo>
                      <a:pt x="6442" y="16717"/>
                      <a:pt x="0" y="24135"/>
                      <a:pt x="3183" y="32757"/>
                    </a:cubicBezTo>
                    <a:cubicBezTo>
                      <a:pt x="5879" y="40021"/>
                      <a:pt x="12405" y="43158"/>
                      <a:pt x="18846" y="43158"/>
                    </a:cubicBezTo>
                    <a:cubicBezTo>
                      <a:pt x="18871" y="43158"/>
                      <a:pt x="18897" y="43158"/>
                      <a:pt x="18923" y="43158"/>
                    </a:cubicBezTo>
                    <a:lnTo>
                      <a:pt x="18923" y="0"/>
                    </a:ln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8"/>
              <p:cNvSpPr/>
              <p:nvPr/>
            </p:nvSpPr>
            <p:spPr>
              <a:xfrm>
                <a:off x="2437800" y="3270450"/>
                <a:ext cx="47650" cy="47650"/>
              </a:xfrm>
              <a:custGeom>
                <a:avLst/>
                <a:gdLst/>
                <a:ahLst/>
                <a:cxnLst/>
                <a:rect l="l" t="t" r="r" b="b"/>
                <a:pathLst>
                  <a:path w="1906" h="1906" extrusionOk="0">
                    <a:moveTo>
                      <a:pt x="1906" y="1"/>
                    </a:moveTo>
                    <a:cubicBezTo>
                      <a:pt x="803" y="101"/>
                      <a:pt x="1" y="502"/>
                      <a:pt x="1" y="953"/>
                    </a:cubicBezTo>
                    <a:cubicBezTo>
                      <a:pt x="1" y="1404"/>
                      <a:pt x="803" y="1780"/>
                      <a:pt x="1906" y="1906"/>
                    </a:cubicBezTo>
                    <a:lnTo>
                      <a:pt x="1906" y="1"/>
                    </a:ln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8"/>
              <p:cNvSpPr/>
              <p:nvPr/>
            </p:nvSpPr>
            <p:spPr>
              <a:xfrm>
                <a:off x="2276950" y="3404150"/>
                <a:ext cx="126450" cy="169775"/>
              </a:xfrm>
              <a:custGeom>
                <a:avLst/>
                <a:gdLst/>
                <a:ahLst/>
                <a:cxnLst/>
                <a:rect l="l" t="t" r="r" b="b"/>
                <a:pathLst>
                  <a:path w="5058" h="6791" extrusionOk="0">
                    <a:moveTo>
                      <a:pt x="3032" y="1"/>
                    </a:moveTo>
                    <a:cubicBezTo>
                      <a:pt x="1274" y="1"/>
                      <a:pt x="0" y="6255"/>
                      <a:pt x="1773" y="6758"/>
                    </a:cubicBezTo>
                    <a:cubicBezTo>
                      <a:pt x="1846" y="6780"/>
                      <a:pt x="1918" y="6791"/>
                      <a:pt x="1990" y="6791"/>
                    </a:cubicBezTo>
                    <a:cubicBezTo>
                      <a:pt x="3719" y="6791"/>
                      <a:pt x="5058" y="643"/>
                      <a:pt x="3277" y="41"/>
                    </a:cubicBezTo>
                    <a:cubicBezTo>
                      <a:pt x="3195" y="14"/>
                      <a:pt x="3113" y="1"/>
                      <a:pt x="3032" y="1"/>
                    </a:cubicBezTo>
                    <a:close/>
                  </a:path>
                </a:pathLst>
              </a:custGeom>
              <a:solidFill>
                <a:srgbClr val="CDF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8"/>
              <p:cNvSpPr/>
              <p:nvPr/>
            </p:nvSpPr>
            <p:spPr>
              <a:xfrm>
                <a:off x="2134800" y="3670375"/>
                <a:ext cx="180225" cy="243975"/>
              </a:xfrm>
              <a:custGeom>
                <a:avLst/>
                <a:gdLst/>
                <a:ahLst/>
                <a:cxnLst/>
                <a:rect l="l" t="t" r="r" b="b"/>
                <a:pathLst>
                  <a:path w="7209" h="9759" extrusionOk="0">
                    <a:moveTo>
                      <a:pt x="4294" y="1"/>
                    </a:moveTo>
                    <a:cubicBezTo>
                      <a:pt x="2284" y="1"/>
                      <a:pt x="159" y="3767"/>
                      <a:pt x="66" y="6560"/>
                    </a:cubicBezTo>
                    <a:cubicBezTo>
                      <a:pt x="1" y="8498"/>
                      <a:pt x="1522" y="9758"/>
                      <a:pt x="3104" y="9758"/>
                    </a:cubicBezTo>
                    <a:cubicBezTo>
                      <a:pt x="3958" y="9758"/>
                      <a:pt x="4829" y="9391"/>
                      <a:pt x="5479" y="8565"/>
                    </a:cubicBezTo>
                    <a:cubicBezTo>
                      <a:pt x="7209" y="6435"/>
                      <a:pt x="6156" y="470"/>
                      <a:pt x="4753" y="69"/>
                    </a:cubicBezTo>
                    <a:cubicBezTo>
                      <a:pt x="4601" y="23"/>
                      <a:pt x="4448" y="1"/>
                      <a:pt x="4294" y="1"/>
                    </a:cubicBezTo>
                    <a:close/>
                  </a:path>
                </a:pathLst>
              </a:custGeom>
              <a:solidFill>
                <a:srgbClr val="CDF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8"/>
              <p:cNvSpPr/>
              <p:nvPr/>
            </p:nvSpPr>
            <p:spPr>
              <a:xfrm>
                <a:off x="2367700" y="3177375"/>
                <a:ext cx="117750" cy="59275"/>
              </a:xfrm>
              <a:custGeom>
                <a:avLst/>
                <a:gdLst/>
                <a:ahLst/>
                <a:cxnLst/>
                <a:rect l="l" t="t" r="r" b="b"/>
                <a:pathLst>
                  <a:path w="4710" h="2371" extrusionOk="0">
                    <a:moveTo>
                      <a:pt x="964" y="1"/>
                    </a:moveTo>
                    <a:cubicBezTo>
                      <a:pt x="376" y="1"/>
                      <a:pt x="1" y="136"/>
                      <a:pt x="48" y="466"/>
                    </a:cubicBezTo>
                    <a:cubicBezTo>
                      <a:pt x="80" y="722"/>
                      <a:pt x="235" y="748"/>
                      <a:pt x="539" y="748"/>
                    </a:cubicBezTo>
                    <a:cubicBezTo>
                      <a:pt x="614" y="748"/>
                      <a:pt x="699" y="746"/>
                      <a:pt x="794" y="746"/>
                    </a:cubicBezTo>
                    <a:cubicBezTo>
                      <a:pt x="1504" y="746"/>
                      <a:pt x="2755" y="837"/>
                      <a:pt x="4710" y="2370"/>
                    </a:cubicBezTo>
                    <a:lnTo>
                      <a:pt x="4710" y="842"/>
                    </a:lnTo>
                    <a:cubicBezTo>
                      <a:pt x="3506" y="372"/>
                      <a:pt x="1940" y="1"/>
                      <a:pt x="964" y="1"/>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8"/>
              <p:cNvSpPr/>
              <p:nvPr/>
            </p:nvSpPr>
            <p:spPr>
              <a:xfrm>
                <a:off x="2485425" y="3194025"/>
                <a:ext cx="5050" cy="11300"/>
              </a:xfrm>
              <a:custGeom>
                <a:avLst/>
                <a:gdLst/>
                <a:ahLst/>
                <a:cxnLst/>
                <a:rect l="l" t="t" r="r" b="b"/>
                <a:pathLst>
                  <a:path w="202" h="452" extrusionOk="0">
                    <a:moveTo>
                      <a:pt x="1" y="0"/>
                    </a:moveTo>
                    <a:lnTo>
                      <a:pt x="1" y="451"/>
                    </a:lnTo>
                    <a:cubicBezTo>
                      <a:pt x="76" y="401"/>
                      <a:pt x="126" y="326"/>
                      <a:pt x="201" y="276"/>
                    </a:cubicBezTo>
                    <a:cubicBezTo>
                      <a:pt x="126" y="176"/>
                      <a:pt x="76" y="100"/>
                      <a:pt x="1" y="0"/>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8"/>
              <p:cNvSpPr/>
              <p:nvPr/>
            </p:nvSpPr>
            <p:spPr>
              <a:xfrm>
                <a:off x="2058100" y="3102925"/>
                <a:ext cx="427350" cy="200525"/>
              </a:xfrm>
              <a:custGeom>
                <a:avLst/>
                <a:gdLst/>
                <a:ahLst/>
                <a:cxnLst/>
                <a:rect l="l" t="t" r="r" b="b"/>
                <a:pathLst>
                  <a:path w="17094" h="8021" extrusionOk="0">
                    <a:moveTo>
                      <a:pt x="9257" y="0"/>
                    </a:moveTo>
                    <a:cubicBezTo>
                      <a:pt x="6060" y="0"/>
                      <a:pt x="2682" y="1495"/>
                      <a:pt x="1" y="4872"/>
                    </a:cubicBezTo>
                    <a:cubicBezTo>
                      <a:pt x="1991" y="6650"/>
                      <a:pt x="4845" y="8021"/>
                      <a:pt x="8054" y="8021"/>
                    </a:cubicBezTo>
                    <a:cubicBezTo>
                      <a:pt x="10907" y="8021"/>
                      <a:pt x="14039" y="6938"/>
                      <a:pt x="17094" y="4095"/>
                    </a:cubicBezTo>
                    <a:lnTo>
                      <a:pt x="17094" y="3669"/>
                    </a:lnTo>
                    <a:cubicBezTo>
                      <a:pt x="15134" y="1332"/>
                      <a:pt x="12276" y="0"/>
                      <a:pt x="9257" y="0"/>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8"/>
              <p:cNvSpPr/>
              <p:nvPr/>
            </p:nvSpPr>
            <p:spPr>
              <a:xfrm>
                <a:off x="2485425" y="3194025"/>
                <a:ext cx="5050" cy="6900"/>
              </a:xfrm>
              <a:custGeom>
                <a:avLst/>
                <a:gdLst/>
                <a:ahLst/>
                <a:cxnLst/>
                <a:rect l="l" t="t" r="r" b="b"/>
                <a:pathLst>
                  <a:path w="202" h="276" extrusionOk="0">
                    <a:moveTo>
                      <a:pt x="1" y="0"/>
                    </a:moveTo>
                    <a:lnTo>
                      <a:pt x="1" y="201"/>
                    </a:lnTo>
                    <a:cubicBezTo>
                      <a:pt x="76" y="226"/>
                      <a:pt x="126" y="251"/>
                      <a:pt x="201" y="276"/>
                    </a:cubicBezTo>
                    <a:cubicBezTo>
                      <a:pt x="126" y="176"/>
                      <a:pt x="76" y="100"/>
                      <a:pt x="1" y="0"/>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8"/>
              <p:cNvSpPr/>
              <p:nvPr/>
            </p:nvSpPr>
            <p:spPr>
              <a:xfrm>
                <a:off x="2058100" y="3102925"/>
                <a:ext cx="427350" cy="121825"/>
              </a:xfrm>
              <a:custGeom>
                <a:avLst/>
                <a:gdLst/>
                <a:ahLst/>
                <a:cxnLst/>
                <a:rect l="l" t="t" r="r" b="b"/>
                <a:pathLst>
                  <a:path w="17094" h="4873" extrusionOk="0">
                    <a:moveTo>
                      <a:pt x="9257" y="0"/>
                    </a:moveTo>
                    <a:cubicBezTo>
                      <a:pt x="6060" y="0"/>
                      <a:pt x="2682" y="1495"/>
                      <a:pt x="1" y="4872"/>
                    </a:cubicBezTo>
                    <a:cubicBezTo>
                      <a:pt x="2910" y="3372"/>
                      <a:pt x="6268" y="2832"/>
                      <a:pt x="9436" y="2832"/>
                    </a:cubicBezTo>
                    <a:cubicBezTo>
                      <a:pt x="12301" y="2832"/>
                      <a:pt x="15011" y="3273"/>
                      <a:pt x="17094" y="3845"/>
                    </a:cubicBezTo>
                    <a:lnTo>
                      <a:pt x="17094" y="3669"/>
                    </a:lnTo>
                    <a:cubicBezTo>
                      <a:pt x="15134" y="1332"/>
                      <a:pt x="12276" y="0"/>
                      <a:pt x="9257" y="0"/>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8"/>
              <p:cNvSpPr/>
              <p:nvPr/>
            </p:nvSpPr>
            <p:spPr>
              <a:xfrm>
                <a:off x="2118900" y="4139500"/>
                <a:ext cx="366550" cy="201800"/>
              </a:xfrm>
              <a:custGeom>
                <a:avLst/>
                <a:gdLst/>
                <a:ahLst/>
                <a:cxnLst/>
                <a:rect l="l" t="t" r="r" b="b"/>
                <a:pathLst>
                  <a:path w="14662" h="8072" extrusionOk="0">
                    <a:moveTo>
                      <a:pt x="0" y="1"/>
                    </a:moveTo>
                    <a:lnTo>
                      <a:pt x="0" y="1"/>
                    </a:lnTo>
                    <a:cubicBezTo>
                      <a:pt x="3117" y="5612"/>
                      <a:pt x="8864" y="8071"/>
                      <a:pt x="14575" y="8071"/>
                    </a:cubicBezTo>
                    <a:cubicBezTo>
                      <a:pt x="14604" y="8071"/>
                      <a:pt x="14633" y="8071"/>
                      <a:pt x="14662" y="8071"/>
                    </a:cubicBezTo>
                    <a:lnTo>
                      <a:pt x="14662" y="4612"/>
                    </a:lnTo>
                    <a:cubicBezTo>
                      <a:pt x="13981" y="4682"/>
                      <a:pt x="13296" y="4717"/>
                      <a:pt x="12611" y="4717"/>
                    </a:cubicBezTo>
                    <a:cubicBezTo>
                      <a:pt x="8095" y="4717"/>
                      <a:pt x="3547" y="3200"/>
                      <a:pt x="0" y="1"/>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28"/>
            <p:cNvGrpSpPr/>
            <p:nvPr/>
          </p:nvGrpSpPr>
          <p:grpSpPr>
            <a:xfrm>
              <a:off x="2143222" y="3504977"/>
              <a:ext cx="521297" cy="1041244"/>
              <a:chOff x="2570025" y="2997900"/>
              <a:chExt cx="724325" cy="1446775"/>
            </a:xfrm>
          </p:grpSpPr>
          <p:sp>
            <p:nvSpPr>
              <p:cNvPr id="2279" name="Google Shape;2279;p28"/>
              <p:cNvSpPr/>
              <p:nvPr/>
            </p:nvSpPr>
            <p:spPr>
              <a:xfrm>
                <a:off x="2571275" y="2997900"/>
                <a:ext cx="723075" cy="1446775"/>
              </a:xfrm>
              <a:custGeom>
                <a:avLst/>
                <a:gdLst/>
                <a:ahLst/>
                <a:cxnLst/>
                <a:rect l="l" t="t" r="r" b="b"/>
                <a:pathLst>
                  <a:path w="28923" h="57871" extrusionOk="0">
                    <a:moveTo>
                      <a:pt x="0" y="1"/>
                    </a:moveTo>
                    <a:lnTo>
                      <a:pt x="0" y="57871"/>
                    </a:lnTo>
                    <a:cubicBezTo>
                      <a:pt x="15965" y="57871"/>
                      <a:pt x="28923" y="44913"/>
                      <a:pt x="28923" y="28923"/>
                    </a:cubicBezTo>
                    <a:cubicBezTo>
                      <a:pt x="28923" y="12958"/>
                      <a:pt x="15965"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8"/>
              <p:cNvSpPr/>
              <p:nvPr/>
            </p:nvSpPr>
            <p:spPr>
              <a:xfrm>
                <a:off x="2571275" y="3256675"/>
                <a:ext cx="505025" cy="1084625"/>
              </a:xfrm>
              <a:custGeom>
                <a:avLst/>
                <a:gdLst/>
                <a:ahLst/>
                <a:cxnLst/>
                <a:rect l="l" t="t" r="r" b="b"/>
                <a:pathLst>
                  <a:path w="20201" h="43385" extrusionOk="0">
                    <a:moveTo>
                      <a:pt x="14888" y="35339"/>
                    </a:moveTo>
                    <a:cubicBezTo>
                      <a:pt x="20201" y="24888"/>
                      <a:pt x="11880" y="15690"/>
                      <a:pt x="10527" y="11454"/>
                    </a:cubicBezTo>
                    <a:cubicBezTo>
                      <a:pt x="9173" y="7219"/>
                      <a:pt x="6893" y="0"/>
                      <a:pt x="852" y="176"/>
                    </a:cubicBezTo>
                    <a:cubicBezTo>
                      <a:pt x="552" y="176"/>
                      <a:pt x="276" y="201"/>
                      <a:pt x="0" y="226"/>
                    </a:cubicBezTo>
                    <a:lnTo>
                      <a:pt x="0" y="43384"/>
                    </a:lnTo>
                    <a:cubicBezTo>
                      <a:pt x="6191" y="43359"/>
                      <a:pt x="12306" y="40402"/>
                      <a:pt x="14888" y="35339"/>
                    </a:cubicBez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8"/>
              <p:cNvSpPr/>
              <p:nvPr/>
            </p:nvSpPr>
            <p:spPr>
              <a:xfrm>
                <a:off x="2571275" y="3269825"/>
                <a:ext cx="78350" cy="48900"/>
              </a:xfrm>
              <a:custGeom>
                <a:avLst/>
                <a:gdLst/>
                <a:ahLst/>
                <a:cxnLst/>
                <a:rect l="l" t="t" r="r" b="b"/>
                <a:pathLst>
                  <a:path w="3134" h="1956" extrusionOk="0">
                    <a:moveTo>
                      <a:pt x="3133" y="978"/>
                    </a:moveTo>
                    <a:cubicBezTo>
                      <a:pt x="3133" y="427"/>
                      <a:pt x="2005" y="1"/>
                      <a:pt x="602" y="1"/>
                    </a:cubicBezTo>
                    <a:cubicBezTo>
                      <a:pt x="401" y="1"/>
                      <a:pt x="176" y="1"/>
                      <a:pt x="0" y="26"/>
                    </a:cubicBezTo>
                    <a:lnTo>
                      <a:pt x="0" y="1931"/>
                    </a:lnTo>
                    <a:cubicBezTo>
                      <a:pt x="176" y="1931"/>
                      <a:pt x="401" y="1956"/>
                      <a:pt x="602" y="1956"/>
                    </a:cubicBezTo>
                    <a:cubicBezTo>
                      <a:pt x="2005" y="1956"/>
                      <a:pt x="3133" y="1505"/>
                      <a:pt x="3133" y="978"/>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8"/>
              <p:cNvSpPr/>
              <p:nvPr/>
            </p:nvSpPr>
            <p:spPr>
              <a:xfrm>
                <a:off x="2570025" y="3080600"/>
                <a:ext cx="118450" cy="219950"/>
              </a:xfrm>
              <a:custGeom>
                <a:avLst/>
                <a:gdLst/>
                <a:ahLst/>
                <a:cxnLst/>
                <a:rect l="l" t="t" r="r" b="b"/>
                <a:pathLst>
                  <a:path w="4738" h="8798" extrusionOk="0">
                    <a:moveTo>
                      <a:pt x="2005" y="953"/>
                    </a:moveTo>
                    <a:cubicBezTo>
                      <a:pt x="1003" y="2432"/>
                      <a:pt x="0" y="6267"/>
                      <a:pt x="75" y="8347"/>
                    </a:cubicBezTo>
                    <a:cubicBezTo>
                      <a:pt x="75" y="8798"/>
                      <a:pt x="376" y="8698"/>
                      <a:pt x="652" y="8647"/>
                    </a:cubicBezTo>
                    <a:cubicBezTo>
                      <a:pt x="902" y="8597"/>
                      <a:pt x="1153" y="8673"/>
                      <a:pt x="1178" y="8196"/>
                    </a:cubicBezTo>
                    <a:cubicBezTo>
                      <a:pt x="1178" y="7018"/>
                      <a:pt x="1504" y="5114"/>
                      <a:pt x="3810" y="2181"/>
                    </a:cubicBezTo>
                    <a:cubicBezTo>
                      <a:pt x="4737" y="1003"/>
                      <a:pt x="2657" y="1"/>
                      <a:pt x="2005" y="953"/>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8"/>
              <p:cNvSpPr/>
              <p:nvPr/>
            </p:nvSpPr>
            <p:spPr>
              <a:xfrm>
                <a:off x="2571275" y="3198400"/>
                <a:ext cx="47650" cy="63300"/>
              </a:xfrm>
              <a:custGeom>
                <a:avLst/>
                <a:gdLst/>
                <a:ahLst/>
                <a:cxnLst/>
                <a:rect l="l" t="t" r="r" b="b"/>
                <a:pathLst>
                  <a:path w="1906" h="2532" extrusionOk="0">
                    <a:moveTo>
                      <a:pt x="1279" y="677"/>
                    </a:moveTo>
                    <a:cubicBezTo>
                      <a:pt x="978" y="452"/>
                      <a:pt x="527" y="226"/>
                      <a:pt x="0" y="1"/>
                    </a:cubicBezTo>
                    <a:lnTo>
                      <a:pt x="0" y="1529"/>
                    </a:lnTo>
                    <a:cubicBezTo>
                      <a:pt x="126" y="1630"/>
                      <a:pt x="251" y="1755"/>
                      <a:pt x="401" y="1880"/>
                    </a:cubicBezTo>
                    <a:cubicBezTo>
                      <a:pt x="1178" y="2532"/>
                      <a:pt x="1905" y="1128"/>
                      <a:pt x="1279" y="677"/>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8"/>
              <p:cNvSpPr/>
              <p:nvPr/>
            </p:nvSpPr>
            <p:spPr>
              <a:xfrm>
                <a:off x="2571275" y="3194650"/>
                <a:ext cx="5025" cy="10675"/>
              </a:xfrm>
              <a:custGeom>
                <a:avLst/>
                <a:gdLst/>
                <a:ahLst/>
                <a:cxnLst/>
                <a:rect l="l" t="t" r="r" b="b"/>
                <a:pathLst>
                  <a:path w="201" h="427" extrusionOk="0">
                    <a:moveTo>
                      <a:pt x="0" y="0"/>
                    </a:moveTo>
                    <a:lnTo>
                      <a:pt x="0" y="426"/>
                    </a:lnTo>
                    <a:cubicBezTo>
                      <a:pt x="50" y="376"/>
                      <a:pt x="126" y="301"/>
                      <a:pt x="201" y="251"/>
                    </a:cubicBezTo>
                    <a:cubicBezTo>
                      <a:pt x="126" y="151"/>
                      <a:pt x="50" y="75"/>
                      <a:pt x="0" y="0"/>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8"/>
              <p:cNvSpPr/>
              <p:nvPr/>
            </p:nvSpPr>
            <p:spPr>
              <a:xfrm>
                <a:off x="2571275" y="3194650"/>
                <a:ext cx="5025" cy="6275"/>
              </a:xfrm>
              <a:custGeom>
                <a:avLst/>
                <a:gdLst/>
                <a:ahLst/>
                <a:cxnLst/>
                <a:rect l="l" t="t" r="r" b="b"/>
                <a:pathLst>
                  <a:path w="201" h="251" extrusionOk="0">
                    <a:moveTo>
                      <a:pt x="0" y="0"/>
                    </a:moveTo>
                    <a:lnTo>
                      <a:pt x="0" y="176"/>
                    </a:lnTo>
                    <a:cubicBezTo>
                      <a:pt x="50" y="201"/>
                      <a:pt x="126" y="226"/>
                      <a:pt x="201" y="251"/>
                    </a:cubicBezTo>
                    <a:cubicBezTo>
                      <a:pt x="126" y="151"/>
                      <a:pt x="50" y="75"/>
                      <a:pt x="0" y="0"/>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8"/>
              <p:cNvSpPr/>
              <p:nvPr/>
            </p:nvSpPr>
            <p:spPr>
              <a:xfrm>
                <a:off x="2571275" y="3843150"/>
                <a:ext cx="426075" cy="498150"/>
              </a:xfrm>
              <a:custGeom>
                <a:avLst/>
                <a:gdLst/>
                <a:ahLst/>
                <a:cxnLst/>
                <a:rect l="l" t="t" r="r" b="b"/>
                <a:pathLst>
                  <a:path w="17043" h="19926" extrusionOk="0">
                    <a:moveTo>
                      <a:pt x="15990" y="0"/>
                    </a:moveTo>
                    <a:cubicBezTo>
                      <a:pt x="15514" y="9850"/>
                      <a:pt x="8071" y="15614"/>
                      <a:pt x="0" y="16466"/>
                    </a:cubicBezTo>
                    <a:lnTo>
                      <a:pt x="0" y="19925"/>
                    </a:lnTo>
                    <a:cubicBezTo>
                      <a:pt x="6191" y="19900"/>
                      <a:pt x="12306" y="16943"/>
                      <a:pt x="14888" y="11880"/>
                    </a:cubicBezTo>
                    <a:cubicBezTo>
                      <a:pt x="17043" y="7619"/>
                      <a:pt x="16943" y="3584"/>
                      <a:pt x="15990" y="0"/>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87" name="Google Shape;2287;p28"/>
          <p:cNvGrpSpPr/>
          <p:nvPr/>
        </p:nvGrpSpPr>
        <p:grpSpPr>
          <a:xfrm>
            <a:off x="2111590" y="2454929"/>
            <a:ext cx="465636" cy="467265"/>
            <a:chOff x="2111590" y="2547254"/>
            <a:chExt cx="465636" cy="467265"/>
          </a:xfrm>
        </p:grpSpPr>
        <p:grpSp>
          <p:nvGrpSpPr>
            <p:cNvPr id="2288" name="Google Shape;2288;p28"/>
            <p:cNvGrpSpPr/>
            <p:nvPr/>
          </p:nvGrpSpPr>
          <p:grpSpPr>
            <a:xfrm>
              <a:off x="2111590" y="2547254"/>
              <a:ext cx="233398" cy="467200"/>
              <a:chOff x="5719775" y="3157050"/>
              <a:chExt cx="723075" cy="1447400"/>
            </a:xfrm>
          </p:grpSpPr>
          <p:sp>
            <p:nvSpPr>
              <p:cNvPr id="2289" name="Google Shape;2289;p28"/>
              <p:cNvSpPr/>
              <p:nvPr/>
            </p:nvSpPr>
            <p:spPr>
              <a:xfrm>
                <a:off x="5719775" y="3157050"/>
                <a:ext cx="723075" cy="1447400"/>
              </a:xfrm>
              <a:custGeom>
                <a:avLst/>
                <a:gdLst/>
                <a:ahLst/>
                <a:cxnLst/>
                <a:rect l="l" t="t" r="r" b="b"/>
                <a:pathLst>
                  <a:path w="28923" h="57896" extrusionOk="0">
                    <a:moveTo>
                      <a:pt x="28923" y="0"/>
                    </a:moveTo>
                    <a:cubicBezTo>
                      <a:pt x="12958" y="0"/>
                      <a:pt x="0" y="12958"/>
                      <a:pt x="0" y="28948"/>
                    </a:cubicBezTo>
                    <a:cubicBezTo>
                      <a:pt x="0" y="44938"/>
                      <a:pt x="12958" y="57896"/>
                      <a:pt x="28923" y="57896"/>
                    </a:cubicBezTo>
                    <a:lnTo>
                      <a:pt x="289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8"/>
              <p:cNvSpPr/>
              <p:nvPr/>
            </p:nvSpPr>
            <p:spPr>
              <a:xfrm>
                <a:off x="5974150" y="3355675"/>
                <a:ext cx="468700" cy="1149775"/>
              </a:xfrm>
              <a:custGeom>
                <a:avLst/>
                <a:gdLst/>
                <a:ahLst/>
                <a:cxnLst/>
                <a:rect l="l" t="t" r="r" b="b"/>
                <a:pathLst>
                  <a:path w="18748" h="45991" extrusionOk="0">
                    <a:moveTo>
                      <a:pt x="18748" y="0"/>
                    </a:moveTo>
                    <a:cubicBezTo>
                      <a:pt x="16242" y="76"/>
                      <a:pt x="14161" y="1680"/>
                      <a:pt x="13785" y="3785"/>
                    </a:cubicBezTo>
                    <a:cubicBezTo>
                      <a:pt x="5916" y="6141"/>
                      <a:pt x="126" y="13785"/>
                      <a:pt x="76" y="22933"/>
                    </a:cubicBezTo>
                    <a:cubicBezTo>
                      <a:pt x="1" y="32056"/>
                      <a:pt x="5690" y="39750"/>
                      <a:pt x="13510" y="42156"/>
                    </a:cubicBezTo>
                    <a:cubicBezTo>
                      <a:pt x="13886" y="44336"/>
                      <a:pt x="16016" y="45991"/>
                      <a:pt x="18597" y="45991"/>
                    </a:cubicBezTo>
                    <a:lnTo>
                      <a:pt x="18748" y="45991"/>
                    </a:lnTo>
                    <a:lnTo>
                      <a:pt x="187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8"/>
              <p:cNvSpPr/>
              <p:nvPr/>
            </p:nvSpPr>
            <p:spPr>
              <a:xfrm>
                <a:off x="6123900" y="4296150"/>
                <a:ext cx="318950" cy="209300"/>
              </a:xfrm>
              <a:custGeom>
                <a:avLst/>
                <a:gdLst/>
                <a:ahLst/>
                <a:cxnLst/>
                <a:rect l="l" t="t" r="r" b="b"/>
                <a:pathLst>
                  <a:path w="12758" h="8372" extrusionOk="0">
                    <a:moveTo>
                      <a:pt x="1" y="1"/>
                    </a:moveTo>
                    <a:lnTo>
                      <a:pt x="1" y="1"/>
                    </a:lnTo>
                    <a:cubicBezTo>
                      <a:pt x="2106" y="2081"/>
                      <a:pt x="4663" y="3660"/>
                      <a:pt x="7520" y="4537"/>
                    </a:cubicBezTo>
                    <a:cubicBezTo>
                      <a:pt x="7896" y="6717"/>
                      <a:pt x="10026" y="8372"/>
                      <a:pt x="12607" y="8372"/>
                    </a:cubicBezTo>
                    <a:lnTo>
                      <a:pt x="12758" y="8372"/>
                    </a:lnTo>
                    <a:lnTo>
                      <a:pt x="12758" y="1529"/>
                    </a:lnTo>
                    <a:cubicBezTo>
                      <a:pt x="11374" y="1777"/>
                      <a:pt x="9972" y="1908"/>
                      <a:pt x="8577" y="1908"/>
                    </a:cubicBezTo>
                    <a:cubicBezTo>
                      <a:pt x="5603" y="1908"/>
                      <a:pt x="2663" y="1314"/>
                      <a:pt x="1" y="1"/>
                    </a:cubicBezTo>
                    <a:close/>
                  </a:path>
                </a:pathLst>
              </a:custGeom>
              <a:solidFill>
                <a:srgbClr val="F7B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8"/>
              <p:cNvSpPr/>
              <p:nvPr/>
            </p:nvSpPr>
            <p:spPr>
              <a:xfrm>
                <a:off x="6374525" y="3370075"/>
                <a:ext cx="68325" cy="59550"/>
              </a:xfrm>
              <a:custGeom>
                <a:avLst/>
                <a:gdLst/>
                <a:ahLst/>
                <a:cxnLst/>
                <a:rect l="l" t="t" r="r" b="b"/>
                <a:pathLst>
                  <a:path w="2733" h="2382" extrusionOk="0">
                    <a:moveTo>
                      <a:pt x="2733" y="1"/>
                    </a:moveTo>
                    <a:cubicBezTo>
                      <a:pt x="1229" y="26"/>
                      <a:pt x="1" y="552"/>
                      <a:pt x="1" y="1179"/>
                    </a:cubicBezTo>
                    <a:cubicBezTo>
                      <a:pt x="1" y="1830"/>
                      <a:pt x="1229" y="2357"/>
                      <a:pt x="2733" y="2382"/>
                    </a:cubicBezTo>
                    <a:lnTo>
                      <a:pt x="2733" y="1"/>
                    </a:lnTo>
                    <a:close/>
                  </a:path>
                </a:pathLst>
              </a:custGeom>
              <a:solidFill>
                <a:srgbClr val="F7B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8"/>
              <p:cNvSpPr/>
              <p:nvPr/>
            </p:nvSpPr>
            <p:spPr>
              <a:xfrm>
                <a:off x="6391475" y="3251750"/>
                <a:ext cx="51375" cy="154700"/>
              </a:xfrm>
              <a:custGeom>
                <a:avLst/>
                <a:gdLst/>
                <a:ahLst/>
                <a:cxnLst/>
                <a:rect l="l" t="t" r="r" b="b"/>
                <a:pathLst>
                  <a:path w="2055" h="6188" extrusionOk="0">
                    <a:moveTo>
                      <a:pt x="1246" y="1"/>
                    </a:moveTo>
                    <a:cubicBezTo>
                      <a:pt x="626" y="1"/>
                      <a:pt x="1" y="700"/>
                      <a:pt x="351" y="1200"/>
                    </a:cubicBezTo>
                    <a:cubicBezTo>
                      <a:pt x="1904" y="3431"/>
                      <a:pt x="1428" y="4233"/>
                      <a:pt x="1779" y="5912"/>
                    </a:cubicBezTo>
                    <a:cubicBezTo>
                      <a:pt x="1804" y="6062"/>
                      <a:pt x="1929" y="6137"/>
                      <a:pt x="2055" y="6187"/>
                    </a:cubicBezTo>
                    <a:lnTo>
                      <a:pt x="2055" y="649"/>
                    </a:lnTo>
                    <a:cubicBezTo>
                      <a:pt x="1870" y="178"/>
                      <a:pt x="1559" y="1"/>
                      <a:pt x="1246" y="1"/>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8"/>
              <p:cNvSpPr/>
              <p:nvPr/>
            </p:nvSpPr>
            <p:spPr>
              <a:xfrm>
                <a:off x="6436575" y="3326850"/>
                <a:ext cx="6275" cy="24450"/>
              </a:xfrm>
              <a:custGeom>
                <a:avLst/>
                <a:gdLst/>
                <a:ahLst/>
                <a:cxnLst/>
                <a:rect l="l" t="t" r="r" b="b"/>
                <a:pathLst>
                  <a:path w="251" h="978" extrusionOk="0">
                    <a:moveTo>
                      <a:pt x="251" y="0"/>
                    </a:moveTo>
                    <a:cubicBezTo>
                      <a:pt x="176" y="51"/>
                      <a:pt x="100" y="76"/>
                      <a:pt x="0" y="126"/>
                    </a:cubicBezTo>
                    <a:cubicBezTo>
                      <a:pt x="75" y="427"/>
                      <a:pt x="176" y="702"/>
                      <a:pt x="251" y="978"/>
                    </a:cubicBezTo>
                    <a:lnTo>
                      <a:pt x="251" y="0"/>
                    </a:ln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8"/>
              <p:cNvSpPr/>
              <p:nvPr/>
            </p:nvSpPr>
            <p:spPr>
              <a:xfrm>
                <a:off x="6436575" y="3326225"/>
                <a:ext cx="6275" cy="5025"/>
              </a:xfrm>
              <a:custGeom>
                <a:avLst/>
                <a:gdLst/>
                <a:ahLst/>
                <a:cxnLst/>
                <a:rect l="l" t="t" r="r" b="b"/>
                <a:pathLst>
                  <a:path w="251" h="201" extrusionOk="0">
                    <a:moveTo>
                      <a:pt x="251" y="0"/>
                    </a:moveTo>
                    <a:cubicBezTo>
                      <a:pt x="176" y="51"/>
                      <a:pt x="100" y="101"/>
                      <a:pt x="0" y="151"/>
                    </a:cubicBezTo>
                    <a:cubicBezTo>
                      <a:pt x="75" y="176"/>
                      <a:pt x="176" y="176"/>
                      <a:pt x="251" y="201"/>
                    </a:cubicBezTo>
                    <a:lnTo>
                      <a:pt x="251" y="0"/>
                    </a:ln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8"/>
              <p:cNvSpPr/>
              <p:nvPr/>
            </p:nvSpPr>
            <p:spPr>
              <a:xfrm>
                <a:off x="6063575" y="3521625"/>
                <a:ext cx="213875" cy="172250"/>
              </a:xfrm>
              <a:custGeom>
                <a:avLst/>
                <a:gdLst/>
                <a:ahLst/>
                <a:cxnLst/>
                <a:rect l="l" t="t" r="r" b="b"/>
                <a:pathLst>
                  <a:path w="8555" h="6890" extrusionOk="0">
                    <a:moveTo>
                      <a:pt x="6857" y="1"/>
                    </a:moveTo>
                    <a:cubicBezTo>
                      <a:pt x="4536" y="1"/>
                      <a:pt x="0" y="5200"/>
                      <a:pt x="1562" y="6696"/>
                    </a:cubicBezTo>
                    <a:cubicBezTo>
                      <a:pt x="1695" y="6829"/>
                      <a:pt x="1853" y="6889"/>
                      <a:pt x="2030" y="6889"/>
                    </a:cubicBezTo>
                    <a:cubicBezTo>
                      <a:pt x="2948" y="6889"/>
                      <a:pt x="4382" y="5279"/>
                      <a:pt x="5622" y="4039"/>
                    </a:cubicBezTo>
                    <a:cubicBezTo>
                      <a:pt x="7251" y="2435"/>
                      <a:pt x="8554" y="1282"/>
                      <a:pt x="7677" y="330"/>
                    </a:cubicBezTo>
                    <a:cubicBezTo>
                      <a:pt x="7462" y="102"/>
                      <a:pt x="7181" y="1"/>
                      <a:pt x="6857" y="1"/>
                    </a:cubicBez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7" name="Google Shape;2297;p28"/>
            <p:cNvGrpSpPr/>
            <p:nvPr/>
          </p:nvGrpSpPr>
          <p:grpSpPr>
            <a:xfrm>
              <a:off x="2341388" y="2547298"/>
              <a:ext cx="235838" cy="467221"/>
              <a:chOff x="6575675" y="3157050"/>
              <a:chExt cx="730600" cy="1447400"/>
            </a:xfrm>
          </p:grpSpPr>
          <p:sp>
            <p:nvSpPr>
              <p:cNvPr id="2298" name="Google Shape;2298;p28"/>
              <p:cNvSpPr/>
              <p:nvPr/>
            </p:nvSpPr>
            <p:spPr>
              <a:xfrm>
                <a:off x="6582550" y="3157050"/>
                <a:ext cx="723725" cy="1447400"/>
              </a:xfrm>
              <a:custGeom>
                <a:avLst/>
                <a:gdLst/>
                <a:ahLst/>
                <a:cxnLst/>
                <a:rect l="l" t="t" r="r" b="b"/>
                <a:pathLst>
                  <a:path w="28949" h="57896" extrusionOk="0">
                    <a:moveTo>
                      <a:pt x="1" y="0"/>
                    </a:moveTo>
                    <a:lnTo>
                      <a:pt x="1" y="57896"/>
                    </a:lnTo>
                    <a:cubicBezTo>
                      <a:pt x="15991" y="57896"/>
                      <a:pt x="28948" y="44938"/>
                      <a:pt x="28948" y="28948"/>
                    </a:cubicBezTo>
                    <a:cubicBezTo>
                      <a:pt x="28948" y="12958"/>
                      <a:pt x="1599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8"/>
              <p:cNvSpPr/>
              <p:nvPr/>
            </p:nvSpPr>
            <p:spPr>
              <a:xfrm>
                <a:off x="6582550" y="3355675"/>
                <a:ext cx="468700" cy="1149775"/>
              </a:xfrm>
              <a:custGeom>
                <a:avLst/>
                <a:gdLst/>
                <a:ahLst/>
                <a:cxnLst/>
                <a:rect l="l" t="t" r="r" b="b"/>
                <a:pathLst>
                  <a:path w="18748" h="45991" extrusionOk="0">
                    <a:moveTo>
                      <a:pt x="1" y="0"/>
                    </a:moveTo>
                    <a:lnTo>
                      <a:pt x="1" y="45991"/>
                    </a:lnTo>
                    <a:cubicBezTo>
                      <a:pt x="2507" y="45940"/>
                      <a:pt x="4587" y="44311"/>
                      <a:pt x="4988" y="42206"/>
                    </a:cubicBezTo>
                    <a:cubicBezTo>
                      <a:pt x="12833" y="39875"/>
                      <a:pt x="18622" y="32206"/>
                      <a:pt x="18698" y="23083"/>
                    </a:cubicBezTo>
                    <a:cubicBezTo>
                      <a:pt x="18748" y="13960"/>
                      <a:pt x="13058" y="6241"/>
                      <a:pt x="5239" y="3835"/>
                    </a:cubicBezTo>
                    <a:cubicBezTo>
                      <a:pt x="4888" y="1680"/>
                      <a:pt x="2758" y="25"/>
                      <a:pt x="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8"/>
              <p:cNvSpPr/>
              <p:nvPr/>
            </p:nvSpPr>
            <p:spPr>
              <a:xfrm>
                <a:off x="6582550" y="3967825"/>
                <a:ext cx="466200" cy="537625"/>
              </a:xfrm>
              <a:custGeom>
                <a:avLst/>
                <a:gdLst/>
                <a:ahLst/>
                <a:cxnLst/>
                <a:rect l="l" t="t" r="r" b="b"/>
                <a:pathLst>
                  <a:path w="18648" h="21505" extrusionOk="0">
                    <a:moveTo>
                      <a:pt x="18647" y="1"/>
                    </a:moveTo>
                    <a:lnTo>
                      <a:pt x="18647" y="1"/>
                    </a:lnTo>
                    <a:cubicBezTo>
                      <a:pt x="16216" y="7344"/>
                      <a:pt x="8347" y="13159"/>
                      <a:pt x="1" y="14662"/>
                    </a:cubicBezTo>
                    <a:lnTo>
                      <a:pt x="1" y="21505"/>
                    </a:lnTo>
                    <a:cubicBezTo>
                      <a:pt x="2507" y="21454"/>
                      <a:pt x="4587" y="19825"/>
                      <a:pt x="4988" y="17720"/>
                    </a:cubicBezTo>
                    <a:cubicBezTo>
                      <a:pt x="12432" y="15515"/>
                      <a:pt x="18021" y="8497"/>
                      <a:pt x="18647" y="1"/>
                    </a:cubicBezTo>
                    <a:close/>
                  </a:path>
                </a:pathLst>
              </a:custGeom>
              <a:solidFill>
                <a:srgbClr val="F7B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8"/>
              <p:cNvSpPr/>
              <p:nvPr/>
            </p:nvSpPr>
            <p:spPr>
              <a:xfrm>
                <a:off x="6582550" y="3370075"/>
                <a:ext cx="77100" cy="59550"/>
              </a:xfrm>
              <a:custGeom>
                <a:avLst/>
                <a:gdLst/>
                <a:ahLst/>
                <a:cxnLst/>
                <a:rect l="l" t="t" r="r" b="b"/>
                <a:pathLst>
                  <a:path w="3084" h="2382" extrusionOk="0">
                    <a:moveTo>
                      <a:pt x="1" y="1"/>
                    </a:moveTo>
                    <a:lnTo>
                      <a:pt x="1" y="2382"/>
                    </a:lnTo>
                    <a:lnTo>
                      <a:pt x="176" y="2382"/>
                    </a:lnTo>
                    <a:cubicBezTo>
                      <a:pt x="1780" y="2382"/>
                      <a:pt x="3084" y="1855"/>
                      <a:pt x="3084" y="1179"/>
                    </a:cubicBezTo>
                    <a:cubicBezTo>
                      <a:pt x="3084" y="527"/>
                      <a:pt x="1780" y="1"/>
                      <a:pt x="176" y="1"/>
                    </a:cubicBezTo>
                    <a:close/>
                  </a:path>
                </a:pathLst>
              </a:custGeom>
              <a:solidFill>
                <a:srgbClr val="F7B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8"/>
              <p:cNvSpPr/>
              <p:nvPr/>
            </p:nvSpPr>
            <p:spPr>
              <a:xfrm>
                <a:off x="6582550" y="3267950"/>
                <a:ext cx="21950" cy="139825"/>
              </a:xfrm>
              <a:custGeom>
                <a:avLst/>
                <a:gdLst/>
                <a:ahLst/>
                <a:cxnLst/>
                <a:rect l="l" t="t" r="r" b="b"/>
                <a:pathLst>
                  <a:path w="878" h="5593" extrusionOk="0">
                    <a:moveTo>
                      <a:pt x="1" y="1"/>
                    </a:moveTo>
                    <a:lnTo>
                      <a:pt x="1" y="5539"/>
                    </a:lnTo>
                    <a:cubicBezTo>
                      <a:pt x="94" y="5575"/>
                      <a:pt x="200" y="5593"/>
                      <a:pt x="304" y="5593"/>
                    </a:cubicBezTo>
                    <a:cubicBezTo>
                      <a:pt x="561" y="5593"/>
                      <a:pt x="803" y="5485"/>
                      <a:pt x="803" y="5289"/>
                    </a:cubicBezTo>
                    <a:cubicBezTo>
                      <a:pt x="878" y="3635"/>
                      <a:pt x="828" y="2557"/>
                      <a:pt x="51" y="101"/>
                    </a:cubicBezTo>
                    <a:cubicBezTo>
                      <a:pt x="26" y="76"/>
                      <a:pt x="26" y="26"/>
                      <a:pt x="1" y="1"/>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8"/>
              <p:cNvSpPr/>
              <p:nvPr/>
            </p:nvSpPr>
            <p:spPr>
              <a:xfrm>
                <a:off x="6575675" y="3326850"/>
                <a:ext cx="6900" cy="24450"/>
              </a:xfrm>
              <a:custGeom>
                <a:avLst/>
                <a:gdLst/>
                <a:ahLst/>
                <a:cxnLst/>
                <a:rect l="l" t="t" r="r" b="b"/>
                <a:pathLst>
                  <a:path w="276" h="978" extrusionOk="0">
                    <a:moveTo>
                      <a:pt x="276" y="0"/>
                    </a:moveTo>
                    <a:cubicBezTo>
                      <a:pt x="176" y="51"/>
                      <a:pt x="100" y="76"/>
                      <a:pt x="0" y="126"/>
                    </a:cubicBezTo>
                    <a:cubicBezTo>
                      <a:pt x="100" y="427"/>
                      <a:pt x="176" y="702"/>
                      <a:pt x="276" y="978"/>
                    </a:cubicBezTo>
                    <a:lnTo>
                      <a:pt x="276" y="0"/>
                    </a:ln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8"/>
              <p:cNvSpPr/>
              <p:nvPr/>
            </p:nvSpPr>
            <p:spPr>
              <a:xfrm>
                <a:off x="6582550" y="3290700"/>
                <a:ext cx="479350" cy="330650"/>
              </a:xfrm>
              <a:custGeom>
                <a:avLst/>
                <a:gdLst/>
                <a:ahLst/>
                <a:cxnLst/>
                <a:rect l="l" t="t" r="r" b="b"/>
                <a:pathLst>
                  <a:path w="19174" h="13226" extrusionOk="0">
                    <a:moveTo>
                      <a:pt x="5348" y="1"/>
                    </a:moveTo>
                    <a:cubicBezTo>
                      <a:pt x="3751" y="1"/>
                      <a:pt x="2018" y="480"/>
                      <a:pt x="1" y="1446"/>
                    </a:cubicBezTo>
                    <a:lnTo>
                      <a:pt x="1" y="2424"/>
                    </a:lnTo>
                    <a:cubicBezTo>
                      <a:pt x="3660" y="13226"/>
                      <a:pt x="12607" y="6459"/>
                      <a:pt x="19174" y="11647"/>
                    </a:cubicBezTo>
                    <a:cubicBezTo>
                      <a:pt x="13377" y="3937"/>
                      <a:pt x="9922" y="1"/>
                      <a:pt x="5348" y="1"/>
                    </a:cubicBezTo>
                    <a:close/>
                  </a:path>
                </a:pathLst>
              </a:custGeom>
              <a:solidFill>
                <a:srgbClr val="6A8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8"/>
              <p:cNvSpPr/>
              <p:nvPr/>
            </p:nvSpPr>
            <p:spPr>
              <a:xfrm>
                <a:off x="6575675" y="3326225"/>
                <a:ext cx="6900" cy="5025"/>
              </a:xfrm>
              <a:custGeom>
                <a:avLst/>
                <a:gdLst/>
                <a:ahLst/>
                <a:cxnLst/>
                <a:rect l="l" t="t" r="r" b="b"/>
                <a:pathLst>
                  <a:path w="276" h="201" extrusionOk="0">
                    <a:moveTo>
                      <a:pt x="276" y="0"/>
                    </a:moveTo>
                    <a:cubicBezTo>
                      <a:pt x="176" y="51"/>
                      <a:pt x="100" y="101"/>
                      <a:pt x="0" y="151"/>
                    </a:cubicBezTo>
                    <a:cubicBezTo>
                      <a:pt x="100" y="176"/>
                      <a:pt x="176" y="176"/>
                      <a:pt x="276" y="201"/>
                    </a:cubicBezTo>
                    <a:lnTo>
                      <a:pt x="276" y="0"/>
                    </a:ln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8"/>
              <p:cNvSpPr/>
              <p:nvPr/>
            </p:nvSpPr>
            <p:spPr>
              <a:xfrm>
                <a:off x="6582550" y="3277425"/>
                <a:ext cx="479350" cy="304475"/>
              </a:xfrm>
              <a:custGeom>
                <a:avLst/>
                <a:gdLst/>
                <a:ahLst/>
                <a:cxnLst/>
                <a:rect l="l" t="t" r="r" b="b"/>
                <a:pathLst>
                  <a:path w="19174" h="12179" extrusionOk="0">
                    <a:moveTo>
                      <a:pt x="6492" y="0"/>
                    </a:moveTo>
                    <a:cubicBezTo>
                      <a:pt x="4626" y="0"/>
                      <a:pt x="2484" y="575"/>
                      <a:pt x="1" y="1952"/>
                    </a:cubicBezTo>
                    <a:lnTo>
                      <a:pt x="1" y="2153"/>
                    </a:lnTo>
                    <a:cubicBezTo>
                      <a:pt x="6166" y="3206"/>
                      <a:pt x="13911" y="5286"/>
                      <a:pt x="19174" y="12178"/>
                    </a:cubicBezTo>
                    <a:cubicBezTo>
                      <a:pt x="16548" y="7933"/>
                      <a:pt x="13424" y="0"/>
                      <a:pt x="6492" y="0"/>
                    </a:cubicBezTo>
                    <a:close/>
                  </a:path>
                </a:pathLst>
              </a:custGeom>
              <a:solidFill>
                <a:srgbClr val="8AA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07" name="Google Shape;2307;p28"/>
          <p:cNvSpPr txBox="1">
            <a:spLocks noGrp="1"/>
          </p:cNvSpPr>
          <p:nvPr>
            <p:ph type="subTitle" idx="4294967295"/>
          </p:nvPr>
        </p:nvSpPr>
        <p:spPr>
          <a:xfrm>
            <a:off x="1280732" y="2935944"/>
            <a:ext cx="688500" cy="2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Apple</a:t>
            </a:r>
            <a:endParaRPr sz="1200">
              <a:solidFill>
                <a:schemeClr val="dk1"/>
              </a:solidFill>
            </a:endParaRPr>
          </a:p>
        </p:txBody>
      </p:sp>
      <p:sp>
        <p:nvSpPr>
          <p:cNvPr id="2308" name="Google Shape;2308;p28"/>
          <p:cNvSpPr txBox="1">
            <a:spLocks noGrp="1"/>
          </p:cNvSpPr>
          <p:nvPr>
            <p:ph type="subTitle" idx="4294967295"/>
          </p:nvPr>
        </p:nvSpPr>
        <p:spPr>
          <a:xfrm>
            <a:off x="1954105" y="2057675"/>
            <a:ext cx="784200" cy="2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Orange</a:t>
            </a:r>
            <a:endParaRPr sz="1200">
              <a:solidFill>
                <a:schemeClr val="dk1"/>
              </a:solidFill>
            </a:endParaRPr>
          </a:p>
        </p:txBody>
      </p:sp>
      <p:sp>
        <p:nvSpPr>
          <p:cNvPr id="2309" name="Google Shape;2309;p28"/>
          <p:cNvSpPr txBox="1">
            <a:spLocks noGrp="1"/>
          </p:cNvSpPr>
          <p:nvPr>
            <p:ph type="subTitle" idx="4294967295"/>
          </p:nvPr>
        </p:nvSpPr>
        <p:spPr>
          <a:xfrm>
            <a:off x="988082" y="3816492"/>
            <a:ext cx="1273800" cy="2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Watermelon</a:t>
            </a:r>
            <a:endParaRPr sz="1200">
              <a:solidFill>
                <a:schemeClr val="dk1"/>
              </a:solidFill>
            </a:endParaRPr>
          </a:p>
        </p:txBody>
      </p:sp>
      <p:sp>
        <p:nvSpPr>
          <p:cNvPr id="2310" name="Google Shape;2310;p28"/>
          <p:cNvSpPr txBox="1">
            <a:spLocks noGrp="1"/>
          </p:cNvSpPr>
          <p:nvPr>
            <p:ph type="subTitle" idx="4294967295"/>
          </p:nvPr>
        </p:nvSpPr>
        <p:spPr>
          <a:xfrm>
            <a:off x="2001955" y="3816491"/>
            <a:ext cx="688500" cy="2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Pear</a:t>
            </a:r>
            <a:endParaRPr sz="1200">
              <a:solidFill>
                <a:schemeClr val="dk1"/>
              </a:solidFill>
            </a:endParaRPr>
          </a:p>
        </p:txBody>
      </p:sp>
      <p:sp>
        <p:nvSpPr>
          <p:cNvPr id="2311" name="Google Shape;2311;p28"/>
          <p:cNvSpPr txBox="1">
            <a:spLocks noGrp="1"/>
          </p:cNvSpPr>
          <p:nvPr>
            <p:ph type="subTitle" idx="4294967295"/>
          </p:nvPr>
        </p:nvSpPr>
        <p:spPr>
          <a:xfrm>
            <a:off x="1280732" y="2057675"/>
            <a:ext cx="688500" cy="2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Plum</a:t>
            </a:r>
            <a:endParaRPr sz="1200">
              <a:solidFill>
                <a:schemeClr val="dk1"/>
              </a:solidFill>
            </a:endParaRPr>
          </a:p>
        </p:txBody>
      </p:sp>
      <p:sp>
        <p:nvSpPr>
          <p:cNvPr id="2312" name="Google Shape;2312;p28"/>
          <p:cNvSpPr txBox="1">
            <a:spLocks noGrp="1"/>
          </p:cNvSpPr>
          <p:nvPr>
            <p:ph type="subTitle" idx="4294967295"/>
          </p:nvPr>
        </p:nvSpPr>
        <p:spPr>
          <a:xfrm>
            <a:off x="2001955" y="2935944"/>
            <a:ext cx="688500" cy="2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Lemon</a:t>
            </a:r>
            <a:endParaRPr sz="1200">
              <a:solidFill>
                <a:schemeClr val="dk1"/>
              </a:solidFill>
            </a:endParaRPr>
          </a:p>
        </p:txBody>
      </p:sp>
      <p:grpSp>
        <p:nvGrpSpPr>
          <p:cNvPr id="2313" name="Google Shape;2313;p28"/>
          <p:cNvGrpSpPr/>
          <p:nvPr/>
        </p:nvGrpSpPr>
        <p:grpSpPr>
          <a:xfrm>
            <a:off x="8569288" y="4423863"/>
            <a:ext cx="194021" cy="191487"/>
            <a:chOff x="6232000" y="1435050"/>
            <a:chExt cx="488225" cy="481850"/>
          </a:xfrm>
        </p:grpSpPr>
        <p:sp>
          <p:nvSpPr>
            <p:cNvPr id="2314" name="Google Shape;2314;p2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5" name="Google Shape;2315;p2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6" name="Google Shape;2316;p2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7" name="Google Shape;2317;p2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8" name="Google Shape;2318;p2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19" name="Google Shape;2319;p28">
            <a:hlinkClick r:id="rId3"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2320" name="Google Shape;2320;p28">
            <a:hlinkClick r:id="rId4"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2321" name="Google Shape;2321;p28">
            <a:hlinkClick r:id="rId5"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2322" name="Google Shape;2322;p28">
            <a:hlinkClick r:id="rId6"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2323" name="Google Shape;2323;p28">
            <a:hlinkClick r:id="rId7"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2324" name="Google Shape;2324;p28">
            <a:hlinkClick r:id="rId8"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2325" name="Google Shape;2325;p28">
            <a:hlinkClick r:id="rId9"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5"/>
        <p:cNvGrpSpPr/>
        <p:nvPr/>
      </p:nvGrpSpPr>
      <p:grpSpPr>
        <a:xfrm>
          <a:off x="0" y="0"/>
          <a:ext cx="0" cy="0"/>
          <a:chOff x="0" y="0"/>
          <a:chExt cx="0" cy="0"/>
        </a:xfrm>
      </p:grpSpPr>
      <p:grpSp>
        <p:nvGrpSpPr>
          <p:cNvPr id="2356" name="Google Shape;2356;p30"/>
          <p:cNvGrpSpPr/>
          <p:nvPr/>
        </p:nvGrpSpPr>
        <p:grpSpPr>
          <a:xfrm>
            <a:off x="1301429" y="1085646"/>
            <a:ext cx="6356923" cy="3200126"/>
            <a:chOff x="623255" y="927125"/>
            <a:chExt cx="7691377" cy="3871900"/>
          </a:xfrm>
        </p:grpSpPr>
        <p:sp>
          <p:nvSpPr>
            <p:cNvPr id="2357" name="Google Shape;2357;p30"/>
            <p:cNvSpPr/>
            <p:nvPr/>
          </p:nvSpPr>
          <p:spPr>
            <a:xfrm>
              <a:off x="2977025" y="927125"/>
              <a:ext cx="3134100" cy="1481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8" name="Google Shape;2358;p30"/>
            <p:cNvGrpSpPr/>
            <p:nvPr/>
          </p:nvGrpSpPr>
          <p:grpSpPr>
            <a:xfrm>
              <a:off x="623255" y="973375"/>
              <a:ext cx="7691377" cy="3825650"/>
              <a:chOff x="623255" y="973375"/>
              <a:chExt cx="7691377" cy="3825650"/>
            </a:xfrm>
          </p:grpSpPr>
          <p:sp>
            <p:nvSpPr>
              <p:cNvPr id="2359" name="Google Shape;2359;p30"/>
              <p:cNvSpPr/>
              <p:nvPr/>
            </p:nvSpPr>
            <p:spPr>
              <a:xfrm>
                <a:off x="623255" y="973375"/>
                <a:ext cx="7691377" cy="3825650"/>
              </a:xfrm>
              <a:custGeom>
                <a:avLst/>
                <a:gdLst/>
                <a:ahLst/>
                <a:cxnLst/>
                <a:rect l="l" t="t" r="r" b="b"/>
                <a:pathLst>
                  <a:path w="19015" h="15544" extrusionOk="0">
                    <a:moveTo>
                      <a:pt x="8537" y="1"/>
                    </a:moveTo>
                    <a:cubicBezTo>
                      <a:pt x="8251" y="1"/>
                      <a:pt x="7939" y="81"/>
                      <a:pt x="7602" y="271"/>
                    </a:cubicBezTo>
                    <a:cubicBezTo>
                      <a:pt x="5479" y="1481"/>
                      <a:pt x="6004" y="4151"/>
                      <a:pt x="6004" y="4151"/>
                    </a:cubicBezTo>
                    <a:cubicBezTo>
                      <a:pt x="6004" y="4151"/>
                      <a:pt x="5636" y="4115"/>
                      <a:pt x="5091" y="4115"/>
                    </a:cubicBezTo>
                    <a:cubicBezTo>
                      <a:pt x="3665" y="4115"/>
                      <a:pt x="1024" y="4366"/>
                      <a:pt x="594" y="6183"/>
                    </a:cubicBezTo>
                    <a:cubicBezTo>
                      <a:pt x="1" y="8671"/>
                      <a:pt x="3470" y="10953"/>
                      <a:pt x="3470" y="10953"/>
                    </a:cubicBezTo>
                    <a:cubicBezTo>
                      <a:pt x="3470" y="10953"/>
                      <a:pt x="2420" y="14697"/>
                      <a:pt x="6369" y="15427"/>
                    </a:cubicBezTo>
                    <a:cubicBezTo>
                      <a:pt x="6807" y="15508"/>
                      <a:pt x="7209" y="15544"/>
                      <a:pt x="7578" y="15544"/>
                    </a:cubicBezTo>
                    <a:cubicBezTo>
                      <a:pt x="10550" y="15544"/>
                      <a:pt x="11345" y="13213"/>
                      <a:pt x="11345" y="13213"/>
                    </a:cubicBezTo>
                    <a:cubicBezTo>
                      <a:pt x="11345" y="13213"/>
                      <a:pt x="12272" y="13362"/>
                      <a:pt x="13464" y="13362"/>
                    </a:cubicBezTo>
                    <a:cubicBezTo>
                      <a:pt x="15500" y="13362"/>
                      <a:pt x="18307" y="12926"/>
                      <a:pt x="18581" y="10565"/>
                    </a:cubicBezTo>
                    <a:cubicBezTo>
                      <a:pt x="19014" y="6822"/>
                      <a:pt x="16389" y="5795"/>
                      <a:pt x="16389" y="5795"/>
                    </a:cubicBezTo>
                    <a:cubicBezTo>
                      <a:pt x="16389" y="5795"/>
                      <a:pt x="18718" y="2348"/>
                      <a:pt x="16389" y="613"/>
                    </a:cubicBezTo>
                    <a:cubicBezTo>
                      <a:pt x="15923" y="263"/>
                      <a:pt x="15420" y="123"/>
                      <a:pt x="14914" y="123"/>
                    </a:cubicBezTo>
                    <a:cubicBezTo>
                      <a:pt x="12914" y="123"/>
                      <a:pt x="10866" y="2303"/>
                      <a:pt x="10866" y="2303"/>
                    </a:cubicBezTo>
                    <a:cubicBezTo>
                      <a:pt x="10866" y="2303"/>
                      <a:pt x="10071" y="1"/>
                      <a:pt x="8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0"/>
              <p:cNvSpPr/>
              <p:nvPr/>
            </p:nvSpPr>
            <p:spPr>
              <a:xfrm>
                <a:off x="1878425" y="1185100"/>
                <a:ext cx="2028300" cy="140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0"/>
              <p:cNvSpPr/>
              <p:nvPr/>
            </p:nvSpPr>
            <p:spPr>
              <a:xfrm>
                <a:off x="5585525" y="3231300"/>
                <a:ext cx="2028300" cy="140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62" name="Google Shape;2362;p30"/>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Find the Path</a:t>
            </a:r>
            <a:endParaRPr/>
          </a:p>
        </p:txBody>
      </p:sp>
      <p:sp>
        <p:nvSpPr>
          <p:cNvPr id="2363" name="Google Shape;2363;p30"/>
          <p:cNvSpPr/>
          <p:nvPr/>
        </p:nvSpPr>
        <p:spPr>
          <a:xfrm>
            <a:off x="3268043" y="1564070"/>
            <a:ext cx="136477" cy="360786"/>
          </a:xfrm>
          <a:custGeom>
            <a:avLst/>
            <a:gdLst/>
            <a:ahLst/>
            <a:cxnLst/>
            <a:rect l="l" t="t" r="r" b="b"/>
            <a:pathLst>
              <a:path w="8021" h="21204" extrusionOk="0">
                <a:moveTo>
                  <a:pt x="1" y="151"/>
                </a:moveTo>
                <a:cubicBezTo>
                  <a:pt x="978" y="1880"/>
                  <a:pt x="1856" y="3710"/>
                  <a:pt x="2658" y="5539"/>
                </a:cubicBezTo>
                <a:lnTo>
                  <a:pt x="2658" y="5539"/>
                </a:lnTo>
                <a:cubicBezTo>
                  <a:pt x="3460" y="7369"/>
                  <a:pt x="4186" y="9249"/>
                  <a:pt x="4838" y="11128"/>
                </a:cubicBezTo>
                <a:lnTo>
                  <a:pt x="4838" y="11128"/>
                </a:lnTo>
                <a:cubicBezTo>
                  <a:pt x="5465" y="13033"/>
                  <a:pt x="5991" y="14963"/>
                  <a:pt x="6417" y="16918"/>
                </a:cubicBezTo>
                <a:lnTo>
                  <a:pt x="6417" y="16918"/>
                </a:lnTo>
                <a:cubicBezTo>
                  <a:pt x="6718" y="18321"/>
                  <a:pt x="6918" y="19750"/>
                  <a:pt x="7069" y="21203"/>
                </a:cubicBezTo>
                <a:lnTo>
                  <a:pt x="7069" y="21203"/>
                </a:lnTo>
                <a:lnTo>
                  <a:pt x="8021" y="21203"/>
                </a:lnTo>
                <a:cubicBezTo>
                  <a:pt x="7820" y="19700"/>
                  <a:pt x="7570" y="18196"/>
                  <a:pt x="7194" y="16742"/>
                </a:cubicBezTo>
                <a:lnTo>
                  <a:pt x="7194" y="16742"/>
                </a:lnTo>
                <a:cubicBezTo>
                  <a:pt x="6718" y="14762"/>
                  <a:pt x="6141" y="12833"/>
                  <a:pt x="5414" y="10928"/>
                </a:cubicBezTo>
                <a:lnTo>
                  <a:pt x="5414" y="10928"/>
                </a:lnTo>
                <a:cubicBezTo>
                  <a:pt x="4713" y="9023"/>
                  <a:pt x="3936" y="7168"/>
                  <a:pt x="3059" y="5339"/>
                </a:cubicBezTo>
                <a:lnTo>
                  <a:pt x="3059" y="5339"/>
                </a:lnTo>
                <a:cubicBezTo>
                  <a:pt x="2206" y="3534"/>
                  <a:pt x="1279" y="1730"/>
                  <a:pt x="226" y="0"/>
                </a:cubicBezTo>
                <a:lnTo>
                  <a:pt x="226" y="0"/>
                </a:ln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0"/>
          <p:cNvSpPr/>
          <p:nvPr/>
        </p:nvSpPr>
        <p:spPr>
          <a:xfrm>
            <a:off x="3223695" y="1485584"/>
            <a:ext cx="18359" cy="21337"/>
          </a:xfrm>
          <a:custGeom>
            <a:avLst/>
            <a:gdLst/>
            <a:ahLst/>
            <a:cxnLst/>
            <a:rect l="l" t="t" r="r" b="b"/>
            <a:pathLst>
              <a:path w="1079" h="1254" extrusionOk="0">
                <a:moveTo>
                  <a:pt x="0" y="276"/>
                </a:moveTo>
                <a:cubicBezTo>
                  <a:pt x="301" y="577"/>
                  <a:pt x="527" y="903"/>
                  <a:pt x="752" y="1254"/>
                </a:cubicBezTo>
                <a:lnTo>
                  <a:pt x="752" y="1254"/>
                </a:lnTo>
                <a:lnTo>
                  <a:pt x="1078" y="1028"/>
                </a:lnTo>
                <a:cubicBezTo>
                  <a:pt x="853" y="678"/>
                  <a:pt x="602" y="327"/>
                  <a:pt x="301" y="1"/>
                </a:cubicBezTo>
                <a:lnTo>
                  <a:pt x="301" y="1"/>
                </a:ln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0"/>
          <p:cNvSpPr/>
          <p:nvPr/>
        </p:nvSpPr>
        <p:spPr>
          <a:xfrm>
            <a:off x="3231795" y="1500679"/>
            <a:ext cx="63126" cy="98891"/>
          </a:xfrm>
          <a:custGeom>
            <a:avLst/>
            <a:gdLst/>
            <a:ahLst/>
            <a:cxnLst/>
            <a:rect l="l" t="t" r="r" b="b"/>
            <a:pathLst>
              <a:path w="3710" h="5812" extrusionOk="0">
                <a:moveTo>
                  <a:pt x="545" y="0"/>
                </a:moveTo>
                <a:cubicBezTo>
                  <a:pt x="358" y="0"/>
                  <a:pt x="187" y="83"/>
                  <a:pt x="101" y="317"/>
                </a:cubicBezTo>
                <a:cubicBezTo>
                  <a:pt x="76" y="342"/>
                  <a:pt x="76" y="367"/>
                  <a:pt x="76" y="392"/>
                </a:cubicBezTo>
                <a:cubicBezTo>
                  <a:pt x="1" y="593"/>
                  <a:pt x="76" y="793"/>
                  <a:pt x="151" y="968"/>
                </a:cubicBezTo>
                <a:cubicBezTo>
                  <a:pt x="627" y="2322"/>
                  <a:pt x="1229" y="3650"/>
                  <a:pt x="1830" y="4953"/>
                </a:cubicBezTo>
                <a:cubicBezTo>
                  <a:pt x="1930" y="5204"/>
                  <a:pt x="2056" y="5455"/>
                  <a:pt x="2306" y="5630"/>
                </a:cubicBezTo>
                <a:cubicBezTo>
                  <a:pt x="2448" y="5740"/>
                  <a:pt x="2659" y="5811"/>
                  <a:pt x="2871" y="5811"/>
                </a:cubicBezTo>
                <a:cubicBezTo>
                  <a:pt x="2996" y="5811"/>
                  <a:pt x="3122" y="5786"/>
                  <a:pt x="3234" y="5730"/>
                </a:cubicBezTo>
                <a:cubicBezTo>
                  <a:pt x="3484" y="5605"/>
                  <a:pt x="3635" y="5354"/>
                  <a:pt x="3660" y="5129"/>
                </a:cubicBezTo>
                <a:cubicBezTo>
                  <a:pt x="3685" y="5129"/>
                  <a:pt x="3685" y="5129"/>
                  <a:pt x="3685" y="5104"/>
                </a:cubicBezTo>
                <a:cubicBezTo>
                  <a:pt x="3710" y="4878"/>
                  <a:pt x="3635" y="4653"/>
                  <a:pt x="3559" y="4452"/>
                </a:cubicBezTo>
                <a:cubicBezTo>
                  <a:pt x="3209" y="3299"/>
                  <a:pt x="2682" y="2197"/>
                  <a:pt x="2006" y="1169"/>
                </a:cubicBezTo>
                <a:cubicBezTo>
                  <a:pt x="1780" y="793"/>
                  <a:pt x="1504" y="442"/>
                  <a:pt x="1103" y="192"/>
                </a:cubicBezTo>
                <a:cubicBezTo>
                  <a:pt x="950" y="89"/>
                  <a:pt x="739" y="0"/>
                  <a:pt x="545" y="0"/>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0"/>
          <p:cNvSpPr/>
          <p:nvPr/>
        </p:nvSpPr>
        <p:spPr>
          <a:xfrm>
            <a:off x="3231795" y="1506057"/>
            <a:ext cx="62275" cy="94688"/>
          </a:xfrm>
          <a:custGeom>
            <a:avLst/>
            <a:gdLst/>
            <a:ahLst/>
            <a:cxnLst/>
            <a:rect l="l" t="t" r="r" b="b"/>
            <a:pathLst>
              <a:path w="3660" h="5565" extrusionOk="0">
                <a:moveTo>
                  <a:pt x="3660" y="4813"/>
                </a:moveTo>
                <a:cubicBezTo>
                  <a:pt x="3635" y="5038"/>
                  <a:pt x="3484" y="5289"/>
                  <a:pt x="3234" y="5414"/>
                </a:cubicBezTo>
                <a:cubicBezTo>
                  <a:pt x="2933" y="5565"/>
                  <a:pt x="2532" y="5490"/>
                  <a:pt x="2306" y="5314"/>
                </a:cubicBezTo>
                <a:cubicBezTo>
                  <a:pt x="2056" y="5139"/>
                  <a:pt x="1930" y="4888"/>
                  <a:pt x="1830" y="4637"/>
                </a:cubicBezTo>
                <a:cubicBezTo>
                  <a:pt x="1229" y="3334"/>
                  <a:pt x="627" y="2006"/>
                  <a:pt x="151" y="652"/>
                </a:cubicBezTo>
                <a:cubicBezTo>
                  <a:pt x="76" y="477"/>
                  <a:pt x="1" y="277"/>
                  <a:pt x="76" y="76"/>
                </a:cubicBezTo>
                <a:cubicBezTo>
                  <a:pt x="76" y="51"/>
                  <a:pt x="76" y="26"/>
                  <a:pt x="101" y="1"/>
                </a:cubicBezTo>
                <a:cubicBezTo>
                  <a:pt x="652" y="1956"/>
                  <a:pt x="1955" y="3710"/>
                  <a:pt x="3660" y="4813"/>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0"/>
          <p:cNvSpPr/>
          <p:nvPr/>
        </p:nvSpPr>
        <p:spPr>
          <a:xfrm>
            <a:off x="3364873" y="1544874"/>
            <a:ext cx="46485" cy="379979"/>
          </a:xfrm>
          <a:custGeom>
            <a:avLst/>
            <a:gdLst/>
            <a:ahLst/>
            <a:cxnLst/>
            <a:rect l="l" t="t" r="r" b="b"/>
            <a:pathLst>
              <a:path w="2732" h="22332" extrusionOk="0">
                <a:moveTo>
                  <a:pt x="0" y="76"/>
                </a:moveTo>
                <a:cubicBezTo>
                  <a:pt x="501" y="2006"/>
                  <a:pt x="877" y="3986"/>
                  <a:pt x="1203" y="5965"/>
                </a:cubicBezTo>
                <a:lnTo>
                  <a:pt x="1203" y="5965"/>
                </a:lnTo>
                <a:cubicBezTo>
                  <a:pt x="1504" y="7945"/>
                  <a:pt x="1704" y="9950"/>
                  <a:pt x="1855" y="11930"/>
                </a:cubicBezTo>
                <a:lnTo>
                  <a:pt x="1855" y="11930"/>
                </a:lnTo>
                <a:cubicBezTo>
                  <a:pt x="1980" y="13935"/>
                  <a:pt x="1980" y="15940"/>
                  <a:pt x="1905" y="17920"/>
                </a:cubicBezTo>
                <a:lnTo>
                  <a:pt x="1905" y="17920"/>
                </a:lnTo>
                <a:cubicBezTo>
                  <a:pt x="1830" y="19399"/>
                  <a:pt x="1654" y="20878"/>
                  <a:pt x="1429" y="22331"/>
                </a:cubicBezTo>
                <a:lnTo>
                  <a:pt x="1429" y="22331"/>
                </a:lnTo>
                <a:lnTo>
                  <a:pt x="2381" y="22331"/>
                </a:lnTo>
                <a:cubicBezTo>
                  <a:pt x="2557" y="20878"/>
                  <a:pt x="2682" y="19424"/>
                  <a:pt x="2707" y="17945"/>
                </a:cubicBezTo>
                <a:lnTo>
                  <a:pt x="2707" y="17945"/>
                </a:lnTo>
                <a:cubicBezTo>
                  <a:pt x="2732" y="15915"/>
                  <a:pt x="2682" y="13910"/>
                  <a:pt x="2481" y="11880"/>
                </a:cubicBezTo>
                <a:lnTo>
                  <a:pt x="2481" y="11880"/>
                </a:lnTo>
                <a:cubicBezTo>
                  <a:pt x="2281" y="9875"/>
                  <a:pt x="2005" y="7870"/>
                  <a:pt x="1629" y="5890"/>
                </a:cubicBezTo>
                <a:lnTo>
                  <a:pt x="1629" y="5890"/>
                </a:lnTo>
                <a:cubicBezTo>
                  <a:pt x="1253" y="3910"/>
                  <a:pt x="827" y="1930"/>
                  <a:pt x="251" y="1"/>
                </a:cubicBezTo>
                <a:lnTo>
                  <a:pt x="251" y="1"/>
                </a:ln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0"/>
          <p:cNvSpPr/>
          <p:nvPr/>
        </p:nvSpPr>
        <p:spPr>
          <a:xfrm>
            <a:off x="3341831" y="1457863"/>
            <a:ext cx="14088" cy="22188"/>
          </a:xfrm>
          <a:custGeom>
            <a:avLst/>
            <a:gdLst/>
            <a:ahLst/>
            <a:cxnLst/>
            <a:rect l="l" t="t" r="r" b="b"/>
            <a:pathLst>
              <a:path w="828" h="1304" extrusionOk="0">
                <a:moveTo>
                  <a:pt x="1" y="201"/>
                </a:moveTo>
                <a:cubicBezTo>
                  <a:pt x="176" y="552"/>
                  <a:pt x="352" y="928"/>
                  <a:pt x="452" y="1304"/>
                </a:cubicBezTo>
                <a:lnTo>
                  <a:pt x="452" y="1304"/>
                </a:lnTo>
                <a:lnTo>
                  <a:pt x="828" y="1204"/>
                </a:lnTo>
                <a:cubicBezTo>
                  <a:pt x="703" y="778"/>
                  <a:pt x="552" y="377"/>
                  <a:pt x="327" y="1"/>
                </a:cubicBezTo>
                <a:lnTo>
                  <a:pt x="327" y="1"/>
                </a:ln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0"/>
          <p:cNvSpPr/>
          <p:nvPr/>
        </p:nvSpPr>
        <p:spPr>
          <a:xfrm>
            <a:off x="3343975" y="1475340"/>
            <a:ext cx="42231" cy="106514"/>
          </a:xfrm>
          <a:custGeom>
            <a:avLst/>
            <a:gdLst/>
            <a:ahLst/>
            <a:cxnLst/>
            <a:rect l="l" t="t" r="r" b="b"/>
            <a:pathLst>
              <a:path w="2482" h="6260" extrusionOk="0">
                <a:moveTo>
                  <a:pt x="544" y="0"/>
                </a:moveTo>
                <a:cubicBezTo>
                  <a:pt x="413" y="0"/>
                  <a:pt x="284" y="57"/>
                  <a:pt x="176" y="202"/>
                </a:cubicBezTo>
                <a:cubicBezTo>
                  <a:pt x="150" y="227"/>
                  <a:pt x="125" y="252"/>
                  <a:pt x="125" y="252"/>
                </a:cubicBezTo>
                <a:cubicBezTo>
                  <a:pt x="0" y="452"/>
                  <a:pt x="25" y="653"/>
                  <a:pt x="50" y="853"/>
                </a:cubicBezTo>
                <a:cubicBezTo>
                  <a:pt x="176" y="2282"/>
                  <a:pt x="401" y="3711"/>
                  <a:pt x="652" y="5139"/>
                </a:cubicBezTo>
                <a:cubicBezTo>
                  <a:pt x="702" y="5415"/>
                  <a:pt x="752" y="5691"/>
                  <a:pt x="927" y="5916"/>
                </a:cubicBezTo>
                <a:cubicBezTo>
                  <a:pt x="1096" y="6106"/>
                  <a:pt x="1370" y="6260"/>
                  <a:pt x="1662" y="6260"/>
                </a:cubicBezTo>
                <a:cubicBezTo>
                  <a:pt x="1717" y="6260"/>
                  <a:pt x="1773" y="6254"/>
                  <a:pt x="1830" y="6242"/>
                </a:cubicBezTo>
                <a:cubicBezTo>
                  <a:pt x="2105" y="6192"/>
                  <a:pt x="2306" y="5991"/>
                  <a:pt x="2381" y="5766"/>
                </a:cubicBezTo>
                <a:lnTo>
                  <a:pt x="2406" y="5766"/>
                </a:lnTo>
                <a:cubicBezTo>
                  <a:pt x="2481" y="5540"/>
                  <a:pt x="2481" y="5315"/>
                  <a:pt x="2481" y="5089"/>
                </a:cubicBezTo>
                <a:cubicBezTo>
                  <a:pt x="2406" y="3886"/>
                  <a:pt x="2181" y="2683"/>
                  <a:pt x="1805" y="1505"/>
                </a:cubicBezTo>
                <a:cubicBezTo>
                  <a:pt x="1679" y="1104"/>
                  <a:pt x="1504" y="678"/>
                  <a:pt x="1178" y="352"/>
                </a:cubicBezTo>
                <a:cubicBezTo>
                  <a:pt x="1018" y="176"/>
                  <a:pt x="776" y="0"/>
                  <a:pt x="544" y="0"/>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0"/>
          <p:cNvSpPr/>
          <p:nvPr/>
        </p:nvSpPr>
        <p:spPr>
          <a:xfrm>
            <a:off x="3343975" y="1478760"/>
            <a:ext cx="40530" cy="104081"/>
          </a:xfrm>
          <a:custGeom>
            <a:avLst/>
            <a:gdLst/>
            <a:ahLst/>
            <a:cxnLst/>
            <a:rect l="l" t="t" r="r" b="b"/>
            <a:pathLst>
              <a:path w="2382" h="6117" extrusionOk="0">
                <a:moveTo>
                  <a:pt x="2381" y="5565"/>
                </a:moveTo>
                <a:cubicBezTo>
                  <a:pt x="2306" y="5790"/>
                  <a:pt x="2105" y="5991"/>
                  <a:pt x="1830" y="6041"/>
                </a:cubicBezTo>
                <a:cubicBezTo>
                  <a:pt x="1479" y="6116"/>
                  <a:pt x="1128" y="5941"/>
                  <a:pt x="927" y="5715"/>
                </a:cubicBezTo>
                <a:cubicBezTo>
                  <a:pt x="752" y="5490"/>
                  <a:pt x="702" y="5214"/>
                  <a:pt x="652" y="4938"/>
                </a:cubicBezTo>
                <a:cubicBezTo>
                  <a:pt x="401" y="3510"/>
                  <a:pt x="176" y="2081"/>
                  <a:pt x="50" y="652"/>
                </a:cubicBezTo>
                <a:cubicBezTo>
                  <a:pt x="25" y="452"/>
                  <a:pt x="0" y="251"/>
                  <a:pt x="125" y="51"/>
                </a:cubicBezTo>
                <a:cubicBezTo>
                  <a:pt x="125" y="51"/>
                  <a:pt x="150" y="26"/>
                  <a:pt x="176" y="1"/>
                </a:cubicBezTo>
                <a:cubicBezTo>
                  <a:pt x="201" y="2031"/>
                  <a:pt x="1028" y="4061"/>
                  <a:pt x="2381" y="5565"/>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0"/>
          <p:cNvSpPr/>
          <p:nvPr/>
        </p:nvSpPr>
        <p:spPr>
          <a:xfrm>
            <a:off x="3253544" y="1711646"/>
            <a:ext cx="119003" cy="213232"/>
          </a:xfrm>
          <a:custGeom>
            <a:avLst/>
            <a:gdLst/>
            <a:ahLst/>
            <a:cxnLst/>
            <a:rect l="l" t="t" r="r" b="b"/>
            <a:pathLst>
              <a:path w="6994" h="12532" extrusionOk="0">
                <a:moveTo>
                  <a:pt x="452" y="451"/>
                </a:moveTo>
                <a:cubicBezTo>
                  <a:pt x="452" y="451"/>
                  <a:pt x="452" y="476"/>
                  <a:pt x="452" y="476"/>
                </a:cubicBezTo>
                <a:lnTo>
                  <a:pt x="452" y="476"/>
                </a:lnTo>
                <a:cubicBezTo>
                  <a:pt x="1630" y="1704"/>
                  <a:pt x="4612" y="5514"/>
                  <a:pt x="5740" y="12531"/>
                </a:cubicBezTo>
                <a:lnTo>
                  <a:pt x="5740" y="12531"/>
                </a:lnTo>
                <a:lnTo>
                  <a:pt x="6993" y="12531"/>
                </a:lnTo>
                <a:cubicBezTo>
                  <a:pt x="6417" y="9574"/>
                  <a:pt x="4612" y="2556"/>
                  <a:pt x="1" y="0"/>
                </a:cubicBezTo>
                <a:lnTo>
                  <a:pt x="1" y="0"/>
                </a:lnTo>
                <a:cubicBezTo>
                  <a:pt x="1" y="0"/>
                  <a:pt x="151" y="150"/>
                  <a:pt x="452" y="451"/>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0"/>
          <p:cNvSpPr/>
          <p:nvPr/>
        </p:nvSpPr>
        <p:spPr>
          <a:xfrm>
            <a:off x="3261219" y="1719746"/>
            <a:ext cx="102362" cy="205133"/>
          </a:xfrm>
          <a:custGeom>
            <a:avLst/>
            <a:gdLst/>
            <a:ahLst/>
            <a:cxnLst/>
            <a:rect l="l" t="t" r="r" b="b"/>
            <a:pathLst>
              <a:path w="6016" h="12056" extrusionOk="0">
                <a:moveTo>
                  <a:pt x="6016" y="12055"/>
                </a:moveTo>
                <a:cubicBezTo>
                  <a:pt x="5540" y="5715"/>
                  <a:pt x="1906" y="1679"/>
                  <a:pt x="1" y="0"/>
                </a:cubicBezTo>
                <a:cubicBezTo>
                  <a:pt x="1179" y="1228"/>
                  <a:pt x="4161" y="5038"/>
                  <a:pt x="5289" y="12055"/>
                </a:cubicBez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0"/>
          <p:cNvSpPr/>
          <p:nvPr/>
        </p:nvSpPr>
        <p:spPr>
          <a:xfrm>
            <a:off x="3393871" y="1654058"/>
            <a:ext cx="78473" cy="270811"/>
          </a:xfrm>
          <a:custGeom>
            <a:avLst/>
            <a:gdLst/>
            <a:ahLst/>
            <a:cxnLst/>
            <a:rect l="l" t="t" r="r" b="b"/>
            <a:pathLst>
              <a:path w="4612" h="15916" extrusionOk="0">
                <a:moveTo>
                  <a:pt x="2557" y="15915"/>
                </a:moveTo>
                <a:lnTo>
                  <a:pt x="4386" y="15915"/>
                </a:lnTo>
                <a:cubicBezTo>
                  <a:pt x="4587" y="13008"/>
                  <a:pt x="4612" y="5289"/>
                  <a:pt x="276" y="326"/>
                </a:cubicBezTo>
                <a:lnTo>
                  <a:pt x="276" y="326"/>
                </a:lnTo>
                <a:cubicBezTo>
                  <a:pt x="176" y="226"/>
                  <a:pt x="76" y="126"/>
                  <a:pt x="0" y="1"/>
                </a:cubicBezTo>
                <a:lnTo>
                  <a:pt x="0" y="1"/>
                </a:lnTo>
                <a:cubicBezTo>
                  <a:pt x="76" y="226"/>
                  <a:pt x="3509" y="8246"/>
                  <a:pt x="2557" y="15915"/>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0"/>
          <p:cNvSpPr/>
          <p:nvPr/>
        </p:nvSpPr>
        <p:spPr>
          <a:xfrm>
            <a:off x="3393871" y="1654058"/>
            <a:ext cx="83595" cy="270811"/>
          </a:xfrm>
          <a:custGeom>
            <a:avLst/>
            <a:gdLst/>
            <a:ahLst/>
            <a:cxnLst/>
            <a:rect l="l" t="t" r="r" b="b"/>
            <a:pathLst>
              <a:path w="4913" h="15916" extrusionOk="0">
                <a:moveTo>
                  <a:pt x="2557" y="15915"/>
                </a:moveTo>
                <a:lnTo>
                  <a:pt x="3634" y="15915"/>
                </a:lnTo>
                <a:cubicBezTo>
                  <a:pt x="4913" y="10151"/>
                  <a:pt x="1655" y="3008"/>
                  <a:pt x="276" y="326"/>
                </a:cubicBezTo>
                <a:cubicBezTo>
                  <a:pt x="176" y="226"/>
                  <a:pt x="76" y="126"/>
                  <a:pt x="0" y="1"/>
                </a:cubicBezTo>
                <a:cubicBezTo>
                  <a:pt x="76" y="226"/>
                  <a:pt x="3509" y="8246"/>
                  <a:pt x="2557" y="15915"/>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0"/>
          <p:cNvSpPr/>
          <p:nvPr/>
        </p:nvSpPr>
        <p:spPr>
          <a:xfrm>
            <a:off x="3298760" y="1924893"/>
            <a:ext cx="212381" cy="17"/>
          </a:xfrm>
          <a:custGeom>
            <a:avLst/>
            <a:gdLst/>
            <a:ahLst/>
            <a:cxnLst/>
            <a:rect l="l" t="t" r="r" b="b"/>
            <a:pathLst>
              <a:path w="12482" h="1" fill="none" extrusionOk="0">
                <a:moveTo>
                  <a:pt x="0" y="0"/>
                </a:moveTo>
                <a:lnTo>
                  <a:pt x="12482" y="0"/>
                </a:lnTo>
              </a:path>
            </a:pathLst>
          </a:custGeom>
          <a:noFill/>
          <a:ln w="8775" cap="flat" cmpd="sng">
            <a:solidFill>
              <a:srgbClr val="82DEEC"/>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0"/>
          <p:cNvSpPr/>
          <p:nvPr/>
        </p:nvSpPr>
        <p:spPr>
          <a:xfrm>
            <a:off x="3372548" y="1938116"/>
            <a:ext cx="154819" cy="17"/>
          </a:xfrm>
          <a:custGeom>
            <a:avLst/>
            <a:gdLst/>
            <a:ahLst/>
            <a:cxnLst/>
            <a:rect l="l" t="t" r="r" b="b"/>
            <a:pathLst>
              <a:path w="9099" h="1" fill="none" extrusionOk="0">
                <a:moveTo>
                  <a:pt x="0" y="0"/>
                </a:moveTo>
                <a:lnTo>
                  <a:pt x="9098" y="0"/>
                </a:lnTo>
              </a:path>
            </a:pathLst>
          </a:custGeom>
          <a:noFill/>
          <a:ln w="8775" cap="flat" cmpd="sng">
            <a:solidFill>
              <a:srgbClr val="82DEEC"/>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0"/>
          <p:cNvSpPr/>
          <p:nvPr/>
        </p:nvSpPr>
        <p:spPr>
          <a:xfrm>
            <a:off x="2365114" y="2317712"/>
            <a:ext cx="330091" cy="184238"/>
          </a:xfrm>
          <a:custGeom>
            <a:avLst/>
            <a:gdLst/>
            <a:ahLst/>
            <a:cxnLst/>
            <a:rect l="l" t="t" r="r" b="b"/>
            <a:pathLst>
              <a:path w="19400" h="10828" extrusionOk="0">
                <a:moveTo>
                  <a:pt x="6392" y="201"/>
                </a:moveTo>
                <a:cubicBezTo>
                  <a:pt x="6267" y="226"/>
                  <a:pt x="6166" y="251"/>
                  <a:pt x="6041" y="276"/>
                </a:cubicBezTo>
                <a:lnTo>
                  <a:pt x="6041" y="276"/>
                </a:lnTo>
                <a:cubicBezTo>
                  <a:pt x="2883" y="878"/>
                  <a:pt x="577" y="2407"/>
                  <a:pt x="126" y="4362"/>
                </a:cubicBezTo>
                <a:lnTo>
                  <a:pt x="126" y="4362"/>
                </a:lnTo>
                <a:cubicBezTo>
                  <a:pt x="101" y="4487"/>
                  <a:pt x="76" y="4612"/>
                  <a:pt x="76" y="4713"/>
                </a:cubicBezTo>
                <a:lnTo>
                  <a:pt x="76" y="4713"/>
                </a:lnTo>
                <a:cubicBezTo>
                  <a:pt x="76" y="4763"/>
                  <a:pt x="76" y="4813"/>
                  <a:pt x="76" y="4863"/>
                </a:cubicBezTo>
                <a:lnTo>
                  <a:pt x="76" y="4863"/>
                </a:lnTo>
                <a:cubicBezTo>
                  <a:pt x="1" y="6141"/>
                  <a:pt x="728" y="7369"/>
                  <a:pt x="2056" y="8372"/>
                </a:cubicBezTo>
                <a:lnTo>
                  <a:pt x="2056" y="8372"/>
                </a:lnTo>
                <a:cubicBezTo>
                  <a:pt x="2633" y="8096"/>
                  <a:pt x="3610" y="7670"/>
                  <a:pt x="4562" y="7269"/>
                </a:cubicBezTo>
                <a:lnTo>
                  <a:pt x="4562" y="7269"/>
                </a:lnTo>
                <a:cubicBezTo>
                  <a:pt x="4713" y="7219"/>
                  <a:pt x="4838" y="7169"/>
                  <a:pt x="4988" y="7119"/>
                </a:cubicBezTo>
                <a:lnTo>
                  <a:pt x="4988" y="7119"/>
                </a:lnTo>
                <a:cubicBezTo>
                  <a:pt x="5189" y="7043"/>
                  <a:pt x="5389" y="6968"/>
                  <a:pt x="5590" y="6893"/>
                </a:cubicBezTo>
                <a:lnTo>
                  <a:pt x="5590" y="6893"/>
                </a:lnTo>
                <a:cubicBezTo>
                  <a:pt x="5715" y="6843"/>
                  <a:pt x="5815" y="6793"/>
                  <a:pt x="5941" y="6768"/>
                </a:cubicBezTo>
                <a:lnTo>
                  <a:pt x="5941" y="6768"/>
                </a:lnTo>
                <a:cubicBezTo>
                  <a:pt x="6141" y="6693"/>
                  <a:pt x="6317" y="6642"/>
                  <a:pt x="6492" y="6592"/>
                </a:cubicBezTo>
                <a:lnTo>
                  <a:pt x="6492" y="6592"/>
                </a:lnTo>
                <a:cubicBezTo>
                  <a:pt x="6668" y="6542"/>
                  <a:pt x="6818" y="6492"/>
                  <a:pt x="6943" y="6467"/>
                </a:cubicBezTo>
                <a:lnTo>
                  <a:pt x="6943" y="6467"/>
                </a:lnTo>
                <a:cubicBezTo>
                  <a:pt x="6968" y="6467"/>
                  <a:pt x="6968" y="6467"/>
                  <a:pt x="6993" y="6467"/>
                </a:cubicBezTo>
                <a:lnTo>
                  <a:pt x="6993" y="6467"/>
                </a:lnTo>
                <a:cubicBezTo>
                  <a:pt x="7144" y="6442"/>
                  <a:pt x="7219" y="6442"/>
                  <a:pt x="7269" y="6467"/>
                </a:cubicBezTo>
                <a:lnTo>
                  <a:pt x="7269" y="6467"/>
                </a:lnTo>
                <a:cubicBezTo>
                  <a:pt x="7319" y="6517"/>
                  <a:pt x="7294" y="6592"/>
                  <a:pt x="7219" y="6718"/>
                </a:cubicBezTo>
                <a:lnTo>
                  <a:pt x="7219" y="6718"/>
                </a:lnTo>
                <a:cubicBezTo>
                  <a:pt x="7194" y="6768"/>
                  <a:pt x="7144" y="6843"/>
                  <a:pt x="7094" y="6893"/>
                </a:cubicBezTo>
                <a:lnTo>
                  <a:pt x="7094" y="6893"/>
                </a:lnTo>
                <a:cubicBezTo>
                  <a:pt x="7018" y="7018"/>
                  <a:pt x="6918" y="7144"/>
                  <a:pt x="6768" y="7294"/>
                </a:cubicBezTo>
                <a:lnTo>
                  <a:pt x="6768" y="7294"/>
                </a:lnTo>
                <a:cubicBezTo>
                  <a:pt x="6617" y="7444"/>
                  <a:pt x="6442" y="7620"/>
                  <a:pt x="6267" y="7820"/>
                </a:cubicBezTo>
                <a:lnTo>
                  <a:pt x="6267" y="7820"/>
                </a:lnTo>
                <a:cubicBezTo>
                  <a:pt x="6166" y="7921"/>
                  <a:pt x="6066" y="8021"/>
                  <a:pt x="5966" y="8096"/>
                </a:cubicBezTo>
                <a:lnTo>
                  <a:pt x="5966" y="8096"/>
                </a:lnTo>
                <a:cubicBezTo>
                  <a:pt x="5790" y="8297"/>
                  <a:pt x="5590" y="8472"/>
                  <a:pt x="5389" y="8647"/>
                </a:cubicBezTo>
                <a:lnTo>
                  <a:pt x="5389" y="8647"/>
                </a:lnTo>
                <a:cubicBezTo>
                  <a:pt x="5289" y="8723"/>
                  <a:pt x="5214" y="8823"/>
                  <a:pt x="5114" y="8898"/>
                </a:cubicBezTo>
                <a:lnTo>
                  <a:pt x="5114" y="8898"/>
                </a:lnTo>
                <a:cubicBezTo>
                  <a:pt x="4788" y="9199"/>
                  <a:pt x="4512" y="9449"/>
                  <a:pt x="4287" y="9650"/>
                </a:cubicBezTo>
                <a:lnTo>
                  <a:pt x="4287" y="9650"/>
                </a:lnTo>
                <a:cubicBezTo>
                  <a:pt x="5740" y="10276"/>
                  <a:pt x="7520" y="10677"/>
                  <a:pt x="9425" y="10778"/>
                </a:cubicBezTo>
                <a:lnTo>
                  <a:pt x="9425" y="10778"/>
                </a:lnTo>
                <a:cubicBezTo>
                  <a:pt x="9750" y="10803"/>
                  <a:pt x="10076" y="10803"/>
                  <a:pt x="10402" y="10803"/>
                </a:cubicBezTo>
                <a:lnTo>
                  <a:pt x="10402" y="10803"/>
                </a:lnTo>
                <a:cubicBezTo>
                  <a:pt x="10728" y="10828"/>
                  <a:pt x="11029" y="10803"/>
                  <a:pt x="11329" y="10778"/>
                </a:cubicBezTo>
                <a:lnTo>
                  <a:pt x="11329" y="10778"/>
                </a:lnTo>
                <a:cubicBezTo>
                  <a:pt x="12908" y="10703"/>
                  <a:pt x="14362" y="10402"/>
                  <a:pt x="15565" y="9926"/>
                </a:cubicBezTo>
                <a:lnTo>
                  <a:pt x="15565" y="9926"/>
                </a:lnTo>
                <a:cubicBezTo>
                  <a:pt x="15765" y="9850"/>
                  <a:pt x="15966" y="9775"/>
                  <a:pt x="16141" y="9700"/>
                </a:cubicBezTo>
                <a:lnTo>
                  <a:pt x="16141" y="9700"/>
                </a:lnTo>
                <a:cubicBezTo>
                  <a:pt x="18071" y="8823"/>
                  <a:pt x="19299" y="7495"/>
                  <a:pt x="19399" y="5941"/>
                </a:cubicBezTo>
                <a:lnTo>
                  <a:pt x="19399" y="5941"/>
                </a:lnTo>
                <a:cubicBezTo>
                  <a:pt x="19399" y="5815"/>
                  <a:pt x="19399" y="5665"/>
                  <a:pt x="19374" y="5540"/>
                </a:cubicBezTo>
                <a:lnTo>
                  <a:pt x="19374" y="5540"/>
                </a:lnTo>
                <a:cubicBezTo>
                  <a:pt x="19374" y="5414"/>
                  <a:pt x="19349" y="5314"/>
                  <a:pt x="19324" y="5214"/>
                </a:cubicBezTo>
                <a:lnTo>
                  <a:pt x="19324" y="5214"/>
                </a:lnTo>
                <a:cubicBezTo>
                  <a:pt x="19174" y="4286"/>
                  <a:pt x="18597" y="3434"/>
                  <a:pt x="17720" y="2682"/>
                </a:cubicBezTo>
                <a:lnTo>
                  <a:pt x="17720" y="2682"/>
                </a:lnTo>
                <a:cubicBezTo>
                  <a:pt x="17620" y="2607"/>
                  <a:pt x="17520" y="2507"/>
                  <a:pt x="17420" y="2432"/>
                </a:cubicBezTo>
                <a:lnTo>
                  <a:pt x="17420" y="2432"/>
                </a:lnTo>
                <a:cubicBezTo>
                  <a:pt x="16016" y="1354"/>
                  <a:pt x="13986" y="552"/>
                  <a:pt x="11630" y="201"/>
                </a:cubicBezTo>
                <a:lnTo>
                  <a:pt x="11630" y="201"/>
                </a:lnTo>
                <a:cubicBezTo>
                  <a:pt x="11505" y="176"/>
                  <a:pt x="11379" y="151"/>
                  <a:pt x="11229" y="126"/>
                </a:cubicBezTo>
                <a:lnTo>
                  <a:pt x="11229" y="126"/>
                </a:lnTo>
                <a:cubicBezTo>
                  <a:pt x="10853" y="76"/>
                  <a:pt x="10452" y="51"/>
                  <a:pt x="10026" y="26"/>
                </a:cubicBezTo>
                <a:lnTo>
                  <a:pt x="10026" y="26"/>
                </a:lnTo>
                <a:cubicBezTo>
                  <a:pt x="9700" y="1"/>
                  <a:pt x="9374" y="1"/>
                  <a:pt x="9049" y="1"/>
                </a:cubicBezTo>
                <a:lnTo>
                  <a:pt x="9049" y="1"/>
                </a:lnTo>
                <a:cubicBezTo>
                  <a:pt x="8121" y="1"/>
                  <a:pt x="7219" y="76"/>
                  <a:pt x="6392" y="201"/>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0"/>
          <p:cNvSpPr/>
          <p:nvPr/>
        </p:nvSpPr>
        <p:spPr>
          <a:xfrm>
            <a:off x="5610430" y="2977941"/>
            <a:ext cx="118561" cy="318146"/>
          </a:xfrm>
          <a:custGeom>
            <a:avLst/>
            <a:gdLst/>
            <a:ahLst/>
            <a:cxnLst/>
            <a:rect l="l" t="t" r="r" b="b"/>
            <a:pathLst>
              <a:path w="6968" h="18698" extrusionOk="0">
                <a:moveTo>
                  <a:pt x="0" y="101"/>
                </a:moveTo>
                <a:cubicBezTo>
                  <a:pt x="852" y="1605"/>
                  <a:pt x="1604" y="3158"/>
                  <a:pt x="2281" y="4737"/>
                </a:cubicBezTo>
                <a:lnTo>
                  <a:pt x="2281" y="4737"/>
                </a:lnTo>
                <a:cubicBezTo>
                  <a:pt x="2983" y="6341"/>
                  <a:pt x="3609" y="7945"/>
                  <a:pt x="4161" y="9575"/>
                </a:cubicBezTo>
                <a:lnTo>
                  <a:pt x="4161" y="9575"/>
                </a:lnTo>
                <a:cubicBezTo>
                  <a:pt x="4712" y="11204"/>
                  <a:pt x="5138" y="12883"/>
                  <a:pt x="5514" y="14562"/>
                </a:cubicBezTo>
                <a:lnTo>
                  <a:pt x="5514" y="14562"/>
                </a:lnTo>
                <a:cubicBezTo>
                  <a:pt x="5815" y="15915"/>
                  <a:pt x="6015" y="17294"/>
                  <a:pt x="6141" y="18697"/>
                </a:cubicBezTo>
                <a:lnTo>
                  <a:pt x="6141" y="18697"/>
                </a:lnTo>
                <a:lnTo>
                  <a:pt x="6968" y="18697"/>
                </a:lnTo>
                <a:cubicBezTo>
                  <a:pt x="6792" y="17244"/>
                  <a:pt x="6567" y="15815"/>
                  <a:pt x="6216" y="14412"/>
                </a:cubicBezTo>
                <a:lnTo>
                  <a:pt x="6216" y="14412"/>
                </a:lnTo>
                <a:cubicBezTo>
                  <a:pt x="5765" y="12707"/>
                  <a:pt x="5289" y="11028"/>
                  <a:pt x="4662" y="9399"/>
                </a:cubicBezTo>
                <a:lnTo>
                  <a:pt x="4662" y="9399"/>
                </a:lnTo>
                <a:cubicBezTo>
                  <a:pt x="4060" y="7770"/>
                  <a:pt x="3384" y="6166"/>
                  <a:pt x="2632" y="4587"/>
                </a:cubicBezTo>
                <a:lnTo>
                  <a:pt x="2632" y="4587"/>
                </a:lnTo>
                <a:cubicBezTo>
                  <a:pt x="1880" y="3008"/>
                  <a:pt x="1078" y="1479"/>
                  <a:pt x="201" y="1"/>
                </a:cubicBezTo>
                <a:lnTo>
                  <a:pt x="201" y="1"/>
                </a:ln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0"/>
          <p:cNvSpPr/>
          <p:nvPr/>
        </p:nvSpPr>
        <p:spPr>
          <a:xfrm>
            <a:off x="5572464" y="2910126"/>
            <a:ext cx="15365" cy="17934"/>
          </a:xfrm>
          <a:custGeom>
            <a:avLst/>
            <a:gdLst/>
            <a:ahLst/>
            <a:cxnLst/>
            <a:rect l="l" t="t" r="r" b="b"/>
            <a:pathLst>
              <a:path w="903" h="1054" extrusionOk="0">
                <a:moveTo>
                  <a:pt x="1" y="226"/>
                </a:moveTo>
                <a:cubicBezTo>
                  <a:pt x="226" y="477"/>
                  <a:pt x="452" y="752"/>
                  <a:pt x="627" y="1053"/>
                </a:cubicBezTo>
                <a:lnTo>
                  <a:pt x="627" y="1053"/>
                </a:lnTo>
                <a:lnTo>
                  <a:pt x="903" y="878"/>
                </a:lnTo>
                <a:cubicBezTo>
                  <a:pt x="728" y="577"/>
                  <a:pt x="502" y="276"/>
                  <a:pt x="226" y="1"/>
                </a:cubicBezTo>
                <a:lnTo>
                  <a:pt x="226" y="1"/>
                </a:ln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0"/>
          <p:cNvSpPr/>
          <p:nvPr/>
        </p:nvSpPr>
        <p:spPr>
          <a:xfrm>
            <a:off x="5579288" y="2923077"/>
            <a:ext cx="54176" cy="85075"/>
          </a:xfrm>
          <a:custGeom>
            <a:avLst/>
            <a:gdLst/>
            <a:ahLst/>
            <a:cxnLst/>
            <a:rect l="l" t="t" r="r" b="b"/>
            <a:pathLst>
              <a:path w="3184" h="5000" extrusionOk="0">
                <a:moveTo>
                  <a:pt x="457" y="1"/>
                </a:moveTo>
                <a:cubicBezTo>
                  <a:pt x="295" y="1"/>
                  <a:pt x="149" y="71"/>
                  <a:pt x="76" y="267"/>
                </a:cubicBezTo>
                <a:cubicBezTo>
                  <a:pt x="51" y="292"/>
                  <a:pt x="51" y="292"/>
                  <a:pt x="51" y="317"/>
                </a:cubicBezTo>
                <a:cubicBezTo>
                  <a:pt x="1" y="493"/>
                  <a:pt x="51" y="668"/>
                  <a:pt x="101" y="844"/>
                </a:cubicBezTo>
                <a:cubicBezTo>
                  <a:pt x="527" y="1996"/>
                  <a:pt x="1028" y="3149"/>
                  <a:pt x="1555" y="4252"/>
                </a:cubicBezTo>
                <a:cubicBezTo>
                  <a:pt x="1655" y="4478"/>
                  <a:pt x="1755" y="4703"/>
                  <a:pt x="1981" y="4854"/>
                </a:cubicBezTo>
                <a:cubicBezTo>
                  <a:pt x="2103" y="4945"/>
                  <a:pt x="2272" y="5000"/>
                  <a:pt x="2448" y="5000"/>
                </a:cubicBezTo>
                <a:cubicBezTo>
                  <a:pt x="2560" y="5000"/>
                  <a:pt x="2675" y="4978"/>
                  <a:pt x="2783" y="4929"/>
                </a:cubicBezTo>
                <a:cubicBezTo>
                  <a:pt x="3008" y="4829"/>
                  <a:pt x="3108" y="4603"/>
                  <a:pt x="3159" y="4428"/>
                </a:cubicBezTo>
                <a:cubicBezTo>
                  <a:pt x="3159" y="4402"/>
                  <a:pt x="3159" y="4402"/>
                  <a:pt x="3159" y="4402"/>
                </a:cubicBezTo>
                <a:cubicBezTo>
                  <a:pt x="3184" y="4202"/>
                  <a:pt x="3134" y="4001"/>
                  <a:pt x="3058" y="3826"/>
                </a:cubicBezTo>
                <a:cubicBezTo>
                  <a:pt x="2733" y="2824"/>
                  <a:pt x="2281" y="1871"/>
                  <a:pt x="1730" y="994"/>
                </a:cubicBezTo>
                <a:cubicBezTo>
                  <a:pt x="1530" y="693"/>
                  <a:pt x="1304" y="367"/>
                  <a:pt x="953" y="167"/>
                </a:cubicBezTo>
                <a:cubicBezTo>
                  <a:pt x="812" y="77"/>
                  <a:pt x="626" y="1"/>
                  <a:pt x="457" y="1"/>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0"/>
          <p:cNvSpPr/>
          <p:nvPr/>
        </p:nvSpPr>
        <p:spPr>
          <a:xfrm>
            <a:off x="5579288" y="2927620"/>
            <a:ext cx="53750" cy="81468"/>
          </a:xfrm>
          <a:custGeom>
            <a:avLst/>
            <a:gdLst/>
            <a:ahLst/>
            <a:cxnLst/>
            <a:rect l="l" t="t" r="r" b="b"/>
            <a:pathLst>
              <a:path w="3159" h="4788" extrusionOk="0">
                <a:moveTo>
                  <a:pt x="3159" y="4161"/>
                </a:moveTo>
                <a:cubicBezTo>
                  <a:pt x="3108" y="4336"/>
                  <a:pt x="3008" y="4562"/>
                  <a:pt x="2783" y="4662"/>
                </a:cubicBezTo>
                <a:cubicBezTo>
                  <a:pt x="2507" y="4787"/>
                  <a:pt x="2181" y="4737"/>
                  <a:pt x="1981" y="4587"/>
                </a:cubicBezTo>
                <a:cubicBezTo>
                  <a:pt x="1755" y="4436"/>
                  <a:pt x="1655" y="4211"/>
                  <a:pt x="1555" y="3985"/>
                </a:cubicBezTo>
                <a:cubicBezTo>
                  <a:pt x="1028" y="2882"/>
                  <a:pt x="527" y="1729"/>
                  <a:pt x="101" y="577"/>
                </a:cubicBezTo>
                <a:cubicBezTo>
                  <a:pt x="51" y="401"/>
                  <a:pt x="1" y="226"/>
                  <a:pt x="51" y="50"/>
                </a:cubicBezTo>
                <a:cubicBezTo>
                  <a:pt x="51" y="25"/>
                  <a:pt x="51" y="25"/>
                  <a:pt x="76" y="0"/>
                </a:cubicBezTo>
                <a:cubicBezTo>
                  <a:pt x="552" y="1679"/>
                  <a:pt x="1680" y="3183"/>
                  <a:pt x="3159" y="4161"/>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0"/>
          <p:cNvSpPr/>
          <p:nvPr/>
        </p:nvSpPr>
        <p:spPr>
          <a:xfrm>
            <a:off x="5597633" y="3104620"/>
            <a:ext cx="104064" cy="191487"/>
          </a:xfrm>
          <a:custGeom>
            <a:avLst/>
            <a:gdLst/>
            <a:ahLst/>
            <a:cxnLst/>
            <a:rect l="l" t="t" r="r" b="b"/>
            <a:pathLst>
              <a:path w="6116" h="11254" extrusionOk="0">
                <a:moveTo>
                  <a:pt x="401" y="401"/>
                </a:moveTo>
                <a:cubicBezTo>
                  <a:pt x="401" y="401"/>
                  <a:pt x="401" y="401"/>
                  <a:pt x="401" y="426"/>
                </a:cubicBezTo>
                <a:lnTo>
                  <a:pt x="401" y="426"/>
                </a:lnTo>
                <a:cubicBezTo>
                  <a:pt x="1429" y="1504"/>
                  <a:pt x="4111" y="4912"/>
                  <a:pt x="5038" y="11253"/>
                </a:cubicBezTo>
                <a:lnTo>
                  <a:pt x="5038" y="11253"/>
                </a:lnTo>
                <a:lnTo>
                  <a:pt x="6116" y="11253"/>
                </a:lnTo>
                <a:cubicBezTo>
                  <a:pt x="5740" y="9048"/>
                  <a:pt x="4236" y="2356"/>
                  <a:pt x="0" y="0"/>
                </a:cubicBezTo>
                <a:lnTo>
                  <a:pt x="0" y="0"/>
                </a:lnTo>
                <a:cubicBezTo>
                  <a:pt x="0" y="0"/>
                  <a:pt x="151" y="151"/>
                  <a:pt x="401" y="401"/>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0"/>
          <p:cNvSpPr/>
          <p:nvPr/>
        </p:nvSpPr>
        <p:spPr>
          <a:xfrm>
            <a:off x="5604457" y="3111870"/>
            <a:ext cx="88716" cy="184238"/>
          </a:xfrm>
          <a:custGeom>
            <a:avLst/>
            <a:gdLst/>
            <a:ahLst/>
            <a:cxnLst/>
            <a:rect l="l" t="t" r="r" b="b"/>
            <a:pathLst>
              <a:path w="5214" h="10828" extrusionOk="0">
                <a:moveTo>
                  <a:pt x="5213" y="10827"/>
                </a:moveTo>
                <a:cubicBezTo>
                  <a:pt x="4938" y="5113"/>
                  <a:pt x="1680" y="1479"/>
                  <a:pt x="0" y="0"/>
                </a:cubicBezTo>
                <a:cubicBezTo>
                  <a:pt x="1028" y="1078"/>
                  <a:pt x="3710" y="4486"/>
                  <a:pt x="4637" y="10827"/>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0"/>
          <p:cNvSpPr/>
          <p:nvPr/>
        </p:nvSpPr>
        <p:spPr>
          <a:xfrm>
            <a:off x="5718765" y="3055133"/>
            <a:ext cx="72076" cy="240966"/>
          </a:xfrm>
          <a:custGeom>
            <a:avLst/>
            <a:gdLst/>
            <a:ahLst/>
            <a:cxnLst/>
            <a:rect l="l" t="t" r="r" b="b"/>
            <a:pathLst>
              <a:path w="4236" h="14162" extrusionOk="0">
                <a:moveTo>
                  <a:pt x="2156" y="14161"/>
                </a:moveTo>
                <a:lnTo>
                  <a:pt x="3735" y="14161"/>
                </a:lnTo>
                <a:cubicBezTo>
                  <a:pt x="3935" y="12106"/>
                  <a:pt x="4236" y="4863"/>
                  <a:pt x="226" y="277"/>
                </a:cubicBezTo>
                <a:lnTo>
                  <a:pt x="226" y="277"/>
                </a:lnTo>
                <a:cubicBezTo>
                  <a:pt x="151" y="201"/>
                  <a:pt x="75" y="101"/>
                  <a:pt x="0" y="1"/>
                </a:cubicBezTo>
                <a:lnTo>
                  <a:pt x="0" y="1"/>
                </a:lnTo>
                <a:cubicBezTo>
                  <a:pt x="75" y="201"/>
                  <a:pt x="3183" y="7419"/>
                  <a:pt x="2156" y="14161"/>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0"/>
          <p:cNvSpPr/>
          <p:nvPr/>
        </p:nvSpPr>
        <p:spPr>
          <a:xfrm>
            <a:off x="5718765" y="3055133"/>
            <a:ext cx="74645" cy="240966"/>
          </a:xfrm>
          <a:custGeom>
            <a:avLst/>
            <a:gdLst/>
            <a:ahLst/>
            <a:cxnLst/>
            <a:rect l="l" t="t" r="r" b="b"/>
            <a:pathLst>
              <a:path w="4387" h="14162" extrusionOk="0">
                <a:moveTo>
                  <a:pt x="2156" y="14161"/>
                </a:moveTo>
                <a:lnTo>
                  <a:pt x="3033" y="14161"/>
                </a:lnTo>
                <a:cubicBezTo>
                  <a:pt x="4386" y="9124"/>
                  <a:pt x="1454" y="2658"/>
                  <a:pt x="226" y="277"/>
                </a:cubicBezTo>
                <a:cubicBezTo>
                  <a:pt x="151" y="201"/>
                  <a:pt x="75" y="101"/>
                  <a:pt x="0" y="1"/>
                </a:cubicBezTo>
                <a:cubicBezTo>
                  <a:pt x="75" y="201"/>
                  <a:pt x="3183" y="7419"/>
                  <a:pt x="2156" y="14161"/>
                </a:cubicBezTo>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0"/>
          <p:cNvSpPr/>
          <p:nvPr/>
        </p:nvSpPr>
        <p:spPr>
          <a:xfrm>
            <a:off x="5647103" y="3296119"/>
            <a:ext cx="189785" cy="17"/>
          </a:xfrm>
          <a:custGeom>
            <a:avLst/>
            <a:gdLst/>
            <a:ahLst/>
            <a:cxnLst/>
            <a:rect l="l" t="t" r="r" b="b"/>
            <a:pathLst>
              <a:path w="11154" h="1" fill="none" extrusionOk="0">
                <a:moveTo>
                  <a:pt x="1" y="0"/>
                </a:moveTo>
                <a:lnTo>
                  <a:pt x="11154" y="0"/>
                </a:lnTo>
              </a:path>
            </a:pathLst>
          </a:custGeom>
          <a:no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0"/>
          <p:cNvSpPr/>
          <p:nvPr/>
        </p:nvSpPr>
        <p:spPr>
          <a:xfrm>
            <a:off x="2829176" y="3504261"/>
            <a:ext cx="146703" cy="394476"/>
          </a:xfrm>
          <a:custGeom>
            <a:avLst/>
            <a:gdLst/>
            <a:ahLst/>
            <a:cxnLst/>
            <a:rect l="l" t="t" r="r" b="b"/>
            <a:pathLst>
              <a:path w="8622" h="23184" extrusionOk="0">
                <a:moveTo>
                  <a:pt x="5364" y="5714"/>
                </a:moveTo>
                <a:cubicBezTo>
                  <a:pt x="4436" y="7669"/>
                  <a:pt x="3609" y="9649"/>
                  <a:pt x="2858" y="11679"/>
                </a:cubicBezTo>
                <a:lnTo>
                  <a:pt x="2858" y="11679"/>
                </a:lnTo>
                <a:cubicBezTo>
                  <a:pt x="2081" y="13684"/>
                  <a:pt x="1479" y="15764"/>
                  <a:pt x="953" y="17870"/>
                </a:cubicBezTo>
                <a:lnTo>
                  <a:pt x="953" y="17870"/>
                </a:lnTo>
                <a:cubicBezTo>
                  <a:pt x="502" y="19624"/>
                  <a:pt x="201" y="21404"/>
                  <a:pt x="0" y="23183"/>
                </a:cubicBezTo>
                <a:lnTo>
                  <a:pt x="0" y="23183"/>
                </a:lnTo>
                <a:lnTo>
                  <a:pt x="1028" y="23183"/>
                </a:lnTo>
                <a:cubicBezTo>
                  <a:pt x="1178" y="21479"/>
                  <a:pt x="1429" y="19749"/>
                  <a:pt x="1780" y="18070"/>
                </a:cubicBezTo>
                <a:lnTo>
                  <a:pt x="1780" y="18070"/>
                </a:lnTo>
                <a:cubicBezTo>
                  <a:pt x="2256" y="15990"/>
                  <a:pt x="2782" y="13910"/>
                  <a:pt x="3484" y="11905"/>
                </a:cubicBezTo>
                <a:lnTo>
                  <a:pt x="3484" y="11905"/>
                </a:lnTo>
                <a:cubicBezTo>
                  <a:pt x="4161" y="9875"/>
                  <a:pt x="4938" y="7870"/>
                  <a:pt x="5790" y="5915"/>
                </a:cubicBezTo>
                <a:lnTo>
                  <a:pt x="5790" y="5915"/>
                </a:lnTo>
                <a:cubicBezTo>
                  <a:pt x="6642" y="3960"/>
                  <a:pt x="7594" y="2005"/>
                  <a:pt x="8622" y="150"/>
                </a:cubicBezTo>
                <a:lnTo>
                  <a:pt x="8622" y="150"/>
                </a:lnTo>
                <a:lnTo>
                  <a:pt x="8396" y="0"/>
                </a:lnTo>
                <a:cubicBezTo>
                  <a:pt x="7269" y="1855"/>
                  <a:pt x="6291" y="3759"/>
                  <a:pt x="5364" y="5714"/>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0"/>
          <p:cNvSpPr/>
          <p:nvPr/>
        </p:nvSpPr>
        <p:spPr>
          <a:xfrm>
            <a:off x="3003623" y="3420654"/>
            <a:ext cx="19618" cy="22188"/>
          </a:xfrm>
          <a:custGeom>
            <a:avLst/>
            <a:gdLst/>
            <a:ahLst/>
            <a:cxnLst/>
            <a:rect l="l" t="t" r="r" b="b"/>
            <a:pathLst>
              <a:path w="1153" h="1304" extrusionOk="0">
                <a:moveTo>
                  <a:pt x="0" y="1103"/>
                </a:moveTo>
                <a:lnTo>
                  <a:pt x="376" y="1304"/>
                </a:lnTo>
                <a:cubicBezTo>
                  <a:pt x="602" y="953"/>
                  <a:pt x="852" y="602"/>
                  <a:pt x="1153" y="276"/>
                </a:cubicBezTo>
                <a:lnTo>
                  <a:pt x="1153" y="276"/>
                </a:lnTo>
                <a:lnTo>
                  <a:pt x="852" y="1"/>
                </a:lnTo>
                <a:cubicBezTo>
                  <a:pt x="526" y="327"/>
                  <a:pt x="251" y="702"/>
                  <a:pt x="0" y="1103"/>
                </a:cubicBezTo>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0"/>
          <p:cNvSpPr/>
          <p:nvPr/>
        </p:nvSpPr>
        <p:spPr>
          <a:xfrm>
            <a:off x="2947738" y="3436650"/>
            <a:ext cx="66971" cy="105561"/>
          </a:xfrm>
          <a:custGeom>
            <a:avLst/>
            <a:gdLst/>
            <a:ahLst/>
            <a:cxnLst/>
            <a:rect l="l" t="t" r="r" b="b"/>
            <a:pathLst>
              <a:path w="3936" h="6204" extrusionOk="0">
                <a:moveTo>
                  <a:pt x="3362" y="1"/>
                </a:moveTo>
                <a:cubicBezTo>
                  <a:pt x="3159" y="1"/>
                  <a:pt x="2933" y="88"/>
                  <a:pt x="2758" y="189"/>
                </a:cubicBezTo>
                <a:cubicBezTo>
                  <a:pt x="2332" y="464"/>
                  <a:pt x="2056" y="840"/>
                  <a:pt x="1805" y="1241"/>
                </a:cubicBezTo>
                <a:cubicBezTo>
                  <a:pt x="1104" y="2344"/>
                  <a:pt x="527" y="3522"/>
                  <a:pt x="126" y="4750"/>
                </a:cubicBezTo>
                <a:cubicBezTo>
                  <a:pt x="51" y="4976"/>
                  <a:pt x="1" y="5201"/>
                  <a:pt x="26" y="5452"/>
                </a:cubicBezTo>
                <a:cubicBezTo>
                  <a:pt x="26" y="5452"/>
                  <a:pt x="26" y="5477"/>
                  <a:pt x="26" y="5477"/>
                </a:cubicBezTo>
                <a:cubicBezTo>
                  <a:pt x="76" y="5727"/>
                  <a:pt x="226" y="5978"/>
                  <a:pt x="477" y="6103"/>
                </a:cubicBezTo>
                <a:cubicBezTo>
                  <a:pt x="616" y="6173"/>
                  <a:pt x="764" y="6203"/>
                  <a:pt x="906" y="6203"/>
                </a:cubicBezTo>
                <a:cubicBezTo>
                  <a:pt x="1123" y="6203"/>
                  <a:pt x="1328" y="6134"/>
                  <a:pt x="1480" y="6028"/>
                </a:cubicBezTo>
                <a:cubicBezTo>
                  <a:pt x="1755" y="5828"/>
                  <a:pt x="1881" y="5552"/>
                  <a:pt x="2006" y="5276"/>
                </a:cubicBezTo>
                <a:cubicBezTo>
                  <a:pt x="2632" y="3898"/>
                  <a:pt x="3259" y="2494"/>
                  <a:pt x="3785" y="1041"/>
                </a:cubicBezTo>
                <a:cubicBezTo>
                  <a:pt x="3860" y="840"/>
                  <a:pt x="3936" y="615"/>
                  <a:pt x="3886" y="414"/>
                </a:cubicBezTo>
                <a:cubicBezTo>
                  <a:pt x="3860" y="389"/>
                  <a:pt x="3860" y="364"/>
                  <a:pt x="3835" y="339"/>
                </a:cubicBezTo>
                <a:cubicBezTo>
                  <a:pt x="3748" y="88"/>
                  <a:pt x="3566" y="1"/>
                  <a:pt x="3362" y="1"/>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0"/>
          <p:cNvSpPr/>
          <p:nvPr/>
        </p:nvSpPr>
        <p:spPr>
          <a:xfrm>
            <a:off x="2948163" y="3442402"/>
            <a:ext cx="66546" cy="101086"/>
          </a:xfrm>
          <a:custGeom>
            <a:avLst/>
            <a:gdLst/>
            <a:ahLst/>
            <a:cxnLst/>
            <a:rect l="l" t="t" r="r" b="b"/>
            <a:pathLst>
              <a:path w="3911" h="5941" extrusionOk="0">
                <a:moveTo>
                  <a:pt x="1" y="5139"/>
                </a:moveTo>
                <a:cubicBezTo>
                  <a:pt x="51" y="5389"/>
                  <a:pt x="201" y="5640"/>
                  <a:pt x="452" y="5765"/>
                </a:cubicBezTo>
                <a:cubicBezTo>
                  <a:pt x="803" y="5941"/>
                  <a:pt x="1204" y="5866"/>
                  <a:pt x="1455" y="5690"/>
                </a:cubicBezTo>
                <a:cubicBezTo>
                  <a:pt x="1730" y="5490"/>
                  <a:pt x="1856" y="5214"/>
                  <a:pt x="1981" y="4938"/>
                </a:cubicBezTo>
                <a:cubicBezTo>
                  <a:pt x="2607" y="3560"/>
                  <a:pt x="3234" y="2156"/>
                  <a:pt x="3760" y="703"/>
                </a:cubicBezTo>
                <a:cubicBezTo>
                  <a:pt x="3835" y="502"/>
                  <a:pt x="3911" y="277"/>
                  <a:pt x="3861" y="76"/>
                </a:cubicBezTo>
                <a:cubicBezTo>
                  <a:pt x="3835" y="51"/>
                  <a:pt x="3835" y="26"/>
                  <a:pt x="3810" y="1"/>
                </a:cubicBezTo>
                <a:cubicBezTo>
                  <a:pt x="3209" y="2081"/>
                  <a:pt x="1830" y="3961"/>
                  <a:pt x="1" y="5139"/>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0"/>
          <p:cNvSpPr/>
          <p:nvPr/>
        </p:nvSpPr>
        <p:spPr>
          <a:xfrm>
            <a:off x="2862871" y="3662065"/>
            <a:ext cx="128804" cy="236696"/>
          </a:xfrm>
          <a:custGeom>
            <a:avLst/>
            <a:gdLst/>
            <a:ahLst/>
            <a:cxnLst/>
            <a:rect l="l" t="t" r="r" b="b"/>
            <a:pathLst>
              <a:path w="7570" h="13911" extrusionOk="0">
                <a:moveTo>
                  <a:pt x="0" y="13910"/>
                </a:moveTo>
                <a:lnTo>
                  <a:pt x="1354" y="13910"/>
                </a:lnTo>
                <a:cubicBezTo>
                  <a:pt x="2482" y="6065"/>
                  <a:pt x="5815" y="1855"/>
                  <a:pt x="7068" y="501"/>
                </a:cubicBezTo>
                <a:lnTo>
                  <a:pt x="7068" y="501"/>
                </a:lnTo>
                <a:cubicBezTo>
                  <a:pt x="7093" y="476"/>
                  <a:pt x="7093" y="476"/>
                  <a:pt x="7093" y="476"/>
                </a:cubicBezTo>
                <a:lnTo>
                  <a:pt x="7093" y="476"/>
                </a:lnTo>
                <a:cubicBezTo>
                  <a:pt x="7394" y="151"/>
                  <a:pt x="7569" y="0"/>
                  <a:pt x="7569" y="0"/>
                </a:cubicBezTo>
                <a:lnTo>
                  <a:pt x="7569" y="0"/>
                </a:lnTo>
                <a:cubicBezTo>
                  <a:pt x="2331" y="2908"/>
                  <a:pt x="477" y="11203"/>
                  <a:pt x="0" y="13910"/>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0"/>
          <p:cNvSpPr/>
          <p:nvPr/>
        </p:nvSpPr>
        <p:spPr>
          <a:xfrm>
            <a:off x="2873524" y="3670591"/>
            <a:ext cx="109628" cy="228171"/>
          </a:xfrm>
          <a:custGeom>
            <a:avLst/>
            <a:gdLst/>
            <a:ahLst/>
            <a:cxnLst/>
            <a:rect l="l" t="t" r="r" b="b"/>
            <a:pathLst>
              <a:path w="6443" h="13410" extrusionOk="0">
                <a:moveTo>
                  <a:pt x="1" y="13409"/>
                </a:moveTo>
                <a:cubicBezTo>
                  <a:pt x="327" y="6341"/>
                  <a:pt x="4362" y="1855"/>
                  <a:pt x="6442" y="0"/>
                </a:cubicBezTo>
                <a:cubicBezTo>
                  <a:pt x="5189" y="1354"/>
                  <a:pt x="1856" y="5564"/>
                  <a:pt x="728" y="13409"/>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0"/>
          <p:cNvSpPr/>
          <p:nvPr/>
        </p:nvSpPr>
        <p:spPr>
          <a:xfrm>
            <a:off x="2752410" y="3600649"/>
            <a:ext cx="89567" cy="298103"/>
          </a:xfrm>
          <a:custGeom>
            <a:avLst/>
            <a:gdLst/>
            <a:ahLst/>
            <a:cxnLst/>
            <a:rect l="l" t="t" r="r" b="b"/>
            <a:pathLst>
              <a:path w="5264" h="17520" extrusionOk="0">
                <a:moveTo>
                  <a:pt x="4963" y="326"/>
                </a:moveTo>
                <a:cubicBezTo>
                  <a:pt x="0" y="5990"/>
                  <a:pt x="401" y="14988"/>
                  <a:pt x="602" y="17519"/>
                </a:cubicBezTo>
                <a:lnTo>
                  <a:pt x="602" y="17519"/>
                </a:lnTo>
                <a:lnTo>
                  <a:pt x="2582" y="17519"/>
                </a:lnTo>
                <a:cubicBezTo>
                  <a:pt x="1328" y="9173"/>
                  <a:pt x="5163" y="226"/>
                  <a:pt x="5263" y="0"/>
                </a:cubicBezTo>
                <a:lnTo>
                  <a:pt x="5263" y="0"/>
                </a:lnTo>
                <a:cubicBezTo>
                  <a:pt x="5163" y="100"/>
                  <a:pt x="5063" y="226"/>
                  <a:pt x="4963" y="326"/>
                </a:cubicBezTo>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0"/>
          <p:cNvSpPr/>
          <p:nvPr/>
        </p:nvSpPr>
        <p:spPr>
          <a:xfrm>
            <a:off x="2748989" y="3600649"/>
            <a:ext cx="92987" cy="298103"/>
          </a:xfrm>
          <a:custGeom>
            <a:avLst/>
            <a:gdLst/>
            <a:ahLst/>
            <a:cxnLst/>
            <a:rect l="l" t="t" r="r" b="b"/>
            <a:pathLst>
              <a:path w="5465" h="17520" extrusionOk="0">
                <a:moveTo>
                  <a:pt x="2783" y="17519"/>
                </a:moveTo>
                <a:lnTo>
                  <a:pt x="1705" y="17519"/>
                </a:lnTo>
                <a:cubicBezTo>
                  <a:pt x="1" y="11304"/>
                  <a:pt x="3660" y="3283"/>
                  <a:pt x="5164" y="326"/>
                </a:cubicBezTo>
                <a:cubicBezTo>
                  <a:pt x="5264" y="226"/>
                  <a:pt x="5364" y="100"/>
                  <a:pt x="5464" y="0"/>
                </a:cubicBezTo>
                <a:cubicBezTo>
                  <a:pt x="5364" y="226"/>
                  <a:pt x="1529" y="9173"/>
                  <a:pt x="2783" y="17519"/>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0"/>
          <p:cNvSpPr/>
          <p:nvPr/>
        </p:nvSpPr>
        <p:spPr>
          <a:xfrm>
            <a:off x="2695247" y="3898780"/>
            <a:ext cx="234994" cy="17"/>
          </a:xfrm>
          <a:custGeom>
            <a:avLst/>
            <a:gdLst/>
            <a:ahLst/>
            <a:cxnLst/>
            <a:rect l="l" t="t" r="r" b="b"/>
            <a:pathLst>
              <a:path w="13811" h="1" fill="none" extrusionOk="0">
                <a:moveTo>
                  <a:pt x="13810" y="0"/>
                </a:moveTo>
                <a:lnTo>
                  <a:pt x="1" y="0"/>
                </a:lnTo>
              </a:path>
            </a:pathLst>
          </a:custGeom>
          <a:noFill/>
          <a:ln w="940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0"/>
          <p:cNvSpPr/>
          <p:nvPr/>
        </p:nvSpPr>
        <p:spPr>
          <a:xfrm>
            <a:off x="5113976" y="2443947"/>
            <a:ext cx="162068" cy="428591"/>
          </a:xfrm>
          <a:custGeom>
            <a:avLst/>
            <a:gdLst/>
            <a:ahLst/>
            <a:cxnLst/>
            <a:rect l="l" t="t" r="r" b="b"/>
            <a:pathLst>
              <a:path w="9525" h="25189" extrusionOk="0">
                <a:moveTo>
                  <a:pt x="0" y="151"/>
                </a:moveTo>
                <a:cubicBezTo>
                  <a:pt x="1153" y="2231"/>
                  <a:pt x="2206" y="4387"/>
                  <a:pt x="3158" y="6567"/>
                </a:cubicBezTo>
                <a:lnTo>
                  <a:pt x="3158" y="6567"/>
                </a:lnTo>
                <a:cubicBezTo>
                  <a:pt x="4111" y="8748"/>
                  <a:pt x="4963" y="10978"/>
                  <a:pt x="5740" y="13234"/>
                </a:cubicBezTo>
                <a:lnTo>
                  <a:pt x="5740" y="13234"/>
                </a:lnTo>
                <a:cubicBezTo>
                  <a:pt x="6492" y="15465"/>
                  <a:pt x="7093" y="17770"/>
                  <a:pt x="7619" y="20076"/>
                </a:cubicBezTo>
                <a:lnTo>
                  <a:pt x="7619" y="20076"/>
                </a:lnTo>
                <a:cubicBezTo>
                  <a:pt x="7970" y="21780"/>
                  <a:pt x="8221" y="23460"/>
                  <a:pt x="8396" y="25189"/>
                </a:cubicBezTo>
                <a:lnTo>
                  <a:pt x="8396" y="25189"/>
                </a:lnTo>
                <a:lnTo>
                  <a:pt x="9524" y="25189"/>
                </a:lnTo>
                <a:cubicBezTo>
                  <a:pt x="9299" y="23384"/>
                  <a:pt x="8998" y="21605"/>
                  <a:pt x="8547" y="19876"/>
                </a:cubicBezTo>
                <a:lnTo>
                  <a:pt x="8547" y="19876"/>
                </a:lnTo>
                <a:cubicBezTo>
                  <a:pt x="7970" y="17545"/>
                  <a:pt x="7294" y="15214"/>
                  <a:pt x="6441" y="12983"/>
                </a:cubicBezTo>
                <a:lnTo>
                  <a:pt x="6441" y="12983"/>
                </a:lnTo>
                <a:cubicBezTo>
                  <a:pt x="5614" y="10728"/>
                  <a:pt x="4662" y="8497"/>
                  <a:pt x="3634" y="6342"/>
                </a:cubicBezTo>
                <a:lnTo>
                  <a:pt x="3634" y="6342"/>
                </a:lnTo>
                <a:cubicBezTo>
                  <a:pt x="2607" y="4186"/>
                  <a:pt x="1504" y="2056"/>
                  <a:pt x="276" y="1"/>
                </a:cubicBezTo>
                <a:lnTo>
                  <a:pt x="276" y="1"/>
                </a:ln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0"/>
          <p:cNvSpPr/>
          <p:nvPr/>
        </p:nvSpPr>
        <p:spPr>
          <a:xfrm>
            <a:off x="5061511" y="2350554"/>
            <a:ext cx="21762" cy="25165"/>
          </a:xfrm>
          <a:custGeom>
            <a:avLst/>
            <a:gdLst/>
            <a:ahLst/>
            <a:cxnLst/>
            <a:rect l="l" t="t" r="r" b="b"/>
            <a:pathLst>
              <a:path w="1279" h="1479" extrusionOk="0">
                <a:moveTo>
                  <a:pt x="1" y="326"/>
                </a:moveTo>
                <a:cubicBezTo>
                  <a:pt x="326" y="677"/>
                  <a:pt x="627" y="1053"/>
                  <a:pt x="853" y="1479"/>
                </a:cubicBezTo>
                <a:lnTo>
                  <a:pt x="853" y="1479"/>
                </a:lnTo>
                <a:lnTo>
                  <a:pt x="1279" y="1228"/>
                </a:lnTo>
                <a:cubicBezTo>
                  <a:pt x="1003" y="777"/>
                  <a:pt x="677" y="376"/>
                  <a:pt x="326" y="0"/>
                </a:cubicBezTo>
                <a:lnTo>
                  <a:pt x="326" y="0"/>
                </a:ln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0"/>
          <p:cNvSpPr/>
          <p:nvPr/>
        </p:nvSpPr>
        <p:spPr>
          <a:xfrm>
            <a:off x="5070887" y="2368457"/>
            <a:ext cx="74645" cy="117455"/>
          </a:xfrm>
          <a:custGeom>
            <a:avLst/>
            <a:gdLst/>
            <a:ahLst/>
            <a:cxnLst/>
            <a:rect l="l" t="t" r="r" b="b"/>
            <a:pathLst>
              <a:path w="4387" h="6903" extrusionOk="0">
                <a:moveTo>
                  <a:pt x="626" y="0"/>
                </a:moveTo>
                <a:cubicBezTo>
                  <a:pt x="408" y="0"/>
                  <a:pt x="211" y="97"/>
                  <a:pt x="101" y="377"/>
                </a:cubicBezTo>
                <a:cubicBezTo>
                  <a:pt x="101" y="402"/>
                  <a:pt x="76" y="427"/>
                  <a:pt x="76" y="452"/>
                </a:cubicBezTo>
                <a:cubicBezTo>
                  <a:pt x="1" y="703"/>
                  <a:pt x="76" y="928"/>
                  <a:pt x="151" y="1154"/>
                </a:cubicBezTo>
                <a:cubicBezTo>
                  <a:pt x="753" y="2758"/>
                  <a:pt x="1455" y="4337"/>
                  <a:pt x="2156" y="5891"/>
                </a:cubicBezTo>
                <a:cubicBezTo>
                  <a:pt x="2307" y="6191"/>
                  <a:pt x="2457" y="6492"/>
                  <a:pt x="2733" y="6693"/>
                </a:cubicBezTo>
                <a:cubicBezTo>
                  <a:pt x="2903" y="6816"/>
                  <a:pt x="3150" y="6902"/>
                  <a:pt x="3397" y="6902"/>
                </a:cubicBezTo>
                <a:cubicBezTo>
                  <a:pt x="3549" y="6902"/>
                  <a:pt x="3702" y="6869"/>
                  <a:pt x="3836" y="6793"/>
                </a:cubicBezTo>
                <a:cubicBezTo>
                  <a:pt x="4136" y="6642"/>
                  <a:pt x="4312" y="6367"/>
                  <a:pt x="4362" y="6091"/>
                </a:cubicBezTo>
                <a:cubicBezTo>
                  <a:pt x="4362" y="6091"/>
                  <a:pt x="4362" y="6066"/>
                  <a:pt x="4362" y="6066"/>
                </a:cubicBezTo>
                <a:cubicBezTo>
                  <a:pt x="4387" y="5790"/>
                  <a:pt x="4312" y="5540"/>
                  <a:pt x="4237" y="5289"/>
                </a:cubicBezTo>
                <a:cubicBezTo>
                  <a:pt x="3785" y="3911"/>
                  <a:pt x="3184" y="2607"/>
                  <a:pt x="2382" y="1379"/>
                </a:cubicBezTo>
                <a:cubicBezTo>
                  <a:pt x="2106" y="928"/>
                  <a:pt x="1805" y="502"/>
                  <a:pt x="1304" y="226"/>
                </a:cubicBezTo>
                <a:cubicBezTo>
                  <a:pt x="1110" y="110"/>
                  <a:pt x="857" y="0"/>
                  <a:pt x="626" y="0"/>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0"/>
          <p:cNvSpPr/>
          <p:nvPr/>
        </p:nvSpPr>
        <p:spPr>
          <a:xfrm>
            <a:off x="5070887" y="2374430"/>
            <a:ext cx="74219" cy="113031"/>
          </a:xfrm>
          <a:custGeom>
            <a:avLst/>
            <a:gdLst/>
            <a:ahLst/>
            <a:cxnLst/>
            <a:rect l="l" t="t" r="r" b="b"/>
            <a:pathLst>
              <a:path w="4362" h="6643" extrusionOk="0">
                <a:moveTo>
                  <a:pt x="4362" y="5740"/>
                </a:moveTo>
                <a:cubicBezTo>
                  <a:pt x="4312" y="6016"/>
                  <a:pt x="4136" y="6291"/>
                  <a:pt x="3836" y="6442"/>
                </a:cubicBezTo>
                <a:cubicBezTo>
                  <a:pt x="3485" y="6642"/>
                  <a:pt x="3008" y="6542"/>
                  <a:pt x="2733" y="6342"/>
                </a:cubicBezTo>
                <a:cubicBezTo>
                  <a:pt x="2457" y="6141"/>
                  <a:pt x="2307" y="5840"/>
                  <a:pt x="2156" y="5540"/>
                </a:cubicBezTo>
                <a:cubicBezTo>
                  <a:pt x="1455" y="3986"/>
                  <a:pt x="753" y="2407"/>
                  <a:pt x="151" y="803"/>
                </a:cubicBezTo>
                <a:cubicBezTo>
                  <a:pt x="76" y="577"/>
                  <a:pt x="1" y="352"/>
                  <a:pt x="76" y="101"/>
                </a:cubicBezTo>
                <a:cubicBezTo>
                  <a:pt x="76" y="76"/>
                  <a:pt x="101" y="51"/>
                  <a:pt x="101" y="1"/>
                </a:cubicBezTo>
                <a:cubicBezTo>
                  <a:pt x="778" y="2357"/>
                  <a:pt x="2332" y="4412"/>
                  <a:pt x="4362" y="5740"/>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0"/>
          <p:cNvSpPr/>
          <p:nvPr/>
        </p:nvSpPr>
        <p:spPr>
          <a:xfrm>
            <a:off x="5229134" y="2420922"/>
            <a:ext cx="55027" cy="451612"/>
          </a:xfrm>
          <a:custGeom>
            <a:avLst/>
            <a:gdLst/>
            <a:ahLst/>
            <a:cxnLst/>
            <a:rect l="l" t="t" r="r" b="b"/>
            <a:pathLst>
              <a:path w="3234" h="26542" extrusionOk="0">
                <a:moveTo>
                  <a:pt x="0" y="76"/>
                </a:moveTo>
                <a:cubicBezTo>
                  <a:pt x="577" y="2381"/>
                  <a:pt x="1028" y="4737"/>
                  <a:pt x="1404" y="7093"/>
                </a:cubicBezTo>
                <a:lnTo>
                  <a:pt x="1404" y="7093"/>
                </a:lnTo>
                <a:cubicBezTo>
                  <a:pt x="1780" y="9449"/>
                  <a:pt x="2030" y="11805"/>
                  <a:pt x="2181" y="14186"/>
                </a:cubicBezTo>
                <a:lnTo>
                  <a:pt x="2181" y="14186"/>
                </a:lnTo>
                <a:cubicBezTo>
                  <a:pt x="2356" y="16567"/>
                  <a:pt x="2356" y="18948"/>
                  <a:pt x="2256" y="21304"/>
                </a:cubicBezTo>
                <a:lnTo>
                  <a:pt x="2256" y="21304"/>
                </a:lnTo>
                <a:cubicBezTo>
                  <a:pt x="2156" y="23058"/>
                  <a:pt x="1955" y="24813"/>
                  <a:pt x="1679" y="26542"/>
                </a:cubicBezTo>
                <a:lnTo>
                  <a:pt x="1679" y="26542"/>
                </a:lnTo>
                <a:lnTo>
                  <a:pt x="2832" y="26542"/>
                </a:lnTo>
                <a:cubicBezTo>
                  <a:pt x="3033" y="24813"/>
                  <a:pt x="3183" y="23083"/>
                  <a:pt x="3208" y="21329"/>
                </a:cubicBezTo>
                <a:lnTo>
                  <a:pt x="3208" y="21329"/>
                </a:lnTo>
                <a:cubicBezTo>
                  <a:pt x="3233" y="18923"/>
                  <a:pt x="3183" y="16517"/>
                  <a:pt x="2933" y="14136"/>
                </a:cubicBezTo>
                <a:lnTo>
                  <a:pt x="2933" y="14136"/>
                </a:lnTo>
                <a:cubicBezTo>
                  <a:pt x="2707" y="11730"/>
                  <a:pt x="2356" y="9349"/>
                  <a:pt x="1930" y="6993"/>
                </a:cubicBezTo>
                <a:lnTo>
                  <a:pt x="1930" y="6993"/>
                </a:lnTo>
                <a:cubicBezTo>
                  <a:pt x="1479" y="4637"/>
                  <a:pt x="953" y="2306"/>
                  <a:pt x="301" y="1"/>
                </a:cubicBezTo>
                <a:lnTo>
                  <a:pt x="301" y="1"/>
                </a:ln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0"/>
          <p:cNvSpPr/>
          <p:nvPr/>
        </p:nvSpPr>
        <p:spPr>
          <a:xfrm>
            <a:off x="5201412" y="2317710"/>
            <a:ext cx="17066" cy="26458"/>
          </a:xfrm>
          <a:custGeom>
            <a:avLst/>
            <a:gdLst/>
            <a:ahLst/>
            <a:cxnLst/>
            <a:rect l="l" t="t" r="r" b="b"/>
            <a:pathLst>
              <a:path w="1003" h="1555" extrusionOk="0">
                <a:moveTo>
                  <a:pt x="0" y="226"/>
                </a:moveTo>
                <a:cubicBezTo>
                  <a:pt x="226" y="627"/>
                  <a:pt x="426" y="1078"/>
                  <a:pt x="552" y="1554"/>
                </a:cubicBezTo>
                <a:lnTo>
                  <a:pt x="552" y="1554"/>
                </a:lnTo>
                <a:lnTo>
                  <a:pt x="1003" y="1429"/>
                </a:lnTo>
                <a:cubicBezTo>
                  <a:pt x="852" y="928"/>
                  <a:pt x="652" y="451"/>
                  <a:pt x="401" y="0"/>
                </a:cubicBezTo>
                <a:lnTo>
                  <a:pt x="401" y="0"/>
                </a:ln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0"/>
          <p:cNvSpPr/>
          <p:nvPr/>
        </p:nvSpPr>
        <p:spPr>
          <a:xfrm>
            <a:off x="5204391" y="2338336"/>
            <a:ext cx="49905" cy="126353"/>
          </a:xfrm>
          <a:custGeom>
            <a:avLst/>
            <a:gdLst/>
            <a:ahLst/>
            <a:cxnLst/>
            <a:rect l="l" t="t" r="r" b="b"/>
            <a:pathLst>
              <a:path w="2933" h="7426" extrusionOk="0">
                <a:moveTo>
                  <a:pt x="631" y="1"/>
                </a:moveTo>
                <a:cubicBezTo>
                  <a:pt x="471" y="1"/>
                  <a:pt x="314" y="68"/>
                  <a:pt x="176" y="242"/>
                </a:cubicBezTo>
                <a:cubicBezTo>
                  <a:pt x="151" y="267"/>
                  <a:pt x="151" y="292"/>
                  <a:pt x="126" y="292"/>
                </a:cubicBezTo>
                <a:cubicBezTo>
                  <a:pt x="1" y="518"/>
                  <a:pt x="26" y="768"/>
                  <a:pt x="26" y="1019"/>
                </a:cubicBezTo>
                <a:cubicBezTo>
                  <a:pt x="201" y="2723"/>
                  <a:pt x="452" y="4402"/>
                  <a:pt x="752" y="6082"/>
                </a:cubicBezTo>
                <a:cubicBezTo>
                  <a:pt x="803" y="6407"/>
                  <a:pt x="878" y="6758"/>
                  <a:pt x="1103" y="7034"/>
                </a:cubicBezTo>
                <a:cubicBezTo>
                  <a:pt x="1296" y="7248"/>
                  <a:pt x="1636" y="7426"/>
                  <a:pt x="1981" y="7426"/>
                </a:cubicBezTo>
                <a:cubicBezTo>
                  <a:pt x="2039" y="7426"/>
                  <a:pt x="2098" y="7421"/>
                  <a:pt x="2156" y="7410"/>
                </a:cubicBezTo>
                <a:cubicBezTo>
                  <a:pt x="2482" y="7335"/>
                  <a:pt x="2707" y="7109"/>
                  <a:pt x="2833" y="6859"/>
                </a:cubicBezTo>
                <a:cubicBezTo>
                  <a:pt x="2833" y="6859"/>
                  <a:pt x="2833" y="6833"/>
                  <a:pt x="2833" y="6833"/>
                </a:cubicBezTo>
                <a:cubicBezTo>
                  <a:pt x="2933" y="6583"/>
                  <a:pt x="2933" y="6307"/>
                  <a:pt x="2908" y="6031"/>
                </a:cubicBezTo>
                <a:cubicBezTo>
                  <a:pt x="2833" y="4603"/>
                  <a:pt x="2582" y="3174"/>
                  <a:pt x="2131" y="1796"/>
                </a:cubicBezTo>
                <a:cubicBezTo>
                  <a:pt x="1981" y="1295"/>
                  <a:pt x="1780" y="793"/>
                  <a:pt x="1379" y="392"/>
                </a:cubicBezTo>
                <a:cubicBezTo>
                  <a:pt x="1188" y="202"/>
                  <a:pt x="907" y="1"/>
                  <a:pt x="631" y="1"/>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0"/>
          <p:cNvSpPr/>
          <p:nvPr/>
        </p:nvSpPr>
        <p:spPr>
          <a:xfrm>
            <a:off x="5204391" y="2342437"/>
            <a:ext cx="48203" cy="123274"/>
          </a:xfrm>
          <a:custGeom>
            <a:avLst/>
            <a:gdLst/>
            <a:ahLst/>
            <a:cxnLst/>
            <a:rect l="l" t="t" r="r" b="b"/>
            <a:pathLst>
              <a:path w="2833" h="7245" extrusionOk="0">
                <a:moveTo>
                  <a:pt x="2833" y="6618"/>
                </a:moveTo>
                <a:cubicBezTo>
                  <a:pt x="2707" y="6868"/>
                  <a:pt x="2482" y="7094"/>
                  <a:pt x="2156" y="7169"/>
                </a:cubicBezTo>
                <a:cubicBezTo>
                  <a:pt x="1755" y="7244"/>
                  <a:pt x="1329" y="7044"/>
                  <a:pt x="1103" y="6793"/>
                </a:cubicBezTo>
                <a:cubicBezTo>
                  <a:pt x="878" y="6517"/>
                  <a:pt x="803" y="6166"/>
                  <a:pt x="752" y="5841"/>
                </a:cubicBezTo>
                <a:cubicBezTo>
                  <a:pt x="452" y="4161"/>
                  <a:pt x="201" y="2482"/>
                  <a:pt x="26" y="778"/>
                </a:cubicBezTo>
                <a:cubicBezTo>
                  <a:pt x="26" y="527"/>
                  <a:pt x="1" y="277"/>
                  <a:pt x="126" y="51"/>
                </a:cubicBezTo>
                <a:cubicBezTo>
                  <a:pt x="151" y="51"/>
                  <a:pt x="151" y="26"/>
                  <a:pt x="176" y="1"/>
                </a:cubicBezTo>
                <a:cubicBezTo>
                  <a:pt x="226" y="2432"/>
                  <a:pt x="1204" y="4813"/>
                  <a:pt x="2833" y="6618"/>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0"/>
          <p:cNvSpPr/>
          <p:nvPr/>
        </p:nvSpPr>
        <p:spPr>
          <a:xfrm>
            <a:off x="5096482" y="2619245"/>
            <a:ext cx="141599" cy="253319"/>
          </a:xfrm>
          <a:custGeom>
            <a:avLst/>
            <a:gdLst/>
            <a:ahLst/>
            <a:cxnLst/>
            <a:rect l="l" t="t" r="r" b="b"/>
            <a:pathLst>
              <a:path w="8322" h="14888" extrusionOk="0">
                <a:moveTo>
                  <a:pt x="527" y="527"/>
                </a:moveTo>
                <a:cubicBezTo>
                  <a:pt x="552" y="527"/>
                  <a:pt x="552" y="552"/>
                  <a:pt x="552" y="552"/>
                </a:cubicBezTo>
                <a:lnTo>
                  <a:pt x="552" y="552"/>
                </a:lnTo>
                <a:cubicBezTo>
                  <a:pt x="1931" y="2031"/>
                  <a:pt x="5489" y="6542"/>
                  <a:pt x="6818" y="14888"/>
                </a:cubicBezTo>
                <a:lnTo>
                  <a:pt x="6818" y="14888"/>
                </a:lnTo>
                <a:lnTo>
                  <a:pt x="8322" y="14888"/>
                </a:lnTo>
                <a:cubicBezTo>
                  <a:pt x="7645" y="11379"/>
                  <a:pt x="5489" y="3033"/>
                  <a:pt x="1" y="1"/>
                </a:cubicBezTo>
                <a:lnTo>
                  <a:pt x="1" y="1"/>
                </a:lnTo>
                <a:cubicBezTo>
                  <a:pt x="1" y="1"/>
                  <a:pt x="201" y="176"/>
                  <a:pt x="527" y="527"/>
                </a:cubicBezTo>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0"/>
          <p:cNvSpPr/>
          <p:nvPr/>
        </p:nvSpPr>
        <p:spPr>
          <a:xfrm>
            <a:off x="5105876" y="2628639"/>
            <a:ext cx="121538" cy="243927"/>
          </a:xfrm>
          <a:custGeom>
            <a:avLst/>
            <a:gdLst/>
            <a:ahLst/>
            <a:cxnLst/>
            <a:rect l="l" t="t" r="r" b="b"/>
            <a:pathLst>
              <a:path w="7143" h="14336" extrusionOk="0">
                <a:moveTo>
                  <a:pt x="7143" y="14336"/>
                </a:moveTo>
                <a:cubicBezTo>
                  <a:pt x="6567" y="6792"/>
                  <a:pt x="2256" y="2005"/>
                  <a:pt x="0" y="0"/>
                </a:cubicBezTo>
                <a:cubicBezTo>
                  <a:pt x="1379" y="1479"/>
                  <a:pt x="4937" y="5990"/>
                  <a:pt x="6266" y="14336"/>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0"/>
          <p:cNvSpPr/>
          <p:nvPr/>
        </p:nvSpPr>
        <p:spPr>
          <a:xfrm>
            <a:off x="5263254" y="2551004"/>
            <a:ext cx="93395" cy="321549"/>
          </a:xfrm>
          <a:custGeom>
            <a:avLst/>
            <a:gdLst/>
            <a:ahLst/>
            <a:cxnLst/>
            <a:rect l="l" t="t" r="r" b="b"/>
            <a:pathLst>
              <a:path w="5489" h="18898" extrusionOk="0">
                <a:moveTo>
                  <a:pt x="3058" y="18898"/>
                </a:moveTo>
                <a:lnTo>
                  <a:pt x="5213" y="18898"/>
                </a:lnTo>
                <a:cubicBezTo>
                  <a:pt x="5439" y="15439"/>
                  <a:pt x="5489" y="6266"/>
                  <a:pt x="326" y="377"/>
                </a:cubicBezTo>
                <a:lnTo>
                  <a:pt x="326" y="377"/>
                </a:lnTo>
                <a:cubicBezTo>
                  <a:pt x="226" y="251"/>
                  <a:pt x="100" y="126"/>
                  <a:pt x="0" y="1"/>
                </a:cubicBezTo>
                <a:lnTo>
                  <a:pt x="0" y="1"/>
                </a:lnTo>
                <a:cubicBezTo>
                  <a:pt x="100" y="251"/>
                  <a:pt x="4186" y="9775"/>
                  <a:pt x="3058" y="18898"/>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0"/>
          <p:cNvSpPr/>
          <p:nvPr/>
        </p:nvSpPr>
        <p:spPr>
          <a:xfrm>
            <a:off x="5263254" y="2551004"/>
            <a:ext cx="99368" cy="321549"/>
          </a:xfrm>
          <a:custGeom>
            <a:avLst/>
            <a:gdLst/>
            <a:ahLst/>
            <a:cxnLst/>
            <a:rect l="l" t="t" r="r" b="b"/>
            <a:pathLst>
              <a:path w="5840" h="18898" extrusionOk="0">
                <a:moveTo>
                  <a:pt x="3058" y="18898"/>
                </a:moveTo>
                <a:lnTo>
                  <a:pt x="4336" y="18898"/>
                </a:lnTo>
                <a:cubicBezTo>
                  <a:pt x="5840" y="12056"/>
                  <a:pt x="1980" y="3535"/>
                  <a:pt x="326" y="377"/>
                </a:cubicBezTo>
                <a:cubicBezTo>
                  <a:pt x="226" y="251"/>
                  <a:pt x="100" y="126"/>
                  <a:pt x="0" y="1"/>
                </a:cubicBezTo>
                <a:cubicBezTo>
                  <a:pt x="100" y="251"/>
                  <a:pt x="4186" y="9775"/>
                  <a:pt x="3058" y="18898"/>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0"/>
          <p:cNvSpPr/>
          <p:nvPr/>
        </p:nvSpPr>
        <p:spPr>
          <a:xfrm>
            <a:off x="5150649" y="2872603"/>
            <a:ext cx="252043" cy="0"/>
          </a:xfrm>
          <a:custGeom>
            <a:avLst/>
            <a:gdLst/>
            <a:ahLst/>
            <a:cxnLst/>
            <a:rect l="l" t="t" r="r" b="b"/>
            <a:pathLst>
              <a:path w="14813" fill="none" extrusionOk="0">
                <a:moveTo>
                  <a:pt x="1" y="0"/>
                </a:moveTo>
                <a:lnTo>
                  <a:pt x="14813" y="0"/>
                </a:lnTo>
              </a:path>
            </a:pathLst>
          </a:custGeom>
          <a:noFill/>
          <a:ln w="106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0"/>
          <p:cNvSpPr/>
          <p:nvPr/>
        </p:nvSpPr>
        <p:spPr>
          <a:xfrm>
            <a:off x="5238085" y="2888378"/>
            <a:ext cx="184238" cy="17"/>
          </a:xfrm>
          <a:custGeom>
            <a:avLst/>
            <a:gdLst/>
            <a:ahLst/>
            <a:cxnLst/>
            <a:rect l="l" t="t" r="r" b="b"/>
            <a:pathLst>
              <a:path w="10828" h="1" fill="none" extrusionOk="0">
                <a:moveTo>
                  <a:pt x="1" y="0"/>
                </a:moveTo>
                <a:lnTo>
                  <a:pt x="10828" y="0"/>
                </a:lnTo>
              </a:path>
            </a:pathLst>
          </a:custGeom>
          <a:noFill/>
          <a:ln w="106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0"/>
          <p:cNvSpPr/>
          <p:nvPr/>
        </p:nvSpPr>
        <p:spPr>
          <a:xfrm>
            <a:off x="5916662" y="3827970"/>
            <a:ext cx="472932" cy="17"/>
          </a:xfrm>
          <a:custGeom>
            <a:avLst/>
            <a:gdLst/>
            <a:ahLst/>
            <a:cxnLst/>
            <a:rect l="l" t="t" r="r" b="b"/>
            <a:pathLst>
              <a:path w="27795" h="1" fill="none" extrusionOk="0">
                <a:moveTo>
                  <a:pt x="0" y="1"/>
                </a:moveTo>
                <a:lnTo>
                  <a:pt x="27795" y="1"/>
                </a:lnTo>
              </a:path>
            </a:pathLst>
          </a:custGeom>
          <a:no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0"/>
          <p:cNvSpPr/>
          <p:nvPr/>
        </p:nvSpPr>
        <p:spPr>
          <a:xfrm>
            <a:off x="5836475" y="3825843"/>
            <a:ext cx="266115" cy="62700"/>
          </a:xfrm>
          <a:custGeom>
            <a:avLst/>
            <a:gdLst/>
            <a:ahLst/>
            <a:cxnLst/>
            <a:rect l="l" t="t" r="r" b="b"/>
            <a:pathLst>
              <a:path w="15640" h="3685" fill="none" extrusionOk="0">
                <a:moveTo>
                  <a:pt x="15640" y="3685"/>
                </a:moveTo>
                <a:cubicBezTo>
                  <a:pt x="6767" y="3384"/>
                  <a:pt x="1" y="1955"/>
                  <a:pt x="1" y="201"/>
                </a:cubicBezTo>
                <a:cubicBezTo>
                  <a:pt x="1" y="126"/>
                  <a:pt x="1" y="76"/>
                  <a:pt x="26" y="0"/>
                </a:cubicBezTo>
              </a:path>
            </a:pathLst>
          </a:custGeom>
          <a:no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0"/>
          <p:cNvSpPr/>
          <p:nvPr/>
        </p:nvSpPr>
        <p:spPr>
          <a:xfrm>
            <a:off x="5890642" y="3769548"/>
            <a:ext cx="588072" cy="118986"/>
          </a:xfrm>
          <a:custGeom>
            <a:avLst/>
            <a:gdLst/>
            <a:ahLst/>
            <a:cxnLst/>
            <a:rect l="l" t="t" r="r" b="b"/>
            <a:pathLst>
              <a:path w="34562" h="6993" fill="none" extrusionOk="0">
                <a:moveTo>
                  <a:pt x="0" y="1554"/>
                </a:moveTo>
                <a:cubicBezTo>
                  <a:pt x="3384" y="627"/>
                  <a:pt x="9148" y="0"/>
                  <a:pt x="15690" y="0"/>
                </a:cubicBezTo>
                <a:cubicBezTo>
                  <a:pt x="26116" y="0"/>
                  <a:pt x="34562" y="1579"/>
                  <a:pt x="34562" y="3509"/>
                </a:cubicBezTo>
                <a:cubicBezTo>
                  <a:pt x="34562" y="5263"/>
                  <a:pt x="27795" y="6692"/>
                  <a:pt x="18898" y="6993"/>
                </a:cubicBezTo>
              </a:path>
            </a:pathLst>
          </a:custGeom>
          <a:no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0"/>
          <p:cNvSpPr/>
          <p:nvPr/>
        </p:nvSpPr>
        <p:spPr>
          <a:xfrm>
            <a:off x="5905141" y="3902183"/>
            <a:ext cx="495119" cy="20061"/>
          </a:xfrm>
          <a:custGeom>
            <a:avLst/>
            <a:gdLst/>
            <a:ahLst/>
            <a:cxnLst/>
            <a:rect l="l" t="t" r="r" b="b"/>
            <a:pathLst>
              <a:path w="29099" h="1179" fill="none" extrusionOk="0">
                <a:moveTo>
                  <a:pt x="29098" y="101"/>
                </a:moveTo>
                <a:cubicBezTo>
                  <a:pt x="25088" y="778"/>
                  <a:pt x="20151" y="1179"/>
                  <a:pt x="14838" y="1179"/>
                </a:cubicBezTo>
                <a:cubicBezTo>
                  <a:pt x="9249" y="1179"/>
                  <a:pt x="4111" y="752"/>
                  <a:pt x="1" y="1"/>
                </a:cubicBezTo>
              </a:path>
            </a:pathLst>
          </a:custGeom>
          <a:no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0"/>
          <p:cNvSpPr/>
          <p:nvPr/>
        </p:nvSpPr>
        <p:spPr>
          <a:xfrm>
            <a:off x="5744342" y="3730306"/>
            <a:ext cx="826470" cy="147996"/>
          </a:xfrm>
          <a:custGeom>
            <a:avLst/>
            <a:gdLst/>
            <a:ahLst/>
            <a:cxnLst/>
            <a:rect l="l" t="t" r="r" b="b"/>
            <a:pathLst>
              <a:path w="48573" h="8698" fill="none" extrusionOk="0">
                <a:moveTo>
                  <a:pt x="1455" y="7569"/>
                </a:moveTo>
                <a:cubicBezTo>
                  <a:pt x="527" y="6968"/>
                  <a:pt x="1" y="6316"/>
                  <a:pt x="1" y="5639"/>
                </a:cubicBezTo>
                <a:cubicBezTo>
                  <a:pt x="1" y="2532"/>
                  <a:pt x="10878" y="0"/>
                  <a:pt x="24287" y="0"/>
                </a:cubicBezTo>
                <a:cubicBezTo>
                  <a:pt x="37695" y="0"/>
                  <a:pt x="48573" y="2532"/>
                  <a:pt x="48573" y="5639"/>
                </a:cubicBezTo>
                <a:cubicBezTo>
                  <a:pt x="48573" y="6767"/>
                  <a:pt x="47144" y="7820"/>
                  <a:pt x="44688" y="8697"/>
                </a:cubicBezTo>
              </a:path>
            </a:pathLst>
          </a:custGeom>
          <a:no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0"/>
          <p:cNvSpPr/>
          <p:nvPr/>
        </p:nvSpPr>
        <p:spPr>
          <a:xfrm>
            <a:off x="5915811" y="3420228"/>
            <a:ext cx="491699" cy="407696"/>
          </a:xfrm>
          <a:custGeom>
            <a:avLst/>
            <a:gdLst/>
            <a:ahLst/>
            <a:cxnLst/>
            <a:rect l="l" t="t" r="r" b="b"/>
            <a:pathLst>
              <a:path w="28898" h="23961" extrusionOk="0">
                <a:moveTo>
                  <a:pt x="5740" y="978"/>
                </a:moveTo>
                <a:cubicBezTo>
                  <a:pt x="5740" y="978"/>
                  <a:pt x="5213" y="878"/>
                  <a:pt x="4211" y="702"/>
                </a:cubicBezTo>
                <a:lnTo>
                  <a:pt x="4211" y="702"/>
                </a:lnTo>
                <a:lnTo>
                  <a:pt x="5339" y="1580"/>
                </a:lnTo>
                <a:cubicBezTo>
                  <a:pt x="777" y="2156"/>
                  <a:pt x="351" y="6517"/>
                  <a:pt x="351" y="6517"/>
                </a:cubicBezTo>
                <a:lnTo>
                  <a:pt x="351" y="6517"/>
                </a:lnTo>
                <a:lnTo>
                  <a:pt x="451" y="7118"/>
                </a:lnTo>
                <a:cubicBezTo>
                  <a:pt x="827" y="7870"/>
                  <a:pt x="0" y="7920"/>
                  <a:pt x="702" y="8372"/>
                </a:cubicBezTo>
                <a:lnTo>
                  <a:pt x="702" y="8372"/>
                </a:lnTo>
                <a:cubicBezTo>
                  <a:pt x="677" y="8547"/>
                  <a:pt x="802" y="8748"/>
                  <a:pt x="978" y="8948"/>
                </a:cubicBezTo>
                <a:lnTo>
                  <a:pt x="978" y="8948"/>
                </a:lnTo>
                <a:cubicBezTo>
                  <a:pt x="1529" y="9524"/>
                  <a:pt x="2682" y="10176"/>
                  <a:pt x="3083" y="10452"/>
                </a:cubicBezTo>
                <a:lnTo>
                  <a:pt x="3083" y="10452"/>
                </a:lnTo>
                <a:cubicBezTo>
                  <a:pt x="3634" y="10828"/>
                  <a:pt x="4261" y="11078"/>
                  <a:pt x="4712" y="11555"/>
                </a:cubicBezTo>
                <a:lnTo>
                  <a:pt x="4712" y="11555"/>
                </a:lnTo>
                <a:cubicBezTo>
                  <a:pt x="5263" y="12131"/>
                  <a:pt x="5464" y="12983"/>
                  <a:pt x="5389" y="13760"/>
                </a:cubicBezTo>
                <a:lnTo>
                  <a:pt x="5389" y="13760"/>
                </a:lnTo>
                <a:cubicBezTo>
                  <a:pt x="5313" y="14562"/>
                  <a:pt x="4988" y="15314"/>
                  <a:pt x="4587" y="16016"/>
                </a:cubicBezTo>
                <a:lnTo>
                  <a:pt x="4587" y="16016"/>
                </a:lnTo>
                <a:cubicBezTo>
                  <a:pt x="4211" y="16718"/>
                  <a:pt x="3760" y="17369"/>
                  <a:pt x="3384" y="18096"/>
                </a:cubicBezTo>
                <a:lnTo>
                  <a:pt x="3384" y="18096"/>
                </a:lnTo>
                <a:cubicBezTo>
                  <a:pt x="2456" y="19875"/>
                  <a:pt x="2156" y="21956"/>
                  <a:pt x="2481" y="23961"/>
                </a:cubicBezTo>
                <a:lnTo>
                  <a:pt x="2481" y="23961"/>
                </a:lnTo>
                <a:lnTo>
                  <a:pt x="24938" y="23961"/>
                </a:lnTo>
                <a:cubicBezTo>
                  <a:pt x="28897" y="17870"/>
                  <a:pt x="25138" y="14738"/>
                  <a:pt x="23810" y="13860"/>
                </a:cubicBezTo>
                <a:lnTo>
                  <a:pt x="23810" y="13860"/>
                </a:lnTo>
                <a:cubicBezTo>
                  <a:pt x="23609" y="13735"/>
                  <a:pt x="23359" y="13860"/>
                  <a:pt x="23334" y="14086"/>
                </a:cubicBezTo>
                <a:lnTo>
                  <a:pt x="23334" y="14086"/>
                </a:lnTo>
                <a:cubicBezTo>
                  <a:pt x="23258" y="14487"/>
                  <a:pt x="23183" y="14788"/>
                  <a:pt x="23058" y="15063"/>
                </a:cubicBezTo>
                <a:lnTo>
                  <a:pt x="23058" y="15063"/>
                </a:lnTo>
                <a:cubicBezTo>
                  <a:pt x="22732" y="15916"/>
                  <a:pt x="21805" y="16392"/>
                  <a:pt x="20902" y="16191"/>
                </a:cubicBezTo>
                <a:lnTo>
                  <a:pt x="20902" y="16191"/>
                </a:lnTo>
                <a:cubicBezTo>
                  <a:pt x="19073" y="15815"/>
                  <a:pt x="16416" y="15590"/>
                  <a:pt x="14110" y="15765"/>
                </a:cubicBezTo>
                <a:lnTo>
                  <a:pt x="14110" y="15765"/>
                </a:lnTo>
                <a:cubicBezTo>
                  <a:pt x="11354" y="15991"/>
                  <a:pt x="10201" y="13560"/>
                  <a:pt x="10727" y="11204"/>
                </a:cubicBezTo>
                <a:lnTo>
                  <a:pt x="10727" y="11204"/>
                </a:lnTo>
                <a:cubicBezTo>
                  <a:pt x="11203" y="8998"/>
                  <a:pt x="12256" y="2482"/>
                  <a:pt x="7519" y="1605"/>
                </a:cubicBezTo>
                <a:lnTo>
                  <a:pt x="7519" y="1605"/>
                </a:lnTo>
                <a:cubicBezTo>
                  <a:pt x="7043" y="1154"/>
                  <a:pt x="6065" y="276"/>
                  <a:pt x="5439" y="1"/>
                </a:cubicBezTo>
                <a:lnTo>
                  <a:pt x="5439" y="1"/>
                </a:lnTo>
                <a:close/>
              </a:path>
            </a:pathLst>
          </a:custGeom>
          <a:solidFill>
            <a:srgbClr val="FFD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0"/>
          <p:cNvSpPr/>
          <p:nvPr/>
        </p:nvSpPr>
        <p:spPr>
          <a:xfrm>
            <a:off x="5932437" y="3563108"/>
            <a:ext cx="102362" cy="264838"/>
          </a:xfrm>
          <a:custGeom>
            <a:avLst/>
            <a:gdLst/>
            <a:ahLst/>
            <a:cxnLst/>
            <a:rect l="l" t="t" r="r" b="b"/>
            <a:pathLst>
              <a:path w="6016" h="15565" extrusionOk="0">
                <a:moveTo>
                  <a:pt x="5464" y="7394"/>
                </a:moveTo>
                <a:cubicBezTo>
                  <a:pt x="5088" y="8372"/>
                  <a:pt x="4537" y="9274"/>
                  <a:pt x="4061" y="10201"/>
                </a:cubicBezTo>
                <a:cubicBezTo>
                  <a:pt x="3585" y="11129"/>
                  <a:pt x="3209" y="12156"/>
                  <a:pt x="3184" y="13184"/>
                </a:cubicBezTo>
                <a:cubicBezTo>
                  <a:pt x="3159" y="14036"/>
                  <a:pt x="3409" y="14913"/>
                  <a:pt x="3961" y="15565"/>
                </a:cubicBezTo>
                <a:lnTo>
                  <a:pt x="1504" y="15565"/>
                </a:lnTo>
                <a:cubicBezTo>
                  <a:pt x="1179" y="13560"/>
                  <a:pt x="1479" y="11479"/>
                  <a:pt x="2407" y="9700"/>
                </a:cubicBezTo>
                <a:cubicBezTo>
                  <a:pt x="2783" y="8973"/>
                  <a:pt x="3234" y="8322"/>
                  <a:pt x="3610" y="7620"/>
                </a:cubicBezTo>
                <a:cubicBezTo>
                  <a:pt x="4011" y="6918"/>
                  <a:pt x="4336" y="6166"/>
                  <a:pt x="4412" y="5364"/>
                </a:cubicBezTo>
                <a:cubicBezTo>
                  <a:pt x="4487" y="4587"/>
                  <a:pt x="4286" y="3735"/>
                  <a:pt x="3735" y="3159"/>
                </a:cubicBezTo>
                <a:cubicBezTo>
                  <a:pt x="3284" y="2682"/>
                  <a:pt x="2657" y="2432"/>
                  <a:pt x="2106" y="2056"/>
                </a:cubicBezTo>
                <a:cubicBezTo>
                  <a:pt x="1705" y="1780"/>
                  <a:pt x="552" y="1128"/>
                  <a:pt x="1" y="552"/>
                </a:cubicBezTo>
                <a:cubicBezTo>
                  <a:pt x="301" y="201"/>
                  <a:pt x="753" y="1"/>
                  <a:pt x="1204" y="51"/>
                </a:cubicBezTo>
                <a:cubicBezTo>
                  <a:pt x="2557" y="251"/>
                  <a:pt x="3685" y="1204"/>
                  <a:pt x="4562" y="2256"/>
                </a:cubicBezTo>
                <a:cubicBezTo>
                  <a:pt x="5088" y="2883"/>
                  <a:pt x="5539" y="3535"/>
                  <a:pt x="5740" y="4311"/>
                </a:cubicBezTo>
                <a:cubicBezTo>
                  <a:pt x="6016" y="5314"/>
                  <a:pt x="5840" y="6417"/>
                  <a:pt x="5464" y="7394"/>
                </a:cubicBezTo>
              </a:path>
            </a:pathLst>
          </a:custGeom>
          <a:solidFill>
            <a:srgbClr val="FFD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0"/>
          <p:cNvSpPr/>
          <p:nvPr/>
        </p:nvSpPr>
        <p:spPr>
          <a:xfrm>
            <a:off x="6109438" y="3695335"/>
            <a:ext cx="174863" cy="98942"/>
          </a:xfrm>
          <a:custGeom>
            <a:avLst/>
            <a:gdLst/>
            <a:ahLst/>
            <a:cxnLst/>
            <a:rect l="l" t="t" r="r" b="b"/>
            <a:pathLst>
              <a:path w="10277" h="5815" extrusionOk="0">
                <a:moveTo>
                  <a:pt x="10151" y="677"/>
                </a:moveTo>
                <a:cubicBezTo>
                  <a:pt x="10276" y="1053"/>
                  <a:pt x="10276" y="1504"/>
                  <a:pt x="10126" y="1880"/>
                </a:cubicBezTo>
                <a:cubicBezTo>
                  <a:pt x="9976" y="2231"/>
                  <a:pt x="9600" y="2582"/>
                  <a:pt x="9249" y="2757"/>
                </a:cubicBezTo>
                <a:cubicBezTo>
                  <a:pt x="9249" y="3308"/>
                  <a:pt x="9023" y="3835"/>
                  <a:pt x="8622" y="4211"/>
                </a:cubicBezTo>
                <a:cubicBezTo>
                  <a:pt x="8221" y="4587"/>
                  <a:pt x="7620" y="4737"/>
                  <a:pt x="7093" y="4687"/>
                </a:cubicBezTo>
                <a:cubicBezTo>
                  <a:pt x="7118" y="5138"/>
                  <a:pt x="6717" y="5539"/>
                  <a:pt x="6266" y="5689"/>
                </a:cubicBezTo>
                <a:cubicBezTo>
                  <a:pt x="5815" y="5815"/>
                  <a:pt x="5339" y="5714"/>
                  <a:pt x="4888" y="5589"/>
                </a:cubicBezTo>
                <a:cubicBezTo>
                  <a:pt x="2833" y="5038"/>
                  <a:pt x="1053" y="3609"/>
                  <a:pt x="1" y="1755"/>
                </a:cubicBezTo>
                <a:cubicBezTo>
                  <a:pt x="176" y="1153"/>
                  <a:pt x="627" y="627"/>
                  <a:pt x="1229" y="376"/>
                </a:cubicBezTo>
                <a:cubicBezTo>
                  <a:pt x="1805" y="125"/>
                  <a:pt x="2457" y="50"/>
                  <a:pt x="3108" y="25"/>
                </a:cubicBezTo>
                <a:cubicBezTo>
                  <a:pt x="4036" y="0"/>
                  <a:pt x="4938" y="75"/>
                  <a:pt x="5865" y="151"/>
                </a:cubicBezTo>
                <a:cubicBezTo>
                  <a:pt x="7344" y="276"/>
                  <a:pt x="8697" y="301"/>
                  <a:pt x="10151" y="677"/>
                </a:cubicBezTo>
              </a:path>
            </a:pathLst>
          </a:custGeom>
          <a:solidFill>
            <a:srgbClr val="FFDB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0"/>
          <p:cNvSpPr/>
          <p:nvPr/>
        </p:nvSpPr>
        <p:spPr>
          <a:xfrm>
            <a:off x="5987455" y="3508516"/>
            <a:ext cx="20061" cy="19635"/>
          </a:xfrm>
          <a:custGeom>
            <a:avLst/>
            <a:gdLst/>
            <a:ahLst/>
            <a:cxnLst/>
            <a:rect l="l" t="t" r="r" b="b"/>
            <a:pathLst>
              <a:path w="1179" h="1154" extrusionOk="0">
                <a:moveTo>
                  <a:pt x="577" y="1"/>
                </a:moveTo>
                <a:cubicBezTo>
                  <a:pt x="276" y="1"/>
                  <a:pt x="1" y="251"/>
                  <a:pt x="1" y="577"/>
                </a:cubicBezTo>
                <a:cubicBezTo>
                  <a:pt x="1" y="903"/>
                  <a:pt x="276" y="1154"/>
                  <a:pt x="577" y="1154"/>
                </a:cubicBezTo>
                <a:cubicBezTo>
                  <a:pt x="903" y="1154"/>
                  <a:pt x="1179" y="903"/>
                  <a:pt x="1179" y="577"/>
                </a:cubicBezTo>
                <a:cubicBezTo>
                  <a:pt x="1179" y="251"/>
                  <a:pt x="903" y="1"/>
                  <a:pt x="577" y="1"/>
                </a:cubicBezTo>
                <a:close/>
              </a:path>
            </a:pathLst>
          </a:custGeom>
          <a:solidFill>
            <a:srgbClr val="2F1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0"/>
          <p:cNvSpPr/>
          <p:nvPr/>
        </p:nvSpPr>
        <p:spPr>
          <a:xfrm>
            <a:off x="5858649" y="3531115"/>
            <a:ext cx="128804" cy="71242"/>
          </a:xfrm>
          <a:custGeom>
            <a:avLst/>
            <a:gdLst/>
            <a:ahLst/>
            <a:cxnLst/>
            <a:rect l="l" t="t" r="r" b="b"/>
            <a:pathLst>
              <a:path w="7570" h="4187" extrusionOk="0">
                <a:moveTo>
                  <a:pt x="3710" y="1"/>
                </a:moveTo>
                <a:cubicBezTo>
                  <a:pt x="2758" y="1404"/>
                  <a:pt x="1404" y="2106"/>
                  <a:pt x="652" y="2407"/>
                </a:cubicBezTo>
                <a:cubicBezTo>
                  <a:pt x="502" y="2457"/>
                  <a:pt x="377" y="2557"/>
                  <a:pt x="276" y="2658"/>
                </a:cubicBezTo>
                <a:cubicBezTo>
                  <a:pt x="51" y="2933"/>
                  <a:pt x="1" y="3309"/>
                  <a:pt x="126" y="3610"/>
                </a:cubicBezTo>
                <a:cubicBezTo>
                  <a:pt x="176" y="3760"/>
                  <a:pt x="276" y="3911"/>
                  <a:pt x="427" y="4011"/>
                </a:cubicBezTo>
                <a:lnTo>
                  <a:pt x="452" y="4011"/>
                </a:lnTo>
                <a:cubicBezTo>
                  <a:pt x="602" y="4136"/>
                  <a:pt x="803" y="4186"/>
                  <a:pt x="1003" y="4186"/>
                </a:cubicBezTo>
                <a:cubicBezTo>
                  <a:pt x="5615" y="4061"/>
                  <a:pt x="7570" y="1204"/>
                  <a:pt x="7570" y="1204"/>
                </a:cubicBezTo>
                <a:lnTo>
                  <a:pt x="7570" y="1204"/>
                </a:lnTo>
                <a:cubicBezTo>
                  <a:pt x="7252" y="1271"/>
                  <a:pt x="6946" y="1304"/>
                  <a:pt x="6651" y="1304"/>
                </a:cubicBezTo>
                <a:cubicBezTo>
                  <a:pt x="6503" y="1304"/>
                  <a:pt x="6358" y="1296"/>
                  <a:pt x="6216" y="1279"/>
                </a:cubicBezTo>
                <a:cubicBezTo>
                  <a:pt x="4963" y="1129"/>
                  <a:pt x="4136" y="427"/>
                  <a:pt x="3835" y="126"/>
                </a:cubicBezTo>
                <a:cubicBezTo>
                  <a:pt x="3760" y="51"/>
                  <a:pt x="3710" y="1"/>
                  <a:pt x="3710" y="1"/>
                </a:cubicBezTo>
                <a:close/>
              </a:path>
            </a:pathLst>
          </a:custGeom>
          <a:solidFill>
            <a:srgbClr val="FF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0"/>
          <p:cNvSpPr/>
          <p:nvPr/>
        </p:nvSpPr>
        <p:spPr>
          <a:xfrm>
            <a:off x="5860793" y="3551587"/>
            <a:ext cx="126660" cy="50773"/>
          </a:xfrm>
          <a:custGeom>
            <a:avLst/>
            <a:gdLst/>
            <a:ahLst/>
            <a:cxnLst/>
            <a:rect l="l" t="t" r="r" b="b"/>
            <a:pathLst>
              <a:path w="7444" h="2984" extrusionOk="0">
                <a:moveTo>
                  <a:pt x="7444" y="1"/>
                </a:moveTo>
                <a:cubicBezTo>
                  <a:pt x="7444" y="1"/>
                  <a:pt x="5489" y="2858"/>
                  <a:pt x="877" y="2983"/>
                </a:cubicBezTo>
                <a:cubicBezTo>
                  <a:pt x="677" y="2983"/>
                  <a:pt x="476" y="2933"/>
                  <a:pt x="326" y="2808"/>
                </a:cubicBezTo>
                <a:cubicBezTo>
                  <a:pt x="301" y="2808"/>
                  <a:pt x="301" y="2808"/>
                  <a:pt x="301" y="2808"/>
                </a:cubicBezTo>
                <a:cubicBezTo>
                  <a:pt x="150" y="2708"/>
                  <a:pt x="50" y="2557"/>
                  <a:pt x="0" y="2407"/>
                </a:cubicBezTo>
                <a:cubicBezTo>
                  <a:pt x="3434" y="2407"/>
                  <a:pt x="5464" y="703"/>
                  <a:pt x="6090" y="76"/>
                </a:cubicBezTo>
                <a:lnTo>
                  <a:pt x="6090" y="76"/>
                </a:lnTo>
                <a:cubicBezTo>
                  <a:pt x="6516" y="126"/>
                  <a:pt x="6968" y="101"/>
                  <a:pt x="7444" y="1"/>
                </a:cubicBezTo>
                <a:close/>
              </a:path>
            </a:pathLst>
          </a:custGeom>
          <a:solidFill>
            <a:srgbClr val="FF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0"/>
          <p:cNvSpPr/>
          <p:nvPr/>
        </p:nvSpPr>
        <p:spPr>
          <a:xfrm>
            <a:off x="5863346" y="3531115"/>
            <a:ext cx="60573" cy="45226"/>
          </a:xfrm>
          <a:custGeom>
            <a:avLst/>
            <a:gdLst/>
            <a:ahLst/>
            <a:cxnLst/>
            <a:rect l="l" t="t" r="r" b="b"/>
            <a:pathLst>
              <a:path w="3560" h="2658" extrusionOk="0">
                <a:moveTo>
                  <a:pt x="3559" y="126"/>
                </a:moveTo>
                <a:cubicBezTo>
                  <a:pt x="3234" y="803"/>
                  <a:pt x="2256" y="2382"/>
                  <a:pt x="0" y="2658"/>
                </a:cubicBezTo>
                <a:cubicBezTo>
                  <a:pt x="101" y="2557"/>
                  <a:pt x="226" y="2457"/>
                  <a:pt x="376" y="2407"/>
                </a:cubicBezTo>
                <a:cubicBezTo>
                  <a:pt x="1153" y="2106"/>
                  <a:pt x="2482" y="1404"/>
                  <a:pt x="3434" y="1"/>
                </a:cubicBezTo>
                <a:cubicBezTo>
                  <a:pt x="3434" y="1"/>
                  <a:pt x="3484" y="51"/>
                  <a:pt x="3559" y="126"/>
                </a:cubicBezTo>
                <a:close/>
              </a:path>
            </a:pathLst>
          </a:custGeom>
          <a:solidFill>
            <a:srgbClr val="FF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0"/>
          <p:cNvSpPr/>
          <p:nvPr/>
        </p:nvSpPr>
        <p:spPr>
          <a:xfrm>
            <a:off x="2719140" y="1999107"/>
            <a:ext cx="1166327" cy="142875"/>
          </a:xfrm>
          <a:custGeom>
            <a:avLst/>
            <a:gdLst/>
            <a:ahLst/>
            <a:cxnLst/>
            <a:rect l="l" t="t" r="r" b="b"/>
            <a:pathLst>
              <a:path w="68547" h="8397" fill="none" extrusionOk="0">
                <a:moveTo>
                  <a:pt x="0" y="3635"/>
                </a:moveTo>
                <a:cubicBezTo>
                  <a:pt x="2456" y="1579"/>
                  <a:pt x="16792" y="0"/>
                  <a:pt x="34085" y="0"/>
                </a:cubicBezTo>
                <a:cubicBezTo>
                  <a:pt x="53133" y="0"/>
                  <a:pt x="68547" y="1905"/>
                  <a:pt x="68547" y="4261"/>
                </a:cubicBezTo>
                <a:cubicBezTo>
                  <a:pt x="68547" y="6266"/>
                  <a:pt x="57419" y="7945"/>
                  <a:pt x="42406" y="8396"/>
                </a:cubicBezTo>
              </a:path>
            </a:pathLst>
          </a:custGeom>
          <a:solidFill>
            <a:schemeClr val="accent5"/>
          </a:solid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0"/>
          <p:cNvSpPr/>
          <p:nvPr/>
        </p:nvSpPr>
        <p:spPr>
          <a:xfrm>
            <a:off x="2733639" y="2090798"/>
            <a:ext cx="537759" cy="53325"/>
          </a:xfrm>
          <a:custGeom>
            <a:avLst/>
            <a:gdLst/>
            <a:ahLst/>
            <a:cxnLst/>
            <a:rect l="l" t="t" r="r" b="b"/>
            <a:pathLst>
              <a:path w="31605" h="3134" fill="none" extrusionOk="0">
                <a:moveTo>
                  <a:pt x="31604" y="3134"/>
                </a:moveTo>
                <a:cubicBezTo>
                  <a:pt x="16467" y="3034"/>
                  <a:pt x="3885" y="1755"/>
                  <a:pt x="0" y="1"/>
                </a:cubicBezTo>
              </a:path>
            </a:pathLst>
          </a:custGeom>
          <a:solidFill>
            <a:schemeClr val="accent5"/>
          </a:solid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0"/>
          <p:cNvSpPr/>
          <p:nvPr/>
        </p:nvSpPr>
        <p:spPr>
          <a:xfrm>
            <a:off x="3179330" y="2167156"/>
            <a:ext cx="531361" cy="20911"/>
          </a:xfrm>
          <a:custGeom>
            <a:avLst/>
            <a:gdLst/>
            <a:ahLst/>
            <a:cxnLst/>
            <a:rect l="l" t="t" r="r" b="b"/>
            <a:pathLst>
              <a:path w="31229" h="1229" fill="none" extrusionOk="0">
                <a:moveTo>
                  <a:pt x="31229" y="0"/>
                </a:moveTo>
                <a:cubicBezTo>
                  <a:pt x="24337" y="777"/>
                  <a:pt x="16016" y="1228"/>
                  <a:pt x="7043" y="1228"/>
                </a:cubicBezTo>
                <a:cubicBezTo>
                  <a:pt x="4637" y="1228"/>
                  <a:pt x="2307" y="1178"/>
                  <a:pt x="1" y="1128"/>
                </a:cubicBezTo>
              </a:path>
            </a:pathLst>
          </a:custGeom>
          <a:solidFill>
            <a:schemeClr val="accent5"/>
          </a:solid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0"/>
          <p:cNvSpPr/>
          <p:nvPr/>
        </p:nvSpPr>
        <p:spPr>
          <a:xfrm>
            <a:off x="3904824" y="2014882"/>
            <a:ext cx="121555" cy="120704"/>
          </a:xfrm>
          <a:custGeom>
            <a:avLst/>
            <a:gdLst/>
            <a:ahLst/>
            <a:cxnLst/>
            <a:rect l="l" t="t" r="r" b="b"/>
            <a:pathLst>
              <a:path w="7144" h="7094" fill="none" extrusionOk="0">
                <a:moveTo>
                  <a:pt x="1955" y="1"/>
                </a:moveTo>
                <a:cubicBezTo>
                  <a:pt x="5264" y="978"/>
                  <a:pt x="7143" y="2081"/>
                  <a:pt x="7143" y="3284"/>
                </a:cubicBezTo>
                <a:cubicBezTo>
                  <a:pt x="7143" y="4687"/>
                  <a:pt x="4512" y="5991"/>
                  <a:pt x="1" y="7094"/>
                </a:cubicBezTo>
              </a:path>
            </a:pathLst>
          </a:custGeom>
          <a:solidFill>
            <a:schemeClr val="accent5"/>
          </a:solid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0"/>
          <p:cNvSpPr/>
          <p:nvPr/>
        </p:nvSpPr>
        <p:spPr>
          <a:xfrm>
            <a:off x="2790359" y="1953466"/>
            <a:ext cx="1005569" cy="33707"/>
          </a:xfrm>
          <a:custGeom>
            <a:avLst/>
            <a:gdLst/>
            <a:ahLst/>
            <a:cxnLst/>
            <a:rect l="l" t="t" r="r" b="b"/>
            <a:pathLst>
              <a:path w="59099" h="1981" fill="none" extrusionOk="0">
                <a:moveTo>
                  <a:pt x="1" y="1981"/>
                </a:moveTo>
                <a:cubicBezTo>
                  <a:pt x="7720" y="753"/>
                  <a:pt x="18271" y="1"/>
                  <a:pt x="29900" y="1"/>
                </a:cubicBezTo>
                <a:cubicBezTo>
                  <a:pt x="41204" y="1"/>
                  <a:pt x="51454" y="702"/>
                  <a:pt x="59099" y="1855"/>
                </a:cubicBezTo>
              </a:path>
            </a:pathLst>
          </a:custGeom>
          <a:solidFill>
            <a:schemeClr val="accent5"/>
          </a:solid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0"/>
          <p:cNvSpPr/>
          <p:nvPr/>
        </p:nvSpPr>
        <p:spPr>
          <a:xfrm>
            <a:off x="2571989" y="2008484"/>
            <a:ext cx="191912" cy="141599"/>
          </a:xfrm>
          <a:custGeom>
            <a:avLst/>
            <a:gdLst/>
            <a:ahLst/>
            <a:cxnLst/>
            <a:rect l="l" t="t" r="r" b="b"/>
            <a:pathLst>
              <a:path w="11279" h="8322" fill="none" extrusionOk="0">
                <a:moveTo>
                  <a:pt x="11279" y="8322"/>
                </a:moveTo>
                <a:cubicBezTo>
                  <a:pt x="4286" y="7094"/>
                  <a:pt x="1" y="5464"/>
                  <a:pt x="1" y="3660"/>
                </a:cubicBezTo>
                <a:cubicBezTo>
                  <a:pt x="1" y="2307"/>
                  <a:pt x="2432" y="1053"/>
                  <a:pt x="6592" y="1"/>
                </a:cubicBezTo>
              </a:path>
            </a:pathLst>
          </a:custGeom>
          <a:solidFill>
            <a:schemeClr val="accent5"/>
          </a:solid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0"/>
          <p:cNvSpPr/>
          <p:nvPr/>
        </p:nvSpPr>
        <p:spPr>
          <a:xfrm>
            <a:off x="2794205" y="2078443"/>
            <a:ext cx="976984" cy="17"/>
          </a:xfrm>
          <a:custGeom>
            <a:avLst/>
            <a:gdLst/>
            <a:ahLst/>
            <a:cxnLst/>
            <a:rect l="l" t="t" r="r" b="b"/>
            <a:pathLst>
              <a:path w="57419" h="1" fill="none" extrusionOk="0">
                <a:moveTo>
                  <a:pt x="0" y="0"/>
                </a:moveTo>
                <a:lnTo>
                  <a:pt x="57419" y="0"/>
                </a:lnTo>
              </a:path>
            </a:pathLst>
          </a:custGeom>
          <a:solidFill>
            <a:schemeClr val="accent5"/>
          </a:solid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0"/>
          <p:cNvSpPr/>
          <p:nvPr/>
        </p:nvSpPr>
        <p:spPr>
          <a:xfrm>
            <a:off x="2802731" y="1783290"/>
            <a:ext cx="220906" cy="17"/>
          </a:xfrm>
          <a:custGeom>
            <a:avLst/>
            <a:gdLst/>
            <a:ahLst/>
            <a:cxnLst/>
            <a:rect l="l" t="t" r="r" b="b"/>
            <a:pathLst>
              <a:path w="12983" h="1" fill="none" extrusionOk="0">
                <a:moveTo>
                  <a:pt x="12983" y="1"/>
                </a:moveTo>
                <a:lnTo>
                  <a:pt x="0" y="1"/>
                </a:lnTo>
              </a:path>
            </a:pathLst>
          </a:custGeom>
          <a:solidFill>
            <a:schemeClr val="accent5"/>
          </a:solidFill>
          <a:ln w="37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0"/>
          <p:cNvSpPr/>
          <p:nvPr/>
        </p:nvSpPr>
        <p:spPr>
          <a:xfrm>
            <a:off x="2936659" y="1782439"/>
            <a:ext cx="124533" cy="29011"/>
          </a:xfrm>
          <a:custGeom>
            <a:avLst/>
            <a:gdLst/>
            <a:ahLst/>
            <a:cxnLst/>
            <a:rect l="l" t="t" r="r" b="b"/>
            <a:pathLst>
              <a:path w="7319" h="1705" fill="none" extrusionOk="0">
                <a:moveTo>
                  <a:pt x="0" y="1705"/>
                </a:moveTo>
                <a:cubicBezTo>
                  <a:pt x="4161" y="1579"/>
                  <a:pt x="7318" y="903"/>
                  <a:pt x="7318" y="101"/>
                </a:cubicBezTo>
                <a:cubicBezTo>
                  <a:pt x="7318" y="51"/>
                  <a:pt x="7318" y="26"/>
                  <a:pt x="7318" y="1"/>
                </a:cubicBezTo>
              </a:path>
            </a:pathLst>
          </a:custGeom>
          <a:solidFill>
            <a:schemeClr val="accent5"/>
          </a:solidFill>
          <a:ln w="37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0"/>
          <p:cNvSpPr/>
          <p:nvPr/>
        </p:nvSpPr>
        <p:spPr>
          <a:xfrm>
            <a:off x="2760935" y="1755994"/>
            <a:ext cx="275064" cy="55452"/>
          </a:xfrm>
          <a:custGeom>
            <a:avLst/>
            <a:gdLst/>
            <a:ahLst/>
            <a:cxnLst/>
            <a:rect l="l" t="t" r="r" b="b"/>
            <a:pathLst>
              <a:path w="16166" h="3259" fill="none" extrusionOk="0">
                <a:moveTo>
                  <a:pt x="16166" y="727"/>
                </a:moveTo>
                <a:cubicBezTo>
                  <a:pt x="14587" y="276"/>
                  <a:pt x="11880" y="1"/>
                  <a:pt x="8822" y="1"/>
                </a:cubicBezTo>
                <a:cubicBezTo>
                  <a:pt x="3960" y="1"/>
                  <a:pt x="0" y="727"/>
                  <a:pt x="0" y="1655"/>
                </a:cubicBezTo>
                <a:cubicBezTo>
                  <a:pt x="0" y="2457"/>
                  <a:pt x="3158" y="3133"/>
                  <a:pt x="7319" y="3259"/>
                </a:cubicBezTo>
              </a:path>
            </a:pathLst>
          </a:custGeom>
          <a:solidFill>
            <a:schemeClr val="accent5"/>
          </a:solidFill>
          <a:ln w="37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0"/>
          <p:cNvSpPr/>
          <p:nvPr/>
        </p:nvSpPr>
        <p:spPr>
          <a:xfrm>
            <a:off x="2797608" y="1818261"/>
            <a:ext cx="231574" cy="8984"/>
          </a:xfrm>
          <a:custGeom>
            <a:avLst/>
            <a:gdLst/>
            <a:ahLst/>
            <a:cxnLst/>
            <a:rect l="l" t="t" r="r" b="b"/>
            <a:pathLst>
              <a:path w="13610" h="528" fill="none" extrusionOk="0">
                <a:moveTo>
                  <a:pt x="1" y="26"/>
                </a:moveTo>
                <a:cubicBezTo>
                  <a:pt x="1880" y="352"/>
                  <a:pt x="4186" y="527"/>
                  <a:pt x="6667" y="527"/>
                </a:cubicBezTo>
                <a:cubicBezTo>
                  <a:pt x="9274" y="527"/>
                  <a:pt x="11680" y="327"/>
                  <a:pt x="13610" y="1"/>
                </a:cubicBezTo>
              </a:path>
            </a:pathLst>
          </a:custGeom>
          <a:solidFill>
            <a:schemeClr val="accent5"/>
          </a:solidFill>
          <a:ln w="37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0"/>
          <p:cNvSpPr/>
          <p:nvPr/>
        </p:nvSpPr>
        <p:spPr>
          <a:xfrm>
            <a:off x="2717864" y="1737649"/>
            <a:ext cx="386360" cy="69115"/>
          </a:xfrm>
          <a:custGeom>
            <a:avLst/>
            <a:gdLst/>
            <a:ahLst/>
            <a:cxnLst/>
            <a:rect l="l" t="t" r="r" b="b"/>
            <a:pathLst>
              <a:path w="22707" h="4062" fill="none" extrusionOk="0">
                <a:moveTo>
                  <a:pt x="22030" y="3535"/>
                </a:moveTo>
                <a:cubicBezTo>
                  <a:pt x="22456" y="3259"/>
                  <a:pt x="22707" y="2958"/>
                  <a:pt x="22707" y="2633"/>
                </a:cubicBezTo>
                <a:cubicBezTo>
                  <a:pt x="22707" y="1179"/>
                  <a:pt x="17619" y="1"/>
                  <a:pt x="11353" y="1"/>
                </a:cubicBezTo>
                <a:cubicBezTo>
                  <a:pt x="5088" y="1"/>
                  <a:pt x="0" y="1179"/>
                  <a:pt x="0" y="2633"/>
                </a:cubicBezTo>
                <a:cubicBezTo>
                  <a:pt x="0" y="3159"/>
                  <a:pt x="677" y="3660"/>
                  <a:pt x="1805" y="4061"/>
                </a:cubicBezTo>
              </a:path>
            </a:pathLst>
          </a:custGeom>
          <a:solidFill>
            <a:schemeClr val="accent5"/>
          </a:solidFill>
          <a:ln w="37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0"/>
          <p:cNvSpPr/>
          <p:nvPr/>
        </p:nvSpPr>
        <p:spPr>
          <a:xfrm>
            <a:off x="2794205" y="1592642"/>
            <a:ext cx="229873" cy="190636"/>
          </a:xfrm>
          <a:custGeom>
            <a:avLst/>
            <a:gdLst/>
            <a:ahLst/>
            <a:cxnLst/>
            <a:rect l="l" t="t" r="r" b="b"/>
            <a:pathLst>
              <a:path w="13510" h="11204" extrusionOk="0">
                <a:moveTo>
                  <a:pt x="10000" y="752"/>
                </a:moveTo>
                <a:cubicBezTo>
                  <a:pt x="7770" y="1153"/>
                  <a:pt x="8271" y="4211"/>
                  <a:pt x="8496" y="5239"/>
                </a:cubicBezTo>
                <a:lnTo>
                  <a:pt x="8496" y="5239"/>
                </a:lnTo>
                <a:cubicBezTo>
                  <a:pt x="8747" y="6341"/>
                  <a:pt x="8221" y="7494"/>
                  <a:pt x="6918" y="7369"/>
                </a:cubicBezTo>
                <a:lnTo>
                  <a:pt x="6918" y="7369"/>
                </a:lnTo>
                <a:cubicBezTo>
                  <a:pt x="5840" y="7294"/>
                  <a:pt x="4587" y="7394"/>
                  <a:pt x="3735" y="7570"/>
                </a:cubicBezTo>
                <a:lnTo>
                  <a:pt x="3735" y="7570"/>
                </a:lnTo>
                <a:cubicBezTo>
                  <a:pt x="3334" y="7670"/>
                  <a:pt x="2882" y="7444"/>
                  <a:pt x="2732" y="7043"/>
                </a:cubicBezTo>
                <a:lnTo>
                  <a:pt x="2732" y="7043"/>
                </a:lnTo>
                <a:cubicBezTo>
                  <a:pt x="2682" y="6918"/>
                  <a:pt x="2632" y="6768"/>
                  <a:pt x="2607" y="6592"/>
                </a:cubicBezTo>
                <a:lnTo>
                  <a:pt x="2607" y="6592"/>
                </a:lnTo>
                <a:cubicBezTo>
                  <a:pt x="2582" y="6492"/>
                  <a:pt x="2481" y="6442"/>
                  <a:pt x="2381" y="6492"/>
                </a:cubicBezTo>
                <a:lnTo>
                  <a:pt x="2381" y="6492"/>
                </a:lnTo>
                <a:cubicBezTo>
                  <a:pt x="1755" y="6893"/>
                  <a:pt x="0" y="8346"/>
                  <a:pt x="1855" y="11204"/>
                </a:cubicBezTo>
                <a:lnTo>
                  <a:pt x="1855" y="11204"/>
                </a:lnTo>
                <a:lnTo>
                  <a:pt x="12356" y="11204"/>
                </a:lnTo>
                <a:cubicBezTo>
                  <a:pt x="12507" y="10276"/>
                  <a:pt x="12356" y="9299"/>
                  <a:pt x="11930" y="8447"/>
                </a:cubicBezTo>
                <a:lnTo>
                  <a:pt x="11930" y="8447"/>
                </a:lnTo>
                <a:cubicBezTo>
                  <a:pt x="11755" y="8121"/>
                  <a:pt x="11554" y="7820"/>
                  <a:pt x="11354" y="7494"/>
                </a:cubicBezTo>
                <a:lnTo>
                  <a:pt x="11354" y="7494"/>
                </a:lnTo>
                <a:cubicBezTo>
                  <a:pt x="11178" y="7169"/>
                  <a:pt x="11028" y="6818"/>
                  <a:pt x="11003" y="6442"/>
                </a:cubicBezTo>
                <a:lnTo>
                  <a:pt x="11003" y="6442"/>
                </a:lnTo>
                <a:cubicBezTo>
                  <a:pt x="10953" y="6066"/>
                  <a:pt x="11053" y="5665"/>
                  <a:pt x="11304" y="5389"/>
                </a:cubicBezTo>
                <a:lnTo>
                  <a:pt x="11304" y="5389"/>
                </a:lnTo>
                <a:cubicBezTo>
                  <a:pt x="11529" y="5189"/>
                  <a:pt x="11830" y="5063"/>
                  <a:pt x="12080" y="4888"/>
                </a:cubicBezTo>
                <a:lnTo>
                  <a:pt x="12080" y="4888"/>
                </a:lnTo>
                <a:cubicBezTo>
                  <a:pt x="12256" y="4762"/>
                  <a:pt x="12807" y="4462"/>
                  <a:pt x="13058" y="4186"/>
                </a:cubicBezTo>
                <a:lnTo>
                  <a:pt x="13058" y="4186"/>
                </a:lnTo>
                <a:cubicBezTo>
                  <a:pt x="13133" y="4086"/>
                  <a:pt x="13183" y="3986"/>
                  <a:pt x="13183" y="3910"/>
                </a:cubicBezTo>
                <a:lnTo>
                  <a:pt x="13183" y="3910"/>
                </a:lnTo>
                <a:cubicBezTo>
                  <a:pt x="13509" y="3710"/>
                  <a:pt x="13133" y="3685"/>
                  <a:pt x="13309" y="3334"/>
                </a:cubicBezTo>
                <a:lnTo>
                  <a:pt x="13309" y="3334"/>
                </a:lnTo>
                <a:lnTo>
                  <a:pt x="13359" y="3058"/>
                </a:lnTo>
                <a:cubicBezTo>
                  <a:pt x="13359" y="3058"/>
                  <a:pt x="13158" y="1003"/>
                  <a:pt x="11028" y="752"/>
                </a:cubicBezTo>
                <a:lnTo>
                  <a:pt x="11028" y="752"/>
                </a:lnTo>
                <a:lnTo>
                  <a:pt x="11529" y="326"/>
                </a:lnTo>
                <a:cubicBezTo>
                  <a:pt x="11078" y="402"/>
                  <a:pt x="10827" y="477"/>
                  <a:pt x="10827" y="477"/>
                </a:cubicBezTo>
                <a:lnTo>
                  <a:pt x="10827" y="477"/>
                </a:lnTo>
                <a:lnTo>
                  <a:pt x="10978" y="1"/>
                </a:lnTo>
                <a:cubicBezTo>
                  <a:pt x="10677" y="126"/>
                  <a:pt x="10226" y="552"/>
                  <a:pt x="10000" y="752"/>
                </a:cubicBezTo>
              </a:path>
            </a:pathLst>
          </a:custGeom>
          <a:solidFill>
            <a:srgbClr val="FFD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0"/>
          <p:cNvSpPr/>
          <p:nvPr/>
        </p:nvSpPr>
        <p:spPr>
          <a:xfrm>
            <a:off x="2968635" y="1659606"/>
            <a:ext cx="47778" cy="123682"/>
          </a:xfrm>
          <a:custGeom>
            <a:avLst/>
            <a:gdLst/>
            <a:ahLst/>
            <a:cxnLst/>
            <a:rect l="l" t="t" r="r" b="b"/>
            <a:pathLst>
              <a:path w="2808" h="7269" extrusionOk="0">
                <a:moveTo>
                  <a:pt x="252" y="3459"/>
                </a:moveTo>
                <a:cubicBezTo>
                  <a:pt x="427" y="3910"/>
                  <a:pt x="678" y="4336"/>
                  <a:pt x="903" y="4762"/>
                </a:cubicBezTo>
                <a:cubicBezTo>
                  <a:pt x="1129" y="5213"/>
                  <a:pt x="1304" y="5665"/>
                  <a:pt x="1329" y="6166"/>
                </a:cubicBezTo>
                <a:cubicBezTo>
                  <a:pt x="1329" y="6567"/>
                  <a:pt x="1204" y="6968"/>
                  <a:pt x="953" y="7269"/>
                </a:cubicBezTo>
                <a:lnTo>
                  <a:pt x="2106" y="7269"/>
                </a:lnTo>
                <a:cubicBezTo>
                  <a:pt x="2257" y="6341"/>
                  <a:pt x="2106" y="5364"/>
                  <a:pt x="1680" y="4512"/>
                </a:cubicBezTo>
                <a:cubicBezTo>
                  <a:pt x="1505" y="4186"/>
                  <a:pt x="1304" y="3885"/>
                  <a:pt x="1104" y="3559"/>
                </a:cubicBezTo>
                <a:cubicBezTo>
                  <a:pt x="928" y="3234"/>
                  <a:pt x="778" y="2883"/>
                  <a:pt x="753" y="2507"/>
                </a:cubicBezTo>
                <a:cubicBezTo>
                  <a:pt x="703" y="2131"/>
                  <a:pt x="803" y="1730"/>
                  <a:pt x="1054" y="1454"/>
                </a:cubicBezTo>
                <a:cubicBezTo>
                  <a:pt x="1279" y="1254"/>
                  <a:pt x="1580" y="1128"/>
                  <a:pt x="1830" y="953"/>
                </a:cubicBezTo>
                <a:cubicBezTo>
                  <a:pt x="2006" y="827"/>
                  <a:pt x="2557" y="527"/>
                  <a:pt x="2808" y="251"/>
                </a:cubicBezTo>
                <a:cubicBezTo>
                  <a:pt x="2658" y="76"/>
                  <a:pt x="2457" y="0"/>
                  <a:pt x="2231" y="25"/>
                </a:cubicBezTo>
                <a:cubicBezTo>
                  <a:pt x="1605" y="126"/>
                  <a:pt x="1079" y="552"/>
                  <a:pt x="678" y="1053"/>
                </a:cubicBezTo>
                <a:cubicBezTo>
                  <a:pt x="427" y="1329"/>
                  <a:pt x="226" y="1655"/>
                  <a:pt x="126" y="2005"/>
                </a:cubicBezTo>
                <a:cubicBezTo>
                  <a:pt x="1" y="2482"/>
                  <a:pt x="76" y="2983"/>
                  <a:pt x="252" y="3459"/>
                </a:cubicBezTo>
              </a:path>
            </a:pathLst>
          </a:custGeom>
          <a:solidFill>
            <a:srgbClr val="FFD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0"/>
          <p:cNvSpPr/>
          <p:nvPr/>
        </p:nvSpPr>
        <p:spPr>
          <a:xfrm>
            <a:off x="2851775" y="1721448"/>
            <a:ext cx="81893" cy="46077"/>
          </a:xfrm>
          <a:custGeom>
            <a:avLst/>
            <a:gdLst/>
            <a:ahLst/>
            <a:cxnLst/>
            <a:rect l="l" t="t" r="r" b="b"/>
            <a:pathLst>
              <a:path w="4813" h="2708" extrusionOk="0">
                <a:moveTo>
                  <a:pt x="76" y="301"/>
                </a:moveTo>
                <a:cubicBezTo>
                  <a:pt x="1" y="477"/>
                  <a:pt x="1" y="677"/>
                  <a:pt x="76" y="853"/>
                </a:cubicBezTo>
                <a:cubicBezTo>
                  <a:pt x="151" y="1028"/>
                  <a:pt x="327" y="1204"/>
                  <a:pt x="502" y="1279"/>
                </a:cubicBezTo>
                <a:cubicBezTo>
                  <a:pt x="477" y="1529"/>
                  <a:pt x="602" y="1780"/>
                  <a:pt x="778" y="1955"/>
                </a:cubicBezTo>
                <a:cubicBezTo>
                  <a:pt x="978" y="2131"/>
                  <a:pt x="1254" y="2206"/>
                  <a:pt x="1504" y="2181"/>
                </a:cubicBezTo>
                <a:cubicBezTo>
                  <a:pt x="1479" y="2407"/>
                  <a:pt x="1680" y="2582"/>
                  <a:pt x="1880" y="2657"/>
                </a:cubicBezTo>
                <a:cubicBezTo>
                  <a:pt x="2081" y="2707"/>
                  <a:pt x="2306" y="2657"/>
                  <a:pt x="2532" y="2607"/>
                </a:cubicBezTo>
                <a:cubicBezTo>
                  <a:pt x="3484" y="2331"/>
                  <a:pt x="4337" y="1680"/>
                  <a:pt x="4813" y="803"/>
                </a:cubicBezTo>
                <a:cubicBezTo>
                  <a:pt x="4712" y="527"/>
                  <a:pt x="4512" y="301"/>
                  <a:pt x="4236" y="176"/>
                </a:cubicBezTo>
                <a:cubicBezTo>
                  <a:pt x="3961" y="51"/>
                  <a:pt x="3660" y="26"/>
                  <a:pt x="3359" y="1"/>
                </a:cubicBezTo>
                <a:cubicBezTo>
                  <a:pt x="2933" y="1"/>
                  <a:pt x="2507" y="26"/>
                  <a:pt x="2056" y="51"/>
                </a:cubicBezTo>
                <a:cubicBezTo>
                  <a:pt x="1379" y="126"/>
                  <a:pt x="753" y="126"/>
                  <a:pt x="76" y="301"/>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0"/>
          <p:cNvSpPr/>
          <p:nvPr/>
        </p:nvSpPr>
        <p:spPr>
          <a:xfrm>
            <a:off x="2981432" y="1634012"/>
            <a:ext cx="8984" cy="9409"/>
          </a:xfrm>
          <a:custGeom>
            <a:avLst/>
            <a:gdLst/>
            <a:ahLst/>
            <a:cxnLst/>
            <a:rect l="l" t="t" r="r" b="b"/>
            <a:pathLst>
              <a:path w="528" h="553" extrusionOk="0">
                <a:moveTo>
                  <a:pt x="276" y="1"/>
                </a:moveTo>
                <a:cubicBezTo>
                  <a:pt x="126" y="1"/>
                  <a:pt x="1" y="126"/>
                  <a:pt x="1" y="276"/>
                </a:cubicBezTo>
                <a:cubicBezTo>
                  <a:pt x="1" y="427"/>
                  <a:pt x="126" y="552"/>
                  <a:pt x="276" y="552"/>
                </a:cubicBezTo>
                <a:cubicBezTo>
                  <a:pt x="427" y="552"/>
                  <a:pt x="527" y="427"/>
                  <a:pt x="527" y="276"/>
                </a:cubicBezTo>
                <a:cubicBezTo>
                  <a:pt x="527" y="126"/>
                  <a:pt x="427" y="1"/>
                  <a:pt x="276" y="1"/>
                </a:cubicBezTo>
                <a:close/>
              </a:path>
            </a:pathLst>
          </a:custGeom>
          <a:solidFill>
            <a:srgbClr val="2F1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0"/>
          <p:cNvSpPr/>
          <p:nvPr/>
        </p:nvSpPr>
        <p:spPr>
          <a:xfrm>
            <a:off x="2990401" y="1644682"/>
            <a:ext cx="60556" cy="33281"/>
          </a:xfrm>
          <a:custGeom>
            <a:avLst/>
            <a:gdLst/>
            <a:ahLst/>
            <a:cxnLst/>
            <a:rect l="l" t="t" r="r" b="b"/>
            <a:pathLst>
              <a:path w="3559" h="1956" extrusionOk="0">
                <a:moveTo>
                  <a:pt x="1830" y="0"/>
                </a:moveTo>
                <a:cubicBezTo>
                  <a:pt x="1830" y="0"/>
                  <a:pt x="1805" y="25"/>
                  <a:pt x="1754" y="50"/>
                </a:cubicBezTo>
                <a:cubicBezTo>
                  <a:pt x="1629" y="201"/>
                  <a:pt x="1228" y="527"/>
                  <a:pt x="652" y="602"/>
                </a:cubicBezTo>
                <a:cubicBezTo>
                  <a:pt x="451" y="602"/>
                  <a:pt x="251" y="602"/>
                  <a:pt x="0" y="552"/>
                </a:cubicBezTo>
                <a:lnTo>
                  <a:pt x="0" y="552"/>
                </a:lnTo>
                <a:cubicBezTo>
                  <a:pt x="0" y="552"/>
                  <a:pt x="927" y="1880"/>
                  <a:pt x="3083" y="1955"/>
                </a:cubicBezTo>
                <a:cubicBezTo>
                  <a:pt x="3183" y="1955"/>
                  <a:pt x="3283" y="1930"/>
                  <a:pt x="3358" y="1880"/>
                </a:cubicBezTo>
                <a:cubicBezTo>
                  <a:pt x="3358" y="1880"/>
                  <a:pt x="3358" y="1880"/>
                  <a:pt x="3358" y="1855"/>
                </a:cubicBezTo>
                <a:cubicBezTo>
                  <a:pt x="3434" y="1805"/>
                  <a:pt x="3459" y="1755"/>
                  <a:pt x="3509" y="1679"/>
                </a:cubicBezTo>
                <a:cubicBezTo>
                  <a:pt x="3559" y="1529"/>
                  <a:pt x="3534" y="1354"/>
                  <a:pt x="3434" y="1228"/>
                </a:cubicBezTo>
                <a:cubicBezTo>
                  <a:pt x="3384" y="1178"/>
                  <a:pt x="3308" y="1153"/>
                  <a:pt x="3258" y="1128"/>
                </a:cubicBezTo>
                <a:cubicBezTo>
                  <a:pt x="2882" y="978"/>
                  <a:pt x="2281" y="652"/>
                  <a:pt x="1830" y="0"/>
                </a:cubicBezTo>
                <a:close/>
              </a:path>
            </a:pathLst>
          </a:custGeom>
          <a:solidFill>
            <a:srgbClr val="FF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0"/>
          <p:cNvSpPr/>
          <p:nvPr/>
        </p:nvSpPr>
        <p:spPr>
          <a:xfrm>
            <a:off x="2990401" y="1654058"/>
            <a:ext cx="59706" cy="23906"/>
          </a:xfrm>
          <a:custGeom>
            <a:avLst/>
            <a:gdLst/>
            <a:ahLst/>
            <a:cxnLst/>
            <a:rect l="l" t="t" r="r" b="b"/>
            <a:pathLst>
              <a:path w="3509" h="1405" extrusionOk="0">
                <a:moveTo>
                  <a:pt x="0" y="1"/>
                </a:moveTo>
                <a:cubicBezTo>
                  <a:pt x="0" y="1"/>
                  <a:pt x="927" y="1329"/>
                  <a:pt x="3083" y="1404"/>
                </a:cubicBezTo>
                <a:cubicBezTo>
                  <a:pt x="3183" y="1404"/>
                  <a:pt x="3283" y="1379"/>
                  <a:pt x="3358" y="1329"/>
                </a:cubicBezTo>
                <a:cubicBezTo>
                  <a:pt x="3358" y="1329"/>
                  <a:pt x="3358" y="1329"/>
                  <a:pt x="3358" y="1304"/>
                </a:cubicBezTo>
                <a:cubicBezTo>
                  <a:pt x="3434" y="1254"/>
                  <a:pt x="3459" y="1204"/>
                  <a:pt x="3509" y="1128"/>
                </a:cubicBezTo>
                <a:cubicBezTo>
                  <a:pt x="1880" y="1128"/>
                  <a:pt x="927" y="326"/>
                  <a:pt x="652" y="51"/>
                </a:cubicBezTo>
                <a:lnTo>
                  <a:pt x="652" y="51"/>
                </a:lnTo>
                <a:cubicBezTo>
                  <a:pt x="451" y="51"/>
                  <a:pt x="251" y="51"/>
                  <a:pt x="0" y="1"/>
                </a:cubicBezTo>
                <a:close/>
              </a:path>
            </a:pathLst>
          </a:custGeom>
          <a:solidFill>
            <a:srgbClr val="FF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0"/>
          <p:cNvSpPr/>
          <p:nvPr/>
        </p:nvSpPr>
        <p:spPr>
          <a:xfrm>
            <a:off x="3020250" y="1644682"/>
            <a:ext cx="28585" cy="20911"/>
          </a:xfrm>
          <a:custGeom>
            <a:avLst/>
            <a:gdLst/>
            <a:ahLst/>
            <a:cxnLst/>
            <a:rect l="l" t="t" r="r" b="b"/>
            <a:pathLst>
              <a:path w="1680" h="1229" extrusionOk="0">
                <a:moveTo>
                  <a:pt x="0" y="50"/>
                </a:moveTo>
                <a:cubicBezTo>
                  <a:pt x="151" y="376"/>
                  <a:pt x="627" y="1103"/>
                  <a:pt x="1680" y="1228"/>
                </a:cubicBezTo>
                <a:cubicBezTo>
                  <a:pt x="1630" y="1178"/>
                  <a:pt x="1554" y="1153"/>
                  <a:pt x="1504" y="1128"/>
                </a:cubicBezTo>
                <a:cubicBezTo>
                  <a:pt x="1128" y="978"/>
                  <a:pt x="527" y="652"/>
                  <a:pt x="76" y="0"/>
                </a:cubicBezTo>
                <a:cubicBezTo>
                  <a:pt x="76" y="0"/>
                  <a:pt x="51" y="25"/>
                  <a:pt x="0" y="50"/>
                </a:cubicBezTo>
                <a:close/>
              </a:path>
            </a:pathLst>
          </a:custGeom>
          <a:solidFill>
            <a:srgbClr val="FF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0"/>
          <p:cNvSpPr/>
          <p:nvPr/>
        </p:nvSpPr>
        <p:spPr>
          <a:xfrm>
            <a:off x="2791210" y="1447635"/>
            <a:ext cx="991498" cy="630729"/>
          </a:xfrm>
          <a:custGeom>
            <a:avLst/>
            <a:gdLst/>
            <a:ahLst/>
            <a:cxnLst/>
            <a:rect l="l" t="t" r="r" b="b"/>
            <a:pathLst>
              <a:path w="58272" h="37069" extrusionOk="0">
                <a:moveTo>
                  <a:pt x="46743" y="1429"/>
                </a:moveTo>
                <a:cubicBezTo>
                  <a:pt x="45264" y="2506"/>
                  <a:pt x="44236" y="4111"/>
                  <a:pt x="43610" y="5815"/>
                </a:cubicBezTo>
                <a:lnTo>
                  <a:pt x="43610" y="5815"/>
                </a:lnTo>
                <a:cubicBezTo>
                  <a:pt x="42983" y="7519"/>
                  <a:pt x="42708" y="9324"/>
                  <a:pt x="42557" y="11153"/>
                </a:cubicBezTo>
                <a:lnTo>
                  <a:pt x="42557" y="11153"/>
                </a:lnTo>
                <a:cubicBezTo>
                  <a:pt x="42332" y="13910"/>
                  <a:pt x="42332" y="16767"/>
                  <a:pt x="43334" y="19349"/>
                </a:cubicBezTo>
                <a:lnTo>
                  <a:pt x="43334" y="19349"/>
                </a:lnTo>
                <a:cubicBezTo>
                  <a:pt x="44362" y="21955"/>
                  <a:pt x="46342" y="24261"/>
                  <a:pt x="46517" y="27043"/>
                </a:cubicBezTo>
                <a:lnTo>
                  <a:pt x="46517" y="27043"/>
                </a:lnTo>
                <a:cubicBezTo>
                  <a:pt x="46592" y="28371"/>
                  <a:pt x="46166" y="29825"/>
                  <a:pt x="45064" y="30602"/>
                </a:cubicBezTo>
                <a:lnTo>
                  <a:pt x="45064" y="30602"/>
                </a:lnTo>
                <a:cubicBezTo>
                  <a:pt x="44111" y="31254"/>
                  <a:pt x="42632" y="31128"/>
                  <a:pt x="41906" y="30276"/>
                </a:cubicBezTo>
                <a:lnTo>
                  <a:pt x="41906" y="30276"/>
                </a:lnTo>
                <a:cubicBezTo>
                  <a:pt x="41931" y="30201"/>
                  <a:pt x="41956" y="30101"/>
                  <a:pt x="41956" y="29975"/>
                </a:cubicBezTo>
                <a:lnTo>
                  <a:pt x="41956" y="29975"/>
                </a:lnTo>
                <a:cubicBezTo>
                  <a:pt x="41931" y="28597"/>
                  <a:pt x="39299" y="25113"/>
                  <a:pt x="38447" y="24286"/>
                </a:cubicBezTo>
                <a:lnTo>
                  <a:pt x="38447" y="24286"/>
                </a:lnTo>
                <a:cubicBezTo>
                  <a:pt x="33635" y="19624"/>
                  <a:pt x="26918" y="17319"/>
                  <a:pt x="20251" y="17970"/>
                </a:cubicBezTo>
                <a:lnTo>
                  <a:pt x="20251" y="17970"/>
                </a:lnTo>
                <a:cubicBezTo>
                  <a:pt x="15189" y="18446"/>
                  <a:pt x="9224" y="20727"/>
                  <a:pt x="8096" y="26216"/>
                </a:cubicBezTo>
                <a:lnTo>
                  <a:pt x="8096" y="26216"/>
                </a:lnTo>
                <a:cubicBezTo>
                  <a:pt x="8071" y="26241"/>
                  <a:pt x="8021" y="26291"/>
                  <a:pt x="7996" y="26341"/>
                </a:cubicBezTo>
                <a:lnTo>
                  <a:pt x="7996" y="26341"/>
                </a:lnTo>
                <a:cubicBezTo>
                  <a:pt x="7419" y="26968"/>
                  <a:pt x="6968" y="27594"/>
                  <a:pt x="6592" y="28221"/>
                </a:cubicBezTo>
                <a:lnTo>
                  <a:pt x="6592" y="28221"/>
                </a:lnTo>
                <a:cubicBezTo>
                  <a:pt x="5114" y="30577"/>
                  <a:pt x="4913" y="32507"/>
                  <a:pt x="4913" y="32507"/>
                </a:cubicBezTo>
                <a:lnTo>
                  <a:pt x="4913" y="32507"/>
                </a:lnTo>
                <a:cubicBezTo>
                  <a:pt x="4913" y="32507"/>
                  <a:pt x="2357" y="32431"/>
                  <a:pt x="1028" y="31329"/>
                </a:cubicBezTo>
                <a:lnTo>
                  <a:pt x="1028" y="31329"/>
                </a:lnTo>
                <a:cubicBezTo>
                  <a:pt x="778" y="31103"/>
                  <a:pt x="377" y="31254"/>
                  <a:pt x="302" y="31579"/>
                </a:cubicBezTo>
                <a:lnTo>
                  <a:pt x="302" y="31579"/>
                </a:lnTo>
                <a:cubicBezTo>
                  <a:pt x="26" y="32883"/>
                  <a:pt x="1" y="35414"/>
                  <a:pt x="3560" y="37068"/>
                </a:cubicBezTo>
                <a:lnTo>
                  <a:pt x="3560" y="37068"/>
                </a:lnTo>
                <a:lnTo>
                  <a:pt x="52457" y="37068"/>
                </a:lnTo>
                <a:cubicBezTo>
                  <a:pt x="54688" y="34913"/>
                  <a:pt x="55214" y="31604"/>
                  <a:pt x="54738" y="28522"/>
                </a:cubicBezTo>
                <a:lnTo>
                  <a:pt x="54738" y="28522"/>
                </a:lnTo>
                <a:cubicBezTo>
                  <a:pt x="54262" y="25439"/>
                  <a:pt x="52883" y="22607"/>
                  <a:pt x="51630" y="19750"/>
                </a:cubicBezTo>
                <a:lnTo>
                  <a:pt x="51630" y="19750"/>
                </a:lnTo>
                <a:cubicBezTo>
                  <a:pt x="50402" y="16867"/>
                  <a:pt x="49299" y="13860"/>
                  <a:pt x="49424" y="10752"/>
                </a:cubicBezTo>
                <a:lnTo>
                  <a:pt x="49424" y="10752"/>
                </a:lnTo>
                <a:cubicBezTo>
                  <a:pt x="49475" y="9800"/>
                  <a:pt x="49700" y="8747"/>
                  <a:pt x="50352" y="8095"/>
                </a:cubicBezTo>
                <a:lnTo>
                  <a:pt x="50352" y="8095"/>
                </a:lnTo>
                <a:cubicBezTo>
                  <a:pt x="50477" y="7995"/>
                  <a:pt x="50627" y="7895"/>
                  <a:pt x="50778" y="7795"/>
                </a:cubicBezTo>
                <a:lnTo>
                  <a:pt x="50778" y="7795"/>
                </a:lnTo>
                <a:cubicBezTo>
                  <a:pt x="51805" y="8797"/>
                  <a:pt x="53033" y="9674"/>
                  <a:pt x="54512" y="9524"/>
                </a:cubicBezTo>
                <a:lnTo>
                  <a:pt x="54512" y="9524"/>
                </a:lnTo>
                <a:cubicBezTo>
                  <a:pt x="55139" y="9449"/>
                  <a:pt x="55715" y="9198"/>
                  <a:pt x="56191" y="8797"/>
                </a:cubicBezTo>
                <a:lnTo>
                  <a:pt x="56191" y="8797"/>
                </a:lnTo>
                <a:cubicBezTo>
                  <a:pt x="57344" y="7870"/>
                  <a:pt x="57745" y="7243"/>
                  <a:pt x="58272" y="5940"/>
                </a:cubicBezTo>
                <a:lnTo>
                  <a:pt x="58272" y="5940"/>
                </a:lnTo>
                <a:cubicBezTo>
                  <a:pt x="57545" y="3710"/>
                  <a:pt x="55640" y="1078"/>
                  <a:pt x="53409" y="351"/>
                </a:cubicBezTo>
                <a:lnTo>
                  <a:pt x="53409" y="351"/>
                </a:lnTo>
                <a:cubicBezTo>
                  <a:pt x="52683" y="126"/>
                  <a:pt x="51931" y="0"/>
                  <a:pt x="51154" y="0"/>
                </a:cubicBezTo>
                <a:lnTo>
                  <a:pt x="51154" y="0"/>
                </a:lnTo>
                <a:cubicBezTo>
                  <a:pt x="49575" y="0"/>
                  <a:pt x="47996" y="501"/>
                  <a:pt x="46743" y="1429"/>
                </a:cubicBezTo>
              </a:path>
            </a:pathLst>
          </a:custGeom>
          <a:solidFill>
            <a:srgbClr val="FFFB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0"/>
          <p:cNvSpPr/>
          <p:nvPr/>
        </p:nvSpPr>
        <p:spPr>
          <a:xfrm>
            <a:off x="3728675" y="1539241"/>
            <a:ext cx="136477" cy="94740"/>
          </a:xfrm>
          <a:custGeom>
            <a:avLst/>
            <a:gdLst/>
            <a:ahLst/>
            <a:cxnLst/>
            <a:rect l="l" t="t" r="r" b="b"/>
            <a:pathLst>
              <a:path w="8021" h="5568" extrusionOk="0">
                <a:moveTo>
                  <a:pt x="1958" y="0"/>
                </a:moveTo>
                <a:cubicBezTo>
                  <a:pt x="1624" y="0"/>
                  <a:pt x="1379" y="56"/>
                  <a:pt x="1379" y="56"/>
                </a:cubicBezTo>
                <a:lnTo>
                  <a:pt x="126" y="1209"/>
                </a:lnTo>
                <a:lnTo>
                  <a:pt x="1" y="4041"/>
                </a:lnTo>
                <a:cubicBezTo>
                  <a:pt x="1" y="4041"/>
                  <a:pt x="1" y="4066"/>
                  <a:pt x="51" y="4066"/>
                </a:cubicBezTo>
                <a:cubicBezTo>
                  <a:pt x="377" y="4216"/>
                  <a:pt x="2031" y="4968"/>
                  <a:pt x="4437" y="5269"/>
                </a:cubicBezTo>
                <a:cubicBezTo>
                  <a:pt x="4687" y="5294"/>
                  <a:pt x="4963" y="5344"/>
                  <a:pt x="5214" y="5419"/>
                </a:cubicBezTo>
                <a:cubicBezTo>
                  <a:pt x="5512" y="5479"/>
                  <a:pt x="5993" y="5567"/>
                  <a:pt x="6466" y="5567"/>
                </a:cubicBezTo>
                <a:cubicBezTo>
                  <a:pt x="6986" y="5567"/>
                  <a:pt x="7496" y="5461"/>
                  <a:pt x="7745" y="5093"/>
                </a:cubicBezTo>
                <a:cubicBezTo>
                  <a:pt x="7770" y="5068"/>
                  <a:pt x="7795" y="5018"/>
                  <a:pt x="7795" y="4993"/>
                </a:cubicBezTo>
                <a:cubicBezTo>
                  <a:pt x="7870" y="4843"/>
                  <a:pt x="7895" y="4743"/>
                  <a:pt x="7920" y="4617"/>
                </a:cubicBezTo>
                <a:cubicBezTo>
                  <a:pt x="8021" y="3890"/>
                  <a:pt x="7143" y="3865"/>
                  <a:pt x="6717" y="3840"/>
                </a:cubicBezTo>
                <a:cubicBezTo>
                  <a:pt x="6191" y="3815"/>
                  <a:pt x="3910" y="1434"/>
                  <a:pt x="3434" y="707"/>
                </a:cubicBezTo>
                <a:cubicBezTo>
                  <a:pt x="3209" y="332"/>
                  <a:pt x="2858" y="156"/>
                  <a:pt x="2507" y="56"/>
                </a:cubicBezTo>
                <a:cubicBezTo>
                  <a:pt x="2315" y="14"/>
                  <a:pt x="2125" y="0"/>
                  <a:pt x="1958" y="0"/>
                </a:cubicBezTo>
                <a:close/>
              </a:path>
            </a:pathLst>
          </a:custGeom>
          <a:solidFill>
            <a:srgbClr val="FF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0"/>
          <p:cNvSpPr/>
          <p:nvPr/>
        </p:nvSpPr>
        <p:spPr>
          <a:xfrm>
            <a:off x="3729526" y="1570043"/>
            <a:ext cx="130930" cy="67822"/>
          </a:xfrm>
          <a:custGeom>
            <a:avLst/>
            <a:gdLst/>
            <a:ahLst/>
            <a:cxnLst/>
            <a:rect l="l" t="t" r="r" b="b"/>
            <a:pathLst>
              <a:path w="7695" h="3986" extrusionOk="0">
                <a:moveTo>
                  <a:pt x="7695" y="3283"/>
                </a:moveTo>
                <a:cubicBezTo>
                  <a:pt x="7219" y="3985"/>
                  <a:pt x="5790" y="3735"/>
                  <a:pt x="5164" y="3609"/>
                </a:cubicBezTo>
                <a:cubicBezTo>
                  <a:pt x="4913" y="3534"/>
                  <a:pt x="4637" y="3484"/>
                  <a:pt x="4387" y="3459"/>
                </a:cubicBezTo>
                <a:cubicBezTo>
                  <a:pt x="1981" y="3158"/>
                  <a:pt x="327" y="2406"/>
                  <a:pt x="1" y="2256"/>
                </a:cubicBezTo>
                <a:cubicBezTo>
                  <a:pt x="427" y="2281"/>
                  <a:pt x="1429" y="2281"/>
                  <a:pt x="1880" y="2030"/>
                </a:cubicBezTo>
                <a:cubicBezTo>
                  <a:pt x="2432" y="1730"/>
                  <a:pt x="1254" y="151"/>
                  <a:pt x="1129" y="0"/>
                </a:cubicBezTo>
                <a:cubicBezTo>
                  <a:pt x="2808" y="1930"/>
                  <a:pt x="6517" y="3008"/>
                  <a:pt x="7695" y="3283"/>
                </a:cubicBezTo>
                <a:close/>
              </a:path>
            </a:pathLst>
          </a:custGeom>
          <a:solidFill>
            <a:srgbClr val="FF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0"/>
          <p:cNvSpPr/>
          <p:nvPr/>
        </p:nvSpPr>
        <p:spPr>
          <a:xfrm>
            <a:off x="3771321" y="1540177"/>
            <a:ext cx="93838" cy="77639"/>
          </a:xfrm>
          <a:custGeom>
            <a:avLst/>
            <a:gdLst/>
            <a:ahLst/>
            <a:cxnLst/>
            <a:rect l="l" t="t" r="r" b="b"/>
            <a:pathLst>
              <a:path w="5515" h="4563" extrusionOk="0">
                <a:moveTo>
                  <a:pt x="5414" y="4562"/>
                </a:moveTo>
                <a:cubicBezTo>
                  <a:pt x="5289" y="4462"/>
                  <a:pt x="5164" y="4387"/>
                  <a:pt x="5039" y="4312"/>
                </a:cubicBezTo>
                <a:cubicBezTo>
                  <a:pt x="4763" y="4161"/>
                  <a:pt x="4437" y="4061"/>
                  <a:pt x="4161" y="3961"/>
                </a:cubicBezTo>
                <a:cubicBezTo>
                  <a:pt x="3159" y="3535"/>
                  <a:pt x="2357" y="2783"/>
                  <a:pt x="1655" y="1981"/>
                </a:cubicBezTo>
                <a:cubicBezTo>
                  <a:pt x="1079" y="1329"/>
                  <a:pt x="577" y="627"/>
                  <a:pt x="1" y="1"/>
                </a:cubicBezTo>
                <a:cubicBezTo>
                  <a:pt x="352" y="101"/>
                  <a:pt x="703" y="277"/>
                  <a:pt x="928" y="652"/>
                </a:cubicBezTo>
                <a:cubicBezTo>
                  <a:pt x="1404" y="1379"/>
                  <a:pt x="3685" y="3760"/>
                  <a:pt x="4211" y="3785"/>
                </a:cubicBezTo>
                <a:cubicBezTo>
                  <a:pt x="4637" y="3810"/>
                  <a:pt x="5515" y="3835"/>
                  <a:pt x="5414" y="4562"/>
                </a:cubicBezTo>
                <a:close/>
              </a:path>
            </a:pathLst>
          </a:custGeom>
          <a:solidFill>
            <a:srgbClr val="FFB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0"/>
          <p:cNvSpPr/>
          <p:nvPr/>
        </p:nvSpPr>
        <p:spPr>
          <a:xfrm>
            <a:off x="3692853" y="1501377"/>
            <a:ext cx="21337" cy="21337"/>
          </a:xfrm>
          <a:custGeom>
            <a:avLst/>
            <a:gdLst/>
            <a:ahLst/>
            <a:cxnLst/>
            <a:rect l="l" t="t" r="r" b="b"/>
            <a:pathLst>
              <a:path w="1254" h="1254" extrusionOk="0">
                <a:moveTo>
                  <a:pt x="627" y="0"/>
                </a:moveTo>
                <a:cubicBezTo>
                  <a:pt x="276" y="0"/>
                  <a:pt x="0" y="276"/>
                  <a:pt x="0" y="627"/>
                </a:cubicBezTo>
                <a:cubicBezTo>
                  <a:pt x="0" y="978"/>
                  <a:pt x="276" y="1253"/>
                  <a:pt x="627" y="1253"/>
                </a:cubicBezTo>
                <a:cubicBezTo>
                  <a:pt x="978" y="1253"/>
                  <a:pt x="1253" y="978"/>
                  <a:pt x="1253" y="627"/>
                </a:cubicBezTo>
                <a:cubicBezTo>
                  <a:pt x="1253" y="276"/>
                  <a:pt x="978" y="0"/>
                  <a:pt x="627" y="0"/>
                </a:cubicBezTo>
                <a:close/>
              </a:path>
            </a:pathLst>
          </a:custGeom>
          <a:solidFill>
            <a:srgbClr val="2F1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0"/>
          <p:cNvSpPr/>
          <p:nvPr/>
        </p:nvSpPr>
        <p:spPr>
          <a:xfrm>
            <a:off x="2903390" y="1895895"/>
            <a:ext cx="434563" cy="162068"/>
          </a:xfrm>
          <a:custGeom>
            <a:avLst/>
            <a:gdLst/>
            <a:ahLst/>
            <a:cxnLst/>
            <a:rect l="l" t="t" r="r" b="b"/>
            <a:pathLst>
              <a:path w="25540" h="9525" extrusionOk="0">
                <a:moveTo>
                  <a:pt x="25539" y="6792"/>
                </a:moveTo>
                <a:cubicBezTo>
                  <a:pt x="19624" y="9173"/>
                  <a:pt x="8371" y="9524"/>
                  <a:pt x="6968" y="9248"/>
                </a:cubicBezTo>
                <a:cubicBezTo>
                  <a:pt x="5589" y="8973"/>
                  <a:pt x="5564" y="7644"/>
                  <a:pt x="5564" y="7644"/>
                </a:cubicBezTo>
                <a:cubicBezTo>
                  <a:pt x="5113" y="7995"/>
                  <a:pt x="4562" y="8246"/>
                  <a:pt x="3985" y="8271"/>
                </a:cubicBezTo>
                <a:cubicBezTo>
                  <a:pt x="3434" y="8321"/>
                  <a:pt x="2832" y="8121"/>
                  <a:pt x="2406" y="7720"/>
                </a:cubicBezTo>
                <a:cubicBezTo>
                  <a:pt x="2005" y="7319"/>
                  <a:pt x="1855" y="6667"/>
                  <a:pt x="2030" y="6116"/>
                </a:cubicBezTo>
                <a:cubicBezTo>
                  <a:pt x="1629" y="6166"/>
                  <a:pt x="1228" y="5940"/>
                  <a:pt x="978" y="5589"/>
                </a:cubicBezTo>
                <a:cubicBezTo>
                  <a:pt x="752" y="5238"/>
                  <a:pt x="677" y="4812"/>
                  <a:pt x="702" y="4411"/>
                </a:cubicBezTo>
                <a:cubicBezTo>
                  <a:pt x="727" y="4010"/>
                  <a:pt x="802" y="3509"/>
                  <a:pt x="928" y="3108"/>
                </a:cubicBezTo>
                <a:cubicBezTo>
                  <a:pt x="426" y="2882"/>
                  <a:pt x="126" y="2406"/>
                  <a:pt x="0" y="1880"/>
                </a:cubicBezTo>
                <a:cubicBezTo>
                  <a:pt x="376" y="1278"/>
                  <a:pt x="827" y="627"/>
                  <a:pt x="1404" y="0"/>
                </a:cubicBezTo>
                <a:cubicBezTo>
                  <a:pt x="1253" y="376"/>
                  <a:pt x="852" y="1504"/>
                  <a:pt x="1053" y="1930"/>
                </a:cubicBezTo>
                <a:cubicBezTo>
                  <a:pt x="1329" y="2431"/>
                  <a:pt x="1980" y="2481"/>
                  <a:pt x="1980" y="2481"/>
                </a:cubicBezTo>
                <a:lnTo>
                  <a:pt x="2106" y="2532"/>
                </a:lnTo>
                <a:cubicBezTo>
                  <a:pt x="1880" y="2682"/>
                  <a:pt x="1228" y="4010"/>
                  <a:pt x="1780" y="4512"/>
                </a:cubicBezTo>
                <a:cubicBezTo>
                  <a:pt x="2356" y="5038"/>
                  <a:pt x="3785" y="4486"/>
                  <a:pt x="3785" y="4486"/>
                </a:cubicBezTo>
                <a:lnTo>
                  <a:pt x="3960" y="4512"/>
                </a:lnTo>
                <a:cubicBezTo>
                  <a:pt x="3960" y="4512"/>
                  <a:pt x="3058" y="5389"/>
                  <a:pt x="3133" y="6191"/>
                </a:cubicBezTo>
                <a:cubicBezTo>
                  <a:pt x="3233" y="6968"/>
                  <a:pt x="4386" y="7018"/>
                  <a:pt x="4386" y="7018"/>
                </a:cubicBezTo>
                <a:cubicBezTo>
                  <a:pt x="5238" y="7168"/>
                  <a:pt x="6091" y="6416"/>
                  <a:pt x="6091" y="6416"/>
                </a:cubicBezTo>
                <a:lnTo>
                  <a:pt x="6166" y="6416"/>
                </a:lnTo>
                <a:cubicBezTo>
                  <a:pt x="5940" y="6617"/>
                  <a:pt x="5965" y="6993"/>
                  <a:pt x="5965" y="6993"/>
                </a:cubicBezTo>
                <a:cubicBezTo>
                  <a:pt x="6040" y="7519"/>
                  <a:pt x="6742" y="7870"/>
                  <a:pt x="6742" y="7870"/>
                </a:cubicBezTo>
                <a:cubicBezTo>
                  <a:pt x="8497" y="8471"/>
                  <a:pt x="11730" y="8421"/>
                  <a:pt x="11730" y="8421"/>
                </a:cubicBezTo>
                <a:cubicBezTo>
                  <a:pt x="17820" y="8822"/>
                  <a:pt x="25113" y="6892"/>
                  <a:pt x="25539" y="6792"/>
                </a:cubicBezTo>
              </a:path>
            </a:pathLst>
          </a:custGeom>
          <a:solidFill>
            <a:srgbClr val="FFFB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0"/>
          <p:cNvSpPr/>
          <p:nvPr/>
        </p:nvSpPr>
        <p:spPr>
          <a:xfrm>
            <a:off x="3003623" y="1980762"/>
            <a:ext cx="413652" cy="61050"/>
          </a:xfrm>
          <a:custGeom>
            <a:avLst/>
            <a:gdLst/>
            <a:ahLst/>
            <a:cxnLst/>
            <a:rect l="l" t="t" r="r" b="b"/>
            <a:pathLst>
              <a:path w="24311" h="3588" extrusionOk="0">
                <a:moveTo>
                  <a:pt x="24311" y="1"/>
                </a:moveTo>
                <a:cubicBezTo>
                  <a:pt x="23258" y="477"/>
                  <a:pt x="22206" y="853"/>
                  <a:pt x="21128" y="1204"/>
                </a:cubicBezTo>
                <a:cubicBezTo>
                  <a:pt x="20577" y="1379"/>
                  <a:pt x="20025" y="1530"/>
                  <a:pt x="19499" y="1680"/>
                </a:cubicBezTo>
                <a:cubicBezTo>
                  <a:pt x="18947" y="1805"/>
                  <a:pt x="18396" y="1981"/>
                  <a:pt x="17845" y="2081"/>
                </a:cubicBezTo>
                <a:cubicBezTo>
                  <a:pt x="15639" y="2607"/>
                  <a:pt x="13384" y="2958"/>
                  <a:pt x="11128" y="3134"/>
                </a:cubicBezTo>
                <a:cubicBezTo>
                  <a:pt x="9624" y="3267"/>
                  <a:pt x="8120" y="3323"/>
                  <a:pt x="6609" y="3323"/>
                </a:cubicBezTo>
                <a:cubicBezTo>
                  <a:pt x="5854" y="3323"/>
                  <a:pt x="5096" y="3309"/>
                  <a:pt x="4336" y="3284"/>
                </a:cubicBezTo>
                <a:lnTo>
                  <a:pt x="2657" y="3159"/>
                </a:lnTo>
                <a:lnTo>
                  <a:pt x="1805" y="3083"/>
                </a:lnTo>
                <a:cubicBezTo>
                  <a:pt x="1529" y="3058"/>
                  <a:pt x="1253" y="2983"/>
                  <a:pt x="1003" y="2883"/>
                </a:cubicBezTo>
                <a:cubicBezTo>
                  <a:pt x="752" y="2758"/>
                  <a:pt x="526" y="2607"/>
                  <a:pt x="326" y="2407"/>
                </a:cubicBezTo>
                <a:cubicBezTo>
                  <a:pt x="150" y="2206"/>
                  <a:pt x="50" y="1931"/>
                  <a:pt x="175" y="1655"/>
                </a:cubicBezTo>
                <a:cubicBezTo>
                  <a:pt x="251" y="1404"/>
                  <a:pt x="476" y="1204"/>
                  <a:pt x="677" y="1028"/>
                </a:cubicBezTo>
                <a:cubicBezTo>
                  <a:pt x="902" y="853"/>
                  <a:pt x="1153" y="703"/>
                  <a:pt x="1403" y="552"/>
                </a:cubicBezTo>
                <a:lnTo>
                  <a:pt x="1403" y="552"/>
                </a:lnTo>
                <a:cubicBezTo>
                  <a:pt x="1153" y="703"/>
                  <a:pt x="902" y="828"/>
                  <a:pt x="652" y="1003"/>
                </a:cubicBezTo>
                <a:cubicBezTo>
                  <a:pt x="426" y="1154"/>
                  <a:pt x="201" y="1354"/>
                  <a:pt x="100" y="1630"/>
                </a:cubicBezTo>
                <a:cubicBezTo>
                  <a:pt x="25" y="1780"/>
                  <a:pt x="0" y="1931"/>
                  <a:pt x="50" y="2081"/>
                </a:cubicBezTo>
                <a:cubicBezTo>
                  <a:pt x="75" y="2231"/>
                  <a:pt x="150" y="2357"/>
                  <a:pt x="251" y="2482"/>
                </a:cubicBezTo>
                <a:cubicBezTo>
                  <a:pt x="451" y="2707"/>
                  <a:pt x="677" y="2883"/>
                  <a:pt x="952" y="3008"/>
                </a:cubicBezTo>
                <a:cubicBezTo>
                  <a:pt x="1203" y="3134"/>
                  <a:pt x="1479" y="3209"/>
                  <a:pt x="1779" y="3259"/>
                </a:cubicBezTo>
                <a:cubicBezTo>
                  <a:pt x="2055" y="3284"/>
                  <a:pt x="2356" y="3309"/>
                  <a:pt x="2632" y="3334"/>
                </a:cubicBezTo>
                <a:lnTo>
                  <a:pt x="4336" y="3509"/>
                </a:lnTo>
                <a:cubicBezTo>
                  <a:pt x="5286" y="3562"/>
                  <a:pt x="6236" y="3588"/>
                  <a:pt x="7185" y="3588"/>
                </a:cubicBezTo>
                <a:cubicBezTo>
                  <a:pt x="8513" y="3588"/>
                  <a:pt x="9837" y="3537"/>
                  <a:pt x="11153" y="3434"/>
                </a:cubicBezTo>
                <a:cubicBezTo>
                  <a:pt x="13434" y="3234"/>
                  <a:pt x="15689" y="2883"/>
                  <a:pt x="17895" y="2306"/>
                </a:cubicBezTo>
                <a:cubicBezTo>
                  <a:pt x="18446" y="2181"/>
                  <a:pt x="18998" y="2006"/>
                  <a:pt x="19549" y="1855"/>
                </a:cubicBezTo>
                <a:cubicBezTo>
                  <a:pt x="20075" y="1680"/>
                  <a:pt x="20627" y="1530"/>
                  <a:pt x="21153" y="1329"/>
                </a:cubicBezTo>
                <a:cubicBezTo>
                  <a:pt x="22231" y="953"/>
                  <a:pt x="23308" y="527"/>
                  <a:pt x="24311" y="1"/>
                </a:cubicBezTo>
                <a:close/>
              </a:path>
            </a:pathLst>
          </a:custGeom>
          <a:solidFill>
            <a:srgbClr val="FFE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0"/>
          <p:cNvSpPr/>
          <p:nvPr/>
        </p:nvSpPr>
        <p:spPr>
          <a:xfrm>
            <a:off x="2953711" y="1945791"/>
            <a:ext cx="68247" cy="71803"/>
          </a:xfrm>
          <a:custGeom>
            <a:avLst/>
            <a:gdLst/>
            <a:ahLst/>
            <a:cxnLst/>
            <a:rect l="l" t="t" r="r" b="b"/>
            <a:pathLst>
              <a:path w="4011" h="4220" extrusionOk="0">
                <a:moveTo>
                  <a:pt x="4011" y="1"/>
                </a:moveTo>
                <a:cubicBezTo>
                  <a:pt x="3284" y="201"/>
                  <a:pt x="2582" y="477"/>
                  <a:pt x="1931" y="853"/>
                </a:cubicBezTo>
                <a:cubicBezTo>
                  <a:pt x="1755" y="928"/>
                  <a:pt x="1580" y="1028"/>
                  <a:pt x="1429" y="1153"/>
                </a:cubicBezTo>
                <a:cubicBezTo>
                  <a:pt x="1279" y="1254"/>
                  <a:pt x="1103" y="1354"/>
                  <a:pt x="978" y="1504"/>
                </a:cubicBezTo>
                <a:cubicBezTo>
                  <a:pt x="677" y="1755"/>
                  <a:pt x="402" y="2031"/>
                  <a:pt x="226" y="2407"/>
                </a:cubicBezTo>
                <a:lnTo>
                  <a:pt x="151" y="2532"/>
                </a:lnTo>
                <a:lnTo>
                  <a:pt x="101" y="2682"/>
                </a:lnTo>
                <a:cubicBezTo>
                  <a:pt x="76" y="2732"/>
                  <a:pt x="76" y="2783"/>
                  <a:pt x="51" y="2833"/>
                </a:cubicBezTo>
                <a:lnTo>
                  <a:pt x="26" y="2983"/>
                </a:lnTo>
                <a:cubicBezTo>
                  <a:pt x="1" y="3184"/>
                  <a:pt x="51" y="3409"/>
                  <a:pt x="151" y="3610"/>
                </a:cubicBezTo>
                <a:cubicBezTo>
                  <a:pt x="377" y="3986"/>
                  <a:pt x="803" y="4186"/>
                  <a:pt x="1179" y="4211"/>
                </a:cubicBezTo>
                <a:cubicBezTo>
                  <a:pt x="1243" y="4217"/>
                  <a:pt x="1306" y="4220"/>
                  <a:pt x="1369" y="4220"/>
                </a:cubicBezTo>
                <a:cubicBezTo>
                  <a:pt x="2117" y="4220"/>
                  <a:pt x="2775" y="3821"/>
                  <a:pt x="3284" y="3359"/>
                </a:cubicBezTo>
                <a:lnTo>
                  <a:pt x="3284" y="3359"/>
                </a:lnTo>
                <a:cubicBezTo>
                  <a:pt x="2958" y="3585"/>
                  <a:pt x="2632" y="3760"/>
                  <a:pt x="2281" y="3860"/>
                </a:cubicBezTo>
                <a:cubicBezTo>
                  <a:pt x="2021" y="3953"/>
                  <a:pt x="1747" y="4005"/>
                  <a:pt x="1490" y="4005"/>
                </a:cubicBezTo>
                <a:cubicBezTo>
                  <a:pt x="1400" y="4005"/>
                  <a:pt x="1313" y="3998"/>
                  <a:pt x="1229" y="3986"/>
                </a:cubicBezTo>
                <a:cubicBezTo>
                  <a:pt x="878" y="3935"/>
                  <a:pt x="552" y="3760"/>
                  <a:pt x="402" y="3484"/>
                </a:cubicBezTo>
                <a:cubicBezTo>
                  <a:pt x="251" y="3184"/>
                  <a:pt x="327" y="2833"/>
                  <a:pt x="477" y="2532"/>
                </a:cubicBezTo>
                <a:cubicBezTo>
                  <a:pt x="652" y="2231"/>
                  <a:pt x="878" y="1955"/>
                  <a:pt x="1154" y="1705"/>
                </a:cubicBezTo>
                <a:cubicBezTo>
                  <a:pt x="1429" y="1454"/>
                  <a:pt x="1730" y="1254"/>
                  <a:pt x="2031" y="1053"/>
                </a:cubicBezTo>
                <a:cubicBezTo>
                  <a:pt x="2181" y="928"/>
                  <a:pt x="2357" y="853"/>
                  <a:pt x="2507" y="752"/>
                </a:cubicBezTo>
                <a:cubicBezTo>
                  <a:pt x="2682" y="652"/>
                  <a:pt x="2833" y="577"/>
                  <a:pt x="3008" y="502"/>
                </a:cubicBezTo>
                <a:cubicBezTo>
                  <a:pt x="3334" y="301"/>
                  <a:pt x="3685" y="176"/>
                  <a:pt x="4011" y="1"/>
                </a:cubicBezTo>
                <a:close/>
              </a:path>
            </a:pathLst>
          </a:custGeom>
          <a:solidFill>
            <a:srgbClr val="FFE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0"/>
          <p:cNvSpPr/>
          <p:nvPr/>
        </p:nvSpPr>
        <p:spPr>
          <a:xfrm>
            <a:off x="2926415" y="1908267"/>
            <a:ext cx="49054" cy="69949"/>
          </a:xfrm>
          <a:custGeom>
            <a:avLst/>
            <a:gdLst/>
            <a:ahLst/>
            <a:cxnLst/>
            <a:rect l="l" t="t" r="r" b="b"/>
            <a:pathLst>
              <a:path w="2883" h="4111" extrusionOk="0">
                <a:moveTo>
                  <a:pt x="2482" y="0"/>
                </a:moveTo>
                <a:lnTo>
                  <a:pt x="2482" y="0"/>
                </a:lnTo>
                <a:cubicBezTo>
                  <a:pt x="2006" y="351"/>
                  <a:pt x="1529" y="752"/>
                  <a:pt x="1103" y="1203"/>
                </a:cubicBezTo>
                <a:cubicBezTo>
                  <a:pt x="702" y="1654"/>
                  <a:pt x="301" y="2130"/>
                  <a:pt x="101" y="2757"/>
                </a:cubicBezTo>
                <a:cubicBezTo>
                  <a:pt x="51" y="2832"/>
                  <a:pt x="51" y="2907"/>
                  <a:pt x="26" y="3008"/>
                </a:cubicBezTo>
                <a:cubicBezTo>
                  <a:pt x="26" y="3083"/>
                  <a:pt x="1" y="3158"/>
                  <a:pt x="26" y="3258"/>
                </a:cubicBezTo>
                <a:cubicBezTo>
                  <a:pt x="26" y="3434"/>
                  <a:pt x="76" y="3609"/>
                  <a:pt x="201" y="3759"/>
                </a:cubicBezTo>
                <a:cubicBezTo>
                  <a:pt x="301" y="3910"/>
                  <a:pt x="477" y="4010"/>
                  <a:pt x="627" y="4060"/>
                </a:cubicBezTo>
                <a:cubicBezTo>
                  <a:pt x="803" y="4110"/>
                  <a:pt x="953" y="4110"/>
                  <a:pt x="1128" y="4110"/>
                </a:cubicBezTo>
                <a:cubicBezTo>
                  <a:pt x="1755" y="4110"/>
                  <a:pt x="2332" y="3885"/>
                  <a:pt x="2883" y="3609"/>
                </a:cubicBezTo>
                <a:lnTo>
                  <a:pt x="2883" y="3609"/>
                </a:lnTo>
                <a:cubicBezTo>
                  <a:pt x="2356" y="3769"/>
                  <a:pt x="1808" y="3888"/>
                  <a:pt x="1277" y="3888"/>
                </a:cubicBezTo>
                <a:cubicBezTo>
                  <a:pt x="1228" y="3888"/>
                  <a:pt x="1178" y="3887"/>
                  <a:pt x="1128" y="3885"/>
                </a:cubicBezTo>
                <a:cubicBezTo>
                  <a:pt x="828" y="3860"/>
                  <a:pt x="552" y="3785"/>
                  <a:pt x="427" y="3584"/>
                </a:cubicBezTo>
                <a:cubicBezTo>
                  <a:pt x="276" y="3384"/>
                  <a:pt x="301" y="3108"/>
                  <a:pt x="377" y="2832"/>
                </a:cubicBezTo>
                <a:cubicBezTo>
                  <a:pt x="552" y="2306"/>
                  <a:pt x="928" y="1830"/>
                  <a:pt x="1279" y="1353"/>
                </a:cubicBezTo>
                <a:cubicBezTo>
                  <a:pt x="1680" y="877"/>
                  <a:pt x="2081" y="426"/>
                  <a:pt x="2482" y="0"/>
                </a:cubicBezTo>
                <a:close/>
              </a:path>
            </a:pathLst>
          </a:custGeom>
          <a:solidFill>
            <a:srgbClr val="FFE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0"/>
          <p:cNvSpPr/>
          <p:nvPr/>
        </p:nvSpPr>
        <p:spPr>
          <a:xfrm>
            <a:off x="2916187" y="1893326"/>
            <a:ext cx="23889" cy="45124"/>
          </a:xfrm>
          <a:custGeom>
            <a:avLst/>
            <a:gdLst/>
            <a:ahLst/>
            <a:cxnLst/>
            <a:rect l="l" t="t" r="r" b="b"/>
            <a:pathLst>
              <a:path w="1404" h="2652" extrusionOk="0">
                <a:moveTo>
                  <a:pt x="752" y="1"/>
                </a:moveTo>
                <a:lnTo>
                  <a:pt x="752" y="1"/>
                </a:lnTo>
                <a:cubicBezTo>
                  <a:pt x="652" y="126"/>
                  <a:pt x="552" y="226"/>
                  <a:pt x="476" y="352"/>
                </a:cubicBezTo>
                <a:cubicBezTo>
                  <a:pt x="376" y="477"/>
                  <a:pt x="301" y="602"/>
                  <a:pt x="226" y="753"/>
                </a:cubicBezTo>
                <a:cubicBezTo>
                  <a:pt x="151" y="878"/>
                  <a:pt x="125" y="1028"/>
                  <a:pt x="75" y="1179"/>
                </a:cubicBezTo>
                <a:cubicBezTo>
                  <a:pt x="50" y="1329"/>
                  <a:pt x="0" y="1480"/>
                  <a:pt x="25" y="1655"/>
                </a:cubicBezTo>
                <a:lnTo>
                  <a:pt x="25" y="1780"/>
                </a:lnTo>
                <a:cubicBezTo>
                  <a:pt x="50" y="1805"/>
                  <a:pt x="50" y="1855"/>
                  <a:pt x="75" y="1881"/>
                </a:cubicBezTo>
                <a:lnTo>
                  <a:pt x="100" y="2006"/>
                </a:lnTo>
                <a:cubicBezTo>
                  <a:pt x="125" y="2056"/>
                  <a:pt x="151" y="2081"/>
                  <a:pt x="176" y="2131"/>
                </a:cubicBezTo>
                <a:cubicBezTo>
                  <a:pt x="201" y="2206"/>
                  <a:pt x="251" y="2256"/>
                  <a:pt x="326" y="2332"/>
                </a:cubicBezTo>
                <a:cubicBezTo>
                  <a:pt x="376" y="2382"/>
                  <a:pt x="451" y="2432"/>
                  <a:pt x="526" y="2482"/>
                </a:cubicBezTo>
                <a:cubicBezTo>
                  <a:pt x="733" y="2595"/>
                  <a:pt x="954" y="2651"/>
                  <a:pt x="1179" y="2651"/>
                </a:cubicBezTo>
                <a:cubicBezTo>
                  <a:pt x="1253" y="2651"/>
                  <a:pt x="1328" y="2645"/>
                  <a:pt x="1404" y="2632"/>
                </a:cubicBezTo>
                <a:cubicBezTo>
                  <a:pt x="1128" y="2557"/>
                  <a:pt x="852" y="2457"/>
                  <a:pt x="652" y="2282"/>
                </a:cubicBezTo>
                <a:cubicBezTo>
                  <a:pt x="451" y="2106"/>
                  <a:pt x="326" y="1881"/>
                  <a:pt x="326" y="1630"/>
                </a:cubicBezTo>
                <a:cubicBezTo>
                  <a:pt x="301" y="1505"/>
                  <a:pt x="326" y="1354"/>
                  <a:pt x="351" y="1229"/>
                </a:cubicBezTo>
                <a:cubicBezTo>
                  <a:pt x="376" y="1104"/>
                  <a:pt x="401" y="953"/>
                  <a:pt x="451" y="828"/>
                </a:cubicBezTo>
                <a:cubicBezTo>
                  <a:pt x="501" y="703"/>
                  <a:pt x="526" y="552"/>
                  <a:pt x="602" y="427"/>
                </a:cubicBezTo>
                <a:cubicBezTo>
                  <a:pt x="652" y="302"/>
                  <a:pt x="702" y="151"/>
                  <a:pt x="752" y="1"/>
                </a:cubicBezTo>
                <a:close/>
              </a:path>
            </a:pathLst>
          </a:custGeom>
          <a:solidFill>
            <a:srgbClr val="FFE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0"/>
          <p:cNvSpPr/>
          <p:nvPr/>
        </p:nvSpPr>
        <p:spPr>
          <a:xfrm>
            <a:off x="3606268" y="1585393"/>
            <a:ext cx="124533" cy="492993"/>
          </a:xfrm>
          <a:custGeom>
            <a:avLst/>
            <a:gdLst/>
            <a:ahLst/>
            <a:cxnLst/>
            <a:rect l="l" t="t" r="r" b="b"/>
            <a:pathLst>
              <a:path w="7319" h="28974" extrusionOk="0">
                <a:moveTo>
                  <a:pt x="4562" y="28973"/>
                </a:moveTo>
                <a:lnTo>
                  <a:pt x="2407" y="28973"/>
                </a:lnTo>
                <a:cubicBezTo>
                  <a:pt x="3284" y="28121"/>
                  <a:pt x="3961" y="27068"/>
                  <a:pt x="4336" y="25915"/>
                </a:cubicBezTo>
                <a:cubicBezTo>
                  <a:pt x="4963" y="23986"/>
                  <a:pt x="4788" y="21880"/>
                  <a:pt x="4261" y="19900"/>
                </a:cubicBezTo>
                <a:cubicBezTo>
                  <a:pt x="3760" y="17945"/>
                  <a:pt x="2908" y="16066"/>
                  <a:pt x="2231" y="14161"/>
                </a:cubicBezTo>
                <a:cubicBezTo>
                  <a:pt x="803" y="10251"/>
                  <a:pt x="1" y="5991"/>
                  <a:pt x="878" y="1905"/>
                </a:cubicBezTo>
                <a:cubicBezTo>
                  <a:pt x="1003" y="1354"/>
                  <a:pt x="1154" y="803"/>
                  <a:pt x="1555" y="402"/>
                </a:cubicBezTo>
                <a:cubicBezTo>
                  <a:pt x="1805" y="176"/>
                  <a:pt x="2131" y="0"/>
                  <a:pt x="2457" y="0"/>
                </a:cubicBezTo>
                <a:cubicBezTo>
                  <a:pt x="1805" y="652"/>
                  <a:pt x="1580" y="1705"/>
                  <a:pt x="1529" y="2657"/>
                </a:cubicBezTo>
                <a:cubicBezTo>
                  <a:pt x="1404" y="5765"/>
                  <a:pt x="2507" y="8772"/>
                  <a:pt x="3735" y="11655"/>
                </a:cubicBezTo>
                <a:cubicBezTo>
                  <a:pt x="4988" y="14512"/>
                  <a:pt x="6367" y="17344"/>
                  <a:pt x="6843" y="20427"/>
                </a:cubicBezTo>
                <a:cubicBezTo>
                  <a:pt x="7319" y="23509"/>
                  <a:pt x="6793" y="26818"/>
                  <a:pt x="4562" y="28973"/>
                </a:cubicBezTo>
              </a:path>
            </a:pathLst>
          </a:custGeom>
          <a:solidFill>
            <a:srgbClr val="FFFB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0"/>
          <p:cNvSpPr/>
          <p:nvPr/>
        </p:nvSpPr>
        <p:spPr>
          <a:xfrm>
            <a:off x="2954562" y="1773913"/>
            <a:ext cx="467827" cy="251618"/>
          </a:xfrm>
          <a:custGeom>
            <a:avLst/>
            <a:gdLst/>
            <a:ahLst/>
            <a:cxnLst/>
            <a:rect l="l" t="t" r="r" b="b"/>
            <a:pathLst>
              <a:path w="27495" h="14788" extrusionOk="0">
                <a:moveTo>
                  <a:pt x="23159" y="2532"/>
                </a:moveTo>
                <a:cubicBezTo>
                  <a:pt x="26893" y="4136"/>
                  <a:pt x="27495" y="9223"/>
                  <a:pt x="24236" y="11629"/>
                </a:cubicBezTo>
                <a:cubicBezTo>
                  <a:pt x="24236" y="11654"/>
                  <a:pt x="24211" y="11654"/>
                  <a:pt x="24186" y="11680"/>
                </a:cubicBezTo>
                <a:cubicBezTo>
                  <a:pt x="21655" y="13509"/>
                  <a:pt x="18422" y="14161"/>
                  <a:pt x="15364" y="14512"/>
                </a:cubicBezTo>
                <a:cubicBezTo>
                  <a:pt x="13209" y="14762"/>
                  <a:pt x="11053" y="14787"/>
                  <a:pt x="8898" y="14637"/>
                </a:cubicBezTo>
                <a:cubicBezTo>
                  <a:pt x="8196" y="14587"/>
                  <a:pt x="7495" y="14512"/>
                  <a:pt x="6893" y="14186"/>
                </a:cubicBezTo>
                <a:cubicBezTo>
                  <a:pt x="6317" y="13860"/>
                  <a:pt x="5941" y="13284"/>
                  <a:pt x="5966" y="12632"/>
                </a:cubicBezTo>
                <a:cubicBezTo>
                  <a:pt x="5515" y="12532"/>
                  <a:pt x="5089" y="12231"/>
                  <a:pt x="4813" y="11830"/>
                </a:cubicBezTo>
                <a:cubicBezTo>
                  <a:pt x="4562" y="11429"/>
                  <a:pt x="4462" y="10928"/>
                  <a:pt x="4562" y="10477"/>
                </a:cubicBezTo>
                <a:cubicBezTo>
                  <a:pt x="4637" y="10075"/>
                  <a:pt x="4938" y="9674"/>
                  <a:pt x="5139" y="9324"/>
                </a:cubicBezTo>
                <a:cubicBezTo>
                  <a:pt x="4337" y="9649"/>
                  <a:pt x="3359" y="9524"/>
                  <a:pt x="2657" y="8998"/>
                </a:cubicBezTo>
                <a:cubicBezTo>
                  <a:pt x="1981" y="8471"/>
                  <a:pt x="1630" y="7669"/>
                  <a:pt x="1780" y="6817"/>
                </a:cubicBezTo>
                <a:cubicBezTo>
                  <a:pt x="1254" y="6792"/>
                  <a:pt x="678" y="6742"/>
                  <a:pt x="327" y="6341"/>
                </a:cubicBezTo>
                <a:cubicBezTo>
                  <a:pt x="76" y="6065"/>
                  <a:pt x="1" y="5614"/>
                  <a:pt x="101" y="5238"/>
                </a:cubicBezTo>
                <a:cubicBezTo>
                  <a:pt x="201" y="4862"/>
                  <a:pt x="402" y="4537"/>
                  <a:pt x="678" y="4236"/>
                </a:cubicBezTo>
                <a:cubicBezTo>
                  <a:pt x="1780" y="2908"/>
                  <a:pt x="3459" y="1880"/>
                  <a:pt x="5063" y="1253"/>
                </a:cubicBezTo>
                <a:cubicBezTo>
                  <a:pt x="6667" y="652"/>
                  <a:pt x="8397" y="376"/>
                  <a:pt x="10126" y="276"/>
                </a:cubicBezTo>
                <a:cubicBezTo>
                  <a:pt x="14562" y="0"/>
                  <a:pt x="19099" y="752"/>
                  <a:pt x="23159" y="2532"/>
                </a:cubicBezTo>
              </a:path>
            </a:pathLst>
          </a:custGeom>
          <a:solidFill>
            <a:srgbClr val="FFFB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0"/>
          <p:cNvSpPr/>
          <p:nvPr/>
        </p:nvSpPr>
        <p:spPr>
          <a:xfrm>
            <a:off x="3629735" y="2260974"/>
            <a:ext cx="282738" cy="17"/>
          </a:xfrm>
          <a:custGeom>
            <a:avLst/>
            <a:gdLst/>
            <a:ahLst/>
            <a:cxnLst/>
            <a:rect l="l" t="t" r="r" b="b"/>
            <a:pathLst>
              <a:path w="16617" h="1" fill="none" extrusionOk="0">
                <a:moveTo>
                  <a:pt x="16617" y="1"/>
                </a:moveTo>
                <a:lnTo>
                  <a:pt x="0" y="1"/>
                </a:lnTo>
              </a:path>
            </a:pathLst>
          </a:custGeom>
          <a:solidFill>
            <a:schemeClr val="accent5"/>
          </a:solidFill>
          <a:ln w="437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0"/>
          <p:cNvSpPr/>
          <p:nvPr/>
        </p:nvSpPr>
        <p:spPr>
          <a:xfrm>
            <a:off x="3801187" y="2259697"/>
            <a:ext cx="159073" cy="37552"/>
          </a:xfrm>
          <a:custGeom>
            <a:avLst/>
            <a:gdLst/>
            <a:ahLst/>
            <a:cxnLst/>
            <a:rect l="l" t="t" r="r" b="b"/>
            <a:pathLst>
              <a:path w="9349" h="2207" fill="none" extrusionOk="0">
                <a:moveTo>
                  <a:pt x="0" y="2206"/>
                </a:moveTo>
                <a:cubicBezTo>
                  <a:pt x="5314" y="2031"/>
                  <a:pt x="9349" y="1154"/>
                  <a:pt x="9349" y="126"/>
                </a:cubicBezTo>
                <a:cubicBezTo>
                  <a:pt x="9349" y="76"/>
                  <a:pt x="9349" y="26"/>
                  <a:pt x="9349" y="1"/>
                </a:cubicBezTo>
              </a:path>
            </a:pathLst>
          </a:custGeom>
          <a:solidFill>
            <a:schemeClr val="accent5"/>
          </a:solidFill>
          <a:ln w="437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0"/>
          <p:cNvSpPr/>
          <p:nvPr/>
        </p:nvSpPr>
        <p:spPr>
          <a:xfrm>
            <a:off x="3576419" y="2226002"/>
            <a:ext cx="351819" cy="71242"/>
          </a:xfrm>
          <a:custGeom>
            <a:avLst/>
            <a:gdLst/>
            <a:ahLst/>
            <a:cxnLst/>
            <a:rect l="l" t="t" r="r" b="b"/>
            <a:pathLst>
              <a:path w="20677" h="4187" fill="none" extrusionOk="0">
                <a:moveTo>
                  <a:pt x="20677" y="928"/>
                </a:moveTo>
                <a:cubicBezTo>
                  <a:pt x="18647" y="377"/>
                  <a:pt x="15188" y="1"/>
                  <a:pt x="11278" y="1"/>
                </a:cubicBezTo>
                <a:cubicBezTo>
                  <a:pt x="5063" y="1"/>
                  <a:pt x="0" y="928"/>
                  <a:pt x="0" y="2106"/>
                </a:cubicBezTo>
                <a:cubicBezTo>
                  <a:pt x="0" y="3134"/>
                  <a:pt x="4060" y="4011"/>
                  <a:pt x="9374" y="4186"/>
                </a:cubicBezTo>
              </a:path>
            </a:pathLst>
          </a:custGeom>
          <a:solidFill>
            <a:schemeClr val="accent5"/>
          </a:solidFill>
          <a:ln w="437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0"/>
          <p:cNvSpPr/>
          <p:nvPr/>
        </p:nvSpPr>
        <p:spPr>
          <a:xfrm>
            <a:off x="3623762" y="2305338"/>
            <a:ext cx="295534" cy="11962"/>
          </a:xfrm>
          <a:custGeom>
            <a:avLst/>
            <a:gdLst/>
            <a:ahLst/>
            <a:cxnLst/>
            <a:rect l="l" t="t" r="r" b="b"/>
            <a:pathLst>
              <a:path w="17369" h="703" fill="none" extrusionOk="0">
                <a:moveTo>
                  <a:pt x="0" y="51"/>
                </a:moveTo>
                <a:cubicBezTo>
                  <a:pt x="2381" y="477"/>
                  <a:pt x="5313" y="702"/>
                  <a:pt x="8496" y="702"/>
                </a:cubicBezTo>
                <a:cubicBezTo>
                  <a:pt x="11830" y="702"/>
                  <a:pt x="14913" y="452"/>
                  <a:pt x="17369" y="0"/>
                </a:cubicBezTo>
              </a:path>
            </a:pathLst>
          </a:custGeom>
          <a:solidFill>
            <a:schemeClr val="accent5"/>
          </a:solidFill>
          <a:ln w="437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0"/>
          <p:cNvSpPr/>
          <p:nvPr/>
        </p:nvSpPr>
        <p:spPr>
          <a:xfrm>
            <a:off x="3521826" y="2202552"/>
            <a:ext cx="493401" cy="88291"/>
          </a:xfrm>
          <a:custGeom>
            <a:avLst/>
            <a:gdLst/>
            <a:ahLst/>
            <a:cxnLst/>
            <a:rect l="l" t="t" r="r" b="b"/>
            <a:pathLst>
              <a:path w="28998" h="5189" fill="none" extrusionOk="0">
                <a:moveTo>
                  <a:pt x="28121" y="4537"/>
                </a:moveTo>
                <a:cubicBezTo>
                  <a:pt x="28697" y="4161"/>
                  <a:pt x="28998" y="3785"/>
                  <a:pt x="28998" y="3384"/>
                </a:cubicBezTo>
                <a:cubicBezTo>
                  <a:pt x="28998" y="1529"/>
                  <a:pt x="22507" y="0"/>
                  <a:pt x="14486" y="0"/>
                </a:cubicBezTo>
                <a:cubicBezTo>
                  <a:pt x="6491" y="0"/>
                  <a:pt x="0" y="1529"/>
                  <a:pt x="0" y="3384"/>
                </a:cubicBezTo>
                <a:cubicBezTo>
                  <a:pt x="0" y="4035"/>
                  <a:pt x="827" y="4662"/>
                  <a:pt x="2306" y="5188"/>
                </a:cubicBezTo>
              </a:path>
            </a:pathLst>
          </a:custGeom>
          <a:solidFill>
            <a:schemeClr val="accent5"/>
          </a:solidFill>
          <a:ln w="437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0"/>
          <p:cNvSpPr/>
          <p:nvPr/>
        </p:nvSpPr>
        <p:spPr>
          <a:xfrm>
            <a:off x="3619065" y="2017452"/>
            <a:ext cx="293832" cy="243502"/>
          </a:xfrm>
          <a:custGeom>
            <a:avLst/>
            <a:gdLst/>
            <a:ahLst/>
            <a:cxnLst/>
            <a:rect l="l" t="t" r="r" b="b"/>
            <a:pathLst>
              <a:path w="17269" h="14311" extrusionOk="0">
                <a:moveTo>
                  <a:pt x="12782" y="952"/>
                </a:moveTo>
                <a:cubicBezTo>
                  <a:pt x="9950" y="1479"/>
                  <a:pt x="10577" y="5364"/>
                  <a:pt x="10853" y="6692"/>
                </a:cubicBezTo>
                <a:lnTo>
                  <a:pt x="10853" y="6692"/>
                </a:lnTo>
                <a:cubicBezTo>
                  <a:pt x="11178" y="8095"/>
                  <a:pt x="10502" y="9549"/>
                  <a:pt x="8823" y="9424"/>
                </a:cubicBezTo>
                <a:lnTo>
                  <a:pt x="8823" y="9424"/>
                </a:lnTo>
                <a:cubicBezTo>
                  <a:pt x="7444" y="9298"/>
                  <a:pt x="5865" y="9449"/>
                  <a:pt x="4787" y="9674"/>
                </a:cubicBezTo>
                <a:lnTo>
                  <a:pt x="4787" y="9674"/>
                </a:lnTo>
                <a:cubicBezTo>
                  <a:pt x="4236" y="9775"/>
                  <a:pt x="3685" y="9499"/>
                  <a:pt x="3484" y="8998"/>
                </a:cubicBezTo>
                <a:lnTo>
                  <a:pt x="3484" y="8998"/>
                </a:lnTo>
                <a:cubicBezTo>
                  <a:pt x="3434" y="8822"/>
                  <a:pt x="3384" y="8647"/>
                  <a:pt x="3334" y="8421"/>
                </a:cubicBezTo>
                <a:lnTo>
                  <a:pt x="3334" y="8421"/>
                </a:lnTo>
                <a:cubicBezTo>
                  <a:pt x="3309" y="8271"/>
                  <a:pt x="3158" y="8196"/>
                  <a:pt x="3033" y="8271"/>
                </a:cubicBezTo>
                <a:lnTo>
                  <a:pt x="3033" y="8271"/>
                </a:lnTo>
                <a:cubicBezTo>
                  <a:pt x="2256" y="8797"/>
                  <a:pt x="1" y="10677"/>
                  <a:pt x="2381" y="14311"/>
                </a:cubicBezTo>
                <a:lnTo>
                  <a:pt x="2381" y="14311"/>
                </a:lnTo>
                <a:lnTo>
                  <a:pt x="15790" y="14311"/>
                </a:lnTo>
                <a:cubicBezTo>
                  <a:pt x="15991" y="13108"/>
                  <a:pt x="15790" y="11855"/>
                  <a:pt x="15239" y="10802"/>
                </a:cubicBezTo>
                <a:lnTo>
                  <a:pt x="15239" y="10802"/>
                </a:lnTo>
                <a:cubicBezTo>
                  <a:pt x="15038" y="10376"/>
                  <a:pt x="14762" y="9975"/>
                  <a:pt x="14512" y="9574"/>
                </a:cubicBezTo>
                <a:lnTo>
                  <a:pt x="14512" y="9574"/>
                </a:lnTo>
                <a:cubicBezTo>
                  <a:pt x="14286" y="9148"/>
                  <a:pt x="14086" y="8697"/>
                  <a:pt x="14061" y="8221"/>
                </a:cubicBezTo>
                <a:lnTo>
                  <a:pt x="14061" y="8221"/>
                </a:lnTo>
                <a:cubicBezTo>
                  <a:pt x="14011" y="7745"/>
                  <a:pt x="14136" y="7243"/>
                  <a:pt x="14462" y="6892"/>
                </a:cubicBezTo>
                <a:lnTo>
                  <a:pt x="14462" y="6892"/>
                </a:lnTo>
                <a:cubicBezTo>
                  <a:pt x="14737" y="6617"/>
                  <a:pt x="15113" y="6466"/>
                  <a:pt x="15439" y="6241"/>
                </a:cubicBezTo>
                <a:lnTo>
                  <a:pt x="15439" y="6241"/>
                </a:lnTo>
                <a:cubicBezTo>
                  <a:pt x="15665" y="6065"/>
                  <a:pt x="16366" y="5689"/>
                  <a:pt x="16667" y="5338"/>
                </a:cubicBezTo>
                <a:lnTo>
                  <a:pt x="16667" y="5338"/>
                </a:lnTo>
                <a:cubicBezTo>
                  <a:pt x="16793" y="5213"/>
                  <a:pt x="16868" y="5088"/>
                  <a:pt x="16843" y="4988"/>
                </a:cubicBezTo>
                <a:lnTo>
                  <a:pt x="16843" y="4988"/>
                </a:lnTo>
                <a:cubicBezTo>
                  <a:pt x="17269" y="4712"/>
                  <a:pt x="16767" y="4712"/>
                  <a:pt x="16993" y="4261"/>
                </a:cubicBezTo>
                <a:lnTo>
                  <a:pt x="16993" y="4261"/>
                </a:lnTo>
                <a:lnTo>
                  <a:pt x="17068" y="3885"/>
                </a:lnTo>
                <a:cubicBezTo>
                  <a:pt x="17068" y="3885"/>
                  <a:pt x="16818" y="1278"/>
                  <a:pt x="14086" y="927"/>
                </a:cubicBezTo>
                <a:lnTo>
                  <a:pt x="14086" y="927"/>
                </a:lnTo>
                <a:lnTo>
                  <a:pt x="14737" y="401"/>
                </a:lnTo>
                <a:cubicBezTo>
                  <a:pt x="14161" y="501"/>
                  <a:pt x="13835" y="577"/>
                  <a:pt x="13835" y="577"/>
                </a:cubicBezTo>
                <a:lnTo>
                  <a:pt x="13835" y="577"/>
                </a:lnTo>
                <a:lnTo>
                  <a:pt x="14011" y="0"/>
                </a:lnTo>
                <a:cubicBezTo>
                  <a:pt x="13635" y="176"/>
                  <a:pt x="13058" y="677"/>
                  <a:pt x="12782" y="952"/>
                </a:cubicBezTo>
              </a:path>
            </a:pathLst>
          </a:custGeom>
          <a:solidFill>
            <a:srgbClr val="FFD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0"/>
          <p:cNvSpPr/>
          <p:nvPr/>
        </p:nvSpPr>
        <p:spPr>
          <a:xfrm>
            <a:off x="3841706" y="2102744"/>
            <a:ext cx="60999" cy="158222"/>
          </a:xfrm>
          <a:custGeom>
            <a:avLst/>
            <a:gdLst/>
            <a:ahLst/>
            <a:cxnLst/>
            <a:rect l="l" t="t" r="r" b="b"/>
            <a:pathLst>
              <a:path w="3585" h="9299" extrusionOk="0">
                <a:moveTo>
                  <a:pt x="351" y="4412"/>
                </a:moveTo>
                <a:cubicBezTo>
                  <a:pt x="577" y="4988"/>
                  <a:pt x="903" y="5540"/>
                  <a:pt x="1178" y="6091"/>
                </a:cubicBezTo>
                <a:cubicBezTo>
                  <a:pt x="1454" y="6642"/>
                  <a:pt x="1679" y="7244"/>
                  <a:pt x="1705" y="7870"/>
                </a:cubicBezTo>
                <a:cubicBezTo>
                  <a:pt x="1705" y="8397"/>
                  <a:pt x="1554" y="8923"/>
                  <a:pt x="1228" y="9299"/>
                </a:cubicBezTo>
                <a:lnTo>
                  <a:pt x="2707" y="9299"/>
                </a:lnTo>
                <a:cubicBezTo>
                  <a:pt x="2908" y="8096"/>
                  <a:pt x="2707" y="6843"/>
                  <a:pt x="2156" y="5790"/>
                </a:cubicBezTo>
                <a:cubicBezTo>
                  <a:pt x="1955" y="5364"/>
                  <a:pt x="1679" y="4963"/>
                  <a:pt x="1429" y="4562"/>
                </a:cubicBezTo>
                <a:cubicBezTo>
                  <a:pt x="1203" y="4136"/>
                  <a:pt x="1003" y="3685"/>
                  <a:pt x="978" y="3209"/>
                </a:cubicBezTo>
                <a:cubicBezTo>
                  <a:pt x="928" y="2733"/>
                  <a:pt x="1053" y="2231"/>
                  <a:pt x="1379" y="1880"/>
                </a:cubicBezTo>
                <a:cubicBezTo>
                  <a:pt x="1654" y="1605"/>
                  <a:pt x="2030" y="1454"/>
                  <a:pt x="2356" y="1229"/>
                </a:cubicBezTo>
                <a:cubicBezTo>
                  <a:pt x="2582" y="1053"/>
                  <a:pt x="3283" y="677"/>
                  <a:pt x="3584" y="326"/>
                </a:cubicBezTo>
                <a:cubicBezTo>
                  <a:pt x="3434" y="126"/>
                  <a:pt x="3158" y="1"/>
                  <a:pt x="2882" y="26"/>
                </a:cubicBezTo>
                <a:cubicBezTo>
                  <a:pt x="2080" y="151"/>
                  <a:pt x="1404" y="727"/>
                  <a:pt x="877" y="1354"/>
                </a:cubicBezTo>
                <a:cubicBezTo>
                  <a:pt x="577" y="1705"/>
                  <a:pt x="301" y="2106"/>
                  <a:pt x="176" y="2582"/>
                </a:cubicBezTo>
                <a:cubicBezTo>
                  <a:pt x="0" y="3184"/>
                  <a:pt x="126" y="3835"/>
                  <a:pt x="351" y="4412"/>
                </a:cubicBezTo>
                <a:close/>
              </a:path>
            </a:pathLst>
          </a:custGeom>
          <a:solidFill>
            <a:srgbClr val="FFD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0"/>
          <p:cNvSpPr/>
          <p:nvPr/>
        </p:nvSpPr>
        <p:spPr>
          <a:xfrm>
            <a:off x="3692853" y="2181655"/>
            <a:ext cx="104489" cy="59297"/>
          </a:xfrm>
          <a:custGeom>
            <a:avLst/>
            <a:gdLst/>
            <a:ahLst/>
            <a:cxnLst/>
            <a:rect l="l" t="t" r="r" b="b"/>
            <a:pathLst>
              <a:path w="6141" h="3485" extrusionOk="0">
                <a:moveTo>
                  <a:pt x="76" y="401"/>
                </a:moveTo>
                <a:cubicBezTo>
                  <a:pt x="0" y="627"/>
                  <a:pt x="0" y="903"/>
                  <a:pt x="101" y="1128"/>
                </a:cubicBezTo>
                <a:cubicBezTo>
                  <a:pt x="176" y="1354"/>
                  <a:pt x="401" y="1554"/>
                  <a:pt x="602" y="1654"/>
                </a:cubicBezTo>
                <a:cubicBezTo>
                  <a:pt x="602" y="1980"/>
                  <a:pt x="752" y="2306"/>
                  <a:pt x="978" y="2507"/>
                </a:cubicBezTo>
                <a:cubicBezTo>
                  <a:pt x="1228" y="2732"/>
                  <a:pt x="1579" y="2832"/>
                  <a:pt x="1905" y="2807"/>
                </a:cubicBezTo>
                <a:cubicBezTo>
                  <a:pt x="1880" y="3083"/>
                  <a:pt x="2131" y="3309"/>
                  <a:pt x="2381" y="3384"/>
                </a:cubicBezTo>
                <a:cubicBezTo>
                  <a:pt x="2657" y="3484"/>
                  <a:pt x="2933" y="3434"/>
                  <a:pt x="3208" y="3359"/>
                </a:cubicBezTo>
                <a:cubicBezTo>
                  <a:pt x="4436" y="3008"/>
                  <a:pt x="5514" y="2156"/>
                  <a:pt x="6141" y="1053"/>
                </a:cubicBezTo>
                <a:cubicBezTo>
                  <a:pt x="6015" y="677"/>
                  <a:pt x="5765" y="376"/>
                  <a:pt x="5414" y="226"/>
                </a:cubicBezTo>
                <a:cubicBezTo>
                  <a:pt x="5063" y="75"/>
                  <a:pt x="4662" y="25"/>
                  <a:pt x="4286" y="25"/>
                </a:cubicBezTo>
                <a:cubicBezTo>
                  <a:pt x="3735" y="0"/>
                  <a:pt x="3183" y="50"/>
                  <a:pt x="2632" y="101"/>
                </a:cubicBezTo>
                <a:cubicBezTo>
                  <a:pt x="1730" y="151"/>
                  <a:pt x="928" y="176"/>
                  <a:pt x="76" y="4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0"/>
          <p:cNvSpPr/>
          <p:nvPr/>
        </p:nvSpPr>
        <p:spPr>
          <a:xfrm>
            <a:off x="3858332" y="2069900"/>
            <a:ext cx="11536" cy="11962"/>
          </a:xfrm>
          <a:custGeom>
            <a:avLst/>
            <a:gdLst/>
            <a:ahLst/>
            <a:cxnLst/>
            <a:rect l="l" t="t" r="r" b="b"/>
            <a:pathLst>
              <a:path w="678" h="703" extrusionOk="0">
                <a:moveTo>
                  <a:pt x="352" y="1"/>
                </a:moveTo>
                <a:cubicBezTo>
                  <a:pt x="151" y="1"/>
                  <a:pt x="1" y="176"/>
                  <a:pt x="1" y="352"/>
                </a:cubicBezTo>
                <a:cubicBezTo>
                  <a:pt x="1" y="552"/>
                  <a:pt x="151" y="703"/>
                  <a:pt x="352" y="703"/>
                </a:cubicBezTo>
                <a:cubicBezTo>
                  <a:pt x="527" y="703"/>
                  <a:pt x="677" y="552"/>
                  <a:pt x="677" y="352"/>
                </a:cubicBezTo>
                <a:cubicBezTo>
                  <a:pt x="677" y="176"/>
                  <a:pt x="527" y="1"/>
                  <a:pt x="352" y="1"/>
                </a:cubicBezTo>
                <a:close/>
              </a:path>
            </a:pathLst>
          </a:custGeom>
          <a:solidFill>
            <a:srgbClr val="2F1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0"/>
          <p:cNvSpPr/>
          <p:nvPr/>
        </p:nvSpPr>
        <p:spPr>
          <a:xfrm>
            <a:off x="3869853" y="2083548"/>
            <a:ext cx="77197" cy="42674"/>
          </a:xfrm>
          <a:custGeom>
            <a:avLst/>
            <a:gdLst/>
            <a:ahLst/>
            <a:cxnLst/>
            <a:rect l="l" t="t" r="r" b="b"/>
            <a:pathLst>
              <a:path w="4537" h="2508" extrusionOk="0">
                <a:moveTo>
                  <a:pt x="2331" y="1"/>
                </a:moveTo>
                <a:cubicBezTo>
                  <a:pt x="2331" y="1"/>
                  <a:pt x="2306" y="26"/>
                  <a:pt x="2256" y="76"/>
                </a:cubicBezTo>
                <a:cubicBezTo>
                  <a:pt x="2081" y="251"/>
                  <a:pt x="1579" y="678"/>
                  <a:pt x="827" y="778"/>
                </a:cubicBezTo>
                <a:cubicBezTo>
                  <a:pt x="760" y="785"/>
                  <a:pt x="691" y="788"/>
                  <a:pt x="621" y="788"/>
                </a:cubicBezTo>
                <a:cubicBezTo>
                  <a:pt x="427" y="788"/>
                  <a:pt x="221" y="764"/>
                  <a:pt x="0" y="728"/>
                </a:cubicBezTo>
                <a:lnTo>
                  <a:pt x="0" y="728"/>
                </a:lnTo>
                <a:cubicBezTo>
                  <a:pt x="0" y="728"/>
                  <a:pt x="1178" y="2432"/>
                  <a:pt x="3935" y="2507"/>
                </a:cubicBezTo>
                <a:cubicBezTo>
                  <a:pt x="4061" y="2507"/>
                  <a:pt x="4186" y="2482"/>
                  <a:pt x="4286" y="2407"/>
                </a:cubicBezTo>
                <a:cubicBezTo>
                  <a:pt x="4361" y="2332"/>
                  <a:pt x="4436" y="2256"/>
                  <a:pt x="4462" y="2156"/>
                </a:cubicBezTo>
                <a:cubicBezTo>
                  <a:pt x="4537" y="1981"/>
                  <a:pt x="4512" y="1755"/>
                  <a:pt x="4361" y="1605"/>
                </a:cubicBezTo>
                <a:cubicBezTo>
                  <a:pt x="4311" y="1530"/>
                  <a:pt x="4236" y="1480"/>
                  <a:pt x="4161" y="1454"/>
                </a:cubicBezTo>
                <a:cubicBezTo>
                  <a:pt x="3685" y="1254"/>
                  <a:pt x="2908" y="853"/>
                  <a:pt x="2331" y="1"/>
                </a:cubicBezTo>
                <a:close/>
              </a:path>
            </a:pathLst>
          </a:custGeom>
          <a:solidFill>
            <a:srgbClr val="FF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0"/>
          <p:cNvSpPr/>
          <p:nvPr/>
        </p:nvSpPr>
        <p:spPr>
          <a:xfrm>
            <a:off x="3869853" y="2095920"/>
            <a:ext cx="75921" cy="30304"/>
          </a:xfrm>
          <a:custGeom>
            <a:avLst/>
            <a:gdLst/>
            <a:ahLst/>
            <a:cxnLst/>
            <a:rect l="l" t="t" r="r" b="b"/>
            <a:pathLst>
              <a:path w="4462" h="1781" extrusionOk="0">
                <a:moveTo>
                  <a:pt x="0" y="1"/>
                </a:moveTo>
                <a:cubicBezTo>
                  <a:pt x="0" y="1"/>
                  <a:pt x="1178" y="1705"/>
                  <a:pt x="3935" y="1780"/>
                </a:cubicBezTo>
                <a:cubicBezTo>
                  <a:pt x="4061" y="1780"/>
                  <a:pt x="4186" y="1755"/>
                  <a:pt x="4286" y="1680"/>
                </a:cubicBezTo>
                <a:cubicBezTo>
                  <a:pt x="4286" y="1680"/>
                  <a:pt x="4286" y="1680"/>
                  <a:pt x="4286" y="1680"/>
                </a:cubicBezTo>
                <a:cubicBezTo>
                  <a:pt x="4361" y="1605"/>
                  <a:pt x="4436" y="1529"/>
                  <a:pt x="4462" y="1429"/>
                </a:cubicBezTo>
                <a:cubicBezTo>
                  <a:pt x="2406" y="1429"/>
                  <a:pt x="1203" y="402"/>
                  <a:pt x="827" y="51"/>
                </a:cubicBezTo>
                <a:lnTo>
                  <a:pt x="827" y="51"/>
                </a:lnTo>
                <a:cubicBezTo>
                  <a:pt x="577" y="76"/>
                  <a:pt x="301" y="51"/>
                  <a:pt x="0" y="1"/>
                </a:cubicBezTo>
                <a:close/>
              </a:path>
            </a:pathLst>
          </a:custGeom>
          <a:solidFill>
            <a:srgbClr val="FF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0"/>
          <p:cNvSpPr/>
          <p:nvPr/>
        </p:nvSpPr>
        <p:spPr>
          <a:xfrm>
            <a:off x="3908245" y="2083548"/>
            <a:ext cx="35834" cy="27309"/>
          </a:xfrm>
          <a:custGeom>
            <a:avLst/>
            <a:gdLst/>
            <a:ahLst/>
            <a:cxnLst/>
            <a:rect l="l" t="t" r="r" b="b"/>
            <a:pathLst>
              <a:path w="2106" h="1605" extrusionOk="0">
                <a:moveTo>
                  <a:pt x="0" y="76"/>
                </a:moveTo>
                <a:cubicBezTo>
                  <a:pt x="175" y="477"/>
                  <a:pt x="777" y="1429"/>
                  <a:pt x="2105" y="1605"/>
                </a:cubicBezTo>
                <a:cubicBezTo>
                  <a:pt x="2055" y="1530"/>
                  <a:pt x="1980" y="1480"/>
                  <a:pt x="1905" y="1454"/>
                </a:cubicBezTo>
                <a:cubicBezTo>
                  <a:pt x="1429" y="1254"/>
                  <a:pt x="652" y="853"/>
                  <a:pt x="75" y="1"/>
                </a:cubicBezTo>
                <a:cubicBezTo>
                  <a:pt x="75" y="1"/>
                  <a:pt x="50" y="26"/>
                  <a:pt x="0" y="76"/>
                </a:cubicBezTo>
                <a:close/>
              </a:path>
            </a:pathLst>
          </a:custGeom>
          <a:solidFill>
            <a:srgbClr val="FF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0"/>
          <p:cNvSpPr/>
          <p:nvPr/>
        </p:nvSpPr>
        <p:spPr>
          <a:xfrm>
            <a:off x="2546395" y="2156486"/>
            <a:ext cx="3286617" cy="1572747"/>
          </a:xfrm>
          <a:custGeom>
            <a:avLst/>
            <a:gdLst/>
            <a:ahLst/>
            <a:cxnLst/>
            <a:rect l="l" t="t" r="r" b="b"/>
            <a:pathLst>
              <a:path w="193160" h="92433" extrusionOk="0">
                <a:moveTo>
                  <a:pt x="164563" y="7971"/>
                </a:moveTo>
                <a:cubicBezTo>
                  <a:pt x="169901" y="9424"/>
                  <a:pt x="179400" y="13058"/>
                  <a:pt x="182783" y="21254"/>
                </a:cubicBezTo>
                <a:cubicBezTo>
                  <a:pt x="186467" y="30201"/>
                  <a:pt x="181279" y="40477"/>
                  <a:pt x="174512" y="46718"/>
                </a:cubicBezTo>
                <a:cubicBezTo>
                  <a:pt x="164888" y="55540"/>
                  <a:pt x="150853" y="59399"/>
                  <a:pt x="137796" y="56793"/>
                </a:cubicBezTo>
                <a:cubicBezTo>
                  <a:pt x="135966" y="53134"/>
                  <a:pt x="134613" y="48998"/>
                  <a:pt x="133786" y="44462"/>
                </a:cubicBezTo>
                <a:cubicBezTo>
                  <a:pt x="132207" y="35966"/>
                  <a:pt x="132482" y="28522"/>
                  <a:pt x="134588" y="22357"/>
                </a:cubicBezTo>
                <a:cubicBezTo>
                  <a:pt x="137069" y="15189"/>
                  <a:pt x="142407" y="9499"/>
                  <a:pt x="148573" y="7519"/>
                </a:cubicBezTo>
                <a:cubicBezTo>
                  <a:pt x="152984" y="6116"/>
                  <a:pt x="158197" y="6241"/>
                  <a:pt x="164563" y="7971"/>
                </a:cubicBezTo>
                <a:close/>
                <a:moveTo>
                  <a:pt x="190452" y="86492"/>
                </a:moveTo>
                <a:cubicBezTo>
                  <a:pt x="170076" y="81555"/>
                  <a:pt x="152307" y="76367"/>
                  <a:pt x="142056" y="63460"/>
                </a:cubicBezTo>
                <a:cubicBezTo>
                  <a:pt x="146693" y="63836"/>
                  <a:pt x="151405" y="63535"/>
                  <a:pt x="156091" y="62557"/>
                </a:cubicBezTo>
                <a:cubicBezTo>
                  <a:pt x="164638" y="60753"/>
                  <a:pt x="172407" y="56818"/>
                  <a:pt x="178573" y="51154"/>
                </a:cubicBezTo>
                <a:cubicBezTo>
                  <a:pt x="186918" y="43510"/>
                  <a:pt x="193159" y="30577"/>
                  <a:pt x="188347" y="18948"/>
                </a:cubicBezTo>
                <a:cubicBezTo>
                  <a:pt x="183961" y="8372"/>
                  <a:pt x="172558" y="3885"/>
                  <a:pt x="166116" y="2156"/>
                </a:cubicBezTo>
                <a:cubicBezTo>
                  <a:pt x="158623" y="126"/>
                  <a:pt x="152282" y="1"/>
                  <a:pt x="146743" y="1780"/>
                </a:cubicBezTo>
                <a:cubicBezTo>
                  <a:pt x="138673" y="4362"/>
                  <a:pt x="132006" y="11329"/>
                  <a:pt x="128898" y="20402"/>
                </a:cubicBezTo>
                <a:cubicBezTo>
                  <a:pt x="126442" y="27545"/>
                  <a:pt x="126091" y="36016"/>
                  <a:pt x="127846" y="45565"/>
                </a:cubicBezTo>
                <a:cubicBezTo>
                  <a:pt x="128447" y="48698"/>
                  <a:pt x="129249" y="51680"/>
                  <a:pt x="130252" y="54487"/>
                </a:cubicBezTo>
                <a:cubicBezTo>
                  <a:pt x="123911" y="51855"/>
                  <a:pt x="117996" y="47795"/>
                  <a:pt x="112257" y="43835"/>
                </a:cubicBezTo>
                <a:cubicBezTo>
                  <a:pt x="110202" y="42432"/>
                  <a:pt x="108096" y="40978"/>
                  <a:pt x="105991" y="39600"/>
                </a:cubicBezTo>
                <a:cubicBezTo>
                  <a:pt x="89725" y="28998"/>
                  <a:pt x="73710" y="23359"/>
                  <a:pt x="58397" y="22783"/>
                </a:cubicBezTo>
                <a:cubicBezTo>
                  <a:pt x="49600" y="22457"/>
                  <a:pt x="40753" y="23986"/>
                  <a:pt x="32833" y="27194"/>
                </a:cubicBezTo>
                <a:cubicBezTo>
                  <a:pt x="24387" y="30602"/>
                  <a:pt x="17194" y="35890"/>
                  <a:pt x="12006" y="42482"/>
                </a:cubicBezTo>
                <a:cubicBezTo>
                  <a:pt x="1555" y="55765"/>
                  <a:pt x="1" y="75214"/>
                  <a:pt x="8297" y="88698"/>
                </a:cubicBezTo>
                <a:cubicBezTo>
                  <a:pt x="8723" y="89400"/>
                  <a:pt x="9399" y="89876"/>
                  <a:pt x="10176" y="90051"/>
                </a:cubicBezTo>
                <a:cubicBezTo>
                  <a:pt x="10953" y="90252"/>
                  <a:pt x="11780" y="90101"/>
                  <a:pt x="12457" y="89700"/>
                </a:cubicBezTo>
                <a:cubicBezTo>
                  <a:pt x="13134" y="89274"/>
                  <a:pt x="13610" y="88598"/>
                  <a:pt x="13810" y="87821"/>
                </a:cubicBezTo>
                <a:cubicBezTo>
                  <a:pt x="13986" y="87044"/>
                  <a:pt x="13860" y="86217"/>
                  <a:pt x="13434" y="85540"/>
                </a:cubicBezTo>
                <a:cubicBezTo>
                  <a:pt x="6392" y="74136"/>
                  <a:pt x="7795" y="57595"/>
                  <a:pt x="16743" y="46191"/>
                </a:cubicBezTo>
                <a:cubicBezTo>
                  <a:pt x="25690" y="34863"/>
                  <a:pt x="41555" y="28196"/>
                  <a:pt x="58171" y="28798"/>
                </a:cubicBezTo>
                <a:cubicBezTo>
                  <a:pt x="72382" y="29324"/>
                  <a:pt x="87369" y="34662"/>
                  <a:pt x="102683" y="44662"/>
                </a:cubicBezTo>
                <a:cubicBezTo>
                  <a:pt x="104763" y="45991"/>
                  <a:pt x="106843" y="47419"/>
                  <a:pt x="108873" y="48823"/>
                </a:cubicBezTo>
                <a:cubicBezTo>
                  <a:pt x="115690" y="53535"/>
                  <a:pt x="122783" y="58397"/>
                  <a:pt x="130928" y="61179"/>
                </a:cubicBezTo>
                <a:cubicBezTo>
                  <a:pt x="131856" y="61480"/>
                  <a:pt x="132833" y="61780"/>
                  <a:pt x="133811" y="62056"/>
                </a:cubicBezTo>
                <a:cubicBezTo>
                  <a:pt x="144487" y="80277"/>
                  <a:pt x="166016" y="86768"/>
                  <a:pt x="189049" y="92332"/>
                </a:cubicBezTo>
                <a:cubicBezTo>
                  <a:pt x="189274" y="92407"/>
                  <a:pt x="189525" y="92432"/>
                  <a:pt x="189751" y="92432"/>
                </a:cubicBezTo>
                <a:cubicBezTo>
                  <a:pt x="191154" y="92432"/>
                  <a:pt x="192357" y="91480"/>
                  <a:pt x="192683" y="90126"/>
                </a:cubicBezTo>
                <a:cubicBezTo>
                  <a:pt x="193084" y="88497"/>
                  <a:pt x="192081" y="86868"/>
                  <a:pt x="190452" y="86492"/>
                </a:cubicBezTo>
              </a:path>
            </a:pathLst>
          </a:custGeom>
          <a:solidFill>
            <a:srgbClr val="FFFFFF"/>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0"/>
          <p:cNvSpPr/>
          <p:nvPr/>
        </p:nvSpPr>
        <p:spPr>
          <a:xfrm>
            <a:off x="3070571" y="1799065"/>
            <a:ext cx="3201321" cy="2064005"/>
          </a:xfrm>
          <a:custGeom>
            <a:avLst/>
            <a:gdLst/>
            <a:ahLst/>
            <a:cxnLst/>
            <a:rect l="l" t="t" r="r" b="b"/>
            <a:pathLst>
              <a:path w="188147" h="121305" extrusionOk="0">
                <a:moveTo>
                  <a:pt x="73685" y="100177"/>
                </a:moveTo>
                <a:cubicBezTo>
                  <a:pt x="71279" y="104538"/>
                  <a:pt x="67194" y="110077"/>
                  <a:pt x="60878" y="113159"/>
                </a:cubicBezTo>
                <a:cubicBezTo>
                  <a:pt x="50928" y="117972"/>
                  <a:pt x="37419" y="114212"/>
                  <a:pt x="31404" y="104939"/>
                </a:cubicBezTo>
                <a:cubicBezTo>
                  <a:pt x="28497" y="100428"/>
                  <a:pt x="27369" y="93836"/>
                  <a:pt x="30853" y="89926"/>
                </a:cubicBezTo>
                <a:cubicBezTo>
                  <a:pt x="32708" y="87871"/>
                  <a:pt x="35540" y="86818"/>
                  <a:pt x="39324" y="86818"/>
                </a:cubicBezTo>
                <a:cubicBezTo>
                  <a:pt x="42933" y="86818"/>
                  <a:pt x="46693" y="87796"/>
                  <a:pt x="49199" y="88623"/>
                </a:cubicBezTo>
                <a:cubicBezTo>
                  <a:pt x="57470" y="91330"/>
                  <a:pt x="65415" y="95014"/>
                  <a:pt x="72833" y="99626"/>
                </a:cubicBezTo>
                <a:cubicBezTo>
                  <a:pt x="73109" y="99801"/>
                  <a:pt x="73410" y="99976"/>
                  <a:pt x="73685" y="100177"/>
                </a:cubicBezTo>
                <a:close/>
                <a:moveTo>
                  <a:pt x="90603" y="90628"/>
                </a:moveTo>
                <a:cubicBezTo>
                  <a:pt x="92182" y="92658"/>
                  <a:pt x="92883" y="94438"/>
                  <a:pt x="92683" y="95816"/>
                </a:cubicBezTo>
                <a:cubicBezTo>
                  <a:pt x="92332" y="98172"/>
                  <a:pt x="88923" y="99651"/>
                  <a:pt x="86242" y="99325"/>
                </a:cubicBezTo>
                <a:cubicBezTo>
                  <a:pt x="84788" y="99149"/>
                  <a:pt x="83284" y="98648"/>
                  <a:pt x="81505" y="97771"/>
                </a:cubicBezTo>
                <a:cubicBezTo>
                  <a:pt x="82983" y="94237"/>
                  <a:pt x="84187" y="90352"/>
                  <a:pt x="85364" y="85440"/>
                </a:cubicBezTo>
                <a:cubicBezTo>
                  <a:pt x="87369" y="86994"/>
                  <a:pt x="89149" y="88748"/>
                  <a:pt x="90603" y="90628"/>
                </a:cubicBezTo>
                <a:close/>
                <a:moveTo>
                  <a:pt x="185941" y="47294"/>
                </a:moveTo>
                <a:cubicBezTo>
                  <a:pt x="183460" y="31906"/>
                  <a:pt x="175415" y="18247"/>
                  <a:pt x="163911" y="9826"/>
                </a:cubicBezTo>
                <a:cubicBezTo>
                  <a:pt x="157846" y="5389"/>
                  <a:pt x="150703" y="2407"/>
                  <a:pt x="143234" y="1229"/>
                </a:cubicBezTo>
                <a:cubicBezTo>
                  <a:pt x="135515" y="1"/>
                  <a:pt x="127846" y="753"/>
                  <a:pt x="121004" y="3384"/>
                </a:cubicBezTo>
                <a:cubicBezTo>
                  <a:pt x="103735" y="10076"/>
                  <a:pt x="94838" y="26668"/>
                  <a:pt x="91079" y="35991"/>
                </a:cubicBezTo>
                <a:cubicBezTo>
                  <a:pt x="86718" y="46793"/>
                  <a:pt x="84537" y="58347"/>
                  <a:pt x="82432" y="69525"/>
                </a:cubicBezTo>
                <a:lnTo>
                  <a:pt x="82432" y="69575"/>
                </a:lnTo>
                <a:cubicBezTo>
                  <a:pt x="82031" y="71630"/>
                  <a:pt x="81630" y="73786"/>
                  <a:pt x="81204" y="75891"/>
                </a:cubicBezTo>
                <a:cubicBezTo>
                  <a:pt x="77094" y="73936"/>
                  <a:pt x="72357" y="72357"/>
                  <a:pt x="67144" y="71229"/>
                </a:cubicBezTo>
                <a:cubicBezTo>
                  <a:pt x="61856" y="70102"/>
                  <a:pt x="56442" y="69450"/>
                  <a:pt x="51204" y="68798"/>
                </a:cubicBezTo>
                <a:cubicBezTo>
                  <a:pt x="46367" y="68222"/>
                  <a:pt x="41379" y="67595"/>
                  <a:pt x="36592" y="66618"/>
                </a:cubicBezTo>
                <a:cubicBezTo>
                  <a:pt x="25164" y="64262"/>
                  <a:pt x="16718" y="59851"/>
                  <a:pt x="11555" y="53510"/>
                </a:cubicBezTo>
                <a:cubicBezTo>
                  <a:pt x="6191" y="46919"/>
                  <a:pt x="4111" y="35916"/>
                  <a:pt x="9901" y="28873"/>
                </a:cubicBezTo>
                <a:cubicBezTo>
                  <a:pt x="10427" y="28247"/>
                  <a:pt x="10653" y="27470"/>
                  <a:pt x="10577" y="26668"/>
                </a:cubicBezTo>
                <a:cubicBezTo>
                  <a:pt x="10502" y="25866"/>
                  <a:pt x="10126" y="25139"/>
                  <a:pt x="9500" y="24638"/>
                </a:cubicBezTo>
                <a:cubicBezTo>
                  <a:pt x="8873" y="24111"/>
                  <a:pt x="8096" y="23886"/>
                  <a:pt x="7294" y="23961"/>
                </a:cubicBezTo>
                <a:cubicBezTo>
                  <a:pt x="6492" y="24036"/>
                  <a:pt x="5765" y="24412"/>
                  <a:pt x="5264" y="25039"/>
                </a:cubicBezTo>
                <a:cubicBezTo>
                  <a:pt x="1680" y="29375"/>
                  <a:pt x="1" y="35189"/>
                  <a:pt x="502" y="41405"/>
                </a:cubicBezTo>
                <a:cubicBezTo>
                  <a:pt x="953" y="47194"/>
                  <a:pt x="3234" y="52833"/>
                  <a:pt x="6868" y="57320"/>
                </a:cubicBezTo>
                <a:cubicBezTo>
                  <a:pt x="12958" y="64763"/>
                  <a:pt x="22532" y="69876"/>
                  <a:pt x="35364" y="72508"/>
                </a:cubicBezTo>
                <a:cubicBezTo>
                  <a:pt x="40402" y="73560"/>
                  <a:pt x="45540" y="74187"/>
                  <a:pt x="50502" y="74788"/>
                </a:cubicBezTo>
                <a:cubicBezTo>
                  <a:pt x="55590" y="75415"/>
                  <a:pt x="60853" y="76041"/>
                  <a:pt x="65866" y="77119"/>
                </a:cubicBezTo>
                <a:cubicBezTo>
                  <a:pt x="71229" y="78272"/>
                  <a:pt x="75966" y="79926"/>
                  <a:pt x="79951" y="82006"/>
                </a:cubicBezTo>
                <a:cubicBezTo>
                  <a:pt x="78798" y="87194"/>
                  <a:pt x="77645" y="91179"/>
                  <a:pt x="76267" y="94663"/>
                </a:cubicBezTo>
                <a:cubicBezTo>
                  <a:pt x="76192" y="94613"/>
                  <a:pt x="76091" y="94563"/>
                  <a:pt x="76016" y="94513"/>
                </a:cubicBezTo>
                <a:cubicBezTo>
                  <a:pt x="68196" y="89651"/>
                  <a:pt x="59800" y="85741"/>
                  <a:pt x="51054" y="82884"/>
                </a:cubicBezTo>
                <a:cubicBezTo>
                  <a:pt x="43309" y="80352"/>
                  <a:pt x="32733" y="78823"/>
                  <a:pt x="26367" y="85891"/>
                </a:cubicBezTo>
                <a:cubicBezTo>
                  <a:pt x="20602" y="92332"/>
                  <a:pt x="22307" y="101981"/>
                  <a:pt x="26367" y="108222"/>
                </a:cubicBezTo>
                <a:cubicBezTo>
                  <a:pt x="30076" y="113961"/>
                  <a:pt x="35991" y="118197"/>
                  <a:pt x="43059" y="120152"/>
                </a:cubicBezTo>
                <a:cubicBezTo>
                  <a:pt x="45790" y="120904"/>
                  <a:pt x="48572" y="121305"/>
                  <a:pt x="51354" y="121305"/>
                </a:cubicBezTo>
                <a:cubicBezTo>
                  <a:pt x="55615" y="121305"/>
                  <a:pt x="59826" y="120352"/>
                  <a:pt x="63510" y="118573"/>
                </a:cubicBezTo>
                <a:cubicBezTo>
                  <a:pt x="71179" y="114839"/>
                  <a:pt x="76066" y="108322"/>
                  <a:pt x="78898" y="103210"/>
                </a:cubicBezTo>
                <a:cubicBezTo>
                  <a:pt x="81279" y="104387"/>
                  <a:pt x="83384" y="105064"/>
                  <a:pt x="85540" y="105315"/>
                </a:cubicBezTo>
                <a:cubicBezTo>
                  <a:pt x="91129" y="105992"/>
                  <a:pt x="97745" y="102683"/>
                  <a:pt x="98648" y="96693"/>
                </a:cubicBezTo>
                <a:cubicBezTo>
                  <a:pt x="99124" y="93585"/>
                  <a:pt x="98046" y="90402"/>
                  <a:pt x="95364" y="86944"/>
                </a:cubicBezTo>
                <a:cubicBezTo>
                  <a:pt x="93059" y="83936"/>
                  <a:pt x="90151" y="81280"/>
                  <a:pt x="86743" y="79024"/>
                </a:cubicBezTo>
                <a:cubicBezTo>
                  <a:pt x="87294" y="76217"/>
                  <a:pt x="87846" y="73385"/>
                  <a:pt x="88347" y="70628"/>
                </a:cubicBezTo>
                <a:cubicBezTo>
                  <a:pt x="90402" y="59751"/>
                  <a:pt x="92532" y="48497"/>
                  <a:pt x="96668" y="38247"/>
                </a:cubicBezTo>
                <a:cubicBezTo>
                  <a:pt x="100076" y="29851"/>
                  <a:pt x="108046" y="14863"/>
                  <a:pt x="123184" y="8999"/>
                </a:cubicBezTo>
                <a:cubicBezTo>
                  <a:pt x="134863" y="4487"/>
                  <a:pt x="149450" y="6718"/>
                  <a:pt x="160352" y="14688"/>
                </a:cubicBezTo>
                <a:cubicBezTo>
                  <a:pt x="170603" y="22182"/>
                  <a:pt x="177746" y="34437"/>
                  <a:pt x="179976" y="48247"/>
                </a:cubicBezTo>
                <a:cubicBezTo>
                  <a:pt x="182006" y="60778"/>
                  <a:pt x="180101" y="74488"/>
                  <a:pt x="174487" y="87896"/>
                </a:cubicBezTo>
                <a:cubicBezTo>
                  <a:pt x="173836" y="89425"/>
                  <a:pt x="174563" y="91204"/>
                  <a:pt x="176091" y="91831"/>
                </a:cubicBezTo>
                <a:cubicBezTo>
                  <a:pt x="176843" y="92157"/>
                  <a:pt x="177645" y="92157"/>
                  <a:pt x="178397" y="91856"/>
                </a:cubicBezTo>
                <a:cubicBezTo>
                  <a:pt x="179149" y="91555"/>
                  <a:pt x="179726" y="90979"/>
                  <a:pt x="180051" y="90227"/>
                </a:cubicBezTo>
                <a:cubicBezTo>
                  <a:pt x="186091" y="75791"/>
                  <a:pt x="188147" y="60929"/>
                  <a:pt x="185941" y="47294"/>
                </a:cubicBezTo>
              </a:path>
            </a:pathLst>
          </a:custGeom>
          <a:solidFill>
            <a:srgbClr val="FFFFFF"/>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0"/>
          <p:cNvSpPr/>
          <p:nvPr/>
        </p:nvSpPr>
        <p:spPr>
          <a:xfrm>
            <a:off x="3993537" y="1245892"/>
            <a:ext cx="2589802" cy="2121992"/>
          </a:xfrm>
          <a:custGeom>
            <a:avLst/>
            <a:gdLst/>
            <a:ahLst/>
            <a:cxnLst/>
            <a:rect l="l" t="t" r="r" b="b"/>
            <a:pathLst>
              <a:path w="152207" h="124713" extrusionOk="0">
                <a:moveTo>
                  <a:pt x="145490" y="62256"/>
                </a:moveTo>
                <a:cubicBezTo>
                  <a:pt x="142683" y="56743"/>
                  <a:pt x="137720" y="49675"/>
                  <a:pt x="129951" y="47194"/>
                </a:cubicBezTo>
                <a:cubicBezTo>
                  <a:pt x="124763" y="45565"/>
                  <a:pt x="119575" y="46266"/>
                  <a:pt x="114537" y="46968"/>
                </a:cubicBezTo>
                <a:cubicBezTo>
                  <a:pt x="113785" y="47068"/>
                  <a:pt x="113033" y="47169"/>
                  <a:pt x="112281" y="47269"/>
                </a:cubicBezTo>
                <a:cubicBezTo>
                  <a:pt x="107870" y="47820"/>
                  <a:pt x="102307" y="48096"/>
                  <a:pt x="98572" y="45164"/>
                </a:cubicBezTo>
                <a:cubicBezTo>
                  <a:pt x="94988" y="42357"/>
                  <a:pt x="93635" y="37344"/>
                  <a:pt x="92231" y="32006"/>
                </a:cubicBezTo>
                <a:cubicBezTo>
                  <a:pt x="91555" y="29474"/>
                  <a:pt x="90853" y="26868"/>
                  <a:pt x="89900" y="24387"/>
                </a:cubicBezTo>
                <a:cubicBezTo>
                  <a:pt x="85464" y="13083"/>
                  <a:pt x="74637" y="4512"/>
                  <a:pt x="61655" y="2031"/>
                </a:cubicBezTo>
                <a:cubicBezTo>
                  <a:pt x="50978" y="1"/>
                  <a:pt x="39249" y="1780"/>
                  <a:pt x="26742" y="7344"/>
                </a:cubicBezTo>
                <a:cubicBezTo>
                  <a:pt x="18672" y="10928"/>
                  <a:pt x="12632" y="15138"/>
                  <a:pt x="8296" y="20226"/>
                </a:cubicBezTo>
                <a:cubicBezTo>
                  <a:pt x="2732" y="26768"/>
                  <a:pt x="1" y="35189"/>
                  <a:pt x="978" y="42733"/>
                </a:cubicBezTo>
                <a:cubicBezTo>
                  <a:pt x="2156" y="51730"/>
                  <a:pt x="8798" y="59174"/>
                  <a:pt x="16742" y="60427"/>
                </a:cubicBezTo>
                <a:cubicBezTo>
                  <a:pt x="21003" y="61079"/>
                  <a:pt x="25665" y="59675"/>
                  <a:pt x="29224" y="56667"/>
                </a:cubicBezTo>
                <a:cubicBezTo>
                  <a:pt x="32682" y="53735"/>
                  <a:pt x="34687" y="49650"/>
                  <a:pt x="34737" y="45439"/>
                </a:cubicBezTo>
                <a:cubicBezTo>
                  <a:pt x="34737" y="44662"/>
                  <a:pt x="34437" y="43911"/>
                  <a:pt x="33885" y="43334"/>
                </a:cubicBezTo>
                <a:cubicBezTo>
                  <a:pt x="33334" y="42783"/>
                  <a:pt x="32582" y="42457"/>
                  <a:pt x="31780" y="42457"/>
                </a:cubicBezTo>
                <a:cubicBezTo>
                  <a:pt x="30151" y="42457"/>
                  <a:pt x="28823" y="43760"/>
                  <a:pt x="28798" y="45389"/>
                </a:cubicBezTo>
                <a:cubicBezTo>
                  <a:pt x="28773" y="47870"/>
                  <a:pt x="27544" y="50327"/>
                  <a:pt x="25389" y="52131"/>
                </a:cubicBezTo>
                <a:cubicBezTo>
                  <a:pt x="23133" y="54061"/>
                  <a:pt x="20251" y="54963"/>
                  <a:pt x="17670" y="54562"/>
                </a:cubicBezTo>
                <a:cubicBezTo>
                  <a:pt x="12331" y="53735"/>
                  <a:pt x="7695" y="48322"/>
                  <a:pt x="6868" y="41956"/>
                </a:cubicBezTo>
                <a:cubicBezTo>
                  <a:pt x="6091" y="36066"/>
                  <a:pt x="8321" y="29374"/>
                  <a:pt x="12833" y="24086"/>
                </a:cubicBezTo>
                <a:cubicBezTo>
                  <a:pt x="16567" y="19675"/>
                  <a:pt x="21905" y="15991"/>
                  <a:pt x="29148" y="12757"/>
                </a:cubicBezTo>
                <a:cubicBezTo>
                  <a:pt x="40527" y="7695"/>
                  <a:pt x="51078" y="6066"/>
                  <a:pt x="60552" y="7870"/>
                </a:cubicBezTo>
                <a:cubicBezTo>
                  <a:pt x="71555" y="9976"/>
                  <a:pt x="80677" y="17143"/>
                  <a:pt x="84362" y="26567"/>
                </a:cubicBezTo>
                <a:cubicBezTo>
                  <a:pt x="85214" y="28722"/>
                  <a:pt x="85865" y="31179"/>
                  <a:pt x="86492" y="33535"/>
                </a:cubicBezTo>
                <a:cubicBezTo>
                  <a:pt x="88096" y="39575"/>
                  <a:pt x="89750" y="45815"/>
                  <a:pt x="94913" y="49850"/>
                </a:cubicBezTo>
                <a:cubicBezTo>
                  <a:pt x="100402" y="54111"/>
                  <a:pt x="107469" y="53860"/>
                  <a:pt x="113008" y="53159"/>
                </a:cubicBezTo>
                <a:cubicBezTo>
                  <a:pt x="113810" y="53058"/>
                  <a:pt x="114587" y="52958"/>
                  <a:pt x="115364" y="52833"/>
                </a:cubicBezTo>
                <a:cubicBezTo>
                  <a:pt x="119926" y="52206"/>
                  <a:pt x="124261" y="51605"/>
                  <a:pt x="128146" y="52858"/>
                </a:cubicBezTo>
                <a:cubicBezTo>
                  <a:pt x="133961" y="54713"/>
                  <a:pt x="137921" y="60452"/>
                  <a:pt x="140201" y="64938"/>
                </a:cubicBezTo>
                <a:cubicBezTo>
                  <a:pt x="148923" y="82081"/>
                  <a:pt x="146442" y="105189"/>
                  <a:pt x="134261" y="119851"/>
                </a:cubicBezTo>
                <a:cubicBezTo>
                  <a:pt x="133760" y="120452"/>
                  <a:pt x="133535" y="121229"/>
                  <a:pt x="133585" y="122006"/>
                </a:cubicBezTo>
                <a:cubicBezTo>
                  <a:pt x="133660" y="122808"/>
                  <a:pt x="134036" y="123510"/>
                  <a:pt x="134662" y="124011"/>
                </a:cubicBezTo>
                <a:cubicBezTo>
                  <a:pt x="135189" y="124462"/>
                  <a:pt x="135865" y="124713"/>
                  <a:pt x="136542" y="124713"/>
                </a:cubicBezTo>
                <a:cubicBezTo>
                  <a:pt x="137444" y="124713"/>
                  <a:pt x="138272" y="124312"/>
                  <a:pt x="138823" y="123635"/>
                </a:cubicBezTo>
                <a:cubicBezTo>
                  <a:pt x="145490" y="115615"/>
                  <a:pt x="149800" y="105089"/>
                  <a:pt x="151003" y="93986"/>
                </a:cubicBezTo>
                <a:cubicBezTo>
                  <a:pt x="152206" y="82883"/>
                  <a:pt x="150252" y="71605"/>
                  <a:pt x="145490" y="62256"/>
                </a:cubicBezTo>
                <a:close/>
              </a:path>
            </a:pathLst>
          </a:custGeom>
          <a:solidFill>
            <a:srgbClr val="FFFFFF"/>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0"/>
          <p:cNvSpPr/>
          <p:nvPr/>
        </p:nvSpPr>
        <p:spPr>
          <a:xfrm>
            <a:off x="4170827" y="2465738"/>
            <a:ext cx="330091" cy="184238"/>
          </a:xfrm>
          <a:custGeom>
            <a:avLst/>
            <a:gdLst/>
            <a:ahLst/>
            <a:cxnLst/>
            <a:rect l="l" t="t" r="r" b="b"/>
            <a:pathLst>
              <a:path w="19400" h="10828" extrusionOk="0">
                <a:moveTo>
                  <a:pt x="6392" y="201"/>
                </a:moveTo>
                <a:cubicBezTo>
                  <a:pt x="6267" y="226"/>
                  <a:pt x="6166" y="251"/>
                  <a:pt x="6041" y="276"/>
                </a:cubicBezTo>
                <a:lnTo>
                  <a:pt x="6041" y="276"/>
                </a:lnTo>
                <a:cubicBezTo>
                  <a:pt x="2883" y="878"/>
                  <a:pt x="577" y="2407"/>
                  <a:pt x="126" y="4362"/>
                </a:cubicBezTo>
                <a:lnTo>
                  <a:pt x="126" y="4362"/>
                </a:lnTo>
                <a:cubicBezTo>
                  <a:pt x="101" y="4487"/>
                  <a:pt x="76" y="4612"/>
                  <a:pt x="76" y="4713"/>
                </a:cubicBezTo>
                <a:lnTo>
                  <a:pt x="76" y="4713"/>
                </a:lnTo>
                <a:cubicBezTo>
                  <a:pt x="76" y="4763"/>
                  <a:pt x="76" y="4813"/>
                  <a:pt x="76" y="4863"/>
                </a:cubicBezTo>
                <a:lnTo>
                  <a:pt x="76" y="4863"/>
                </a:lnTo>
                <a:cubicBezTo>
                  <a:pt x="1" y="6141"/>
                  <a:pt x="728" y="7369"/>
                  <a:pt x="2056" y="8372"/>
                </a:cubicBezTo>
                <a:lnTo>
                  <a:pt x="2056" y="8372"/>
                </a:lnTo>
                <a:cubicBezTo>
                  <a:pt x="2633" y="8096"/>
                  <a:pt x="3610" y="7670"/>
                  <a:pt x="4562" y="7269"/>
                </a:cubicBezTo>
                <a:lnTo>
                  <a:pt x="4562" y="7269"/>
                </a:lnTo>
                <a:cubicBezTo>
                  <a:pt x="4713" y="7219"/>
                  <a:pt x="4838" y="7169"/>
                  <a:pt x="4988" y="7119"/>
                </a:cubicBezTo>
                <a:lnTo>
                  <a:pt x="4988" y="7119"/>
                </a:lnTo>
                <a:cubicBezTo>
                  <a:pt x="5189" y="7043"/>
                  <a:pt x="5389" y="6968"/>
                  <a:pt x="5590" y="6893"/>
                </a:cubicBezTo>
                <a:lnTo>
                  <a:pt x="5590" y="6893"/>
                </a:lnTo>
                <a:cubicBezTo>
                  <a:pt x="5715" y="6843"/>
                  <a:pt x="5815" y="6793"/>
                  <a:pt x="5941" y="6768"/>
                </a:cubicBezTo>
                <a:lnTo>
                  <a:pt x="5941" y="6768"/>
                </a:lnTo>
                <a:cubicBezTo>
                  <a:pt x="6141" y="6693"/>
                  <a:pt x="6317" y="6642"/>
                  <a:pt x="6492" y="6592"/>
                </a:cubicBezTo>
                <a:lnTo>
                  <a:pt x="6492" y="6592"/>
                </a:lnTo>
                <a:cubicBezTo>
                  <a:pt x="6668" y="6542"/>
                  <a:pt x="6818" y="6492"/>
                  <a:pt x="6943" y="6467"/>
                </a:cubicBezTo>
                <a:lnTo>
                  <a:pt x="6943" y="6467"/>
                </a:lnTo>
                <a:cubicBezTo>
                  <a:pt x="6968" y="6467"/>
                  <a:pt x="6968" y="6467"/>
                  <a:pt x="6993" y="6467"/>
                </a:cubicBezTo>
                <a:lnTo>
                  <a:pt x="6993" y="6467"/>
                </a:lnTo>
                <a:cubicBezTo>
                  <a:pt x="7144" y="6442"/>
                  <a:pt x="7219" y="6442"/>
                  <a:pt x="7269" y="6467"/>
                </a:cubicBezTo>
                <a:lnTo>
                  <a:pt x="7269" y="6467"/>
                </a:lnTo>
                <a:cubicBezTo>
                  <a:pt x="7319" y="6517"/>
                  <a:pt x="7294" y="6592"/>
                  <a:pt x="7219" y="6718"/>
                </a:cubicBezTo>
                <a:lnTo>
                  <a:pt x="7219" y="6718"/>
                </a:lnTo>
                <a:cubicBezTo>
                  <a:pt x="7194" y="6768"/>
                  <a:pt x="7144" y="6843"/>
                  <a:pt x="7094" y="6893"/>
                </a:cubicBezTo>
                <a:lnTo>
                  <a:pt x="7094" y="6893"/>
                </a:lnTo>
                <a:cubicBezTo>
                  <a:pt x="7018" y="7018"/>
                  <a:pt x="6918" y="7144"/>
                  <a:pt x="6768" y="7294"/>
                </a:cubicBezTo>
                <a:lnTo>
                  <a:pt x="6768" y="7294"/>
                </a:lnTo>
                <a:cubicBezTo>
                  <a:pt x="6617" y="7444"/>
                  <a:pt x="6442" y="7620"/>
                  <a:pt x="6267" y="7820"/>
                </a:cubicBezTo>
                <a:lnTo>
                  <a:pt x="6267" y="7820"/>
                </a:lnTo>
                <a:cubicBezTo>
                  <a:pt x="6166" y="7921"/>
                  <a:pt x="6066" y="8021"/>
                  <a:pt x="5966" y="8096"/>
                </a:cubicBezTo>
                <a:lnTo>
                  <a:pt x="5966" y="8096"/>
                </a:lnTo>
                <a:cubicBezTo>
                  <a:pt x="5790" y="8297"/>
                  <a:pt x="5590" y="8472"/>
                  <a:pt x="5389" y="8647"/>
                </a:cubicBezTo>
                <a:lnTo>
                  <a:pt x="5389" y="8647"/>
                </a:lnTo>
                <a:cubicBezTo>
                  <a:pt x="5289" y="8723"/>
                  <a:pt x="5214" y="8823"/>
                  <a:pt x="5114" y="8898"/>
                </a:cubicBezTo>
                <a:lnTo>
                  <a:pt x="5114" y="8898"/>
                </a:lnTo>
                <a:cubicBezTo>
                  <a:pt x="4788" y="9199"/>
                  <a:pt x="4512" y="9449"/>
                  <a:pt x="4287" y="9650"/>
                </a:cubicBezTo>
                <a:lnTo>
                  <a:pt x="4287" y="9650"/>
                </a:lnTo>
                <a:cubicBezTo>
                  <a:pt x="5740" y="10276"/>
                  <a:pt x="7520" y="10677"/>
                  <a:pt x="9425" y="10778"/>
                </a:cubicBezTo>
                <a:lnTo>
                  <a:pt x="9425" y="10778"/>
                </a:lnTo>
                <a:cubicBezTo>
                  <a:pt x="9750" y="10803"/>
                  <a:pt x="10076" y="10803"/>
                  <a:pt x="10402" y="10803"/>
                </a:cubicBezTo>
                <a:lnTo>
                  <a:pt x="10402" y="10803"/>
                </a:lnTo>
                <a:cubicBezTo>
                  <a:pt x="10728" y="10828"/>
                  <a:pt x="11029" y="10803"/>
                  <a:pt x="11329" y="10778"/>
                </a:cubicBezTo>
                <a:lnTo>
                  <a:pt x="11329" y="10778"/>
                </a:lnTo>
                <a:cubicBezTo>
                  <a:pt x="12908" y="10703"/>
                  <a:pt x="14362" y="10402"/>
                  <a:pt x="15565" y="9926"/>
                </a:cubicBezTo>
                <a:lnTo>
                  <a:pt x="15565" y="9926"/>
                </a:lnTo>
                <a:cubicBezTo>
                  <a:pt x="15765" y="9850"/>
                  <a:pt x="15966" y="9775"/>
                  <a:pt x="16141" y="9700"/>
                </a:cubicBezTo>
                <a:lnTo>
                  <a:pt x="16141" y="9700"/>
                </a:lnTo>
                <a:cubicBezTo>
                  <a:pt x="18071" y="8823"/>
                  <a:pt x="19299" y="7495"/>
                  <a:pt x="19399" y="5941"/>
                </a:cubicBezTo>
                <a:lnTo>
                  <a:pt x="19399" y="5941"/>
                </a:lnTo>
                <a:cubicBezTo>
                  <a:pt x="19399" y="5815"/>
                  <a:pt x="19399" y="5665"/>
                  <a:pt x="19374" y="5540"/>
                </a:cubicBezTo>
                <a:lnTo>
                  <a:pt x="19374" y="5540"/>
                </a:lnTo>
                <a:cubicBezTo>
                  <a:pt x="19374" y="5414"/>
                  <a:pt x="19349" y="5314"/>
                  <a:pt x="19324" y="5214"/>
                </a:cubicBezTo>
                <a:lnTo>
                  <a:pt x="19324" y="5214"/>
                </a:lnTo>
                <a:cubicBezTo>
                  <a:pt x="19174" y="4286"/>
                  <a:pt x="18597" y="3434"/>
                  <a:pt x="17720" y="2682"/>
                </a:cubicBezTo>
                <a:lnTo>
                  <a:pt x="17720" y="2682"/>
                </a:lnTo>
                <a:cubicBezTo>
                  <a:pt x="17620" y="2607"/>
                  <a:pt x="17520" y="2507"/>
                  <a:pt x="17420" y="2432"/>
                </a:cubicBezTo>
                <a:lnTo>
                  <a:pt x="17420" y="2432"/>
                </a:lnTo>
                <a:cubicBezTo>
                  <a:pt x="16016" y="1354"/>
                  <a:pt x="13986" y="552"/>
                  <a:pt x="11630" y="201"/>
                </a:cubicBezTo>
                <a:lnTo>
                  <a:pt x="11630" y="201"/>
                </a:lnTo>
                <a:cubicBezTo>
                  <a:pt x="11505" y="176"/>
                  <a:pt x="11379" y="151"/>
                  <a:pt x="11229" y="126"/>
                </a:cubicBezTo>
                <a:lnTo>
                  <a:pt x="11229" y="126"/>
                </a:lnTo>
                <a:cubicBezTo>
                  <a:pt x="10853" y="76"/>
                  <a:pt x="10452" y="51"/>
                  <a:pt x="10026" y="26"/>
                </a:cubicBezTo>
                <a:lnTo>
                  <a:pt x="10026" y="26"/>
                </a:lnTo>
                <a:cubicBezTo>
                  <a:pt x="9700" y="1"/>
                  <a:pt x="9374" y="1"/>
                  <a:pt x="9049" y="1"/>
                </a:cubicBezTo>
                <a:lnTo>
                  <a:pt x="9049" y="1"/>
                </a:lnTo>
                <a:cubicBezTo>
                  <a:pt x="8121" y="1"/>
                  <a:pt x="7219" y="76"/>
                  <a:pt x="6392" y="201"/>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0"/>
          <p:cNvSpPr/>
          <p:nvPr/>
        </p:nvSpPr>
        <p:spPr>
          <a:xfrm>
            <a:off x="6090669" y="1511825"/>
            <a:ext cx="330091" cy="184238"/>
          </a:xfrm>
          <a:custGeom>
            <a:avLst/>
            <a:gdLst/>
            <a:ahLst/>
            <a:cxnLst/>
            <a:rect l="l" t="t" r="r" b="b"/>
            <a:pathLst>
              <a:path w="19400" h="10828" extrusionOk="0">
                <a:moveTo>
                  <a:pt x="6392" y="201"/>
                </a:moveTo>
                <a:cubicBezTo>
                  <a:pt x="6267" y="226"/>
                  <a:pt x="6166" y="251"/>
                  <a:pt x="6041" y="276"/>
                </a:cubicBezTo>
                <a:lnTo>
                  <a:pt x="6041" y="276"/>
                </a:lnTo>
                <a:cubicBezTo>
                  <a:pt x="2883" y="878"/>
                  <a:pt x="577" y="2407"/>
                  <a:pt x="126" y="4362"/>
                </a:cubicBezTo>
                <a:lnTo>
                  <a:pt x="126" y="4362"/>
                </a:lnTo>
                <a:cubicBezTo>
                  <a:pt x="101" y="4487"/>
                  <a:pt x="76" y="4612"/>
                  <a:pt x="76" y="4713"/>
                </a:cubicBezTo>
                <a:lnTo>
                  <a:pt x="76" y="4713"/>
                </a:lnTo>
                <a:cubicBezTo>
                  <a:pt x="76" y="4763"/>
                  <a:pt x="76" y="4813"/>
                  <a:pt x="76" y="4863"/>
                </a:cubicBezTo>
                <a:lnTo>
                  <a:pt x="76" y="4863"/>
                </a:lnTo>
                <a:cubicBezTo>
                  <a:pt x="1" y="6141"/>
                  <a:pt x="728" y="7369"/>
                  <a:pt x="2056" y="8372"/>
                </a:cubicBezTo>
                <a:lnTo>
                  <a:pt x="2056" y="8372"/>
                </a:lnTo>
                <a:cubicBezTo>
                  <a:pt x="2633" y="8096"/>
                  <a:pt x="3610" y="7670"/>
                  <a:pt x="4562" y="7269"/>
                </a:cubicBezTo>
                <a:lnTo>
                  <a:pt x="4562" y="7269"/>
                </a:lnTo>
                <a:cubicBezTo>
                  <a:pt x="4713" y="7219"/>
                  <a:pt x="4838" y="7169"/>
                  <a:pt x="4988" y="7119"/>
                </a:cubicBezTo>
                <a:lnTo>
                  <a:pt x="4988" y="7119"/>
                </a:lnTo>
                <a:cubicBezTo>
                  <a:pt x="5189" y="7043"/>
                  <a:pt x="5389" y="6968"/>
                  <a:pt x="5590" y="6893"/>
                </a:cubicBezTo>
                <a:lnTo>
                  <a:pt x="5590" y="6893"/>
                </a:lnTo>
                <a:cubicBezTo>
                  <a:pt x="5715" y="6843"/>
                  <a:pt x="5815" y="6793"/>
                  <a:pt x="5941" y="6768"/>
                </a:cubicBezTo>
                <a:lnTo>
                  <a:pt x="5941" y="6768"/>
                </a:lnTo>
                <a:cubicBezTo>
                  <a:pt x="6141" y="6693"/>
                  <a:pt x="6317" y="6642"/>
                  <a:pt x="6492" y="6592"/>
                </a:cubicBezTo>
                <a:lnTo>
                  <a:pt x="6492" y="6592"/>
                </a:lnTo>
                <a:cubicBezTo>
                  <a:pt x="6668" y="6542"/>
                  <a:pt x="6818" y="6492"/>
                  <a:pt x="6943" y="6467"/>
                </a:cubicBezTo>
                <a:lnTo>
                  <a:pt x="6943" y="6467"/>
                </a:lnTo>
                <a:cubicBezTo>
                  <a:pt x="6968" y="6467"/>
                  <a:pt x="6968" y="6467"/>
                  <a:pt x="6993" y="6467"/>
                </a:cubicBezTo>
                <a:lnTo>
                  <a:pt x="6993" y="6467"/>
                </a:lnTo>
                <a:cubicBezTo>
                  <a:pt x="7144" y="6442"/>
                  <a:pt x="7219" y="6442"/>
                  <a:pt x="7269" y="6467"/>
                </a:cubicBezTo>
                <a:lnTo>
                  <a:pt x="7269" y="6467"/>
                </a:lnTo>
                <a:cubicBezTo>
                  <a:pt x="7319" y="6517"/>
                  <a:pt x="7294" y="6592"/>
                  <a:pt x="7219" y="6718"/>
                </a:cubicBezTo>
                <a:lnTo>
                  <a:pt x="7219" y="6718"/>
                </a:lnTo>
                <a:cubicBezTo>
                  <a:pt x="7194" y="6768"/>
                  <a:pt x="7144" y="6843"/>
                  <a:pt x="7094" y="6893"/>
                </a:cubicBezTo>
                <a:lnTo>
                  <a:pt x="7094" y="6893"/>
                </a:lnTo>
                <a:cubicBezTo>
                  <a:pt x="7018" y="7018"/>
                  <a:pt x="6918" y="7144"/>
                  <a:pt x="6768" y="7294"/>
                </a:cubicBezTo>
                <a:lnTo>
                  <a:pt x="6768" y="7294"/>
                </a:lnTo>
                <a:cubicBezTo>
                  <a:pt x="6617" y="7444"/>
                  <a:pt x="6442" y="7620"/>
                  <a:pt x="6267" y="7820"/>
                </a:cubicBezTo>
                <a:lnTo>
                  <a:pt x="6267" y="7820"/>
                </a:lnTo>
                <a:cubicBezTo>
                  <a:pt x="6166" y="7921"/>
                  <a:pt x="6066" y="8021"/>
                  <a:pt x="5966" y="8096"/>
                </a:cubicBezTo>
                <a:lnTo>
                  <a:pt x="5966" y="8096"/>
                </a:lnTo>
                <a:cubicBezTo>
                  <a:pt x="5790" y="8297"/>
                  <a:pt x="5590" y="8472"/>
                  <a:pt x="5389" y="8647"/>
                </a:cubicBezTo>
                <a:lnTo>
                  <a:pt x="5389" y="8647"/>
                </a:lnTo>
                <a:cubicBezTo>
                  <a:pt x="5289" y="8723"/>
                  <a:pt x="5214" y="8823"/>
                  <a:pt x="5114" y="8898"/>
                </a:cubicBezTo>
                <a:lnTo>
                  <a:pt x="5114" y="8898"/>
                </a:lnTo>
                <a:cubicBezTo>
                  <a:pt x="4788" y="9199"/>
                  <a:pt x="4512" y="9449"/>
                  <a:pt x="4287" y="9650"/>
                </a:cubicBezTo>
                <a:lnTo>
                  <a:pt x="4287" y="9650"/>
                </a:lnTo>
                <a:cubicBezTo>
                  <a:pt x="5740" y="10276"/>
                  <a:pt x="7520" y="10677"/>
                  <a:pt x="9425" y="10778"/>
                </a:cubicBezTo>
                <a:lnTo>
                  <a:pt x="9425" y="10778"/>
                </a:lnTo>
                <a:cubicBezTo>
                  <a:pt x="9750" y="10803"/>
                  <a:pt x="10076" y="10803"/>
                  <a:pt x="10402" y="10803"/>
                </a:cubicBezTo>
                <a:lnTo>
                  <a:pt x="10402" y="10803"/>
                </a:lnTo>
                <a:cubicBezTo>
                  <a:pt x="10728" y="10828"/>
                  <a:pt x="11029" y="10803"/>
                  <a:pt x="11329" y="10778"/>
                </a:cubicBezTo>
                <a:lnTo>
                  <a:pt x="11329" y="10778"/>
                </a:lnTo>
                <a:cubicBezTo>
                  <a:pt x="12908" y="10703"/>
                  <a:pt x="14362" y="10402"/>
                  <a:pt x="15565" y="9926"/>
                </a:cubicBezTo>
                <a:lnTo>
                  <a:pt x="15565" y="9926"/>
                </a:lnTo>
                <a:cubicBezTo>
                  <a:pt x="15765" y="9850"/>
                  <a:pt x="15966" y="9775"/>
                  <a:pt x="16141" y="9700"/>
                </a:cubicBezTo>
                <a:lnTo>
                  <a:pt x="16141" y="9700"/>
                </a:lnTo>
                <a:cubicBezTo>
                  <a:pt x="18071" y="8823"/>
                  <a:pt x="19299" y="7495"/>
                  <a:pt x="19399" y="5941"/>
                </a:cubicBezTo>
                <a:lnTo>
                  <a:pt x="19399" y="5941"/>
                </a:lnTo>
                <a:cubicBezTo>
                  <a:pt x="19399" y="5815"/>
                  <a:pt x="19399" y="5665"/>
                  <a:pt x="19374" y="5540"/>
                </a:cubicBezTo>
                <a:lnTo>
                  <a:pt x="19374" y="5540"/>
                </a:lnTo>
                <a:cubicBezTo>
                  <a:pt x="19374" y="5414"/>
                  <a:pt x="19349" y="5314"/>
                  <a:pt x="19324" y="5214"/>
                </a:cubicBezTo>
                <a:lnTo>
                  <a:pt x="19324" y="5214"/>
                </a:lnTo>
                <a:cubicBezTo>
                  <a:pt x="19174" y="4286"/>
                  <a:pt x="18597" y="3434"/>
                  <a:pt x="17720" y="2682"/>
                </a:cubicBezTo>
                <a:lnTo>
                  <a:pt x="17720" y="2682"/>
                </a:lnTo>
                <a:cubicBezTo>
                  <a:pt x="17620" y="2607"/>
                  <a:pt x="17520" y="2507"/>
                  <a:pt x="17420" y="2432"/>
                </a:cubicBezTo>
                <a:lnTo>
                  <a:pt x="17420" y="2432"/>
                </a:lnTo>
                <a:cubicBezTo>
                  <a:pt x="16016" y="1354"/>
                  <a:pt x="13986" y="552"/>
                  <a:pt x="11630" y="201"/>
                </a:cubicBezTo>
                <a:lnTo>
                  <a:pt x="11630" y="201"/>
                </a:lnTo>
                <a:cubicBezTo>
                  <a:pt x="11505" y="176"/>
                  <a:pt x="11379" y="151"/>
                  <a:pt x="11229" y="126"/>
                </a:cubicBezTo>
                <a:lnTo>
                  <a:pt x="11229" y="126"/>
                </a:lnTo>
                <a:cubicBezTo>
                  <a:pt x="10853" y="76"/>
                  <a:pt x="10452" y="51"/>
                  <a:pt x="10026" y="26"/>
                </a:cubicBezTo>
                <a:lnTo>
                  <a:pt x="10026" y="26"/>
                </a:lnTo>
                <a:cubicBezTo>
                  <a:pt x="9700" y="1"/>
                  <a:pt x="9374" y="1"/>
                  <a:pt x="9049" y="1"/>
                </a:cubicBezTo>
                <a:lnTo>
                  <a:pt x="9049" y="1"/>
                </a:lnTo>
                <a:cubicBezTo>
                  <a:pt x="8121" y="1"/>
                  <a:pt x="7219" y="76"/>
                  <a:pt x="6392" y="201"/>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0"/>
          <p:cNvSpPr/>
          <p:nvPr/>
        </p:nvSpPr>
        <p:spPr>
          <a:xfrm>
            <a:off x="6281736" y="1735905"/>
            <a:ext cx="191963" cy="107143"/>
          </a:xfrm>
          <a:custGeom>
            <a:avLst/>
            <a:gdLst/>
            <a:ahLst/>
            <a:cxnLst/>
            <a:rect l="l" t="t" r="r" b="b"/>
            <a:pathLst>
              <a:path w="19400" h="10828" extrusionOk="0">
                <a:moveTo>
                  <a:pt x="6392" y="201"/>
                </a:moveTo>
                <a:cubicBezTo>
                  <a:pt x="6267" y="226"/>
                  <a:pt x="6166" y="251"/>
                  <a:pt x="6041" y="276"/>
                </a:cubicBezTo>
                <a:lnTo>
                  <a:pt x="6041" y="276"/>
                </a:lnTo>
                <a:cubicBezTo>
                  <a:pt x="2883" y="878"/>
                  <a:pt x="577" y="2407"/>
                  <a:pt x="126" y="4362"/>
                </a:cubicBezTo>
                <a:lnTo>
                  <a:pt x="126" y="4362"/>
                </a:lnTo>
                <a:cubicBezTo>
                  <a:pt x="101" y="4487"/>
                  <a:pt x="76" y="4612"/>
                  <a:pt x="76" y="4713"/>
                </a:cubicBezTo>
                <a:lnTo>
                  <a:pt x="76" y="4713"/>
                </a:lnTo>
                <a:cubicBezTo>
                  <a:pt x="76" y="4763"/>
                  <a:pt x="76" y="4813"/>
                  <a:pt x="76" y="4863"/>
                </a:cubicBezTo>
                <a:lnTo>
                  <a:pt x="76" y="4863"/>
                </a:lnTo>
                <a:cubicBezTo>
                  <a:pt x="1" y="6141"/>
                  <a:pt x="728" y="7369"/>
                  <a:pt x="2056" y="8372"/>
                </a:cubicBezTo>
                <a:lnTo>
                  <a:pt x="2056" y="8372"/>
                </a:lnTo>
                <a:cubicBezTo>
                  <a:pt x="2633" y="8096"/>
                  <a:pt x="3610" y="7670"/>
                  <a:pt x="4562" y="7269"/>
                </a:cubicBezTo>
                <a:lnTo>
                  <a:pt x="4562" y="7269"/>
                </a:lnTo>
                <a:cubicBezTo>
                  <a:pt x="4713" y="7219"/>
                  <a:pt x="4838" y="7169"/>
                  <a:pt x="4988" y="7119"/>
                </a:cubicBezTo>
                <a:lnTo>
                  <a:pt x="4988" y="7119"/>
                </a:lnTo>
                <a:cubicBezTo>
                  <a:pt x="5189" y="7043"/>
                  <a:pt x="5389" y="6968"/>
                  <a:pt x="5590" y="6893"/>
                </a:cubicBezTo>
                <a:lnTo>
                  <a:pt x="5590" y="6893"/>
                </a:lnTo>
                <a:cubicBezTo>
                  <a:pt x="5715" y="6843"/>
                  <a:pt x="5815" y="6793"/>
                  <a:pt x="5941" y="6768"/>
                </a:cubicBezTo>
                <a:lnTo>
                  <a:pt x="5941" y="6768"/>
                </a:lnTo>
                <a:cubicBezTo>
                  <a:pt x="6141" y="6693"/>
                  <a:pt x="6317" y="6642"/>
                  <a:pt x="6492" y="6592"/>
                </a:cubicBezTo>
                <a:lnTo>
                  <a:pt x="6492" y="6592"/>
                </a:lnTo>
                <a:cubicBezTo>
                  <a:pt x="6668" y="6542"/>
                  <a:pt x="6818" y="6492"/>
                  <a:pt x="6943" y="6467"/>
                </a:cubicBezTo>
                <a:lnTo>
                  <a:pt x="6943" y="6467"/>
                </a:lnTo>
                <a:cubicBezTo>
                  <a:pt x="6968" y="6467"/>
                  <a:pt x="6968" y="6467"/>
                  <a:pt x="6993" y="6467"/>
                </a:cubicBezTo>
                <a:lnTo>
                  <a:pt x="6993" y="6467"/>
                </a:lnTo>
                <a:cubicBezTo>
                  <a:pt x="7144" y="6442"/>
                  <a:pt x="7219" y="6442"/>
                  <a:pt x="7269" y="6467"/>
                </a:cubicBezTo>
                <a:lnTo>
                  <a:pt x="7269" y="6467"/>
                </a:lnTo>
                <a:cubicBezTo>
                  <a:pt x="7319" y="6517"/>
                  <a:pt x="7294" y="6592"/>
                  <a:pt x="7219" y="6718"/>
                </a:cubicBezTo>
                <a:lnTo>
                  <a:pt x="7219" y="6718"/>
                </a:lnTo>
                <a:cubicBezTo>
                  <a:pt x="7194" y="6768"/>
                  <a:pt x="7144" y="6843"/>
                  <a:pt x="7094" y="6893"/>
                </a:cubicBezTo>
                <a:lnTo>
                  <a:pt x="7094" y="6893"/>
                </a:lnTo>
                <a:cubicBezTo>
                  <a:pt x="7018" y="7018"/>
                  <a:pt x="6918" y="7144"/>
                  <a:pt x="6768" y="7294"/>
                </a:cubicBezTo>
                <a:lnTo>
                  <a:pt x="6768" y="7294"/>
                </a:lnTo>
                <a:cubicBezTo>
                  <a:pt x="6617" y="7444"/>
                  <a:pt x="6442" y="7620"/>
                  <a:pt x="6267" y="7820"/>
                </a:cubicBezTo>
                <a:lnTo>
                  <a:pt x="6267" y="7820"/>
                </a:lnTo>
                <a:cubicBezTo>
                  <a:pt x="6166" y="7921"/>
                  <a:pt x="6066" y="8021"/>
                  <a:pt x="5966" y="8096"/>
                </a:cubicBezTo>
                <a:lnTo>
                  <a:pt x="5966" y="8096"/>
                </a:lnTo>
                <a:cubicBezTo>
                  <a:pt x="5790" y="8297"/>
                  <a:pt x="5590" y="8472"/>
                  <a:pt x="5389" y="8647"/>
                </a:cubicBezTo>
                <a:lnTo>
                  <a:pt x="5389" y="8647"/>
                </a:lnTo>
                <a:cubicBezTo>
                  <a:pt x="5289" y="8723"/>
                  <a:pt x="5214" y="8823"/>
                  <a:pt x="5114" y="8898"/>
                </a:cubicBezTo>
                <a:lnTo>
                  <a:pt x="5114" y="8898"/>
                </a:lnTo>
                <a:cubicBezTo>
                  <a:pt x="4788" y="9199"/>
                  <a:pt x="4512" y="9449"/>
                  <a:pt x="4287" y="9650"/>
                </a:cubicBezTo>
                <a:lnTo>
                  <a:pt x="4287" y="9650"/>
                </a:lnTo>
                <a:cubicBezTo>
                  <a:pt x="5740" y="10276"/>
                  <a:pt x="7520" y="10677"/>
                  <a:pt x="9425" y="10778"/>
                </a:cubicBezTo>
                <a:lnTo>
                  <a:pt x="9425" y="10778"/>
                </a:lnTo>
                <a:cubicBezTo>
                  <a:pt x="9750" y="10803"/>
                  <a:pt x="10076" y="10803"/>
                  <a:pt x="10402" y="10803"/>
                </a:cubicBezTo>
                <a:lnTo>
                  <a:pt x="10402" y="10803"/>
                </a:lnTo>
                <a:cubicBezTo>
                  <a:pt x="10728" y="10828"/>
                  <a:pt x="11029" y="10803"/>
                  <a:pt x="11329" y="10778"/>
                </a:cubicBezTo>
                <a:lnTo>
                  <a:pt x="11329" y="10778"/>
                </a:lnTo>
                <a:cubicBezTo>
                  <a:pt x="12908" y="10703"/>
                  <a:pt x="14362" y="10402"/>
                  <a:pt x="15565" y="9926"/>
                </a:cubicBezTo>
                <a:lnTo>
                  <a:pt x="15565" y="9926"/>
                </a:lnTo>
                <a:cubicBezTo>
                  <a:pt x="15765" y="9850"/>
                  <a:pt x="15966" y="9775"/>
                  <a:pt x="16141" y="9700"/>
                </a:cubicBezTo>
                <a:lnTo>
                  <a:pt x="16141" y="9700"/>
                </a:lnTo>
                <a:cubicBezTo>
                  <a:pt x="18071" y="8823"/>
                  <a:pt x="19299" y="7495"/>
                  <a:pt x="19399" y="5941"/>
                </a:cubicBezTo>
                <a:lnTo>
                  <a:pt x="19399" y="5941"/>
                </a:lnTo>
                <a:cubicBezTo>
                  <a:pt x="19399" y="5815"/>
                  <a:pt x="19399" y="5665"/>
                  <a:pt x="19374" y="5540"/>
                </a:cubicBezTo>
                <a:lnTo>
                  <a:pt x="19374" y="5540"/>
                </a:lnTo>
                <a:cubicBezTo>
                  <a:pt x="19374" y="5414"/>
                  <a:pt x="19349" y="5314"/>
                  <a:pt x="19324" y="5214"/>
                </a:cubicBezTo>
                <a:lnTo>
                  <a:pt x="19324" y="5214"/>
                </a:lnTo>
                <a:cubicBezTo>
                  <a:pt x="19174" y="4286"/>
                  <a:pt x="18597" y="3434"/>
                  <a:pt x="17720" y="2682"/>
                </a:cubicBezTo>
                <a:lnTo>
                  <a:pt x="17720" y="2682"/>
                </a:lnTo>
                <a:cubicBezTo>
                  <a:pt x="17620" y="2607"/>
                  <a:pt x="17520" y="2507"/>
                  <a:pt x="17420" y="2432"/>
                </a:cubicBezTo>
                <a:lnTo>
                  <a:pt x="17420" y="2432"/>
                </a:lnTo>
                <a:cubicBezTo>
                  <a:pt x="16016" y="1354"/>
                  <a:pt x="13986" y="552"/>
                  <a:pt x="11630" y="201"/>
                </a:cubicBezTo>
                <a:lnTo>
                  <a:pt x="11630" y="201"/>
                </a:lnTo>
                <a:cubicBezTo>
                  <a:pt x="11505" y="176"/>
                  <a:pt x="11379" y="151"/>
                  <a:pt x="11229" y="126"/>
                </a:cubicBezTo>
                <a:lnTo>
                  <a:pt x="11229" y="126"/>
                </a:lnTo>
                <a:cubicBezTo>
                  <a:pt x="10853" y="76"/>
                  <a:pt x="10452" y="51"/>
                  <a:pt x="10026" y="26"/>
                </a:cubicBezTo>
                <a:lnTo>
                  <a:pt x="10026" y="26"/>
                </a:lnTo>
                <a:cubicBezTo>
                  <a:pt x="9700" y="1"/>
                  <a:pt x="9374" y="1"/>
                  <a:pt x="9049" y="1"/>
                </a:cubicBezTo>
                <a:lnTo>
                  <a:pt x="9049" y="1"/>
                </a:lnTo>
                <a:cubicBezTo>
                  <a:pt x="8121" y="1"/>
                  <a:pt x="7219" y="76"/>
                  <a:pt x="6392" y="201"/>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0"/>
          <p:cNvSpPr/>
          <p:nvPr/>
        </p:nvSpPr>
        <p:spPr>
          <a:xfrm>
            <a:off x="2097258" y="2977924"/>
            <a:ext cx="191963" cy="107143"/>
          </a:xfrm>
          <a:custGeom>
            <a:avLst/>
            <a:gdLst/>
            <a:ahLst/>
            <a:cxnLst/>
            <a:rect l="l" t="t" r="r" b="b"/>
            <a:pathLst>
              <a:path w="19400" h="10828" extrusionOk="0">
                <a:moveTo>
                  <a:pt x="6392" y="201"/>
                </a:moveTo>
                <a:cubicBezTo>
                  <a:pt x="6267" y="226"/>
                  <a:pt x="6166" y="251"/>
                  <a:pt x="6041" y="276"/>
                </a:cubicBezTo>
                <a:lnTo>
                  <a:pt x="6041" y="276"/>
                </a:lnTo>
                <a:cubicBezTo>
                  <a:pt x="2883" y="878"/>
                  <a:pt x="577" y="2407"/>
                  <a:pt x="126" y="4362"/>
                </a:cubicBezTo>
                <a:lnTo>
                  <a:pt x="126" y="4362"/>
                </a:lnTo>
                <a:cubicBezTo>
                  <a:pt x="101" y="4487"/>
                  <a:pt x="76" y="4612"/>
                  <a:pt x="76" y="4713"/>
                </a:cubicBezTo>
                <a:lnTo>
                  <a:pt x="76" y="4713"/>
                </a:lnTo>
                <a:cubicBezTo>
                  <a:pt x="76" y="4763"/>
                  <a:pt x="76" y="4813"/>
                  <a:pt x="76" y="4863"/>
                </a:cubicBezTo>
                <a:lnTo>
                  <a:pt x="76" y="4863"/>
                </a:lnTo>
                <a:cubicBezTo>
                  <a:pt x="1" y="6141"/>
                  <a:pt x="728" y="7369"/>
                  <a:pt x="2056" y="8372"/>
                </a:cubicBezTo>
                <a:lnTo>
                  <a:pt x="2056" y="8372"/>
                </a:lnTo>
                <a:cubicBezTo>
                  <a:pt x="2633" y="8096"/>
                  <a:pt x="3610" y="7670"/>
                  <a:pt x="4562" y="7269"/>
                </a:cubicBezTo>
                <a:lnTo>
                  <a:pt x="4562" y="7269"/>
                </a:lnTo>
                <a:cubicBezTo>
                  <a:pt x="4713" y="7219"/>
                  <a:pt x="4838" y="7169"/>
                  <a:pt x="4988" y="7119"/>
                </a:cubicBezTo>
                <a:lnTo>
                  <a:pt x="4988" y="7119"/>
                </a:lnTo>
                <a:cubicBezTo>
                  <a:pt x="5189" y="7043"/>
                  <a:pt x="5389" y="6968"/>
                  <a:pt x="5590" y="6893"/>
                </a:cubicBezTo>
                <a:lnTo>
                  <a:pt x="5590" y="6893"/>
                </a:lnTo>
                <a:cubicBezTo>
                  <a:pt x="5715" y="6843"/>
                  <a:pt x="5815" y="6793"/>
                  <a:pt x="5941" y="6768"/>
                </a:cubicBezTo>
                <a:lnTo>
                  <a:pt x="5941" y="6768"/>
                </a:lnTo>
                <a:cubicBezTo>
                  <a:pt x="6141" y="6693"/>
                  <a:pt x="6317" y="6642"/>
                  <a:pt x="6492" y="6592"/>
                </a:cubicBezTo>
                <a:lnTo>
                  <a:pt x="6492" y="6592"/>
                </a:lnTo>
                <a:cubicBezTo>
                  <a:pt x="6668" y="6542"/>
                  <a:pt x="6818" y="6492"/>
                  <a:pt x="6943" y="6467"/>
                </a:cubicBezTo>
                <a:lnTo>
                  <a:pt x="6943" y="6467"/>
                </a:lnTo>
                <a:cubicBezTo>
                  <a:pt x="6968" y="6467"/>
                  <a:pt x="6968" y="6467"/>
                  <a:pt x="6993" y="6467"/>
                </a:cubicBezTo>
                <a:lnTo>
                  <a:pt x="6993" y="6467"/>
                </a:lnTo>
                <a:cubicBezTo>
                  <a:pt x="7144" y="6442"/>
                  <a:pt x="7219" y="6442"/>
                  <a:pt x="7269" y="6467"/>
                </a:cubicBezTo>
                <a:lnTo>
                  <a:pt x="7269" y="6467"/>
                </a:lnTo>
                <a:cubicBezTo>
                  <a:pt x="7319" y="6517"/>
                  <a:pt x="7294" y="6592"/>
                  <a:pt x="7219" y="6718"/>
                </a:cubicBezTo>
                <a:lnTo>
                  <a:pt x="7219" y="6718"/>
                </a:lnTo>
                <a:cubicBezTo>
                  <a:pt x="7194" y="6768"/>
                  <a:pt x="7144" y="6843"/>
                  <a:pt x="7094" y="6893"/>
                </a:cubicBezTo>
                <a:lnTo>
                  <a:pt x="7094" y="6893"/>
                </a:lnTo>
                <a:cubicBezTo>
                  <a:pt x="7018" y="7018"/>
                  <a:pt x="6918" y="7144"/>
                  <a:pt x="6768" y="7294"/>
                </a:cubicBezTo>
                <a:lnTo>
                  <a:pt x="6768" y="7294"/>
                </a:lnTo>
                <a:cubicBezTo>
                  <a:pt x="6617" y="7444"/>
                  <a:pt x="6442" y="7620"/>
                  <a:pt x="6267" y="7820"/>
                </a:cubicBezTo>
                <a:lnTo>
                  <a:pt x="6267" y="7820"/>
                </a:lnTo>
                <a:cubicBezTo>
                  <a:pt x="6166" y="7921"/>
                  <a:pt x="6066" y="8021"/>
                  <a:pt x="5966" y="8096"/>
                </a:cubicBezTo>
                <a:lnTo>
                  <a:pt x="5966" y="8096"/>
                </a:lnTo>
                <a:cubicBezTo>
                  <a:pt x="5790" y="8297"/>
                  <a:pt x="5590" y="8472"/>
                  <a:pt x="5389" y="8647"/>
                </a:cubicBezTo>
                <a:lnTo>
                  <a:pt x="5389" y="8647"/>
                </a:lnTo>
                <a:cubicBezTo>
                  <a:pt x="5289" y="8723"/>
                  <a:pt x="5214" y="8823"/>
                  <a:pt x="5114" y="8898"/>
                </a:cubicBezTo>
                <a:lnTo>
                  <a:pt x="5114" y="8898"/>
                </a:lnTo>
                <a:cubicBezTo>
                  <a:pt x="4788" y="9199"/>
                  <a:pt x="4512" y="9449"/>
                  <a:pt x="4287" y="9650"/>
                </a:cubicBezTo>
                <a:lnTo>
                  <a:pt x="4287" y="9650"/>
                </a:lnTo>
                <a:cubicBezTo>
                  <a:pt x="5740" y="10276"/>
                  <a:pt x="7520" y="10677"/>
                  <a:pt x="9425" y="10778"/>
                </a:cubicBezTo>
                <a:lnTo>
                  <a:pt x="9425" y="10778"/>
                </a:lnTo>
                <a:cubicBezTo>
                  <a:pt x="9750" y="10803"/>
                  <a:pt x="10076" y="10803"/>
                  <a:pt x="10402" y="10803"/>
                </a:cubicBezTo>
                <a:lnTo>
                  <a:pt x="10402" y="10803"/>
                </a:lnTo>
                <a:cubicBezTo>
                  <a:pt x="10728" y="10828"/>
                  <a:pt x="11029" y="10803"/>
                  <a:pt x="11329" y="10778"/>
                </a:cubicBezTo>
                <a:lnTo>
                  <a:pt x="11329" y="10778"/>
                </a:lnTo>
                <a:cubicBezTo>
                  <a:pt x="12908" y="10703"/>
                  <a:pt x="14362" y="10402"/>
                  <a:pt x="15565" y="9926"/>
                </a:cubicBezTo>
                <a:lnTo>
                  <a:pt x="15565" y="9926"/>
                </a:lnTo>
                <a:cubicBezTo>
                  <a:pt x="15765" y="9850"/>
                  <a:pt x="15966" y="9775"/>
                  <a:pt x="16141" y="9700"/>
                </a:cubicBezTo>
                <a:lnTo>
                  <a:pt x="16141" y="9700"/>
                </a:lnTo>
                <a:cubicBezTo>
                  <a:pt x="18071" y="8823"/>
                  <a:pt x="19299" y="7495"/>
                  <a:pt x="19399" y="5941"/>
                </a:cubicBezTo>
                <a:lnTo>
                  <a:pt x="19399" y="5941"/>
                </a:lnTo>
                <a:cubicBezTo>
                  <a:pt x="19399" y="5815"/>
                  <a:pt x="19399" y="5665"/>
                  <a:pt x="19374" y="5540"/>
                </a:cubicBezTo>
                <a:lnTo>
                  <a:pt x="19374" y="5540"/>
                </a:lnTo>
                <a:cubicBezTo>
                  <a:pt x="19374" y="5414"/>
                  <a:pt x="19349" y="5314"/>
                  <a:pt x="19324" y="5214"/>
                </a:cubicBezTo>
                <a:lnTo>
                  <a:pt x="19324" y="5214"/>
                </a:lnTo>
                <a:cubicBezTo>
                  <a:pt x="19174" y="4286"/>
                  <a:pt x="18597" y="3434"/>
                  <a:pt x="17720" y="2682"/>
                </a:cubicBezTo>
                <a:lnTo>
                  <a:pt x="17720" y="2682"/>
                </a:lnTo>
                <a:cubicBezTo>
                  <a:pt x="17620" y="2607"/>
                  <a:pt x="17520" y="2507"/>
                  <a:pt x="17420" y="2432"/>
                </a:cubicBezTo>
                <a:lnTo>
                  <a:pt x="17420" y="2432"/>
                </a:lnTo>
                <a:cubicBezTo>
                  <a:pt x="16016" y="1354"/>
                  <a:pt x="13986" y="552"/>
                  <a:pt x="11630" y="201"/>
                </a:cubicBezTo>
                <a:lnTo>
                  <a:pt x="11630" y="201"/>
                </a:lnTo>
                <a:cubicBezTo>
                  <a:pt x="11505" y="176"/>
                  <a:pt x="11379" y="151"/>
                  <a:pt x="11229" y="126"/>
                </a:cubicBezTo>
                <a:lnTo>
                  <a:pt x="11229" y="126"/>
                </a:lnTo>
                <a:cubicBezTo>
                  <a:pt x="10853" y="76"/>
                  <a:pt x="10452" y="51"/>
                  <a:pt x="10026" y="26"/>
                </a:cubicBezTo>
                <a:lnTo>
                  <a:pt x="10026" y="26"/>
                </a:lnTo>
                <a:cubicBezTo>
                  <a:pt x="9700" y="1"/>
                  <a:pt x="9374" y="1"/>
                  <a:pt x="9049" y="1"/>
                </a:cubicBezTo>
                <a:lnTo>
                  <a:pt x="9049" y="1"/>
                </a:lnTo>
                <a:cubicBezTo>
                  <a:pt x="8121" y="1"/>
                  <a:pt x="7219" y="76"/>
                  <a:pt x="6392" y="201"/>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0">
            <a:hlinkClick r:id="rId3" action="ppaction://hlinksldjump"/>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0">
            <a:hlinkClick r:id="rId4"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0"/>
          <p:cNvSpPr/>
          <p:nvPr/>
        </p:nvSpPr>
        <p:spPr>
          <a:xfrm rot="-1806392">
            <a:off x="5640697" y="3581883"/>
            <a:ext cx="165069" cy="165069"/>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0"/>
          <p:cNvSpPr/>
          <p:nvPr/>
        </p:nvSpPr>
        <p:spPr>
          <a:xfrm rot="3599018">
            <a:off x="6017912" y="3196661"/>
            <a:ext cx="164918" cy="16491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0"/>
          <p:cNvSpPr/>
          <p:nvPr/>
        </p:nvSpPr>
        <p:spPr>
          <a:xfrm rot="4580541">
            <a:off x="6267449" y="3196744"/>
            <a:ext cx="165170" cy="165170"/>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7" name="Google Shape;2477;p30"/>
          <p:cNvGrpSpPr/>
          <p:nvPr/>
        </p:nvGrpSpPr>
        <p:grpSpPr>
          <a:xfrm>
            <a:off x="6452883" y="2955231"/>
            <a:ext cx="1407310" cy="739511"/>
            <a:chOff x="2426202" y="1308673"/>
            <a:chExt cx="1355007" cy="712027"/>
          </a:xfrm>
        </p:grpSpPr>
        <p:sp>
          <p:nvSpPr>
            <p:cNvPr id="2478" name="Google Shape;2478;p30"/>
            <p:cNvSpPr/>
            <p:nvPr/>
          </p:nvSpPr>
          <p:spPr>
            <a:xfrm>
              <a:off x="2544116" y="1308673"/>
              <a:ext cx="1237093" cy="692528"/>
            </a:xfrm>
            <a:custGeom>
              <a:avLst/>
              <a:gdLst/>
              <a:ahLst/>
              <a:cxnLst/>
              <a:rect l="l" t="t" r="r" b="b"/>
              <a:pathLst>
                <a:path w="72706" h="40701" extrusionOk="0">
                  <a:moveTo>
                    <a:pt x="36801" y="741"/>
                  </a:moveTo>
                  <a:cubicBezTo>
                    <a:pt x="28821" y="741"/>
                    <a:pt x="20834" y="1018"/>
                    <a:pt x="12884" y="1572"/>
                  </a:cubicBezTo>
                  <a:cubicBezTo>
                    <a:pt x="9240" y="1834"/>
                    <a:pt x="5216" y="2334"/>
                    <a:pt x="2787" y="5049"/>
                  </a:cubicBezTo>
                  <a:cubicBezTo>
                    <a:pt x="667" y="7431"/>
                    <a:pt x="357" y="10884"/>
                    <a:pt x="238" y="14075"/>
                  </a:cubicBezTo>
                  <a:cubicBezTo>
                    <a:pt x="0" y="19552"/>
                    <a:pt x="48" y="25101"/>
                    <a:pt x="1548" y="30364"/>
                  </a:cubicBezTo>
                  <a:cubicBezTo>
                    <a:pt x="2024" y="31959"/>
                    <a:pt x="2644" y="33555"/>
                    <a:pt x="3787" y="34770"/>
                  </a:cubicBezTo>
                  <a:cubicBezTo>
                    <a:pt x="5668" y="36770"/>
                    <a:pt x="8621" y="37318"/>
                    <a:pt x="11360" y="37699"/>
                  </a:cubicBezTo>
                  <a:cubicBezTo>
                    <a:pt x="20727" y="39023"/>
                    <a:pt x="30760" y="40700"/>
                    <a:pt x="40488" y="40700"/>
                  </a:cubicBezTo>
                  <a:cubicBezTo>
                    <a:pt x="47727" y="40700"/>
                    <a:pt x="54797" y="39772"/>
                    <a:pt x="61299" y="37080"/>
                  </a:cubicBezTo>
                  <a:cubicBezTo>
                    <a:pt x="63299" y="36270"/>
                    <a:pt x="66371" y="35055"/>
                    <a:pt x="67991" y="33626"/>
                  </a:cubicBezTo>
                  <a:cubicBezTo>
                    <a:pt x="72706" y="29435"/>
                    <a:pt x="70944" y="19504"/>
                    <a:pt x="70324" y="13217"/>
                  </a:cubicBezTo>
                  <a:cubicBezTo>
                    <a:pt x="70158" y="11384"/>
                    <a:pt x="69896" y="9550"/>
                    <a:pt x="69157" y="7883"/>
                  </a:cubicBezTo>
                  <a:cubicBezTo>
                    <a:pt x="65681" y="0"/>
                    <a:pt x="52773" y="1048"/>
                    <a:pt x="45772" y="858"/>
                  </a:cubicBezTo>
                  <a:cubicBezTo>
                    <a:pt x="42784" y="780"/>
                    <a:pt x="39793" y="741"/>
                    <a:pt x="36801" y="74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Quicksand Medium"/>
                  <a:ea typeface="Quicksand Medium"/>
                  <a:cs typeface="Quicksand Medium"/>
                  <a:sym typeface="Quicksand Medium"/>
                </a:rPr>
                <a:t>Help me to find my family</a:t>
              </a:r>
              <a:endParaRPr>
                <a:solidFill>
                  <a:schemeClr val="dk1"/>
                </a:solidFill>
              </a:endParaRPr>
            </a:p>
          </p:txBody>
        </p:sp>
        <p:sp>
          <p:nvSpPr>
            <p:cNvPr id="2479" name="Google Shape;2479;p30"/>
            <p:cNvSpPr/>
            <p:nvPr/>
          </p:nvSpPr>
          <p:spPr>
            <a:xfrm>
              <a:off x="2426202" y="1841838"/>
              <a:ext cx="394697" cy="178862"/>
            </a:xfrm>
            <a:custGeom>
              <a:avLst/>
              <a:gdLst/>
              <a:ahLst/>
              <a:cxnLst/>
              <a:rect l="l" t="t" r="r" b="b"/>
              <a:pathLst>
                <a:path w="23197" h="10512" extrusionOk="0">
                  <a:moveTo>
                    <a:pt x="12370" y="0"/>
                  </a:moveTo>
                  <a:cubicBezTo>
                    <a:pt x="12072" y="0"/>
                    <a:pt x="11782" y="18"/>
                    <a:pt x="11503" y="53"/>
                  </a:cubicBezTo>
                  <a:cubicBezTo>
                    <a:pt x="6644" y="648"/>
                    <a:pt x="4906" y="6530"/>
                    <a:pt x="0" y="7721"/>
                  </a:cubicBezTo>
                  <a:cubicBezTo>
                    <a:pt x="2749" y="9624"/>
                    <a:pt x="6283" y="10512"/>
                    <a:pt x="9770" y="10512"/>
                  </a:cubicBezTo>
                  <a:cubicBezTo>
                    <a:pt x="11782" y="10512"/>
                    <a:pt x="13778" y="10216"/>
                    <a:pt x="15599" y="9650"/>
                  </a:cubicBezTo>
                  <a:cubicBezTo>
                    <a:pt x="16504" y="9364"/>
                    <a:pt x="17409" y="9007"/>
                    <a:pt x="18147" y="8388"/>
                  </a:cubicBezTo>
                  <a:cubicBezTo>
                    <a:pt x="23197" y="3964"/>
                    <a:pt x="16904" y="0"/>
                    <a:pt x="12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0" name="Google Shape;2480;p30">
            <a:hlinkClick r:id="rId4" action="ppaction://hlinksldjump"/>
          </p:cNvPr>
          <p:cNvSpPr txBox="1"/>
          <p:nvPr/>
        </p:nvSpPr>
        <p:spPr>
          <a:xfrm>
            <a:off x="3370350" y="4252438"/>
            <a:ext cx="24033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Check the answers</a:t>
            </a:r>
            <a:endParaRPr sz="2000">
              <a:solidFill>
                <a:schemeClr val="accent1"/>
              </a:solidFill>
              <a:latin typeface="Jua"/>
              <a:ea typeface="Jua"/>
              <a:cs typeface="Jua"/>
              <a:sym typeface="Jua"/>
            </a:endParaRPr>
          </a:p>
        </p:txBody>
      </p:sp>
      <p:grpSp>
        <p:nvGrpSpPr>
          <p:cNvPr id="2481" name="Google Shape;2481;p30"/>
          <p:cNvGrpSpPr/>
          <p:nvPr/>
        </p:nvGrpSpPr>
        <p:grpSpPr>
          <a:xfrm>
            <a:off x="8569288" y="4423863"/>
            <a:ext cx="194021" cy="191487"/>
            <a:chOff x="6232000" y="1435050"/>
            <a:chExt cx="488225" cy="481850"/>
          </a:xfrm>
        </p:grpSpPr>
        <p:sp>
          <p:nvSpPr>
            <p:cNvPr id="2482" name="Google Shape;2482;p3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3" name="Google Shape;2483;p3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4" name="Google Shape;2484;p3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5" name="Google Shape;2485;p3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6" name="Google Shape;2486;p3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87" name="Google Shape;2487;p30">
            <a:hlinkClick r:id="rId5"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2488" name="Google Shape;2488;p30">
            <a:hlinkClick r:id="rId3"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2489" name="Google Shape;2489;p30">
            <a:hlinkClick r:id="rId6"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2490" name="Google Shape;2490;p30">
            <a:hlinkClick r:id="rId7"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2491" name="Google Shape;2491;p30">
            <a:hlinkClick r:id="rId8"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2492" name="Google Shape;2492;p30">
            <a:hlinkClick r:id="rId9"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2493" name="Google Shape;2493;p30">
            <a:hlinkClick r:id="rId10"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0"/>
          <p:cNvSpPr/>
          <p:nvPr/>
        </p:nvSpPr>
        <p:spPr>
          <a:xfrm>
            <a:off x="2966275" y="2308052"/>
            <a:ext cx="386400" cy="386400"/>
          </a:xfrm>
          <a:prstGeom prst="ellipse">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Quicksand"/>
                <a:ea typeface="Quicksand"/>
                <a:cs typeface="Quicksand"/>
                <a:sym typeface="Quicksand"/>
              </a:rPr>
              <a:t>1</a:t>
            </a:r>
            <a:endParaRPr sz="1700">
              <a:solidFill>
                <a:schemeClr val="dk1"/>
              </a:solidFill>
              <a:latin typeface="Quicksand"/>
              <a:ea typeface="Quicksand"/>
              <a:cs typeface="Quicksand"/>
              <a:sym typeface="Quicksand"/>
            </a:endParaRPr>
          </a:p>
        </p:txBody>
      </p:sp>
      <p:sp>
        <p:nvSpPr>
          <p:cNvPr id="2495" name="Google Shape;2495;p30"/>
          <p:cNvSpPr/>
          <p:nvPr/>
        </p:nvSpPr>
        <p:spPr>
          <a:xfrm>
            <a:off x="3625038" y="2784727"/>
            <a:ext cx="386400" cy="386400"/>
          </a:xfrm>
          <a:prstGeom prst="ellipse">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Quicksand"/>
                <a:ea typeface="Quicksand"/>
                <a:cs typeface="Quicksand"/>
                <a:sym typeface="Quicksand"/>
              </a:rPr>
              <a:t>6</a:t>
            </a:r>
            <a:endParaRPr sz="1700">
              <a:solidFill>
                <a:schemeClr val="dk1"/>
              </a:solidFill>
              <a:latin typeface="Quicksand"/>
              <a:ea typeface="Quicksand"/>
              <a:cs typeface="Quicksand"/>
              <a:sym typeface="Quicksand"/>
            </a:endParaRPr>
          </a:p>
        </p:txBody>
      </p:sp>
      <p:sp>
        <p:nvSpPr>
          <p:cNvPr id="2496" name="Google Shape;2496;p30"/>
          <p:cNvSpPr/>
          <p:nvPr/>
        </p:nvSpPr>
        <p:spPr>
          <a:xfrm>
            <a:off x="5136988" y="1303052"/>
            <a:ext cx="386400" cy="386400"/>
          </a:xfrm>
          <a:prstGeom prst="ellipse">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Quicksand"/>
                <a:ea typeface="Quicksand"/>
                <a:cs typeface="Quicksand"/>
                <a:sym typeface="Quicksand"/>
              </a:rPr>
              <a:t>8</a:t>
            </a:r>
            <a:endParaRPr sz="1700">
              <a:solidFill>
                <a:schemeClr val="dk1"/>
              </a:solidFill>
              <a:latin typeface="Quicksand"/>
              <a:ea typeface="Quicksand"/>
              <a:cs typeface="Quicksand"/>
              <a:sym typeface="Quicksand"/>
            </a:endParaRPr>
          </a:p>
        </p:txBody>
      </p:sp>
      <p:sp>
        <p:nvSpPr>
          <p:cNvPr id="2497" name="Google Shape;2497;p30"/>
          <p:cNvSpPr/>
          <p:nvPr/>
        </p:nvSpPr>
        <p:spPr>
          <a:xfrm>
            <a:off x="5135488" y="2904177"/>
            <a:ext cx="386400" cy="386400"/>
          </a:xfrm>
          <a:prstGeom prst="ellipse">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Quicksand"/>
                <a:ea typeface="Quicksand"/>
                <a:cs typeface="Quicksand"/>
                <a:sym typeface="Quicksand"/>
              </a:rPr>
              <a:t>5</a:t>
            </a:r>
            <a:endParaRPr sz="1700">
              <a:solidFill>
                <a:schemeClr val="dk1"/>
              </a:solidFill>
              <a:latin typeface="Quicksand"/>
              <a:ea typeface="Quicksand"/>
              <a:cs typeface="Quicksand"/>
              <a:sym typeface="Quicksand"/>
            </a:endParaRPr>
          </a:p>
        </p:txBody>
      </p:sp>
      <p:sp>
        <p:nvSpPr>
          <p:cNvPr id="2498" name="Google Shape;2498;p30"/>
          <p:cNvSpPr/>
          <p:nvPr/>
        </p:nvSpPr>
        <p:spPr>
          <a:xfrm>
            <a:off x="6265375" y="2132452"/>
            <a:ext cx="386400" cy="386400"/>
          </a:xfrm>
          <a:prstGeom prst="ellipse">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Quicksand"/>
                <a:ea typeface="Quicksand"/>
                <a:cs typeface="Quicksand"/>
                <a:sym typeface="Quicksand"/>
              </a:rPr>
              <a:t>6</a:t>
            </a:r>
            <a:endParaRPr sz="1700">
              <a:solidFill>
                <a:schemeClr val="dk1"/>
              </a:solidFill>
              <a:latin typeface="Quicksand"/>
              <a:ea typeface="Quicksand"/>
              <a:cs typeface="Quicksand"/>
              <a:sym typeface="Quicksand"/>
            </a:endParaRPr>
          </a:p>
        </p:txBody>
      </p:sp>
      <p:sp>
        <p:nvSpPr>
          <p:cNvPr id="2499" name="Google Shape;2499;p30"/>
          <p:cNvSpPr/>
          <p:nvPr/>
        </p:nvSpPr>
        <p:spPr>
          <a:xfrm>
            <a:off x="6020650" y="2649452"/>
            <a:ext cx="386400" cy="386400"/>
          </a:xfrm>
          <a:prstGeom prst="ellipse">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Quicksand"/>
                <a:ea typeface="Quicksand"/>
                <a:cs typeface="Quicksand"/>
                <a:sym typeface="Quicksand"/>
              </a:rPr>
              <a:t>3</a:t>
            </a:r>
            <a:endParaRPr sz="1700">
              <a:solidFill>
                <a:schemeClr val="dk1"/>
              </a:solidFill>
              <a:latin typeface="Quicksand"/>
              <a:ea typeface="Quicksand"/>
              <a:cs typeface="Quicksand"/>
              <a:sym typeface="Quicksand"/>
            </a:endParaRPr>
          </a:p>
        </p:txBody>
      </p:sp>
      <p:grpSp>
        <p:nvGrpSpPr>
          <p:cNvPr id="2500" name="Google Shape;2500;p30"/>
          <p:cNvGrpSpPr/>
          <p:nvPr/>
        </p:nvGrpSpPr>
        <p:grpSpPr>
          <a:xfrm flipH="1">
            <a:off x="1606521" y="932418"/>
            <a:ext cx="1166390" cy="612913"/>
            <a:chOff x="2426202" y="1308673"/>
            <a:chExt cx="1355007" cy="712027"/>
          </a:xfrm>
        </p:grpSpPr>
        <p:sp>
          <p:nvSpPr>
            <p:cNvPr id="2501" name="Google Shape;2501;p30"/>
            <p:cNvSpPr/>
            <p:nvPr/>
          </p:nvSpPr>
          <p:spPr>
            <a:xfrm>
              <a:off x="2544116" y="1308673"/>
              <a:ext cx="1237093" cy="692528"/>
            </a:xfrm>
            <a:custGeom>
              <a:avLst/>
              <a:gdLst/>
              <a:ahLst/>
              <a:cxnLst/>
              <a:rect l="l" t="t" r="r" b="b"/>
              <a:pathLst>
                <a:path w="72706" h="40701" extrusionOk="0">
                  <a:moveTo>
                    <a:pt x="36801" y="741"/>
                  </a:moveTo>
                  <a:cubicBezTo>
                    <a:pt x="28821" y="741"/>
                    <a:pt x="20834" y="1018"/>
                    <a:pt x="12884" y="1572"/>
                  </a:cubicBezTo>
                  <a:cubicBezTo>
                    <a:pt x="9240" y="1834"/>
                    <a:pt x="5216" y="2334"/>
                    <a:pt x="2787" y="5049"/>
                  </a:cubicBezTo>
                  <a:cubicBezTo>
                    <a:pt x="667" y="7431"/>
                    <a:pt x="357" y="10884"/>
                    <a:pt x="238" y="14075"/>
                  </a:cubicBezTo>
                  <a:cubicBezTo>
                    <a:pt x="0" y="19552"/>
                    <a:pt x="48" y="25101"/>
                    <a:pt x="1548" y="30364"/>
                  </a:cubicBezTo>
                  <a:cubicBezTo>
                    <a:pt x="2024" y="31959"/>
                    <a:pt x="2644" y="33555"/>
                    <a:pt x="3787" y="34770"/>
                  </a:cubicBezTo>
                  <a:cubicBezTo>
                    <a:pt x="5668" y="36770"/>
                    <a:pt x="8621" y="37318"/>
                    <a:pt x="11360" y="37699"/>
                  </a:cubicBezTo>
                  <a:cubicBezTo>
                    <a:pt x="20727" y="39023"/>
                    <a:pt x="30760" y="40700"/>
                    <a:pt x="40488" y="40700"/>
                  </a:cubicBezTo>
                  <a:cubicBezTo>
                    <a:pt x="47727" y="40700"/>
                    <a:pt x="54797" y="39772"/>
                    <a:pt x="61299" y="37080"/>
                  </a:cubicBezTo>
                  <a:cubicBezTo>
                    <a:pt x="63299" y="36270"/>
                    <a:pt x="66371" y="35055"/>
                    <a:pt x="67991" y="33626"/>
                  </a:cubicBezTo>
                  <a:cubicBezTo>
                    <a:pt x="72706" y="29435"/>
                    <a:pt x="70944" y="19504"/>
                    <a:pt x="70324" y="13217"/>
                  </a:cubicBezTo>
                  <a:cubicBezTo>
                    <a:pt x="70158" y="11384"/>
                    <a:pt x="69896" y="9550"/>
                    <a:pt x="69157" y="7883"/>
                  </a:cubicBezTo>
                  <a:cubicBezTo>
                    <a:pt x="65681" y="0"/>
                    <a:pt x="52773" y="1048"/>
                    <a:pt x="45772" y="858"/>
                  </a:cubicBezTo>
                  <a:cubicBezTo>
                    <a:pt x="42784" y="780"/>
                    <a:pt x="39793" y="741"/>
                    <a:pt x="36801" y="74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Quicksand Medium"/>
                  <a:ea typeface="Quicksand Medium"/>
                  <a:cs typeface="Quicksand Medium"/>
                  <a:sym typeface="Quicksand Medium"/>
                </a:rPr>
                <a:t>What’s the answer?</a:t>
              </a:r>
              <a:endParaRPr>
                <a:solidFill>
                  <a:schemeClr val="dk1"/>
                </a:solidFill>
              </a:endParaRPr>
            </a:p>
          </p:txBody>
        </p:sp>
        <p:sp>
          <p:nvSpPr>
            <p:cNvPr id="2502" name="Google Shape;2502;p30"/>
            <p:cNvSpPr/>
            <p:nvPr/>
          </p:nvSpPr>
          <p:spPr>
            <a:xfrm>
              <a:off x="2426202" y="1841838"/>
              <a:ext cx="394697" cy="178862"/>
            </a:xfrm>
            <a:custGeom>
              <a:avLst/>
              <a:gdLst/>
              <a:ahLst/>
              <a:cxnLst/>
              <a:rect l="l" t="t" r="r" b="b"/>
              <a:pathLst>
                <a:path w="23197" h="10512" extrusionOk="0">
                  <a:moveTo>
                    <a:pt x="12370" y="0"/>
                  </a:moveTo>
                  <a:cubicBezTo>
                    <a:pt x="12072" y="0"/>
                    <a:pt x="11782" y="18"/>
                    <a:pt x="11503" y="53"/>
                  </a:cubicBezTo>
                  <a:cubicBezTo>
                    <a:pt x="6644" y="648"/>
                    <a:pt x="4906" y="6530"/>
                    <a:pt x="0" y="7721"/>
                  </a:cubicBezTo>
                  <a:cubicBezTo>
                    <a:pt x="2749" y="9624"/>
                    <a:pt x="6283" y="10512"/>
                    <a:pt x="9770" y="10512"/>
                  </a:cubicBezTo>
                  <a:cubicBezTo>
                    <a:pt x="11782" y="10512"/>
                    <a:pt x="13778" y="10216"/>
                    <a:pt x="15599" y="9650"/>
                  </a:cubicBezTo>
                  <a:cubicBezTo>
                    <a:pt x="16504" y="9364"/>
                    <a:pt x="17409" y="9007"/>
                    <a:pt x="18147" y="8388"/>
                  </a:cubicBezTo>
                  <a:cubicBezTo>
                    <a:pt x="23197" y="3964"/>
                    <a:pt x="16904" y="0"/>
                    <a:pt x="12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6"/>
        <p:cNvGrpSpPr/>
        <p:nvPr/>
      </p:nvGrpSpPr>
      <p:grpSpPr>
        <a:xfrm>
          <a:off x="0" y="0"/>
          <a:ext cx="0" cy="0"/>
          <a:chOff x="0" y="0"/>
          <a:chExt cx="0" cy="0"/>
        </a:xfrm>
      </p:grpSpPr>
      <p:grpSp>
        <p:nvGrpSpPr>
          <p:cNvPr id="2507" name="Google Shape;2507;p31"/>
          <p:cNvGrpSpPr/>
          <p:nvPr/>
        </p:nvGrpSpPr>
        <p:grpSpPr>
          <a:xfrm>
            <a:off x="1301429" y="1085646"/>
            <a:ext cx="6356923" cy="3200126"/>
            <a:chOff x="623255" y="927125"/>
            <a:chExt cx="7691377" cy="3871900"/>
          </a:xfrm>
        </p:grpSpPr>
        <p:sp>
          <p:nvSpPr>
            <p:cNvPr id="2508" name="Google Shape;2508;p31"/>
            <p:cNvSpPr/>
            <p:nvPr/>
          </p:nvSpPr>
          <p:spPr>
            <a:xfrm>
              <a:off x="2977025" y="927125"/>
              <a:ext cx="3134100" cy="1481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9" name="Google Shape;2509;p31"/>
            <p:cNvGrpSpPr/>
            <p:nvPr/>
          </p:nvGrpSpPr>
          <p:grpSpPr>
            <a:xfrm>
              <a:off x="623255" y="973375"/>
              <a:ext cx="7691377" cy="3825650"/>
              <a:chOff x="623255" y="973375"/>
              <a:chExt cx="7691377" cy="3825650"/>
            </a:xfrm>
          </p:grpSpPr>
          <p:sp>
            <p:nvSpPr>
              <p:cNvPr id="2510" name="Google Shape;2510;p31"/>
              <p:cNvSpPr/>
              <p:nvPr/>
            </p:nvSpPr>
            <p:spPr>
              <a:xfrm>
                <a:off x="623255" y="973375"/>
                <a:ext cx="7691377" cy="3825650"/>
              </a:xfrm>
              <a:custGeom>
                <a:avLst/>
                <a:gdLst/>
                <a:ahLst/>
                <a:cxnLst/>
                <a:rect l="l" t="t" r="r" b="b"/>
                <a:pathLst>
                  <a:path w="19015" h="15544" extrusionOk="0">
                    <a:moveTo>
                      <a:pt x="8537" y="1"/>
                    </a:moveTo>
                    <a:cubicBezTo>
                      <a:pt x="8251" y="1"/>
                      <a:pt x="7939" y="81"/>
                      <a:pt x="7602" y="271"/>
                    </a:cubicBezTo>
                    <a:cubicBezTo>
                      <a:pt x="5479" y="1481"/>
                      <a:pt x="6004" y="4151"/>
                      <a:pt x="6004" y="4151"/>
                    </a:cubicBezTo>
                    <a:cubicBezTo>
                      <a:pt x="6004" y="4151"/>
                      <a:pt x="5636" y="4115"/>
                      <a:pt x="5091" y="4115"/>
                    </a:cubicBezTo>
                    <a:cubicBezTo>
                      <a:pt x="3665" y="4115"/>
                      <a:pt x="1024" y="4366"/>
                      <a:pt x="594" y="6183"/>
                    </a:cubicBezTo>
                    <a:cubicBezTo>
                      <a:pt x="1" y="8671"/>
                      <a:pt x="3470" y="10953"/>
                      <a:pt x="3470" y="10953"/>
                    </a:cubicBezTo>
                    <a:cubicBezTo>
                      <a:pt x="3470" y="10953"/>
                      <a:pt x="2420" y="14697"/>
                      <a:pt x="6369" y="15427"/>
                    </a:cubicBezTo>
                    <a:cubicBezTo>
                      <a:pt x="6807" y="15508"/>
                      <a:pt x="7209" y="15544"/>
                      <a:pt x="7578" y="15544"/>
                    </a:cubicBezTo>
                    <a:cubicBezTo>
                      <a:pt x="10550" y="15544"/>
                      <a:pt x="11345" y="13213"/>
                      <a:pt x="11345" y="13213"/>
                    </a:cubicBezTo>
                    <a:cubicBezTo>
                      <a:pt x="11345" y="13213"/>
                      <a:pt x="12272" y="13362"/>
                      <a:pt x="13464" y="13362"/>
                    </a:cubicBezTo>
                    <a:cubicBezTo>
                      <a:pt x="15500" y="13362"/>
                      <a:pt x="18307" y="12926"/>
                      <a:pt x="18581" y="10565"/>
                    </a:cubicBezTo>
                    <a:cubicBezTo>
                      <a:pt x="19014" y="6822"/>
                      <a:pt x="16389" y="5795"/>
                      <a:pt x="16389" y="5795"/>
                    </a:cubicBezTo>
                    <a:cubicBezTo>
                      <a:pt x="16389" y="5795"/>
                      <a:pt x="18718" y="2348"/>
                      <a:pt x="16389" y="613"/>
                    </a:cubicBezTo>
                    <a:cubicBezTo>
                      <a:pt x="15923" y="263"/>
                      <a:pt x="15420" y="123"/>
                      <a:pt x="14914" y="123"/>
                    </a:cubicBezTo>
                    <a:cubicBezTo>
                      <a:pt x="12914" y="123"/>
                      <a:pt x="10866" y="2303"/>
                      <a:pt x="10866" y="2303"/>
                    </a:cubicBezTo>
                    <a:cubicBezTo>
                      <a:pt x="10866" y="2303"/>
                      <a:pt x="10071" y="1"/>
                      <a:pt x="8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1"/>
              <p:cNvSpPr/>
              <p:nvPr/>
            </p:nvSpPr>
            <p:spPr>
              <a:xfrm>
                <a:off x="1878425" y="1185100"/>
                <a:ext cx="2028300" cy="140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1"/>
              <p:cNvSpPr/>
              <p:nvPr/>
            </p:nvSpPr>
            <p:spPr>
              <a:xfrm>
                <a:off x="5585525" y="3231300"/>
                <a:ext cx="2028300" cy="140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13" name="Google Shape;2513;p31"/>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Find the Path</a:t>
            </a:r>
            <a:endParaRPr/>
          </a:p>
        </p:txBody>
      </p:sp>
      <p:sp>
        <p:nvSpPr>
          <p:cNvPr id="2514" name="Google Shape;2514;p31"/>
          <p:cNvSpPr/>
          <p:nvPr/>
        </p:nvSpPr>
        <p:spPr>
          <a:xfrm>
            <a:off x="3268043" y="1564070"/>
            <a:ext cx="136477" cy="360786"/>
          </a:xfrm>
          <a:custGeom>
            <a:avLst/>
            <a:gdLst/>
            <a:ahLst/>
            <a:cxnLst/>
            <a:rect l="l" t="t" r="r" b="b"/>
            <a:pathLst>
              <a:path w="8021" h="21204" extrusionOk="0">
                <a:moveTo>
                  <a:pt x="1" y="151"/>
                </a:moveTo>
                <a:cubicBezTo>
                  <a:pt x="978" y="1880"/>
                  <a:pt x="1856" y="3710"/>
                  <a:pt x="2658" y="5539"/>
                </a:cubicBezTo>
                <a:lnTo>
                  <a:pt x="2658" y="5539"/>
                </a:lnTo>
                <a:cubicBezTo>
                  <a:pt x="3460" y="7369"/>
                  <a:pt x="4186" y="9249"/>
                  <a:pt x="4838" y="11128"/>
                </a:cubicBezTo>
                <a:lnTo>
                  <a:pt x="4838" y="11128"/>
                </a:lnTo>
                <a:cubicBezTo>
                  <a:pt x="5465" y="13033"/>
                  <a:pt x="5991" y="14963"/>
                  <a:pt x="6417" y="16918"/>
                </a:cubicBezTo>
                <a:lnTo>
                  <a:pt x="6417" y="16918"/>
                </a:lnTo>
                <a:cubicBezTo>
                  <a:pt x="6718" y="18321"/>
                  <a:pt x="6918" y="19750"/>
                  <a:pt x="7069" y="21203"/>
                </a:cubicBezTo>
                <a:lnTo>
                  <a:pt x="7069" y="21203"/>
                </a:lnTo>
                <a:lnTo>
                  <a:pt x="8021" y="21203"/>
                </a:lnTo>
                <a:cubicBezTo>
                  <a:pt x="7820" y="19700"/>
                  <a:pt x="7570" y="18196"/>
                  <a:pt x="7194" y="16742"/>
                </a:cubicBezTo>
                <a:lnTo>
                  <a:pt x="7194" y="16742"/>
                </a:lnTo>
                <a:cubicBezTo>
                  <a:pt x="6718" y="14762"/>
                  <a:pt x="6141" y="12833"/>
                  <a:pt x="5414" y="10928"/>
                </a:cubicBezTo>
                <a:lnTo>
                  <a:pt x="5414" y="10928"/>
                </a:lnTo>
                <a:cubicBezTo>
                  <a:pt x="4713" y="9023"/>
                  <a:pt x="3936" y="7168"/>
                  <a:pt x="3059" y="5339"/>
                </a:cubicBezTo>
                <a:lnTo>
                  <a:pt x="3059" y="5339"/>
                </a:lnTo>
                <a:cubicBezTo>
                  <a:pt x="2206" y="3534"/>
                  <a:pt x="1279" y="1730"/>
                  <a:pt x="226" y="0"/>
                </a:cubicBezTo>
                <a:lnTo>
                  <a:pt x="226" y="0"/>
                </a:ln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1"/>
          <p:cNvSpPr/>
          <p:nvPr/>
        </p:nvSpPr>
        <p:spPr>
          <a:xfrm>
            <a:off x="3223695" y="1485584"/>
            <a:ext cx="18359" cy="21337"/>
          </a:xfrm>
          <a:custGeom>
            <a:avLst/>
            <a:gdLst/>
            <a:ahLst/>
            <a:cxnLst/>
            <a:rect l="l" t="t" r="r" b="b"/>
            <a:pathLst>
              <a:path w="1079" h="1254" extrusionOk="0">
                <a:moveTo>
                  <a:pt x="0" y="276"/>
                </a:moveTo>
                <a:cubicBezTo>
                  <a:pt x="301" y="577"/>
                  <a:pt x="527" y="903"/>
                  <a:pt x="752" y="1254"/>
                </a:cubicBezTo>
                <a:lnTo>
                  <a:pt x="752" y="1254"/>
                </a:lnTo>
                <a:lnTo>
                  <a:pt x="1078" y="1028"/>
                </a:lnTo>
                <a:cubicBezTo>
                  <a:pt x="853" y="678"/>
                  <a:pt x="602" y="327"/>
                  <a:pt x="301" y="1"/>
                </a:cubicBezTo>
                <a:lnTo>
                  <a:pt x="301" y="1"/>
                </a:ln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1"/>
          <p:cNvSpPr/>
          <p:nvPr/>
        </p:nvSpPr>
        <p:spPr>
          <a:xfrm>
            <a:off x="3231795" y="1500679"/>
            <a:ext cx="63126" cy="98891"/>
          </a:xfrm>
          <a:custGeom>
            <a:avLst/>
            <a:gdLst/>
            <a:ahLst/>
            <a:cxnLst/>
            <a:rect l="l" t="t" r="r" b="b"/>
            <a:pathLst>
              <a:path w="3710" h="5812" extrusionOk="0">
                <a:moveTo>
                  <a:pt x="545" y="0"/>
                </a:moveTo>
                <a:cubicBezTo>
                  <a:pt x="358" y="0"/>
                  <a:pt x="187" y="83"/>
                  <a:pt x="101" y="317"/>
                </a:cubicBezTo>
                <a:cubicBezTo>
                  <a:pt x="76" y="342"/>
                  <a:pt x="76" y="367"/>
                  <a:pt x="76" y="392"/>
                </a:cubicBezTo>
                <a:cubicBezTo>
                  <a:pt x="1" y="593"/>
                  <a:pt x="76" y="793"/>
                  <a:pt x="151" y="968"/>
                </a:cubicBezTo>
                <a:cubicBezTo>
                  <a:pt x="627" y="2322"/>
                  <a:pt x="1229" y="3650"/>
                  <a:pt x="1830" y="4953"/>
                </a:cubicBezTo>
                <a:cubicBezTo>
                  <a:pt x="1930" y="5204"/>
                  <a:pt x="2056" y="5455"/>
                  <a:pt x="2306" y="5630"/>
                </a:cubicBezTo>
                <a:cubicBezTo>
                  <a:pt x="2448" y="5740"/>
                  <a:pt x="2659" y="5811"/>
                  <a:pt x="2871" y="5811"/>
                </a:cubicBezTo>
                <a:cubicBezTo>
                  <a:pt x="2996" y="5811"/>
                  <a:pt x="3122" y="5786"/>
                  <a:pt x="3234" y="5730"/>
                </a:cubicBezTo>
                <a:cubicBezTo>
                  <a:pt x="3484" y="5605"/>
                  <a:pt x="3635" y="5354"/>
                  <a:pt x="3660" y="5129"/>
                </a:cubicBezTo>
                <a:cubicBezTo>
                  <a:pt x="3685" y="5129"/>
                  <a:pt x="3685" y="5129"/>
                  <a:pt x="3685" y="5104"/>
                </a:cubicBezTo>
                <a:cubicBezTo>
                  <a:pt x="3710" y="4878"/>
                  <a:pt x="3635" y="4653"/>
                  <a:pt x="3559" y="4452"/>
                </a:cubicBezTo>
                <a:cubicBezTo>
                  <a:pt x="3209" y="3299"/>
                  <a:pt x="2682" y="2197"/>
                  <a:pt x="2006" y="1169"/>
                </a:cubicBezTo>
                <a:cubicBezTo>
                  <a:pt x="1780" y="793"/>
                  <a:pt x="1504" y="442"/>
                  <a:pt x="1103" y="192"/>
                </a:cubicBezTo>
                <a:cubicBezTo>
                  <a:pt x="950" y="89"/>
                  <a:pt x="739" y="0"/>
                  <a:pt x="545" y="0"/>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1"/>
          <p:cNvSpPr/>
          <p:nvPr/>
        </p:nvSpPr>
        <p:spPr>
          <a:xfrm>
            <a:off x="3231795" y="1506057"/>
            <a:ext cx="62275" cy="94688"/>
          </a:xfrm>
          <a:custGeom>
            <a:avLst/>
            <a:gdLst/>
            <a:ahLst/>
            <a:cxnLst/>
            <a:rect l="l" t="t" r="r" b="b"/>
            <a:pathLst>
              <a:path w="3660" h="5565" extrusionOk="0">
                <a:moveTo>
                  <a:pt x="3660" y="4813"/>
                </a:moveTo>
                <a:cubicBezTo>
                  <a:pt x="3635" y="5038"/>
                  <a:pt x="3484" y="5289"/>
                  <a:pt x="3234" y="5414"/>
                </a:cubicBezTo>
                <a:cubicBezTo>
                  <a:pt x="2933" y="5565"/>
                  <a:pt x="2532" y="5490"/>
                  <a:pt x="2306" y="5314"/>
                </a:cubicBezTo>
                <a:cubicBezTo>
                  <a:pt x="2056" y="5139"/>
                  <a:pt x="1930" y="4888"/>
                  <a:pt x="1830" y="4637"/>
                </a:cubicBezTo>
                <a:cubicBezTo>
                  <a:pt x="1229" y="3334"/>
                  <a:pt x="627" y="2006"/>
                  <a:pt x="151" y="652"/>
                </a:cubicBezTo>
                <a:cubicBezTo>
                  <a:pt x="76" y="477"/>
                  <a:pt x="1" y="277"/>
                  <a:pt x="76" y="76"/>
                </a:cubicBezTo>
                <a:cubicBezTo>
                  <a:pt x="76" y="51"/>
                  <a:pt x="76" y="26"/>
                  <a:pt x="101" y="1"/>
                </a:cubicBezTo>
                <a:cubicBezTo>
                  <a:pt x="652" y="1956"/>
                  <a:pt x="1955" y="3710"/>
                  <a:pt x="3660" y="4813"/>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1"/>
          <p:cNvSpPr/>
          <p:nvPr/>
        </p:nvSpPr>
        <p:spPr>
          <a:xfrm>
            <a:off x="3364873" y="1544874"/>
            <a:ext cx="46485" cy="379979"/>
          </a:xfrm>
          <a:custGeom>
            <a:avLst/>
            <a:gdLst/>
            <a:ahLst/>
            <a:cxnLst/>
            <a:rect l="l" t="t" r="r" b="b"/>
            <a:pathLst>
              <a:path w="2732" h="22332" extrusionOk="0">
                <a:moveTo>
                  <a:pt x="0" y="76"/>
                </a:moveTo>
                <a:cubicBezTo>
                  <a:pt x="501" y="2006"/>
                  <a:pt x="877" y="3986"/>
                  <a:pt x="1203" y="5965"/>
                </a:cubicBezTo>
                <a:lnTo>
                  <a:pt x="1203" y="5965"/>
                </a:lnTo>
                <a:cubicBezTo>
                  <a:pt x="1504" y="7945"/>
                  <a:pt x="1704" y="9950"/>
                  <a:pt x="1855" y="11930"/>
                </a:cubicBezTo>
                <a:lnTo>
                  <a:pt x="1855" y="11930"/>
                </a:lnTo>
                <a:cubicBezTo>
                  <a:pt x="1980" y="13935"/>
                  <a:pt x="1980" y="15940"/>
                  <a:pt x="1905" y="17920"/>
                </a:cubicBezTo>
                <a:lnTo>
                  <a:pt x="1905" y="17920"/>
                </a:lnTo>
                <a:cubicBezTo>
                  <a:pt x="1830" y="19399"/>
                  <a:pt x="1654" y="20878"/>
                  <a:pt x="1429" y="22331"/>
                </a:cubicBezTo>
                <a:lnTo>
                  <a:pt x="1429" y="22331"/>
                </a:lnTo>
                <a:lnTo>
                  <a:pt x="2381" y="22331"/>
                </a:lnTo>
                <a:cubicBezTo>
                  <a:pt x="2557" y="20878"/>
                  <a:pt x="2682" y="19424"/>
                  <a:pt x="2707" y="17945"/>
                </a:cubicBezTo>
                <a:lnTo>
                  <a:pt x="2707" y="17945"/>
                </a:lnTo>
                <a:cubicBezTo>
                  <a:pt x="2732" y="15915"/>
                  <a:pt x="2682" y="13910"/>
                  <a:pt x="2481" y="11880"/>
                </a:cubicBezTo>
                <a:lnTo>
                  <a:pt x="2481" y="11880"/>
                </a:lnTo>
                <a:cubicBezTo>
                  <a:pt x="2281" y="9875"/>
                  <a:pt x="2005" y="7870"/>
                  <a:pt x="1629" y="5890"/>
                </a:cubicBezTo>
                <a:lnTo>
                  <a:pt x="1629" y="5890"/>
                </a:lnTo>
                <a:cubicBezTo>
                  <a:pt x="1253" y="3910"/>
                  <a:pt x="827" y="1930"/>
                  <a:pt x="251" y="1"/>
                </a:cubicBezTo>
                <a:lnTo>
                  <a:pt x="251" y="1"/>
                </a:ln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1"/>
          <p:cNvSpPr/>
          <p:nvPr/>
        </p:nvSpPr>
        <p:spPr>
          <a:xfrm>
            <a:off x="3341831" y="1457863"/>
            <a:ext cx="14088" cy="22188"/>
          </a:xfrm>
          <a:custGeom>
            <a:avLst/>
            <a:gdLst/>
            <a:ahLst/>
            <a:cxnLst/>
            <a:rect l="l" t="t" r="r" b="b"/>
            <a:pathLst>
              <a:path w="828" h="1304" extrusionOk="0">
                <a:moveTo>
                  <a:pt x="1" y="201"/>
                </a:moveTo>
                <a:cubicBezTo>
                  <a:pt x="176" y="552"/>
                  <a:pt x="352" y="928"/>
                  <a:pt x="452" y="1304"/>
                </a:cubicBezTo>
                <a:lnTo>
                  <a:pt x="452" y="1304"/>
                </a:lnTo>
                <a:lnTo>
                  <a:pt x="828" y="1204"/>
                </a:lnTo>
                <a:cubicBezTo>
                  <a:pt x="703" y="778"/>
                  <a:pt x="552" y="377"/>
                  <a:pt x="327" y="1"/>
                </a:cubicBezTo>
                <a:lnTo>
                  <a:pt x="327" y="1"/>
                </a:ln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1"/>
          <p:cNvSpPr/>
          <p:nvPr/>
        </p:nvSpPr>
        <p:spPr>
          <a:xfrm>
            <a:off x="3343975" y="1475340"/>
            <a:ext cx="42231" cy="106514"/>
          </a:xfrm>
          <a:custGeom>
            <a:avLst/>
            <a:gdLst/>
            <a:ahLst/>
            <a:cxnLst/>
            <a:rect l="l" t="t" r="r" b="b"/>
            <a:pathLst>
              <a:path w="2482" h="6260" extrusionOk="0">
                <a:moveTo>
                  <a:pt x="544" y="0"/>
                </a:moveTo>
                <a:cubicBezTo>
                  <a:pt x="413" y="0"/>
                  <a:pt x="284" y="57"/>
                  <a:pt x="176" y="202"/>
                </a:cubicBezTo>
                <a:cubicBezTo>
                  <a:pt x="150" y="227"/>
                  <a:pt x="125" y="252"/>
                  <a:pt x="125" y="252"/>
                </a:cubicBezTo>
                <a:cubicBezTo>
                  <a:pt x="0" y="452"/>
                  <a:pt x="25" y="653"/>
                  <a:pt x="50" y="853"/>
                </a:cubicBezTo>
                <a:cubicBezTo>
                  <a:pt x="176" y="2282"/>
                  <a:pt x="401" y="3711"/>
                  <a:pt x="652" y="5139"/>
                </a:cubicBezTo>
                <a:cubicBezTo>
                  <a:pt x="702" y="5415"/>
                  <a:pt x="752" y="5691"/>
                  <a:pt x="927" y="5916"/>
                </a:cubicBezTo>
                <a:cubicBezTo>
                  <a:pt x="1096" y="6106"/>
                  <a:pt x="1370" y="6260"/>
                  <a:pt x="1662" y="6260"/>
                </a:cubicBezTo>
                <a:cubicBezTo>
                  <a:pt x="1717" y="6260"/>
                  <a:pt x="1773" y="6254"/>
                  <a:pt x="1830" y="6242"/>
                </a:cubicBezTo>
                <a:cubicBezTo>
                  <a:pt x="2105" y="6192"/>
                  <a:pt x="2306" y="5991"/>
                  <a:pt x="2381" y="5766"/>
                </a:cubicBezTo>
                <a:lnTo>
                  <a:pt x="2406" y="5766"/>
                </a:lnTo>
                <a:cubicBezTo>
                  <a:pt x="2481" y="5540"/>
                  <a:pt x="2481" y="5315"/>
                  <a:pt x="2481" y="5089"/>
                </a:cubicBezTo>
                <a:cubicBezTo>
                  <a:pt x="2406" y="3886"/>
                  <a:pt x="2181" y="2683"/>
                  <a:pt x="1805" y="1505"/>
                </a:cubicBezTo>
                <a:cubicBezTo>
                  <a:pt x="1679" y="1104"/>
                  <a:pt x="1504" y="678"/>
                  <a:pt x="1178" y="352"/>
                </a:cubicBezTo>
                <a:cubicBezTo>
                  <a:pt x="1018" y="176"/>
                  <a:pt x="776" y="0"/>
                  <a:pt x="544" y="0"/>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1"/>
          <p:cNvSpPr/>
          <p:nvPr/>
        </p:nvSpPr>
        <p:spPr>
          <a:xfrm>
            <a:off x="3343975" y="1478760"/>
            <a:ext cx="40530" cy="104081"/>
          </a:xfrm>
          <a:custGeom>
            <a:avLst/>
            <a:gdLst/>
            <a:ahLst/>
            <a:cxnLst/>
            <a:rect l="l" t="t" r="r" b="b"/>
            <a:pathLst>
              <a:path w="2382" h="6117" extrusionOk="0">
                <a:moveTo>
                  <a:pt x="2381" y="5565"/>
                </a:moveTo>
                <a:cubicBezTo>
                  <a:pt x="2306" y="5790"/>
                  <a:pt x="2105" y="5991"/>
                  <a:pt x="1830" y="6041"/>
                </a:cubicBezTo>
                <a:cubicBezTo>
                  <a:pt x="1479" y="6116"/>
                  <a:pt x="1128" y="5941"/>
                  <a:pt x="927" y="5715"/>
                </a:cubicBezTo>
                <a:cubicBezTo>
                  <a:pt x="752" y="5490"/>
                  <a:pt x="702" y="5214"/>
                  <a:pt x="652" y="4938"/>
                </a:cubicBezTo>
                <a:cubicBezTo>
                  <a:pt x="401" y="3510"/>
                  <a:pt x="176" y="2081"/>
                  <a:pt x="50" y="652"/>
                </a:cubicBezTo>
                <a:cubicBezTo>
                  <a:pt x="25" y="452"/>
                  <a:pt x="0" y="251"/>
                  <a:pt x="125" y="51"/>
                </a:cubicBezTo>
                <a:cubicBezTo>
                  <a:pt x="125" y="51"/>
                  <a:pt x="150" y="26"/>
                  <a:pt x="176" y="1"/>
                </a:cubicBezTo>
                <a:cubicBezTo>
                  <a:pt x="201" y="2031"/>
                  <a:pt x="1028" y="4061"/>
                  <a:pt x="2381" y="5565"/>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1"/>
          <p:cNvSpPr/>
          <p:nvPr/>
        </p:nvSpPr>
        <p:spPr>
          <a:xfrm>
            <a:off x="3253544" y="1711646"/>
            <a:ext cx="119003" cy="213232"/>
          </a:xfrm>
          <a:custGeom>
            <a:avLst/>
            <a:gdLst/>
            <a:ahLst/>
            <a:cxnLst/>
            <a:rect l="l" t="t" r="r" b="b"/>
            <a:pathLst>
              <a:path w="6994" h="12532" extrusionOk="0">
                <a:moveTo>
                  <a:pt x="452" y="451"/>
                </a:moveTo>
                <a:cubicBezTo>
                  <a:pt x="452" y="451"/>
                  <a:pt x="452" y="476"/>
                  <a:pt x="452" y="476"/>
                </a:cubicBezTo>
                <a:lnTo>
                  <a:pt x="452" y="476"/>
                </a:lnTo>
                <a:cubicBezTo>
                  <a:pt x="1630" y="1704"/>
                  <a:pt x="4612" y="5514"/>
                  <a:pt x="5740" y="12531"/>
                </a:cubicBezTo>
                <a:lnTo>
                  <a:pt x="5740" y="12531"/>
                </a:lnTo>
                <a:lnTo>
                  <a:pt x="6993" y="12531"/>
                </a:lnTo>
                <a:cubicBezTo>
                  <a:pt x="6417" y="9574"/>
                  <a:pt x="4612" y="2556"/>
                  <a:pt x="1" y="0"/>
                </a:cubicBezTo>
                <a:lnTo>
                  <a:pt x="1" y="0"/>
                </a:lnTo>
                <a:cubicBezTo>
                  <a:pt x="1" y="0"/>
                  <a:pt x="151" y="150"/>
                  <a:pt x="452" y="451"/>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1"/>
          <p:cNvSpPr/>
          <p:nvPr/>
        </p:nvSpPr>
        <p:spPr>
          <a:xfrm>
            <a:off x="3261219" y="1719746"/>
            <a:ext cx="102362" cy="205133"/>
          </a:xfrm>
          <a:custGeom>
            <a:avLst/>
            <a:gdLst/>
            <a:ahLst/>
            <a:cxnLst/>
            <a:rect l="l" t="t" r="r" b="b"/>
            <a:pathLst>
              <a:path w="6016" h="12056" extrusionOk="0">
                <a:moveTo>
                  <a:pt x="6016" y="12055"/>
                </a:moveTo>
                <a:cubicBezTo>
                  <a:pt x="5540" y="5715"/>
                  <a:pt x="1906" y="1679"/>
                  <a:pt x="1" y="0"/>
                </a:cubicBezTo>
                <a:cubicBezTo>
                  <a:pt x="1179" y="1228"/>
                  <a:pt x="4161" y="5038"/>
                  <a:pt x="5289" y="12055"/>
                </a:cubicBezTo>
                <a:close/>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1"/>
          <p:cNvSpPr/>
          <p:nvPr/>
        </p:nvSpPr>
        <p:spPr>
          <a:xfrm>
            <a:off x="3393871" y="1654058"/>
            <a:ext cx="78473" cy="270811"/>
          </a:xfrm>
          <a:custGeom>
            <a:avLst/>
            <a:gdLst/>
            <a:ahLst/>
            <a:cxnLst/>
            <a:rect l="l" t="t" r="r" b="b"/>
            <a:pathLst>
              <a:path w="4612" h="15916" extrusionOk="0">
                <a:moveTo>
                  <a:pt x="2557" y="15915"/>
                </a:moveTo>
                <a:lnTo>
                  <a:pt x="4386" y="15915"/>
                </a:lnTo>
                <a:cubicBezTo>
                  <a:pt x="4587" y="13008"/>
                  <a:pt x="4612" y="5289"/>
                  <a:pt x="276" y="326"/>
                </a:cubicBezTo>
                <a:lnTo>
                  <a:pt x="276" y="326"/>
                </a:lnTo>
                <a:cubicBezTo>
                  <a:pt x="176" y="226"/>
                  <a:pt x="76" y="126"/>
                  <a:pt x="0" y="1"/>
                </a:cubicBezTo>
                <a:lnTo>
                  <a:pt x="0" y="1"/>
                </a:lnTo>
                <a:cubicBezTo>
                  <a:pt x="76" y="226"/>
                  <a:pt x="3509" y="8246"/>
                  <a:pt x="2557" y="15915"/>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1"/>
          <p:cNvSpPr/>
          <p:nvPr/>
        </p:nvSpPr>
        <p:spPr>
          <a:xfrm>
            <a:off x="3393871" y="1654058"/>
            <a:ext cx="83595" cy="270811"/>
          </a:xfrm>
          <a:custGeom>
            <a:avLst/>
            <a:gdLst/>
            <a:ahLst/>
            <a:cxnLst/>
            <a:rect l="l" t="t" r="r" b="b"/>
            <a:pathLst>
              <a:path w="4913" h="15916" extrusionOk="0">
                <a:moveTo>
                  <a:pt x="2557" y="15915"/>
                </a:moveTo>
                <a:lnTo>
                  <a:pt x="3634" y="15915"/>
                </a:lnTo>
                <a:cubicBezTo>
                  <a:pt x="4913" y="10151"/>
                  <a:pt x="1655" y="3008"/>
                  <a:pt x="276" y="326"/>
                </a:cubicBezTo>
                <a:cubicBezTo>
                  <a:pt x="176" y="226"/>
                  <a:pt x="76" y="126"/>
                  <a:pt x="0" y="1"/>
                </a:cubicBezTo>
                <a:cubicBezTo>
                  <a:pt x="76" y="226"/>
                  <a:pt x="3509" y="8246"/>
                  <a:pt x="2557" y="15915"/>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1"/>
          <p:cNvSpPr/>
          <p:nvPr/>
        </p:nvSpPr>
        <p:spPr>
          <a:xfrm>
            <a:off x="3298760" y="1924893"/>
            <a:ext cx="212381" cy="17"/>
          </a:xfrm>
          <a:custGeom>
            <a:avLst/>
            <a:gdLst/>
            <a:ahLst/>
            <a:cxnLst/>
            <a:rect l="l" t="t" r="r" b="b"/>
            <a:pathLst>
              <a:path w="12482" h="1" fill="none" extrusionOk="0">
                <a:moveTo>
                  <a:pt x="0" y="0"/>
                </a:moveTo>
                <a:lnTo>
                  <a:pt x="12482" y="0"/>
                </a:lnTo>
              </a:path>
            </a:pathLst>
          </a:custGeom>
          <a:noFill/>
          <a:ln w="8775" cap="flat" cmpd="sng">
            <a:solidFill>
              <a:srgbClr val="82DEEC"/>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1"/>
          <p:cNvSpPr/>
          <p:nvPr/>
        </p:nvSpPr>
        <p:spPr>
          <a:xfrm>
            <a:off x="3372548" y="1938116"/>
            <a:ext cx="154819" cy="17"/>
          </a:xfrm>
          <a:custGeom>
            <a:avLst/>
            <a:gdLst/>
            <a:ahLst/>
            <a:cxnLst/>
            <a:rect l="l" t="t" r="r" b="b"/>
            <a:pathLst>
              <a:path w="9099" h="1" fill="none" extrusionOk="0">
                <a:moveTo>
                  <a:pt x="0" y="0"/>
                </a:moveTo>
                <a:lnTo>
                  <a:pt x="9098" y="0"/>
                </a:lnTo>
              </a:path>
            </a:pathLst>
          </a:custGeom>
          <a:noFill/>
          <a:ln w="8775" cap="flat" cmpd="sng">
            <a:solidFill>
              <a:srgbClr val="82DEEC"/>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1"/>
          <p:cNvSpPr/>
          <p:nvPr/>
        </p:nvSpPr>
        <p:spPr>
          <a:xfrm>
            <a:off x="2365114" y="2317712"/>
            <a:ext cx="330091" cy="184238"/>
          </a:xfrm>
          <a:custGeom>
            <a:avLst/>
            <a:gdLst/>
            <a:ahLst/>
            <a:cxnLst/>
            <a:rect l="l" t="t" r="r" b="b"/>
            <a:pathLst>
              <a:path w="19400" h="10828" extrusionOk="0">
                <a:moveTo>
                  <a:pt x="6392" y="201"/>
                </a:moveTo>
                <a:cubicBezTo>
                  <a:pt x="6267" y="226"/>
                  <a:pt x="6166" y="251"/>
                  <a:pt x="6041" y="276"/>
                </a:cubicBezTo>
                <a:lnTo>
                  <a:pt x="6041" y="276"/>
                </a:lnTo>
                <a:cubicBezTo>
                  <a:pt x="2883" y="878"/>
                  <a:pt x="577" y="2407"/>
                  <a:pt x="126" y="4362"/>
                </a:cubicBezTo>
                <a:lnTo>
                  <a:pt x="126" y="4362"/>
                </a:lnTo>
                <a:cubicBezTo>
                  <a:pt x="101" y="4487"/>
                  <a:pt x="76" y="4612"/>
                  <a:pt x="76" y="4713"/>
                </a:cubicBezTo>
                <a:lnTo>
                  <a:pt x="76" y="4713"/>
                </a:lnTo>
                <a:cubicBezTo>
                  <a:pt x="76" y="4763"/>
                  <a:pt x="76" y="4813"/>
                  <a:pt x="76" y="4863"/>
                </a:cubicBezTo>
                <a:lnTo>
                  <a:pt x="76" y="4863"/>
                </a:lnTo>
                <a:cubicBezTo>
                  <a:pt x="1" y="6141"/>
                  <a:pt x="728" y="7369"/>
                  <a:pt x="2056" y="8372"/>
                </a:cubicBezTo>
                <a:lnTo>
                  <a:pt x="2056" y="8372"/>
                </a:lnTo>
                <a:cubicBezTo>
                  <a:pt x="2633" y="8096"/>
                  <a:pt x="3610" y="7670"/>
                  <a:pt x="4562" y="7269"/>
                </a:cubicBezTo>
                <a:lnTo>
                  <a:pt x="4562" y="7269"/>
                </a:lnTo>
                <a:cubicBezTo>
                  <a:pt x="4713" y="7219"/>
                  <a:pt x="4838" y="7169"/>
                  <a:pt x="4988" y="7119"/>
                </a:cubicBezTo>
                <a:lnTo>
                  <a:pt x="4988" y="7119"/>
                </a:lnTo>
                <a:cubicBezTo>
                  <a:pt x="5189" y="7043"/>
                  <a:pt x="5389" y="6968"/>
                  <a:pt x="5590" y="6893"/>
                </a:cubicBezTo>
                <a:lnTo>
                  <a:pt x="5590" y="6893"/>
                </a:lnTo>
                <a:cubicBezTo>
                  <a:pt x="5715" y="6843"/>
                  <a:pt x="5815" y="6793"/>
                  <a:pt x="5941" y="6768"/>
                </a:cubicBezTo>
                <a:lnTo>
                  <a:pt x="5941" y="6768"/>
                </a:lnTo>
                <a:cubicBezTo>
                  <a:pt x="6141" y="6693"/>
                  <a:pt x="6317" y="6642"/>
                  <a:pt x="6492" y="6592"/>
                </a:cubicBezTo>
                <a:lnTo>
                  <a:pt x="6492" y="6592"/>
                </a:lnTo>
                <a:cubicBezTo>
                  <a:pt x="6668" y="6542"/>
                  <a:pt x="6818" y="6492"/>
                  <a:pt x="6943" y="6467"/>
                </a:cubicBezTo>
                <a:lnTo>
                  <a:pt x="6943" y="6467"/>
                </a:lnTo>
                <a:cubicBezTo>
                  <a:pt x="6968" y="6467"/>
                  <a:pt x="6968" y="6467"/>
                  <a:pt x="6993" y="6467"/>
                </a:cubicBezTo>
                <a:lnTo>
                  <a:pt x="6993" y="6467"/>
                </a:lnTo>
                <a:cubicBezTo>
                  <a:pt x="7144" y="6442"/>
                  <a:pt x="7219" y="6442"/>
                  <a:pt x="7269" y="6467"/>
                </a:cubicBezTo>
                <a:lnTo>
                  <a:pt x="7269" y="6467"/>
                </a:lnTo>
                <a:cubicBezTo>
                  <a:pt x="7319" y="6517"/>
                  <a:pt x="7294" y="6592"/>
                  <a:pt x="7219" y="6718"/>
                </a:cubicBezTo>
                <a:lnTo>
                  <a:pt x="7219" y="6718"/>
                </a:lnTo>
                <a:cubicBezTo>
                  <a:pt x="7194" y="6768"/>
                  <a:pt x="7144" y="6843"/>
                  <a:pt x="7094" y="6893"/>
                </a:cubicBezTo>
                <a:lnTo>
                  <a:pt x="7094" y="6893"/>
                </a:lnTo>
                <a:cubicBezTo>
                  <a:pt x="7018" y="7018"/>
                  <a:pt x="6918" y="7144"/>
                  <a:pt x="6768" y="7294"/>
                </a:cubicBezTo>
                <a:lnTo>
                  <a:pt x="6768" y="7294"/>
                </a:lnTo>
                <a:cubicBezTo>
                  <a:pt x="6617" y="7444"/>
                  <a:pt x="6442" y="7620"/>
                  <a:pt x="6267" y="7820"/>
                </a:cubicBezTo>
                <a:lnTo>
                  <a:pt x="6267" y="7820"/>
                </a:lnTo>
                <a:cubicBezTo>
                  <a:pt x="6166" y="7921"/>
                  <a:pt x="6066" y="8021"/>
                  <a:pt x="5966" y="8096"/>
                </a:cubicBezTo>
                <a:lnTo>
                  <a:pt x="5966" y="8096"/>
                </a:lnTo>
                <a:cubicBezTo>
                  <a:pt x="5790" y="8297"/>
                  <a:pt x="5590" y="8472"/>
                  <a:pt x="5389" y="8647"/>
                </a:cubicBezTo>
                <a:lnTo>
                  <a:pt x="5389" y="8647"/>
                </a:lnTo>
                <a:cubicBezTo>
                  <a:pt x="5289" y="8723"/>
                  <a:pt x="5214" y="8823"/>
                  <a:pt x="5114" y="8898"/>
                </a:cubicBezTo>
                <a:lnTo>
                  <a:pt x="5114" y="8898"/>
                </a:lnTo>
                <a:cubicBezTo>
                  <a:pt x="4788" y="9199"/>
                  <a:pt x="4512" y="9449"/>
                  <a:pt x="4287" y="9650"/>
                </a:cubicBezTo>
                <a:lnTo>
                  <a:pt x="4287" y="9650"/>
                </a:lnTo>
                <a:cubicBezTo>
                  <a:pt x="5740" y="10276"/>
                  <a:pt x="7520" y="10677"/>
                  <a:pt x="9425" y="10778"/>
                </a:cubicBezTo>
                <a:lnTo>
                  <a:pt x="9425" y="10778"/>
                </a:lnTo>
                <a:cubicBezTo>
                  <a:pt x="9750" y="10803"/>
                  <a:pt x="10076" y="10803"/>
                  <a:pt x="10402" y="10803"/>
                </a:cubicBezTo>
                <a:lnTo>
                  <a:pt x="10402" y="10803"/>
                </a:lnTo>
                <a:cubicBezTo>
                  <a:pt x="10728" y="10828"/>
                  <a:pt x="11029" y="10803"/>
                  <a:pt x="11329" y="10778"/>
                </a:cubicBezTo>
                <a:lnTo>
                  <a:pt x="11329" y="10778"/>
                </a:lnTo>
                <a:cubicBezTo>
                  <a:pt x="12908" y="10703"/>
                  <a:pt x="14362" y="10402"/>
                  <a:pt x="15565" y="9926"/>
                </a:cubicBezTo>
                <a:lnTo>
                  <a:pt x="15565" y="9926"/>
                </a:lnTo>
                <a:cubicBezTo>
                  <a:pt x="15765" y="9850"/>
                  <a:pt x="15966" y="9775"/>
                  <a:pt x="16141" y="9700"/>
                </a:cubicBezTo>
                <a:lnTo>
                  <a:pt x="16141" y="9700"/>
                </a:lnTo>
                <a:cubicBezTo>
                  <a:pt x="18071" y="8823"/>
                  <a:pt x="19299" y="7495"/>
                  <a:pt x="19399" y="5941"/>
                </a:cubicBezTo>
                <a:lnTo>
                  <a:pt x="19399" y="5941"/>
                </a:lnTo>
                <a:cubicBezTo>
                  <a:pt x="19399" y="5815"/>
                  <a:pt x="19399" y="5665"/>
                  <a:pt x="19374" y="5540"/>
                </a:cubicBezTo>
                <a:lnTo>
                  <a:pt x="19374" y="5540"/>
                </a:lnTo>
                <a:cubicBezTo>
                  <a:pt x="19374" y="5414"/>
                  <a:pt x="19349" y="5314"/>
                  <a:pt x="19324" y="5214"/>
                </a:cubicBezTo>
                <a:lnTo>
                  <a:pt x="19324" y="5214"/>
                </a:lnTo>
                <a:cubicBezTo>
                  <a:pt x="19174" y="4286"/>
                  <a:pt x="18597" y="3434"/>
                  <a:pt x="17720" y="2682"/>
                </a:cubicBezTo>
                <a:lnTo>
                  <a:pt x="17720" y="2682"/>
                </a:lnTo>
                <a:cubicBezTo>
                  <a:pt x="17620" y="2607"/>
                  <a:pt x="17520" y="2507"/>
                  <a:pt x="17420" y="2432"/>
                </a:cubicBezTo>
                <a:lnTo>
                  <a:pt x="17420" y="2432"/>
                </a:lnTo>
                <a:cubicBezTo>
                  <a:pt x="16016" y="1354"/>
                  <a:pt x="13986" y="552"/>
                  <a:pt x="11630" y="201"/>
                </a:cubicBezTo>
                <a:lnTo>
                  <a:pt x="11630" y="201"/>
                </a:lnTo>
                <a:cubicBezTo>
                  <a:pt x="11505" y="176"/>
                  <a:pt x="11379" y="151"/>
                  <a:pt x="11229" y="126"/>
                </a:cubicBezTo>
                <a:lnTo>
                  <a:pt x="11229" y="126"/>
                </a:lnTo>
                <a:cubicBezTo>
                  <a:pt x="10853" y="76"/>
                  <a:pt x="10452" y="51"/>
                  <a:pt x="10026" y="26"/>
                </a:cubicBezTo>
                <a:lnTo>
                  <a:pt x="10026" y="26"/>
                </a:lnTo>
                <a:cubicBezTo>
                  <a:pt x="9700" y="1"/>
                  <a:pt x="9374" y="1"/>
                  <a:pt x="9049" y="1"/>
                </a:cubicBezTo>
                <a:lnTo>
                  <a:pt x="9049" y="1"/>
                </a:lnTo>
                <a:cubicBezTo>
                  <a:pt x="8121" y="1"/>
                  <a:pt x="7219" y="76"/>
                  <a:pt x="6392" y="201"/>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1"/>
          <p:cNvSpPr/>
          <p:nvPr/>
        </p:nvSpPr>
        <p:spPr>
          <a:xfrm>
            <a:off x="5610430" y="2977941"/>
            <a:ext cx="118561" cy="318146"/>
          </a:xfrm>
          <a:custGeom>
            <a:avLst/>
            <a:gdLst/>
            <a:ahLst/>
            <a:cxnLst/>
            <a:rect l="l" t="t" r="r" b="b"/>
            <a:pathLst>
              <a:path w="6968" h="18698" extrusionOk="0">
                <a:moveTo>
                  <a:pt x="0" y="101"/>
                </a:moveTo>
                <a:cubicBezTo>
                  <a:pt x="852" y="1605"/>
                  <a:pt x="1604" y="3158"/>
                  <a:pt x="2281" y="4737"/>
                </a:cubicBezTo>
                <a:lnTo>
                  <a:pt x="2281" y="4737"/>
                </a:lnTo>
                <a:cubicBezTo>
                  <a:pt x="2983" y="6341"/>
                  <a:pt x="3609" y="7945"/>
                  <a:pt x="4161" y="9575"/>
                </a:cubicBezTo>
                <a:lnTo>
                  <a:pt x="4161" y="9575"/>
                </a:lnTo>
                <a:cubicBezTo>
                  <a:pt x="4712" y="11204"/>
                  <a:pt x="5138" y="12883"/>
                  <a:pt x="5514" y="14562"/>
                </a:cubicBezTo>
                <a:lnTo>
                  <a:pt x="5514" y="14562"/>
                </a:lnTo>
                <a:cubicBezTo>
                  <a:pt x="5815" y="15915"/>
                  <a:pt x="6015" y="17294"/>
                  <a:pt x="6141" y="18697"/>
                </a:cubicBezTo>
                <a:lnTo>
                  <a:pt x="6141" y="18697"/>
                </a:lnTo>
                <a:lnTo>
                  <a:pt x="6968" y="18697"/>
                </a:lnTo>
                <a:cubicBezTo>
                  <a:pt x="6792" y="17244"/>
                  <a:pt x="6567" y="15815"/>
                  <a:pt x="6216" y="14412"/>
                </a:cubicBezTo>
                <a:lnTo>
                  <a:pt x="6216" y="14412"/>
                </a:lnTo>
                <a:cubicBezTo>
                  <a:pt x="5765" y="12707"/>
                  <a:pt x="5289" y="11028"/>
                  <a:pt x="4662" y="9399"/>
                </a:cubicBezTo>
                <a:lnTo>
                  <a:pt x="4662" y="9399"/>
                </a:lnTo>
                <a:cubicBezTo>
                  <a:pt x="4060" y="7770"/>
                  <a:pt x="3384" y="6166"/>
                  <a:pt x="2632" y="4587"/>
                </a:cubicBezTo>
                <a:lnTo>
                  <a:pt x="2632" y="4587"/>
                </a:lnTo>
                <a:cubicBezTo>
                  <a:pt x="1880" y="3008"/>
                  <a:pt x="1078" y="1479"/>
                  <a:pt x="201" y="1"/>
                </a:cubicBezTo>
                <a:lnTo>
                  <a:pt x="201" y="1"/>
                </a:ln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1"/>
          <p:cNvSpPr/>
          <p:nvPr/>
        </p:nvSpPr>
        <p:spPr>
          <a:xfrm>
            <a:off x="5572464" y="2910126"/>
            <a:ext cx="15365" cy="17934"/>
          </a:xfrm>
          <a:custGeom>
            <a:avLst/>
            <a:gdLst/>
            <a:ahLst/>
            <a:cxnLst/>
            <a:rect l="l" t="t" r="r" b="b"/>
            <a:pathLst>
              <a:path w="903" h="1054" extrusionOk="0">
                <a:moveTo>
                  <a:pt x="1" y="226"/>
                </a:moveTo>
                <a:cubicBezTo>
                  <a:pt x="226" y="477"/>
                  <a:pt x="452" y="752"/>
                  <a:pt x="627" y="1053"/>
                </a:cubicBezTo>
                <a:lnTo>
                  <a:pt x="627" y="1053"/>
                </a:lnTo>
                <a:lnTo>
                  <a:pt x="903" y="878"/>
                </a:lnTo>
                <a:cubicBezTo>
                  <a:pt x="728" y="577"/>
                  <a:pt x="502" y="276"/>
                  <a:pt x="226" y="1"/>
                </a:cubicBezTo>
                <a:lnTo>
                  <a:pt x="226" y="1"/>
                </a:ln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1"/>
          <p:cNvSpPr/>
          <p:nvPr/>
        </p:nvSpPr>
        <p:spPr>
          <a:xfrm>
            <a:off x="5579288" y="2923077"/>
            <a:ext cx="54176" cy="85075"/>
          </a:xfrm>
          <a:custGeom>
            <a:avLst/>
            <a:gdLst/>
            <a:ahLst/>
            <a:cxnLst/>
            <a:rect l="l" t="t" r="r" b="b"/>
            <a:pathLst>
              <a:path w="3184" h="5000" extrusionOk="0">
                <a:moveTo>
                  <a:pt x="457" y="1"/>
                </a:moveTo>
                <a:cubicBezTo>
                  <a:pt x="295" y="1"/>
                  <a:pt x="149" y="71"/>
                  <a:pt x="76" y="267"/>
                </a:cubicBezTo>
                <a:cubicBezTo>
                  <a:pt x="51" y="292"/>
                  <a:pt x="51" y="292"/>
                  <a:pt x="51" y="317"/>
                </a:cubicBezTo>
                <a:cubicBezTo>
                  <a:pt x="1" y="493"/>
                  <a:pt x="51" y="668"/>
                  <a:pt x="101" y="844"/>
                </a:cubicBezTo>
                <a:cubicBezTo>
                  <a:pt x="527" y="1996"/>
                  <a:pt x="1028" y="3149"/>
                  <a:pt x="1555" y="4252"/>
                </a:cubicBezTo>
                <a:cubicBezTo>
                  <a:pt x="1655" y="4478"/>
                  <a:pt x="1755" y="4703"/>
                  <a:pt x="1981" y="4854"/>
                </a:cubicBezTo>
                <a:cubicBezTo>
                  <a:pt x="2103" y="4945"/>
                  <a:pt x="2272" y="5000"/>
                  <a:pt x="2448" y="5000"/>
                </a:cubicBezTo>
                <a:cubicBezTo>
                  <a:pt x="2560" y="5000"/>
                  <a:pt x="2675" y="4978"/>
                  <a:pt x="2783" y="4929"/>
                </a:cubicBezTo>
                <a:cubicBezTo>
                  <a:pt x="3008" y="4829"/>
                  <a:pt x="3108" y="4603"/>
                  <a:pt x="3159" y="4428"/>
                </a:cubicBezTo>
                <a:cubicBezTo>
                  <a:pt x="3159" y="4402"/>
                  <a:pt x="3159" y="4402"/>
                  <a:pt x="3159" y="4402"/>
                </a:cubicBezTo>
                <a:cubicBezTo>
                  <a:pt x="3184" y="4202"/>
                  <a:pt x="3134" y="4001"/>
                  <a:pt x="3058" y="3826"/>
                </a:cubicBezTo>
                <a:cubicBezTo>
                  <a:pt x="2733" y="2824"/>
                  <a:pt x="2281" y="1871"/>
                  <a:pt x="1730" y="994"/>
                </a:cubicBezTo>
                <a:cubicBezTo>
                  <a:pt x="1530" y="693"/>
                  <a:pt x="1304" y="367"/>
                  <a:pt x="953" y="167"/>
                </a:cubicBezTo>
                <a:cubicBezTo>
                  <a:pt x="812" y="77"/>
                  <a:pt x="626" y="1"/>
                  <a:pt x="457" y="1"/>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1"/>
          <p:cNvSpPr/>
          <p:nvPr/>
        </p:nvSpPr>
        <p:spPr>
          <a:xfrm>
            <a:off x="5579288" y="2927620"/>
            <a:ext cx="53750" cy="81468"/>
          </a:xfrm>
          <a:custGeom>
            <a:avLst/>
            <a:gdLst/>
            <a:ahLst/>
            <a:cxnLst/>
            <a:rect l="l" t="t" r="r" b="b"/>
            <a:pathLst>
              <a:path w="3159" h="4788" extrusionOk="0">
                <a:moveTo>
                  <a:pt x="3159" y="4161"/>
                </a:moveTo>
                <a:cubicBezTo>
                  <a:pt x="3108" y="4336"/>
                  <a:pt x="3008" y="4562"/>
                  <a:pt x="2783" y="4662"/>
                </a:cubicBezTo>
                <a:cubicBezTo>
                  <a:pt x="2507" y="4787"/>
                  <a:pt x="2181" y="4737"/>
                  <a:pt x="1981" y="4587"/>
                </a:cubicBezTo>
                <a:cubicBezTo>
                  <a:pt x="1755" y="4436"/>
                  <a:pt x="1655" y="4211"/>
                  <a:pt x="1555" y="3985"/>
                </a:cubicBezTo>
                <a:cubicBezTo>
                  <a:pt x="1028" y="2882"/>
                  <a:pt x="527" y="1729"/>
                  <a:pt x="101" y="577"/>
                </a:cubicBezTo>
                <a:cubicBezTo>
                  <a:pt x="51" y="401"/>
                  <a:pt x="1" y="226"/>
                  <a:pt x="51" y="50"/>
                </a:cubicBezTo>
                <a:cubicBezTo>
                  <a:pt x="51" y="25"/>
                  <a:pt x="51" y="25"/>
                  <a:pt x="76" y="0"/>
                </a:cubicBezTo>
                <a:cubicBezTo>
                  <a:pt x="552" y="1679"/>
                  <a:pt x="1680" y="3183"/>
                  <a:pt x="3159" y="4161"/>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1"/>
          <p:cNvSpPr/>
          <p:nvPr/>
        </p:nvSpPr>
        <p:spPr>
          <a:xfrm>
            <a:off x="5597633" y="3104620"/>
            <a:ext cx="104064" cy="191487"/>
          </a:xfrm>
          <a:custGeom>
            <a:avLst/>
            <a:gdLst/>
            <a:ahLst/>
            <a:cxnLst/>
            <a:rect l="l" t="t" r="r" b="b"/>
            <a:pathLst>
              <a:path w="6116" h="11254" extrusionOk="0">
                <a:moveTo>
                  <a:pt x="401" y="401"/>
                </a:moveTo>
                <a:cubicBezTo>
                  <a:pt x="401" y="401"/>
                  <a:pt x="401" y="401"/>
                  <a:pt x="401" y="426"/>
                </a:cubicBezTo>
                <a:lnTo>
                  <a:pt x="401" y="426"/>
                </a:lnTo>
                <a:cubicBezTo>
                  <a:pt x="1429" y="1504"/>
                  <a:pt x="4111" y="4912"/>
                  <a:pt x="5038" y="11253"/>
                </a:cubicBezTo>
                <a:lnTo>
                  <a:pt x="5038" y="11253"/>
                </a:lnTo>
                <a:lnTo>
                  <a:pt x="6116" y="11253"/>
                </a:lnTo>
                <a:cubicBezTo>
                  <a:pt x="5740" y="9048"/>
                  <a:pt x="4236" y="2356"/>
                  <a:pt x="0" y="0"/>
                </a:cubicBezTo>
                <a:lnTo>
                  <a:pt x="0" y="0"/>
                </a:lnTo>
                <a:cubicBezTo>
                  <a:pt x="0" y="0"/>
                  <a:pt x="151" y="151"/>
                  <a:pt x="401" y="401"/>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1"/>
          <p:cNvSpPr/>
          <p:nvPr/>
        </p:nvSpPr>
        <p:spPr>
          <a:xfrm>
            <a:off x="5604457" y="3111870"/>
            <a:ext cx="88716" cy="184238"/>
          </a:xfrm>
          <a:custGeom>
            <a:avLst/>
            <a:gdLst/>
            <a:ahLst/>
            <a:cxnLst/>
            <a:rect l="l" t="t" r="r" b="b"/>
            <a:pathLst>
              <a:path w="5214" h="10828" extrusionOk="0">
                <a:moveTo>
                  <a:pt x="5213" y="10827"/>
                </a:moveTo>
                <a:cubicBezTo>
                  <a:pt x="4938" y="5113"/>
                  <a:pt x="1680" y="1479"/>
                  <a:pt x="0" y="0"/>
                </a:cubicBezTo>
                <a:cubicBezTo>
                  <a:pt x="1028" y="1078"/>
                  <a:pt x="3710" y="4486"/>
                  <a:pt x="4637" y="10827"/>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1"/>
          <p:cNvSpPr/>
          <p:nvPr/>
        </p:nvSpPr>
        <p:spPr>
          <a:xfrm>
            <a:off x="5718765" y="3055133"/>
            <a:ext cx="72076" cy="240966"/>
          </a:xfrm>
          <a:custGeom>
            <a:avLst/>
            <a:gdLst/>
            <a:ahLst/>
            <a:cxnLst/>
            <a:rect l="l" t="t" r="r" b="b"/>
            <a:pathLst>
              <a:path w="4236" h="14162" extrusionOk="0">
                <a:moveTo>
                  <a:pt x="2156" y="14161"/>
                </a:moveTo>
                <a:lnTo>
                  <a:pt x="3735" y="14161"/>
                </a:lnTo>
                <a:cubicBezTo>
                  <a:pt x="3935" y="12106"/>
                  <a:pt x="4236" y="4863"/>
                  <a:pt x="226" y="277"/>
                </a:cubicBezTo>
                <a:lnTo>
                  <a:pt x="226" y="277"/>
                </a:lnTo>
                <a:cubicBezTo>
                  <a:pt x="151" y="201"/>
                  <a:pt x="75" y="101"/>
                  <a:pt x="0" y="1"/>
                </a:cubicBezTo>
                <a:lnTo>
                  <a:pt x="0" y="1"/>
                </a:lnTo>
                <a:cubicBezTo>
                  <a:pt x="75" y="201"/>
                  <a:pt x="3183" y="7419"/>
                  <a:pt x="2156" y="14161"/>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1"/>
          <p:cNvSpPr/>
          <p:nvPr/>
        </p:nvSpPr>
        <p:spPr>
          <a:xfrm>
            <a:off x="5718765" y="3055133"/>
            <a:ext cx="74645" cy="240966"/>
          </a:xfrm>
          <a:custGeom>
            <a:avLst/>
            <a:gdLst/>
            <a:ahLst/>
            <a:cxnLst/>
            <a:rect l="l" t="t" r="r" b="b"/>
            <a:pathLst>
              <a:path w="4387" h="14162" extrusionOk="0">
                <a:moveTo>
                  <a:pt x="2156" y="14161"/>
                </a:moveTo>
                <a:lnTo>
                  <a:pt x="3033" y="14161"/>
                </a:lnTo>
                <a:cubicBezTo>
                  <a:pt x="4386" y="9124"/>
                  <a:pt x="1454" y="2658"/>
                  <a:pt x="226" y="277"/>
                </a:cubicBezTo>
                <a:cubicBezTo>
                  <a:pt x="151" y="201"/>
                  <a:pt x="75" y="101"/>
                  <a:pt x="0" y="1"/>
                </a:cubicBezTo>
                <a:cubicBezTo>
                  <a:pt x="75" y="201"/>
                  <a:pt x="3183" y="7419"/>
                  <a:pt x="2156" y="14161"/>
                </a:cubicBezTo>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1"/>
          <p:cNvSpPr/>
          <p:nvPr/>
        </p:nvSpPr>
        <p:spPr>
          <a:xfrm>
            <a:off x="5647103" y="3296119"/>
            <a:ext cx="189785" cy="17"/>
          </a:xfrm>
          <a:custGeom>
            <a:avLst/>
            <a:gdLst/>
            <a:ahLst/>
            <a:cxnLst/>
            <a:rect l="l" t="t" r="r" b="b"/>
            <a:pathLst>
              <a:path w="11154" h="1" fill="none" extrusionOk="0">
                <a:moveTo>
                  <a:pt x="1" y="0"/>
                </a:moveTo>
                <a:lnTo>
                  <a:pt x="11154" y="0"/>
                </a:lnTo>
              </a:path>
            </a:pathLst>
          </a:custGeom>
          <a:no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1"/>
          <p:cNvSpPr/>
          <p:nvPr/>
        </p:nvSpPr>
        <p:spPr>
          <a:xfrm>
            <a:off x="2829176" y="3504261"/>
            <a:ext cx="146703" cy="394476"/>
          </a:xfrm>
          <a:custGeom>
            <a:avLst/>
            <a:gdLst/>
            <a:ahLst/>
            <a:cxnLst/>
            <a:rect l="l" t="t" r="r" b="b"/>
            <a:pathLst>
              <a:path w="8622" h="23184" extrusionOk="0">
                <a:moveTo>
                  <a:pt x="5364" y="5714"/>
                </a:moveTo>
                <a:cubicBezTo>
                  <a:pt x="4436" y="7669"/>
                  <a:pt x="3609" y="9649"/>
                  <a:pt x="2858" y="11679"/>
                </a:cubicBezTo>
                <a:lnTo>
                  <a:pt x="2858" y="11679"/>
                </a:lnTo>
                <a:cubicBezTo>
                  <a:pt x="2081" y="13684"/>
                  <a:pt x="1479" y="15764"/>
                  <a:pt x="953" y="17870"/>
                </a:cubicBezTo>
                <a:lnTo>
                  <a:pt x="953" y="17870"/>
                </a:lnTo>
                <a:cubicBezTo>
                  <a:pt x="502" y="19624"/>
                  <a:pt x="201" y="21404"/>
                  <a:pt x="0" y="23183"/>
                </a:cubicBezTo>
                <a:lnTo>
                  <a:pt x="0" y="23183"/>
                </a:lnTo>
                <a:lnTo>
                  <a:pt x="1028" y="23183"/>
                </a:lnTo>
                <a:cubicBezTo>
                  <a:pt x="1178" y="21479"/>
                  <a:pt x="1429" y="19749"/>
                  <a:pt x="1780" y="18070"/>
                </a:cubicBezTo>
                <a:lnTo>
                  <a:pt x="1780" y="18070"/>
                </a:lnTo>
                <a:cubicBezTo>
                  <a:pt x="2256" y="15990"/>
                  <a:pt x="2782" y="13910"/>
                  <a:pt x="3484" y="11905"/>
                </a:cubicBezTo>
                <a:lnTo>
                  <a:pt x="3484" y="11905"/>
                </a:lnTo>
                <a:cubicBezTo>
                  <a:pt x="4161" y="9875"/>
                  <a:pt x="4938" y="7870"/>
                  <a:pt x="5790" y="5915"/>
                </a:cubicBezTo>
                <a:lnTo>
                  <a:pt x="5790" y="5915"/>
                </a:lnTo>
                <a:cubicBezTo>
                  <a:pt x="6642" y="3960"/>
                  <a:pt x="7594" y="2005"/>
                  <a:pt x="8622" y="150"/>
                </a:cubicBezTo>
                <a:lnTo>
                  <a:pt x="8622" y="150"/>
                </a:lnTo>
                <a:lnTo>
                  <a:pt x="8396" y="0"/>
                </a:lnTo>
                <a:cubicBezTo>
                  <a:pt x="7269" y="1855"/>
                  <a:pt x="6291" y="3759"/>
                  <a:pt x="5364" y="5714"/>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1"/>
          <p:cNvSpPr/>
          <p:nvPr/>
        </p:nvSpPr>
        <p:spPr>
          <a:xfrm>
            <a:off x="3003623" y="3420654"/>
            <a:ext cx="19618" cy="22188"/>
          </a:xfrm>
          <a:custGeom>
            <a:avLst/>
            <a:gdLst/>
            <a:ahLst/>
            <a:cxnLst/>
            <a:rect l="l" t="t" r="r" b="b"/>
            <a:pathLst>
              <a:path w="1153" h="1304" extrusionOk="0">
                <a:moveTo>
                  <a:pt x="0" y="1103"/>
                </a:moveTo>
                <a:lnTo>
                  <a:pt x="376" y="1304"/>
                </a:lnTo>
                <a:cubicBezTo>
                  <a:pt x="602" y="953"/>
                  <a:pt x="852" y="602"/>
                  <a:pt x="1153" y="276"/>
                </a:cubicBezTo>
                <a:lnTo>
                  <a:pt x="1153" y="276"/>
                </a:lnTo>
                <a:lnTo>
                  <a:pt x="852" y="1"/>
                </a:lnTo>
                <a:cubicBezTo>
                  <a:pt x="526" y="327"/>
                  <a:pt x="251" y="702"/>
                  <a:pt x="0" y="1103"/>
                </a:cubicBezTo>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1"/>
          <p:cNvSpPr/>
          <p:nvPr/>
        </p:nvSpPr>
        <p:spPr>
          <a:xfrm>
            <a:off x="2947738" y="3436650"/>
            <a:ext cx="66971" cy="105561"/>
          </a:xfrm>
          <a:custGeom>
            <a:avLst/>
            <a:gdLst/>
            <a:ahLst/>
            <a:cxnLst/>
            <a:rect l="l" t="t" r="r" b="b"/>
            <a:pathLst>
              <a:path w="3936" h="6204" extrusionOk="0">
                <a:moveTo>
                  <a:pt x="3362" y="1"/>
                </a:moveTo>
                <a:cubicBezTo>
                  <a:pt x="3159" y="1"/>
                  <a:pt x="2933" y="88"/>
                  <a:pt x="2758" y="189"/>
                </a:cubicBezTo>
                <a:cubicBezTo>
                  <a:pt x="2332" y="464"/>
                  <a:pt x="2056" y="840"/>
                  <a:pt x="1805" y="1241"/>
                </a:cubicBezTo>
                <a:cubicBezTo>
                  <a:pt x="1104" y="2344"/>
                  <a:pt x="527" y="3522"/>
                  <a:pt x="126" y="4750"/>
                </a:cubicBezTo>
                <a:cubicBezTo>
                  <a:pt x="51" y="4976"/>
                  <a:pt x="1" y="5201"/>
                  <a:pt x="26" y="5452"/>
                </a:cubicBezTo>
                <a:cubicBezTo>
                  <a:pt x="26" y="5452"/>
                  <a:pt x="26" y="5477"/>
                  <a:pt x="26" y="5477"/>
                </a:cubicBezTo>
                <a:cubicBezTo>
                  <a:pt x="76" y="5727"/>
                  <a:pt x="226" y="5978"/>
                  <a:pt x="477" y="6103"/>
                </a:cubicBezTo>
                <a:cubicBezTo>
                  <a:pt x="616" y="6173"/>
                  <a:pt x="764" y="6203"/>
                  <a:pt x="906" y="6203"/>
                </a:cubicBezTo>
                <a:cubicBezTo>
                  <a:pt x="1123" y="6203"/>
                  <a:pt x="1328" y="6134"/>
                  <a:pt x="1480" y="6028"/>
                </a:cubicBezTo>
                <a:cubicBezTo>
                  <a:pt x="1755" y="5828"/>
                  <a:pt x="1881" y="5552"/>
                  <a:pt x="2006" y="5276"/>
                </a:cubicBezTo>
                <a:cubicBezTo>
                  <a:pt x="2632" y="3898"/>
                  <a:pt x="3259" y="2494"/>
                  <a:pt x="3785" y="1041"/>
                </a:cubicBezTo>
                <a:cubicBezTo>
                  <a:pt x="3860" y="840"/>
                  <a:pt x="3936" y="615"/>
                  <a:pt x="3886" y="414"/>
                </a:cubicBezTo>
                <a:cubicBezTo>
                  <a:pt x="3860" y="389"/>
                  <a:pt x="3860" y="364"/>
                  <a:pt x="3835" y="339"/>
                </a:cubicBezTo>
                <a:cubicBezTo>
                  <a:pt x="3748" y="88"/>
                  <a:pt x="3566" y="1"/>
                  <a:pt x="3362" y="1"/>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1"/>
          <p:cNvSpPr/>
          <p:nvPr/>
        </p:nvSpPr>
        <p:spPr>
          <a:xfrm>
            <a:off x="2948163" y="3442402"/>
            <a:ext cx="66546" cy="101086"/>
          </a:xfrm>
          <a:custGeom>
            <a:avLst/>
            <a:gdLst/>
            <a:ahLst/>
            <a:cxnLst/>
            <a:rect l="l" t="t" r="r" b="b"/>
            <a:pathLst>
              <a:path w="3911" h="5941" extrusionOk="0">
                <a:moveTo>
                  <a:pt x="1" y="5139"/>
                </a:moveTo>
                <a:cubicBezTo>
                  <a:pt x="51" y="5389"/>
                  <a:pt x="201" y="5640"/>
                  <a:pt x="452" y="5765"/>
                </a:cubicBezTo>
                <a:cubicBezTo>
                  <a:pt x="803" y="5941"/>
                  <a:pt x="1204" y="5866"/>
                  <a:pt x="1455" y="5690"/>
                </a:cubicBezTo>
                <a:cubicBezTo>
                  <a:pt x="1730" y="5490"/>
                  <a:pt x="1856" y="5214"/>
                  <a:pt x="1981" y="4938"/>
                </a:cubicBezTo>
                <a:cubicBezTo>
                  <a:pt x="2607" y="3560"/>
                  <a:pt x="3234" y="2156"/>
                  <a:pt x="3760" y="703"/>
                </a:cubicBezTo>
                <a:cubicBezTo>
                  <a:pt x="3835" y="502"/>
                  <a:pt x="3911" y="277"/>
                  <a:pt x="3861" y="76"/>
                </a:cubicBezTo>
                <a:cubicBezTo>
                  <a:pt x="3835" y="51"/>
                  <a:pt x="3835" y="26"/>
                  <a:pt x="3810" y="1"/>
                </a:cubicBezTo>
                <a:cubicBezTo>
                  <a:pt x="3209" y="2081"/>
                  <a:pt x="1830" y="3961"/>
                  <a:pt x="1" y="5139"/>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1"/>
          <p:cNvSpPr/>
          <p:nvPr/>
        </p:nvSpPr>
        <p:spPr>
          <a:xfrm>
            <a:off x="2862871" y="3662065"/>
            <a:ext cx="128804" cy="236696"/>
          </a:xfrm>
          <a:custGeom>
            <a:avLst/>
            <a:gdLst/>
            <a:ahLst/>
            <a:cxnLst/>
            <a:rect l="l" t="t" r="r" b="b"/>
            <a:pathLst>
              <a:path w="7570" h="13911" extrusionOk="0">
                <a:moveTo>
                  <a:pt x="0" y="13910"/>
                </a:moveTo>
                <a:lnTo>
                  <a:pt x="1354" y="13910"/>
                </a:lnTo>
                <a:cubicBezTo>
                  <a:pt x="2482" y="6065"/>
                  <a:pt x="5815" y="1855"/>
                  <a:pt x="7068" y="501"/>
                </a:cubicBezTo>
                <a:lnTo>
                  <a:pt x="7068" y="501"/>
                </a:lnTo>
                <a:cubicBezTo>
                  <a:pt x="7093" y="476"/>
                  <a:pt x="7093" y="476"/>
                  <a:pt x="7093" y="476"/>
                </a:cubicBezTo>
                <a:lnTo>
                  <a:pt x="7093" y="476"/>
                </a:lnTo>
                <a:cubicBezTo>
                  <a:pt x="7394" y="151"/>
                  <a:pt x="7569" y="0"/>
                  <a:pt x="7569" y="0"/>
                </a:cubicBezTo>
                <a:lnTo>
                  <a:pt x="7569" y="0"/>
                </a:lnTo>
                <a:cubicBezTo>
                  <a:pt x="2331" y="2908"/>
                  <a:pt x="477" y="11203"/>
                  <a:pt x="0" y="13910"/>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1"/>
          <p:cNvSpPr/>
          <p:nvPr/>
        </p:nvSpPr>
        <p:spPr>
          <a:xfrm>
            <a:off x="2873524" y="3670591"/>
            <a:ext cx="109628" cy="228171"/>
          </a:xfrm>
          <a:custGeom>
            <a:avLst/>
            <a:gdLst/>
            <a:ahLst/>
            <a:cxnLst/>
            <a:rect l="l" t="t" r="r" b="b"/>
            <a:pathLst>
              <a:path w="6443" h="13410" extrusionOk="0">
                <a:moveTo>
                  <a:pt x="1" y="13409"/>
                </a:moveTo>
                <a:cubicBezTo>
                  <a:pt x="327" y="6341"/>
                  <a:pt x="4362" y="1855"/>
                  <a:pt x="6442" y="0"/>
                </a:cubicBezTo>
                <a:cubicBezTo>
                  <a:pt x="5189" y="1354"/>
                  <a:pt x="1856" y="5564"/>
                  <a:pt x="728" y="13409"/>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1"/>
          <p:cNvSpPr/>
          <p:nvPr/>
        </p:nvSpPr>
        <p:spPr>
          <a:xfrm>
            <a:off x="2752410" y="3600649"/>
            <a:ext cx="89567" cy="298103"/>
          </a:xfrm>
          <a:custGeom>
            <a:avLst/>
            <a:gdLst/>
            <a:ahLst/>
            <a:cxnLst/>
            <a:rect l="l" t="t" r="r" b="b"/>
            <a:pathLst>
              <a:path w="5264" h="17520" extrusionOk="0">
                <a:moveTo>
                  <a:pt x="4963" y="326"/>
                </a:moveTo>
                <a:cubicBezTo>
                  <a:pt x="0" y="5990"/>
                  <a:pt x="401" y="14988"/>
                  <a:pt x="602" y="17519"/>
                </a:cubicBezTo>
                <a:lnTo>
                  <a:pt x="602" y="17519"/>
                </a:lnTo>
                <a:lnTo>
                  <a:pt x="2582" y="17519"/>
                </a:lnTo>
                <a:cubicBezTo>
                  <a:pt x="1328" y="9173"/>
                  <a:pt x="5163" y="226"/>
                  <a:pt x="5263" y="0"/>
                </a:cubicBezTo>
                <a:lnTo>
                  <a:pt x="5263" y="0"/>
                </a:lnTo>
                <a:cubicBezTo>
                  <a:pt x="5163" y="100"/>
                  <a:pt x="5063" y="226"/>
                  <a:pt x="4963" y="326"/>
                </a:cubicBezTo>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1"/>
          <p:cNvSpPr/>
          <p:nvPr/>
        </p:nvSpPr>
        <p:spPr>
          <a:xfrm>
            <a:off x="2748989" y="3600649"/>
            <a:ext cx="92987" cy="298103"/>
          </a:xfrm>
          <a:custGeom>
            <a:avLst/>
            <a:gdLst/>
            <a:ahLst/>
            <a:cxnLst/>
            <a:rect l="l" t="t" r="r" b="b"/>
            <a:pathLst>
              <a:path w="5465" h="17520" extrusionOk="0">
                <a:moveTo>
                  <a:pt x="2783" y="17519"/>
                </a:moveTo>
                <a:lnTo>
                  <a:pt x="1705" y="17519"/>
                </a:lnTo>
                <a:cubicBezTo>
                  <a:pt x="1" y="11304"/>
                  <a:pt x="3660" y="3283"/>
                  <a:pt x="5164" y="326"/>
                </a:cubicBezTo>
                <a:cubicBezTo>
                  <a:pt x="5264" y="226"/>
                  <a:pt x="5364" y="100"/>
                  <a:pt x="5464" y="0"/>
                </a:cubicBezTo>
                <a:cubicBezTo>
                  <a:pt x="5364" y="226"/>
                  <a:pt x="1529" y="9173"/>
                  <a:pt x="2783" y="17519"/>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1"/>
          <p:cNvSpPr/>
          <p:nvPr/>
        </p:nvSpPr>
        <p:spPr>
          <a:xfrm>
            <a:off x="2695247" y="3898780"/>
            <a:ext cx="234994" cy="17"/>
          </a:xfrm>
          <a:custGeom>
            <a:avLst/>
            <a:gdLst/>
            <a:ahLst/>
            <a:cxnLst/>
            <a:rect l="l" t="t" r="r" b="b"/>
            <a:pathLst>
              <a:path w="13811" h="1" fill="none" extrusionOk="0">
                <a:moveTo>
                  <a:pt x="13810" y="0"/>
                </a:moveTo>
                <a:lnTo>
                  <a:pt x="1" y="0"/>
                </a:lnTo>
              </a:path>
            </a:pathLst>
          </a:custGeom>
          <a:noFill/>
          <a:ln w="940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1"/>
          <p:cNvSpPr/>
          <p:nvPr/>
        </p:nvSpPr>
        <p:spPr>
          <a:xfrm>
            <a:off x="5113976" y="2443947"/>
            <a:ext cx="162068" cy="428591"/>
          </a:xfrm>
          <a:custGeom>
            <a:avLst/>
            <a:gdLst/>
            <a:ahLst/>
            <a:cxnLst/>
            <a:rect l="l" t="t" r="r" b="b"/>
            <a:pathLst>
              <a:path w="9525" h="25189" extrusionOk="0">
                <a:moveTo>
                  <a:pt x="0" y="151"/>
                </a:moveTo>
                <a:cubicBezTo>
                  <a:pt x="1153" y="2231"/>
                  <a:pt x="2206" y="4387"/>
                  <a:pt x="3158" y="6567"/>
                </a:cubicBezTo>
                <a:lnTo>
                  <a:pt x="3158" y="6567"/>
                </a:lnTo>
                <a:cubicBezTo>
                  <a:pt x="4111" y="8748"/>
                  <a:pt x="4963" y="10978"/>
                  <a:pt x="5740" y="13234"/>
                </a:cubicBezTo>
                <a:lnTo>
                  <a:pt x="5740" y="13234"/>
                </a:lnTo>
                <a:cubicBezTo>
                  <a:pt x="6492" y="15465"/>
                  <a:pt x="7093" y="17770"/>
                  <a:pt x="7619" y="20076"/>
                </a:cubicBezTo>
                <a:lnTo>
                  <a:pt x="7619" y="20076"/>
                </a:lnTo>
                <a:cubicBezTo>
                  <a:pt x="7970" y="21780"/>
                  <a:pt x="8221" y="23460"/>
                  <a:pt x="8396" y="25189"/>
                </a:cubicBezTo>
                <a:lnTo>
                  <a:pt x="8396" y="25189"/>
                </a:lnTo>
                <a:lnTo>
                  <a:pt x="9524" y="25189"/>
                </a:lnTo>
                <a:cubicBezTo>
                  <a:pt x="9299" y="23384"/>
                  <a:pt x="8998" y="21605"/>
                  <a:pt x="8547" y="19876"/>
                </a:cubicBezTo>
                <a:lnTo>
                  <a:pt x="8547" y="19876"/>
                </a:lnTo>
                <a:cubicBezTo>
                  <a:pt x="7970" y="17545"/>
                  <a:pt x="7294" y="15214"/>
                  <a:pt x="6441" y="12983"/>
                </a:cubicBezTo>
                <a:lnTo>
                  <a:pt x="6441" y="12983"/>
                </a:lnTo>
                <a:cubicBezTo>
                  <a:pt x="5614" y="10728"/>
                  <a:pt x="4662" y="8497"/>
                  <a:pt x="3634" y="6342"/>
                </a:cubicBezTo>
                <a:lnTo>
                  <a:pt x="3634" y="6342"/>
                </a:lnTo>
                <a:cubicBezTo>
                  <a:pt x="2607" y="4186"/>
                  <a:pt x="1504" y="2056"/>
                  <a:pt x="276" y="1"/>
                </a:cubicBezTo>
                <a:lnTo>
                  <a:pt x="276" y="1"/>
                </a:ln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1"/>
          <p:cNvSpPr/>
          <p:nvPr/>
        </p:nvSpPr>
        <p:spPr>
          <a:xfrm>
            <a:off x="5061511" y="2350554"/>
            <a:ext cx="21762" cy="25165"/>
          </a:xfrm>
          <a:custGeom>
            <a:avLst/>
            <a:gdLst/>
            <a:ahLst/>
            <a:cxnLst/>
            <a:rect l="l" t="t" r="r" b="b"/>
            <a:pathLst>
              <a:path w="1279" h="1479" extrusionOk="0">
                <a:moveTo>
                  <a:pt x="1" y="326"/>
                </a:moveTo>
                <a:cubicBezTo>
                  <a:pt x="326" y="677"/>
                  <a:pt x="627" y="1053"/>
                  <a:pt x="853" y="1479"/>
                </a:cubicBezTo>
                <a:lnTo>
                  <a:pt x="853" y="1479"/>
                </a:lnTo>
                <a:lnTo>
                  <a:pt x="1279" y="1228"/>
                </a:lnTo>
                <a:cubicBezTo>
                  <a:pt x="1003" y="777"/>
                  <a:pt x="677" y="376"/>
                  <a:pt x="326" y="0"/>
                </a:cubicBezTo>
                <a:lnTo>
                  <a:pt x="326" y="0"/>
                </a:ln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1"/>
          <p:cNvSpPr/>
          <p:nvPr/>
        </p:nvSpPr>
        <p:spPr>
          <a:xfrm>
            <a:off x="5070887" y="2368457"/>
            <a:ext cx="74645" cy="117455"/>
          </a:xfrm>
          <a:custGeom>
            <a:avLst/>
            <a:gdLst/>
            <a:ahLst/>
            <a:cxnLst/>
            <a:rect l="l" t="t" r="r" b="b"/>
            <a:pathLst>
              <a:path w="4387" h="6903" extrusionOk="0">
                <a:moveTo>
                  <a:pt x="626" y="0"/>
                </a:moveTo>
                <a:cubicBezTo>
                  <a:pt x="408" y="0"/>
                  <a:pt x="211" y="97"/>
                  <a:pt x="101" y="377"/>
                </a:cubicBezTo>
                <a:cubicBezTo>
                  <a:pt x="101" y="402"/>
                  <a:pt x="76" y="427"/>
                  <a:pt x="76" y="452"/>
                </a:cubicBezTo>
                <a:cubicBezTo>
                  <a:pt x="1" y="703"/>
                  <a:pt x="76" y="928"/>
                  <a:pt x="151" y="1154"/>
                </a:cubicBezTo>
                <a:cubicBezTo>
                  <a:pt x="753" y="2758"/>
                  <a:pt x="1455" y="4337"/>
                  <a:pt x="2156" y="5891"/>
                </a:cubicBezTo>
                <a:cubicBezTo>
                  <a:pt x="2307" y="6191"/>
                  <a:pt x="2457" y="6492"/>
                  <a:pt x="2733" y="6693"/>
                </a:cubicBezTo>
                <a:cubicBezTo>
                  <a:pt x="2903" y="6816"/>
                  <a:pt x="3150" y="6902"/>
                  <a:pt x="3397" y="6902"/>
                </a:cubicBezTo>
                <a:cubicBezTo>
                  <a:pt x="3549" y="6902"/>
                  <a:pt x="3702" y="6869"/>
                  <a:pt x="3836" y="6793"/>
                </a:cubicBezTo>
                <a:cubicBezTo>
                  <a:pt x="4136" y="6642"/>
                  <a:pt x="4312" y="6367"/>
                  <a:pt x="4362" y="6091"/>
                </a:cubicBezTo>
                <a:cubicBezTo>
                  <a:pt x="4362" y="6091"/>
                  <a:pt x="4362" y="6066"/>
                  <a:pt x="4362" y="6066"/>
                </a:cubicBezTo>
                <a:cubicBezTo>
                  <a:pt x="4387" y="5790"/>
                  <a:pt x="4312" y="5540"/>
                  <a:pt x="4237" y="5289"/>
                </a:cubicBezTo>
                <a:cubicBezTo>
                  <a:pt x="3785" y="3911"/>
                  <a:pt x="3184" y="2607"/>
                  <a:pt x="2382" y="1379"/>
                </a:cubicBezTo>
                <a:cubicBezTo>
                  <a:pt x="2106" y="928"/>
                  <a:pt x="1805" y="502"/>
                  <a:pt x="1304" y="226"/>
                </a:cubicBezTo>
                <a:cubicBezTo>
                  <a:pt x="1110" y="110"/>
                  <a:pt x="857" y="0"/>
                  <a:pt x="626" y="0"/>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1"/>
          <p:cNvSpPr/>
          <p:nvPr/>
        </p:nvSpPr>
        <p:spPr>
          <a:xfrm>
            <a:off x="5070887" y="2374430"/>
            <a:ext cx="74219" cy="113031"/>
          </a:xfrm>
          <a:custGeom>
            <a:avLst/>
            <a:gdLst/>
            <a:ahLst/>
            <a:cxnLst/>
            <a:rect l="l" t="t" r="r" b="b"/>
            <a:pathLst>
              <a:path w="4362" h="6643" extrusionOk="0">
                <a:moveTo>
                  <a:pt x="4362" y="5740"/>
                </a:moveTo>
                <a:cubicBezTo>
                  <a:pt x="4312" y="6016"/>
                  <a:pt x="4136" y="6291"/>
                  <a:pt x="3836" y="6442"/>
                </a:cubicBezTo>
                <a:cubicBezTo>
                  <a:pt x="3485" y="6642"/>
                  <a:pt x="3008" y="6542"/>
                  <a:pt x="2733" y="6342"/>
                </a:cubicBezTo>
                <a:cubicBezTo>
                  <a:pt x="2457" y="6141"/>
                  <a:pt x="2307" y="5840"/>
                  <a:pt x="2156" y="5540"/>
                </a:cubicBezTo>
                <a:cubicBezTo>
                  <a:pt x="1455" y="3986"/>
                  <a:pt x="753" y="2407"/>
                  <a:pt x="151" y="803"/>
                </a:cubicBezTo>
                <a:cubicBezTo>
                  <a:pt x="76" y="577"/>
                  <a:pt x="1" y="352"/>
                  <a:pt x="76" y="101"/>
                </a:cubicBezTo>
                <a:cubicBezTo>
                  <a:pt x="76" y="76"/>
                  <a:pt x="101" y="51"/>
                  <a:pt x="101" y="1"/>
                </a:cubicBezTo>
                <a:cubicBezTo>
                  <a:pt x="778" y="2357"/>
                  <a:pt x="2332" y="4412"/>
                  <a:pt x="4362" y="5740"/>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1"/>
          <p:cNvSpPr/>
          <p:nvPr/>
        </p:nvSpPr>
        <p:spPr>
          <a:xfrm>
            <a:off x="5229134" y="2420922"/>
            <a:ext cx="55027" cy="451612"/>
          </a:xfrm>
          <a:custGeom>
            <a:avLst/>
            <a:gdLst/>
            <a:ahLst/>
            <a:cxnLst/>
            <a:rect l="l" t="t" r="r" b="b"/>
            <a:pathLst>
              <a:path w="3234" h="26542" extrusionOk="0">
                <a:moveTo>
                  <a:pt x="0" y="76"/>
                </a:moveTo>
                <a:cubicBezTo>
                  <a:pt x="577" y="2381"/>
                  <a:pt x="1028" y="4737"/>
                  <a:pt x="1404" y="7093"/>
                </a:cubicBezTo>
                <a:lnTo>
                  <a:pt x="1404" y="7093"/>
                </a:lnTo>
                <a:cubicBezTo>
                  <a:pt x="1780" y="9449"/>
                  <a:pt x="2030" y="11805"/>
                  <a:pt x="2181" y="14186"/>
                </a:cubicBezTo>
                <a:lnTo>
                  <a:pt x="2181" y="14186"/>
                </a:lnTo>
                <a:cubicBezTo>
                  <a:pt x="2356" y="16567"/>
                  <a:pt x="2356" y="18948"/>
                  <a:pt x="2256" y="21304"/>
                </a:cubicBezTo>
                <a:lnTo>
                  <a:pt x="2256" y="21304"/>
                </a:lnTo>
                <a:cubicBezTo>
                  <a:pt x="2156" y="23058"/>
                  <a:pt x="1955" y="24813"/>
                  <a:pt x="1679" y="26542"/>
                </a:cubicBezTo>
                <a:lnTo>
                  <a:pt x="1679" y="26542"/>
                </a:lnTo>
                <a:lnTo>
                  <a:pt x="2832" y="26542"/>
                </a:lnTo>
                <a:cubicBezTo>
                  <a:pt x="3033" y="24813"/>
                  <a:pt x="3183" y="23083"/>
                  <a:pt x="3208" y="21329"/>
                </a:cubicBezTo>
                <a:lnTo>
                  <a:pt x="3208" y="21329"/>
                </a:lnTo>
                <a:cubicBezTo>
                  <a:pt x="3233" y="18923"/>
                  <a:pt x="3183" y="16517"/>
                  <a:pt x="2933" y="14136"/>
                </a:cubicBezTo>
                <a:lnTo>
                  <a:pt x="2933" y="14136"/>
                </a:lnTo>
                <a:cubicBezTo>
                  <a:pt x="2707" y="11730"/>
                  <a:pt x="2356" y="9349"/>
                  <a:pt x="1930" y="6993"/>
                </a:cubicBezTo>
                <a:lnTo>
                  <a:pt x="1930" y="6993"/>
                </a:lnTo>
                <a:cubicBezTo>
                  <a:pt x="1479" y="4637"/>
                  <a:pt x="953" y="2306"/>
                  <a:pt x="301" y="1"/>
                </a:cubicBezTo>
                <a:lnTo>
                  <a:pt x="301" y="1"/>
                </a:ln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1"/>
          <p:cNvSpPr/>
          <p:nvPr/>
        </p:nvSpPr>
        <p:spPr>
          <a:xfrm>
            <a:off x="5201412" y="2317710"/>
            <a:ext cx="17066" cy="26458"/>
          </a:xfrm>
          <a:custGeom>
            <a:avLst/>
            <a:gdLst/>
            <a:ahLst/>
            <a:cxnLst/>
            <a:rect l="l" t="t" r="r" b="b"/>
            <a:pathLst>
              <a:path w="1003" h="1555" extrusionOk="0">
                <a:moveTo>
                  <a:pt x="0" y="226"/>
                </a:moveTo>
                <a:cubicBezTo>
                  <a:pt x="226" y="627"/>
                  <a:pt x="426" y="1078"/>
                  <a:pt x="552" y="1554"/>
                </a:cubicBezTo>
                <a:lnTo>
                  <a:pt x="552" y="1554"/>
                </a:lnTo>
                <a:lnTo>
                  <a:pt x="1003" y="1429"/>
                </a:lnTo>
                <a:cubicBezTo>
                  <a:pt x="852" y="928"/>
                  <a:pt x="652" y="451"/>
                  <a:pt x="401" y="0"/>
                </a:cubicBezTo>
                <a:lnTo>
                  <a:pt x="401" y="0"/>
                </a:ln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1"/>
          <p:cNvSpPr/>
          <p:nvPr/>
        </p:nvSpPr>
        <p:spPr>
          <a:xfrm>
            <a:off x="5204391" y="2338336"/>
            <a:ext cx="49905" cy="126353"/>
          </a:xfrm>
          <a:custGeom>
            <a:avLst/>
            <a:gdLst/>
            <a:ahLst/>
            <a:cxnLst/>
            <a:rect l="l" t="t" r="r" b="b"/>
            <a:pathLst>
              <a:path w="2933" h="7426" extrusionOk="0">
                <a:moveTo>
                  <a:pt x="631" y="1"/>
                </a:moveTo>
                <a:cubicBezTo>
                  <a:pt x="471" y="1"/>
                  <a:pt x="314" y="68"/>
                  <a:pt x="176" y="242"/>
                </a:cubicBezTo>
                <a:cubicBezTo>
                  <a:pt x="151" y="267"/>
                  <a:pt x="151" y="292"/>
                  <a:pt x="126" y="292"/>
                </a:cubicBezTo>
                <a:cubicBezTo>
                  <a:pt x="1" y="518"/>
                  <a:pt x="26" y="768"/>
                  <a:pt x="26" y="1019"/>
                </a:cubicBezTo>
                <a:cubicBezTo>
                  <a:pt x="201" y="2723"/>
                  <a:pt x="452" y="4402"/>
                  <a:pt x="752" y="6082"/>
                </a:cubicBezTo>
                <a:cubicBezTo>
                  <a:pt x="803" y="6407"/>
                  <a:pt x="878" y="6758"/>
                  <a:pt x="1103" y="7034"/>
                </a:cubicBezTo>
                <a:cubicBezTo>
                  <a:pt x="1296" y="7248"/>
                  <a:pt x="1636" y="7426"/>
                  <a:pt x="1981" y="7426"/>
                </a:cubicBezTo>
                <a:cubicBezTo>
                  <a:pt x="2039" y="7426"/>
                  <a:pt x="2098" y="7421"/>
                  <a:pt x="2156" y="7410"/>
                </a:cubicBezTo>
                <a:cubicBezTo>
                  <a:pt x="2482" y="7335"/>
                  <a:pt x="2707" y="7109"/>
                  <a:pt x="2833" y="6859"/>
                </a:cubicBezTo>
                <a:cubicBezTo>
                  <a:pt x="2833" y="6859"/>
                  <a:pt x="2833" y="6833"/>
                  <a:pt x="2833" y="6833"/>
                </a:cubicBezTo>
                <a:cubicBezTo>
                  <a:pt x="2933" y="6583"/>
                  <a:pt x="2933" y="6307"/>
                  <a:pt x="2908" y="6031"/>
                </a:cubicBezTo>
                <a:cubicBezTo>
                  <a:pt x="2833" y="4603"/>
                  <a:pt x="2582" y="3174"/>
                  <a:pt x="2131" y="1796"/>
                </a:cubicBezTo>
                <a:cubicBezTo>
                  <a:pt x="1981" y="1295"/>
                  <a:pt x="1780" y="793"/>
                  <a:pt x="1379" y="392"/>
                </a:cubicBezTo>
                <a:cubicBezTo>
                  <a:pt x="1188" y="202"/>
                  <a:pt x="907" y="1"/>
                  <a:pt x="631" y="1"/>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1"/>
          <p:cNvSpPr/>
          <p:nvPr/>
        </p:nvSpPr>
        <p:spPr>
          <a:xfrm>
            <a:off x="5204391" y="2342437"/>
            <a:ext cx="48203" cy="123274"/>
          </a:xfrm>
          <a:custGeom>
            <a:avLst/>
            <a:gdLst/>
            <a:ahLst/>
            <a:cxnLst/>
            <a:rect l="l" t="t" r="r" b="b"/>
            <a:pathLst>
              <a:path w="2833" h="7245" extrusionOk="0">
                <a:moveTo>
                  <a:pt x="2833" y="6618"/>
                </a:moveTo>
                <a:cubicBezTo>
                  <a:pt x="2707" y="6868"/>
                  <a:pt x="2482" y="7094"/>
                  <a:pt x="2156" y="7169"/>
                </a:cubicBezTo>
                <a:cubicBezTo>
                  <a:pt x="1755" y="7244"/>
                  <a:pt x="1329" y="7044"/>
                  <a:pt x="1103" y="6793"/>
                </a:cubicBezTo>
                <a:cubicBezTo>
                  <a:pt x="878" y="6517"/>
                  <a:pt x="803" y="6166"/>
                  <a:pt x="752" y="5841"/>
                </a:cubicBezTo>
                <a:cubicBezTo>
                  <a:pt x="452" y="4161"/>
                  <a:pt x="201" y="2482"/>
                  <a:pt x="26" y="778"/>
                </a:cubicBezTo>
                <a:cubicBezTo>
                  <a:pt x="26" y="527"/>
                  <a:pt x="1" y="277"/>
                  <a:pt x="126" y="51"/>
                </a:cubicBezTo>
                <a:cubicBezTo>
                  <a:pt x="151" y="51"/>
                  <a:pt x="151" y="26"/>
                  <a:pt x="176" y="1"/>
                </a:cubicBezTo>
                <a:cubicBezTo>
                  <a:pt x="226" y="2432"/>
                  <a:pt x="1204" y="4813"/>
                  <a:pt x="2833" y="6618"/>
                </a:cubicBezTo>
                <a:close/>
              </a:path>
            </a:pathLst>
          </a:custGeom>
          <a:solidFill>
            <a:srgbClr val="D98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1"/>
          <p:cNvSpPr/>
          <p:nvPr/>
        </p:nvSpPr>
        <p:spPr>
          <a:xfrm>
            <a:off x="5096482" y="2619245"/>
            <a:ext cx="141599" cy="253319"/>
          </a:xfrm>
          <a:custGeom>
            <a:avLst/>
            <a:gdLst/>
            <a:ahLst/>
            <a:cxnLst/>
            <a:rect l="l" t="t" r="r" b="b"/>
            <a:pathLst>
              <a:path w="8322" h="14888" extrusionOk="0">
                <a:moveTo>
                  <a:pt x="527" y="527"/>
                </a:moveTo>
                <a:cubicBezTo>
                  <a:pt x="552" y="527"/>
                  <a:pt x="552" y="552"/>
                  <a:pt x="552" y="552"/>
                </a:cubicBezTo>
                <a:lnTo>
                  <a:pt x="552" y="552"/>
                </a:lnTo>
                <a:cubicBezTo>
                  <a:pt x="1931" y="2031"/>
                  <a:pt x="5489" y="6542"/>
                  <a:pt x="6818" y="14888"/>
                </a:cubicBezTo>
                <a:lnTo>
                  <a:pt x="6818" y="14888"/>
                </a:lnTo>
                <a:lnTo>
                  <a:pt x="8322" y="14888"/>
                </a:lnTo>
                <a:cubicBezTo>
                  <a:pt x="7645" y="11379"/>
                  <a:pt x="5489" y="3033"/>
                  <a:pt x="1" y="1"/>
                </a:cubicBezTo>
                <a:lnTo>
                  <a:pt x="1" y="1"/>
                </a:lnTo>
                <a:cubicBezTo>
                  <a:pt x="1" y="1"/>
                  <a:pt x="201" y="176"/>
                  <a:pt x="527" y="527"/>
                </a:cubicBezTo>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1"/>
          <p:cNvSpPr/>
          <p:nvPr/>
        </p:nvSpPr>
        <p:spPr>
          <a:xfrm>
            <a:off x="5105876" y="2628639"/>
            <a:ext cx="121538" cy="243927"/>
          </a:xfrm>
          <a:custGeom>
            <a:avLst/>
            <a:gdLst/>
            <a:ahLst/>
            <a:cxnLst/>
            <a:rect l="l" t="t" r="r" b="b"/>
            <a:pathLst>
              <a:path w="7143" h="14336" extrusionOk="0">
                <a:moveTo>
                  <a:pt x="7143" y="14336"/>
                </a:moveTo>
                <a:cubicBezTo>
                  <a:pt x="6567" y="6792"/>
                  <a:pt x="2256" y="2005"/>
                  <a:pt x="0" y="0"/>
                </a:cubicBezTo>
                <a:cubicBezTo>
                  <a:pt x="1379" y="1479"/>
                  <a:pt x="4937" y="5990"/>
                  <a:pt x="6266" y="14336"/>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1"/>
          <p:cNvSpPr/>
          <p:nvPr/>
        </p:nvSpPr>
        <p:spPr>
          <a:xfrm>
            <a:off x="5263254" y="2551004"/>
            <a:ext cx="93395" cy="321549"/>
          </a:xfrm>
          <a:custGeom>
            <a:avLst/>
            <a:gdLst/>
            <a:ahLst/>
            <a:cxnLst/>
            <a:rect l="l" t="t" r="r" b="b"/>
            <a:pathLst>
              <a:path w="5489" h="18898" extrusionOk="0">
                <a:moveTo>
                  <a:pt x="3058" y="18898"/>
                </a:moveTo>
                <a:lnTo>
                  <a:pt x="5213" y="18898"/>
                </a:lnTo>
                <a:cubicBezTo>
                  <a:pt x="5439" y="15439"/>
                  <a:pt x="5489" y="6266"/>
                  <a:pt x="326" y="377"/>
                </a:cubicBezTo>
                <a:lnTo>
                  <a:pt x="326" y="377"/>
                </a:lnTo>
                <a:cubicBezTo>
                  <a:pt x="226" y="251"/>
                  <a:pt x="100" y="126"/>
                  <a:pt x="0" y="1"/>
                </a:cubicBezTo>
                <a:lnTo>
                  <a:pt x="0" y="1"/>
                </a:lnTo>
                <a:cubicBezTo>
                  <a:pt x="100" y="251"/>
                  <a:pt x="4186" y="9775"/>
                  <a:pt x="3058" y="18898"/>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1"/>
          <p:cNvSpPr/>
          <p:nvPr/>
        </p:nvSpPr>
        <p:spPr>
          <a:xfrm>
            <a:off x="5263254" y="2551004"/>
            <a:ext cx="99368" cy="321549"/>
          </a:xfrm>
          <a:custGeom>
            <a:avLst/>
            <a:gdLst/>
            <a:ahLst/>
            <a:cxnLst/>
            <a:rect l="l" t="t" r="r" b="b"/>
            <a:pathLst>
              <a:path w="5840" h="18898" extrusionOk="0">
                <a:moveTo>
                  <a:pt x="3058" y="18898"/>
                </a:moveTo>
                <a:lnTo>
                  <a:pt x="4336" y="18898"/>
                </a:lnTo>
                <a:cubicBezTo>
                  <a:pt x="5840" y="12056"/>
                  <a:pt x="1980" y="3535"/>
                  <a:pt x="326" y="377"/>
                </a:cubicBezTo>
                <a:cubicBezTo>
                  <a:pt x="226" y="251"/>
                  <a:pt x="100" y="126"/>
                  <a:pt x="0" y="1"/>
                </a:cubicBezTo>
                <a:cubicBezTo>
                  <a:pt x="100" y="251"/>
                  <a:pt x="4186" y="9775"/>
                  <a:pt x="3058" y="18898"/>
                </a:cubicBezTo>
                <a:close/>
              </a:path>
            </a:pathLst>
          </a:custGeom>
          <a:solidFill>
            <a:srgbClr val="86C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1"/>
          <p:cNvSpPr/>
          <p:nvPr/>
        </p:nvSpPr>
        <p:spPr>
          <a:xfrm>
            <a:off x="5150649" y="2872603"/>
            <a:ext cx="252043" cy="0"/>
          </a:xfrm>
          <a:custGeom>
            <a:avLst/>
            <a:gdLst/>
            <a:ahLst/>
            <a:cxnLst/>
            <a:rect l="l" t="t" r="r" b="b"/>
            <a:pathLst>
              <a:path w="14813" fill="none" extrusionOk="0">
                <a:moveTo>
                  <a:pt x="1" y="0"/>
                </a:moveTo>
                <a:lnTo>
                  <a:pt x="14813" y="0"/>
                </a:lnTo>
              </a:path>
            </a:pathLst>
          </a:custGeom>
          <a:noFill/>
          <a:ln w="106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1"/>
          <p:cNvSpPr/>
          <p:nvPr/>
        </p:nvSpPr>
        <p:spPr>
          <a:xfrm>
            <a:off x="5238085" y="2888378"/>
            <a:ext cx="184238" cy="17"/>
          </a:xfrm>
          <a:custGeom>
            <a:avLst/>
            <a:gdLst/>
            <a:ahLst/>
            <a:cxnLst/>
            <a:rect l="l" t="t" r="r" b="b"/>
            <a:pathLst>
              <a:path w="10828" h="1" fill="none" extrusionOk="0">
                <a:moveTo>
                  <a:pt x="1" y="0"/>
                </a:moveTo>
                <a:lnTo>
                  <a:pt x="10828" y="0"/>
                </a:lnTo>
              </a:path>
            </a:pathLst>
          </a:custGeom>
          <a:noFill/>
          <a:ln w="106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1"/>
          <p:cNvSpPr/>
          <p:nvPr/>
        </p:nvSpPr>
        <p:spPr>
          <a:xfrm>
            <a:off x="5916662" y="3827970"/>
            <a:ext cx="472932" cy="17"/>
          </a:xfrm>
          <a:custGeom>
            <a:avLst/>
            <a:gdLst/>
            <a:ahLst/>
            <a:cxnLst/>
            <a:rect l="l" t="t" r="r" b="b"/>
            <a:pathLst>
              <a:path w="27795" h="1" fill="none" extrusionOk="0">
                <a:moveTo>
                  <a:pt x="0" y="1"/>
                </a:moveTo>
                <a:lnTo>
                  <a:pt x="27795" y="1"/>
                </a:lnTo>
              </a:path>
            </a:pathLst>
          </a:custGeom>
          <a:no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1"/>
          <p:cNvSpPr/>
          <p:nvPr/>
        </p:nvSpPr>
        <p:spPr>
          <a:xfrm>
            <a:off x="5836475" y="3825843"/>
            <a:ext cx="266115" cy="62700"/>
          </a:xfrm>
          <a:custGeom>
            <a:avLst/>
            <a:gdLst/>
            <a:ahLst/>
            <a:cxnLst/>
            <a:rect l="l" t="t" r="r" b="b"/>
            <a:pathLst>
              <a:path w="15640" h="3685" fill="none" extrusionOk="0">
                <a:moveTo>
                  <a:pt x="15640" y="3685"/>
                </a:moveTo>
                <a:cubicBezTo>
                  <a:pt x="6767" y="3384"/>
                  <a:pt x="1" y="1955"/>
                  <a:pt x="1" y="201"/>
                </a:cubicBezTo>
                <a:cubicBezTo>
                  <a:pt x="1" y="126"/>
                  <a:pt x="1" y="76"/>
                  <a:pt x="26" y="0"/>
                </a:cubicBezTo>
              </a:path>
            </a:pathLst>
          </a:custGeom>
          <a:no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1"/>
          <p:cNvSpPr/>
          <p:nvPr/>
        </p:nvSpPr>
        <p:spPr>
          <a:xfrm>
            <a:off x="5890642" y="3769548"/>
            <a:ext cx="588072" cy="118986"/>
          </a:xfrm>
          <a:custGeom>
            <a:avLst/>
            <a:gdLst/>
            <a:ahLst/>
            <a:cxnLst/>
            <a:rect l="l" t="t" r="r" b="b"/>
            <a:pathLst>
              <a:path w="34562" h="6993" fill="none" extrusionOk="0">
                <a:moveTo>
                  <a:pt x="0" y="1554"/>
                </a:moveTo>
                <a:cubicBezTo>
                  <a:pt x="3384" y="627"/>
                  <a:pt x="9148" y="0"/>
                  <a:pt x="15690" y="0"/>
                </a:cubicBezTo>
                <a:cubicBezTo>
                  <a:pt x="26116" y="0"/>
                  <a:pt x="34562" y="1579"/>
                  <a:pt x="34562" y="3509"/>
                </a:cubicBezTo>
                <a:cubicBezTo>
                  <a:pt x="34562" y="5263"/>
                  <a:pt x="27795" y="6692"/>
                  <a:pt x="18898" y="6993"/>
                </a:cubicBezTo>
              </a:path>
            </a:pathLst>
          </a:custGeom>
          <a:no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1"/>
          <p:cNvSpPr/>
          <p:nvPr/>
        </p:nvSpPr>
        <p:spPr>
          <a:xfrm>
            <a:off x="5905141" y="3902183"/>
            <a:ext cx="495119" cy="20061"/>
          </a:xfrm>
          <a:custGeom>
            <a:avLst/>
            <a:gdLst/>
            <a:ahLst/>
            <a:cxnLst/>
            <a:rect l="l" t="t" r="r" b="b"/>
            <a:pathLst>
              <a:path w="29099" h="1179" fill="none" extrusionOk="0">
                <a:moveTo>
                  <a:pt x="29098" y="101"/>
                </a:moveTo>
                <a:cubicBezTo>
                  <a:pt x="25088" y="778"/>
                  <a:pt x="20151" y="1179"/>
                  <a:pt x="14838" y="1179"/>
                </a:cubicBezTo>
                <a:cubicBezTo>
                  <a:pt x="9249" y="1179"/>
                  <a:pt x="4111" y="752"/>
                  <a:pt x="1" y="1"/>
                </a:cubicBezTo>
              </a:path>
            </a:pathLst>
          </a:custGeom>
          <a:no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1"/>
          <p:cNvSpPr/>
          <p:nvPr/>
        </p:nvSpPr>
        <p:spPr>
          <a:xfrm>
            <a:off x="5744342" y="3730306"/>
            <a:ext cx="826470" cy="147996"/>
          </a:xfrm>
          <a:custGeom>
            <a:avLst/>
            <a:gdLst/>
            <a:ahLst/>
            <a:cxnLst/>
            <a:rect l="l" t="t" r="r" b="b"/>
            <a:pathLst>
              <a:path w="48573" h="8698" fill="none" extrusionOk="0">
                <a:moveTo>
                  <a:pt x="1455" y="7569"/>
                </a:moveTo>
                <a:cubicBezTo>
                  <a:pt x="527" y="6968"/>
                  <a:pt x="1" y="6316"/>
                  <a:pt x="1" y="5639"/>
                </a:cubicBezTo>
                <a:cubicBezTo>
                  <a:pt x="1" y="2532"/>
                  <a:pt x="10878" y="0"/>
                  <a:pt x="24287" y="0"/>
                </a:cubicBezTo>
                <a:cubicBezTo>
                  <a:pt x="37695" y="0"/>
                  <a:pt x="48573" y="2532"/>
                  <a:pt x="48573" y="5639"/>
                </a:cubicBezTo>
                <a:cubicBezTo>
                  <a:pt x="48573" y="6767"/>
                  <a:pt x="47144" y="7820"/>
                  <a:pt x="44688" y="8697"/>
                </a:cubicBezTo>
              </a:path>
            </a:pathLst>
          </a:custGeom>
          <a:no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1"/>
          <p:cNvSpPr/>
          <p:nvPr/>
        </p:nvSpPr>
        <p:spPr>
          <a:xfrm>
            <a:off x="5915811" y="3420228"/>
            <a:ext cx="491699" cy="407696"/>
          </a:xfrm>
          <a:custGeom>
            <a:avLst/>
            <a:gdLst/>
            <a:ahLst/>
            <a:cxnLst/>
            <a:rect l="l" t="t" r="r" b="b"/>
            <a:pathLst>
              <a:path w="28898" h="23961" extrusionOk="0">
                <a:moveTo>
                  <a:pt x="5740" y="978"/>
                </a:moveTo>
                <a:cubicBezTo>
                  <a:pt x="5740" y="978"/>
                  <a:pt x="5213" y="878"/>
                  <a:pt x="4211" y="702"/>
                </a:cubicBezTo>
                <a:lnTo>
                  <a:pt x="4211" y="702"/>
                </a:lnTo>
                <a:lnTo>
                  <a:pt x="5339" y="1580"/>
                </a:lnTo>
                <a:cubicBezTo>
                  <a:pt x="777" y="2156"/>
                  <a:pt x="351" y="6517"/>
                  <a:pt x="351" y="6517"/>
                </a:cubicBezTo>
                <a:lnTo>
                  <a:pt x="351" y="6517"/>
                </a:lnTo>
                <a:lnTo>
                  <a:pt x="451" y="7118"/>
                </a:lnTo>
                <a:cubicBezTo>
                  <a:pt x="827" y="7870"/>
                  <a:pt x="0" y="7920"/>
                  <a:pt x="702" y="8372"/>
                </a:cubicBezTo>
                <a:lnTo>
                  <a:pt x="702" y="8372"/>
                </a:lnTo>
                <a:cubicBezTo>
                  <a:pt x="677" y="8547"/>
                  <a:pt x="802" y="8748"/>
                  <a:pt x="978" y="8948"/>
                </a:cubicBezTo>
                <a:lnTo>
                  <a:pt x="978" y="8948"/>
                </a:lnTo>
                <a:cubicBezTo>
                  <a:pt x="1529" y="9524"/>
                  <a:pt x="2682" y="10176"/>
                  <a:pt x="3083" y="10452"/>
                </a:cubicBezTo>
                <a:lnTo>
                  <a:pt x="3083" y="10452"/>
                </a:lnTo>
                <a:cubicBezTo>
                  <a:pt x="3634" y="10828"/>
                  <a:pt x="4261" y="11078"/>
                  <a:pt x="4712" y="11555"/>
                </a:cubicBezTo>
                <a:lnTo>
                  <a:pt x="4712" y="11555"/>
                </a:lnTo>
                <a:cubicBezTo>
                  <a:pt x="5263" y="12131"/>
                  <a:pt x="5464" y="12983"/>
                  <a:pt x="5389" y="13760"/>
                </a:cubicBezTo>
                <a:lnTo>
                  <a:pt x="5389" y="13760"/>
                </a:lnTo>
                <a:cubicBezTo>
                  <a:pt x="5313" y="14562"/>
                  <a:pt x="4988" y="15314"/>
                  <a:pt x="4587" y="16016"/>
                </a:cubicBezTo>
                <a:lnTo>
                  <a:pt x="4587" y="16016"/>
                </a:lnTo>
                <a:cubicBezTo>
                  <a:pt x="4211" y="16718"/>
                  <a:pt x="3760" y="17369"/>
                  <a:pt x="3384" y="18096"/>
                </a:cubicBezTo>
                <a:lnTo>
                  <a:pt x="3384" y="18096"/>
                </a:lnTo>
                <a:cubicBezTo>
                  <a:pt x="2456" y="19875"/>
                  <a:pt x="2156" y="21956"/>
                  <a:pt x="2481" y="23961"/>
                </a:cubicBezTo>
                <a:lnTo>
                  <a:pt x="2481" y="23961"/>
                </a:lnTo>
                <a:lnTo>
                  <a:pt x="24938" y="23961"/>
                </a:lnTo>
                <a:cubicBezTo>
                  <a:pt x="28897" y="17870"/>
                  <a:pt x="25138" y="14738"/>
                  <a:pt x="23810" y="13860"/>
                </a:cubicBezTo>
                <a:lnTo>
                  <a:pt x="23810" y="13860"/>
                </a:lnTo>
                <a:cubicBezTo>
                  <a:pt x="23609" y="13735"/>
                  <a:pt x="23359" y="13860"/>
                  <a:pt x="23334" y="14086"/>
                </a:cubicBezTo>
                <a:lnTo>
                  <a:pt x="23334" y="14086"/>
                </a:lnTo>
                <a:cubicBezTo>
                  <a:pt x="23258" y="14487"/>
                  <a:pt x="23183" y="14788"/>
                  <a:pt x="23058" y="15063"/>
                </a:cubicBezTo>
                <a:lnTo>
                  <a:pt x="23058" y="15063"/>
                </a:lnTo>
                <a:cubicBezTo>
                  <a:pt x="22732" y="15916"/>
                  <a:pt x="21805" y="16392"/>
                  <a:pt x="20902" y="16191"/>
                </a:cubicBezTo>
                <a:lnTo>
                  <a:pt x="20902" y="16191"/>
                </a:lnTo>
                <a:cubicBezTo>
                  <a:pt x="19073" y="15815"/>
                  <a:pt x="16416" y="15590"/>
                  <a:pt x="14110" y="15765"/>
                </a:cubicBezTo>
                <a:lnTo>
                  <a:pt x="14110" y="15765"/>
                </a:lnTo>
                <a:cubicBezTo>
                  <a:pt x="11354" y="15991"/>
                  <a:pt x="10201" y="13560"/>
                  <a:pt x="10727" y="11204"/>
                </a:cubicBezTo>
                <a:lnTo>
                  <a:pt x="10727" y="11204"/>
                </a:lnTo>
                <a:cubicBezTo>
                  <a:pt x="11203" y="8998"/>
                  <a:pt x="12256" y="2482"/>
                  <a:pt x="7519" y="1605"/>
                </a:cubicBezTo>
                <a:lnTo>
                  <a:pt x="7519" y="1605"/>
                </a:lnTo>
                <a:cubicBezTo>
                  <a:pt x="7043" y="1154"/>
                  <a:pt x="6065" y="276"/>
                  <a:pt x="5439" y="1"/>
                </a:cubicBezTo>
                <a:lnTo>
                  <a:pt x="5439" y="1"/>
                </a:lnTo>
                <a:close/>
              </a:path>
            </a:pathLst>
          </a:custGeom>
          <a:solidFill>
            <a:srgbClr val="FFD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1"/>
          <p:cNvSpPr/>
          <p:nvPr/>
        </p:nvSpPr>
        <p:spPr>
          <a:xfrm>
            <a:off x="5932437" y="3563108"/>
            <a:ext cx="102362" cy="264838"/>
          </a:xfrm>
          <a:custGeom>
            <a:avLst/>
            <a:gdLst/>
            <a:ahLst/>
            <a:cxnLst/>
            <a:rect l="l" t="t" r="r" b="b"/>
            <a:pathLst>
              <a:path w="6016" h="15565" extrusionOk="0">
                <a:moveTo>
                  <a:pt x="5464" y="7394"/>
                </a:moveTo>
                <a:cubicBezTo>
                  <a:pt x="5088" y="8372"/>
                  <a:pt x="4537" y="9274"/>
                  <a:pt x="4061" y="10201"/>
                </a:cubicBezTo>
                <a:cubicBezTo>
                  <a:pt x="3585" y="11129"/>
                  <a:pt x="3209" y="12156"/>
                  <a:pt x="3184" y="13184"/>
                </a:cubicBezTo>
                <a:cubicBezTo>
                  <a:pt x="3159" y="14036"/>
                  <a:pt x="3409" y="14913"/>
                  <a:pt x="3961" y="15565"/>
                </a:cubicBezTo>
                <a:lnTo>
                  <a:pt x="1504" y="15565"/>
                </a:lnTo>
                <a:cubicBezTo>
                  <a:pt x="1179" y="13560"/>
                  <a:pt x="1479" y="11479"/>
                  <a:pt x="2407" y="9700"/>
                </a:cubicBezTo>
                <a:cubicBezTo>
                  <a:pt x="2783" y="8973"/>
                  <a:pt x="3234" y="8322"/>
                  <a:pt x="3610" y="7620"/>
                </a:cubicBezTo>
                <a:cubicBezTo>
                  <a:pt x="4011" y="6918"/>
                  <a:pt x="4336" y="6166"/>
                  <a:pt x="4412" y="5364"/>
                </a:cubicBezTo>
                <a:cubicBezTo>
                  <a:pt x="4487" y="4587"/>
                  <a:pt x="4286" y="3735"/>
                  <a:pt x="3735" y="3159"/>
                </a:cubicBezTo>
                <a:cubicBezTo>
                  <a:pt x="3284" y="2682"/>
                  <a:pt x="2657" y="2432"/>
                  <a:pt x="2106" y="2056"/>
                </a:cubicBezTo>
                <a:cubicBezTo>
                  <a:pt x="1705" y="1780"/>
                  <a:pt x="552" y="1128"/>
                  <a:pt x="1" y="552"/>
                </a:cubicBezTo>
                <a:cubicBezTo>
                  <a:pt x="301" y="201"/>
                  <a:pt x="753" y="1"/>
                  <a:pt x="1204" y="51"/>
                </a:cubicBezTo>
                <a:cubicBezTo>
                  <a:pt x="2557" y="251"/>
                  <a:pt x="3685" y="1204"/>
                  <a:pt x="4562" y="2256"/>
                </a:cubicBezTo>
                <a:cubicBezTo>
                  <a:pt x="5088" y="2883"/>
                  <a:pt x="5539" y="3535"/>
                  <a:pt x="5740" y="4311"/>
                </a:cubicBezTo>
                <a:cubicBezTo>
                  <a:pt x="6016" y="5314"/>
                  <a:pt x="5840" y="6417"/>
                  <a:pt x="5464" y="7394"/>
                </a:cubicBezTo>
              </a:path>
            </a:pathLst>
          </a:custGeom>
          <a:solidFill>
            <a:srgbClr val="FFD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1"/>
          <p:cNvSpPr/>
          <p:nvPr/>
        </p:nvSpPr>
        <p:spPr>
          <a:xfrm>
            <a:off x="6109438" y="3695335"/>
            <a:ext cx="174863" cy="98942"/>
          </a:xfrm>
          <a:custGeom>
            <a:avLst/>
            <a:gdLst/>
            <a:ahLst/>
            <a:cxnLst/>
            <a:rect l="l" t="t" r="r" b="b"/>
            <a:pathLst>
              <a:path w="10277" h="5815" extrusionOk="0">
                <a:moveTo>
                  <a:pt x="10151" y="677"/>
                </a:moveTo>
                <a:cubicBezTo>
                  <a:pt x="10276" y="1053"/>
                  <a:pt x="10276" y="1504"/>
                  <a:pt x="10126" y="1880"/>
                </a:cubicBezTo>
                <a:cubicBezTo>
                  <a:pt x="9976" y="2231"/>
                  <a:pt x="9600" y="2582"/>
                  <a:pt x="9249" y="2757"/>
                </a:cubicBezTo>
                <a:cubicBezTo>
                  <a:pt x="9249" y="3308"/>
                  <a:pt x="9023" y="3835"/>
                  <a:pt x="8622" y="4211"/>
                </a:cubicBezTo>
                <a:cubicBezTo>
                  <a:pt x="8221" y="4587"/>
                  <a:pt x="7620" y="4737"/>
                  <a:pt x="7093" y="4687"/>
                </a:cubicBezTo>
                <a:cubicBezTo>
                  <a:pt x="7118" y="5138"/>
                  <a:pt x="6717" y="5539"/>
                  <a:pt x="6266" y="5689"/>
                </a:cubicBezTo>
                <a:cubicBezTo>
                  <a:pt x="5815" y="5815"/>
                  <a:pt x="5339" y="5714"/>
                  <a:pt x="4888" y="5589"/>
                </a:cubicBezTo>
                <a:cubicBezTo>
                  <a:pt x="2833" y="5038"/>
                  <a:pt x="1053" y="3609"/>
                  <a:pt x="1" y="1755"/>
                </a:cubicBezTo>
                <a:cubicBezTo>
                  <a:pt x="176" y="1153"/>
                  <a:pt x="627" y="627"/>
                  <a:pt x="1229" y="376"/>
                </a:cubicBezTo>
                <a:cubicBezTo>
                  <a:pt x="1805" y="125"/>
                  <a:pt x="2457" y="50"/>
                  <a:pt x="3108" y="25"/>
                </a:cubicBezTo>
                <a:cubicBezTo>
                  <a:pt x="4036" y="0"/>
                  <a:pt x="4938" y="75"/>
                  <a:pt x="5865" y="151"/>
                </a:cubicBezTo>
                <a:cubicBezTo>
                  <a:pt x="7344" y="276"/>
                  <a:pt x="8697" y="301"/>
                  <a:pt x="10151" y="677"/>
                </a:cubicBezTo>
              </a:path>
            </a:pathLst>
          </a:custGeom>
          <a:solidFill>
            <a:srgbClr val="FFDB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1"/>
          <p:cNvSpPr/>
          <p:nvPr/>
        </p:nvSpPr>
        <p:spPr>
          <a:xfrm>
            <a:off x="5987455" y="3508516"/>
            <a:ext cx="20061" cy="19635"/>
          </a:xfrm>
          <a:custGeom>
            <a:avLst/>
            <a:gdLst/>
            <a:ahLst/>
            <a:cxnLst/>
            <a:rect l="l" t="t" r="r" b="b"/>
            <a:pathLst>
              <a:path w="1179" h="1154" extrusionOk="0">
                <a:moveTo>
                  <a:pt x="577" y="1"/>
                </a:moveTo>
                <a:cubicBezTo>
                  <a:pt x="276" y="1"/>
                  <a:pt x="1" y="251"/>
                  <a:pt x="1" y="577"/>
                </a:cubicBezTo>
                <a:cubicBezTo>
                  <a:pt x="1" y="903"/>
                  <a:pt x="276" y="1154"/>
                  <a:pt x="577" y="1154"/>
                </a:cubicBezTo>
                <a:cubicBezTo>
                  <a:pt x="903" y="1154"/>
                  <a:pt x="1179" y="903"/>
                  <a:pt x="1179" y="577"/>
                </a:cubicBezTo>
                <a:cubicBezTo>
                  <a:pt x="1179" y="251"/>
                  <a:pt x="903" y="1"/>
                  <a:pt x="577" y="1"/>
                </a:cubicBezTo>
                <a:close/>
              </a:path>
            </a:pathLst>
          </a:custGeom>
          <a:solidFill>
            <a:srgbClr val="2F1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1"/>
          <p:cNvSpPr/>
          <p:nvPr/>
        </p:nvSpPr>
        <p:spPr>
          <a:xfrm>
            <a:off x="5858649" y="3531115"/>
            <a:ext cx="128804" cy="71242"/>
          </a:xfrm>
          <a:custGeom>
            <a:avLst/>
            <a:gdLst/>
            <a:ahLst/>
            <a:cxnLst/>
            <a:rect l="l" t="t" r="r" b="b"/>
            <a:pathLst>
              <a:path w="7570" h="4187" extrusionOk="0">
                <a:moveTo>
                  <a:pt x="3710" y="1"/>
                </a:moveTo>
                <a:cubicBezTo>
                  <a:pt x="2758" y="1404"/>
                  <a:pt x="1404" y="2106"/>
                  <a:pt x="652" y="2407"/>
                </a:cubicBezTo>
                <a:cubicBezTo>
                  <a:pt x="502" y="2457"/>
                  <a:pt x="377" y="2557"/>
                  <a:pt x="276" y="2658"/>
                </a:cubicBezTo>
                <a:cubicBezTo>
                  <a:pt x="51" y="2933"/>
                  <a:pt x="1" y="3309"/>
                  <a:pt x="126" y="3610"/>
                </a:cubicBezTo>
                <a:cubicBezTo>
                  <a:pt x="176" y="3760"/>
                  <a:pt x="276" y="3911"/>
                  <a:pt x="427" y="4011"/>
                </a:cubicBezTo>
                <a:lnTo>
                  <a:pt x="452" y="4011"/>
                </a:lnTo>
                <a:cubicBezTo>
                  <a:pt x="602" y="4136"/>
                  <a:pt x="803" y="4186"/>
                  <a:pt x="1003" y="4186"/>
                </a:cubicBezTo>
                <a:cubicBezTo>
                  <a:pt x="5615" y="4061"/>
                  <a:pt x="7570" y="1204"/>
                  <a:pt x="7570" y="1204"/>
                </a:cubicBezTo>
                <a:lnTo>
                  <a:pt x="7570" y="1204"/>
                </a:lnTo>
                <a:cubicBezTo>
                  <a:pt x="7252" y="1271"/>
                  <a:pt x="6946" y="1304"/>
                  <a:pt x="6651" y="1304"/>
                </a:cubicBezTo>
                <a:cubicBezTo>
                  <a:pt x="6503" y="1304"/>
                  <a:pt x="6358" y="1296"/>
                  <a:pt x="6216" y="1279"/>
                </a:cubicBezTo>
                <a:cubicBezTo>
                  <a:pt x="4963" y="1129"/>
                  <a:pt x="4136" y="427"/>
                  <a:pt x="3835" y="126"/>
                </a:cubicBezTo>
                <a:cubicBezTo>
                  <a:pt x="3760" y="51"/>
                  <a:pt x="3710" y="1"/>
                  <a:pt x="3710" y="1"/>
                </a:cubicBezTo>
                <a:close/>
              </a:path>
            </a:pathLst>
          </a:custGeom>
          <a:solidFill>
            <a:srgbClr val="FF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1"/>
          <p:cNvSpPr/>
          <p:nvPr/>
        </p:nvSpPr>
        <p:spPr>
          <a:xfrm>
            <a:off x="5860793" y="3551587"/>
            <a:ext cx="126660" cy="50773"/>
          </a:xfrm>
          <a:custGeom>
            <a:avLst/>
            <a:gdLst/>
            <a:ahLst/>
            <a:cxnLst/>
            <a:rect l="l" t="t" r="r" b="b"/>
            <a:pathLst>
              <a:path w="7444" h="2984" extrusionOk="0">
                <a:moveTo>
                  <a:pt x="7444" y="1"/>
                </a:moveTo>
                <a:cubicBezTo>
                  <a:pt x="7444" y="1"/>
                  <a:pt x="5489" y="2858"/>
                  <a:pt x="877" y="2983"/>
                </a:cubicBezTo>
                <a:cubicBezTo>
                  <a:pt x="677" y="2983"/>
                  <a:pt x="476" y="2933"/>
                  <a:pt x="326" y="2808"/>
                </a:cubicBezTo>
                <a:cubicBezTo>
                  <a:pt x="301" y="2808"/>
                  <a:pt x="301" y="2808"/>
                  <a:pt x="301" y="2808"/>
                </a:cubicBezTo>
                <a:cubicBezTo>
                  <a:pt x="150" y="2708"/>
                  <a:pt x="50" y="2557"/>
                  <a:pt x="0" y="2407"/>
                </a:cubicBezTo>
                <a:cubicBezTo>
                  <a:pt x="3434" y="2407"/>
                  <a:pt x="5464" y="703"/>
                  <a:pt x="6090" y="76"/>
                </a:cubicBezTo>
                <a:lnTo>
                  <a:pt x="6090" y="76"/>
                </a:lnTo>
                <a:cubicBezTo>
                  <a:pt x="6516" y="126"/>
                  <a:pt x="6968" y="101"/>
                  <a:pt x="7444" y="1"/>
                </a:cubicBezTo>
                <a:close/>
              </a:path>
            </a:pathLst>
          </a:custGeom>
          <a:solidFill>
            <a:srgbClr val="FF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1"/>
          <p:cNvSpPr/>
          <p:nvPr/>
        </p:nvSpPr>
        <p:spPr>
          <a:xfrm>
            <a:off x="5863346" y="3531115"/>
            <a:ext cx="60573" cy="45226"/>
          </a:xfrm>
          <a:custGeom>
            <a:avLst/>
            <a:gdLst/>
            <a:ahLst/>
            <a:cxnLst/>
            <a:rect l="l" t="t" r="r" b="b"/>
            <a:pathLst>
              <a:path w="3560" h="2658" extrusionOk="0">
                <a:moveTo>
                  <a:pt x="3559" y="126"/>
                </a:moveTo>
                <a:cubicBezTo>
                  <a:pt x="3234" y="803"/>
                  <a:pt x="2256" y="2382"/>
                  <a:pt x="0" y="2658"/>
                </a:cubicBezTo>
                <a:cubicBezTo>
                  <a:pt x="101" y="2557"/>
                  <a:pt x="226" y="2457"/>
                  <a:pt x="376" y="2407"/>
                </a:cubicBezTo>
                <a:cubicBezTo>
                  <a:pt x="1153" y="2106"/>
                  <a:pt x="2482" y="1404"/>
                  <a:pt x="3434" y="1"/>
                </a:cubicBezTo>
                <a:cubicBezTo>
                  <a:pt x="3434" y="1"/>
                  <a:pt x="3484" y="51"/>
                  <a:pt x="3559" y="126"/>
                </a:cubicBezTo>
                <a:close/>
              </a:path>
            </a:pathLst>
          </a:custGeom>
          <a:solidFill>
            <a:srgbClr val="FF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1"/>
          <p:cNvSpPr/>
          <p:nvPr/>
        </p:nvSpPr>
        <p:spPr>
          <a:xfrm>
            <a:off x="2719140" y="1999107"/>
            <a:ext cx="1166327" cy="142875"/>
          </a:xfrm>
          <a:custGeom>
            <a:avLst/>
            <a:gdLst/>
            <a:ahLst/>
            <a:cxnLst/>
            <a:rect l="l" t="t" r="r" b="b"/>
            <a:pathLst>
              <a:path w="68547" h="8397" fill="none" extrusionOk="0">
                <a:moveTo>
                  <a:pt x="0" y="3635"/>
                </a:moveTo>
                <a:cubicBezTo>
                  <a:pt x="2456" y="1579"/>
                  <a:pt x="16792" y="0"/>
                  <a:pt x="34085" y="0"/>
                </a:cubicBezTo>
                <a:cubicBezTo>
                  <a:pt x="53133" y="0"/>
                  <a:pt x="68547" y="1905"/>
                  <a:pt x="68547" y="4261"/>
                </a:cubicBezTo>
                <a:cubicBezTo>
                  <a:pt x="68547" y="6266"/>
                  <a:pt x="57419" y="7945"/>
                  <a:pt x="42406" y="8396"/>
                </a:cubicBezTo>
              </a:path>
            </a:pathLst>
          </a:custGeom>
          <a:solidFill>
            <a:schemeClr val="accent5"/>
          </a:solid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1"/>
          <p:cNvSpPr/>
          <p:nvPr/>
        </p:nvSpPr>
        <p:spPr>
          <a:xfrm>
            <a:off x="2733639" y="2090798"/>
            <a:ext cx="537759" cy="53325"/>
          </a:xfrm>
          <a:custGeom>
            <a:avLst/>
            <a:gdLst/>
            <a:ahLst/>
            <a:cxnLst/>
            <a:rect l="l" t="t" r="r" b="b"/>
            <a:pathLst>
              <a:path w="31605" h="3134" fill="none" extrusionOk="0">
                <a:moveTo>
                  <a:pt x="31604" y="3134"/>
                </a:moveTo>
                <a:cubicBezTo>
                  <a:pt x="16467" y="3034"/>
                  <a:pt x="3885" y="1755"/>
                  <a:pt x="0" y="1"/>
                </a:cubicBezTo>
              </a:path>
            </a:pathLst>
          </a:custGeom>
          <a:solidFill>
            <a:schemeClr val="accent5"/>
          </a:solid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1"/>
          <p:cNvSpPr/>
          <p:nvPr/>
        </p:nvSpPr>
        <p:spPr>
          <a:xfrm>
            <a:off x="3179330" y="2167156"/>
            <a:ext cx="531361" cy="20911"/>
          </a:xfrm>
          <a:custGeom>
            <a:avLst/>
            <a:gdLst/>
            <a:ahLst/>
            <a:cxnLst/>
            <a:rect l="l" t="t" r="r" b="b"/>
            <a:pathLst>
              <a:path w="31229" h="1229" fill="none" extrusionOk="0">
                <a:moveTo>
                  <a:pt x="31229" y="0"/>
                </a:moveTo>
                <a:cubicBezTo>
                  <a:pt x="24337" y="777"/>
                  <a:pt x="16016" y="1228"/>
                  <a:pt x="7043" y="1228"/>
                </a:cubicBezTo>
                <a:cubicBezTo>
                  <a:pt x="4637" y="1228"/>
                  <a:pt x="2307" y="1178"/>
                  <a:pt x="1" y="1128"/>
                </a:cubicBezTo>
              </a:path>
            </a:pathLst>
          </a:custGeom>
          <a:solidFill>
            <a:schemeClr val="accent5"/>
          </a:solid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1"/>
          <p:cNvSpPr/>
          <p:nvPr/>
        </p:nvSpPr>
        <p:spPr>
          <a:xfrm>
            <a:off x="3904824" y="2014882"/>
            <a:ext cx="121555" cy="120704"/>
          </a:xfrm>
          <a:custGeom>
            <a:avLst/>
            <a:gdLst/>
            <a:ahLst/>
            <a:cxnLst/>
            <a:rect l="l" t="t" r="r" b="b"/>
            <a:pathLst>
              <a:path w="7144" h="7094" fill="none" extrusionOk="0">
                <a:moveTo>
                  <a:pt x="1955" y="1"/>
                </a:moveTo>
                <a:cubicBezTo>
                  <a:pt x="5264" y="978"/>
                  <a:pt x="7143" y="2081"/>
                  <a:pt x="7143" y="3284"/>
                </a:cubicBezTo>
                <a:cubicBezTo>
                  <a:pt x="7143" y="4687"/>
                  <a:pt x="4512" y="5991"/>
                  <a:pt x="1" y="7094"/>
                </a:cubicBezTo>
              </a:path>
            </a:pathLst>
          </a:custGeom>
          <a:solidFill>
            <a:schemeClr val="accent5"/>
          </a:solid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1"/>
          <p:cNvSpPr/>
          <p:nvPr/>
        </p:nvSpPr>
        <p:spPr>
          <a:xfrm>
            <a:off x="2790359" y="1953466"/>
            <a:ext cx="1005569" cy="33707"/>
          </a:xfrm>
          <a:custGeom>
            <a:avLst/>
            <a:gdLst/>
            <a:ahLst/>
            <a:cxnLst/>
            <a:rect l="l" t="t" r="r" b="b"/>
            <a:pathLst>
              <a:path w="59099" h="1981" fill="none" extrusionOk="0">
                <a:moveTo>
                  <a:pt x="1" y="1981"/>
                </a:moveTo>
                <a:cubicBezTo>
                  <a:pt x="7720" y="753"/>
                  <a:pt x="18271" y="1"/>
                  <a:pt x="29900" y="1"/>
                </a:cubicBezTo>
                <a:cubicBezTo>
                  <a:pt x="41204" y="1"/>
                  <a:pt x="51454" y="702"/>
                  <a:pt x="59099" y="1855"/>
                </a:cubicBezTo>
              </a:path>
            </a:pathLst>
          </a:custGeom>
          <a:solidFill>
            <a:schemeClr val="accent5"/>
          </a:solid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1"/>
          <p:cNvSpPr/>
          <p:nvPr/>
        </p:nvSpPr>
        <p:spPr>
          <a:xfrm>
            <a:off x="2571989" y="2008484"/>
            <a:ext cx="191912" cy="141599"/>
          </a:xfrm>
          <a:custGeom>
            <a:avLst/>
            <a:gdLst/>
            <a:ahLst/>
            <a:cxnLst/>
            <a:rect l="l" t="t" r="r" b="b"/>
            <a:pathLst>
              <a:path w="11279" h="8322" fill="none" extrusionOk="0">
                <a:moveTo>
                  <a:pt x="11279" y="8322"/>
                </a:moveTo>
                <a:cubicBezTo>
                  <a:pt x="4286" y="7094"/>
                  <a:pt x="1" y="5464"/>
                  <a:pt x="1" y="3660"/>
                </a:cubicBezTo>
                <a:cubicBezTo>
                  <a:pt x="1" y="2307"/>
                  <a:pt x="2432" y="1053"/>
                  <a:pt x="6592" y="1"/>
                </a:cubicBezTo>
              </a:path>
            </a:pathLst>
          </a:custGeom>
          <a:solidFill>
            <a:schemeClr val="accent5"/>
          </a:solid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1"/>
          <p:cNvSpPr/>
          <p:nvPr/>
        </p:nvSpPr>
        <p:spPr>
          <a:xfrm>
            <a:off x="2794205" y="2078443"/>
            <a:ext cx="976984" cy="17"/>
          </a:xfrm>
          <a:custGeom>
            <a:avLst/>
            <a:gdLst/>
            <a:ahLst/>
            <a:cxnLst/>
            <a:rect l="l" t="t" r="r" b="b"/>
            <a:pathLst>
              <a:path w="57419" h="1" fill="none" extrusionOk="0">
                <a:moveTo>
                  <a:pt x="0" y="0"/>
                </a:moveTo>
                <a:lnTo>
                  <a:pt x="57419" y="0"/>
                </a:lnTo>
              </a:path>
            </a:pathLst>
          </a:custGeom>
          <a:solidFill>
            <a:schemeClr val="accent5"/>
          </a:solidFill>
          <a:ln w="752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1"/>
          <p:cNvSpPr/>
          <p:nvPr/>
        </p:nvSpPr>
        <p:spPr>
          <a:xfrm>
            <a:off x="2802731" y="1783290"/>
            <a:ext cx="220906" cy="17"/>
          </a:xfrm>
          <a:custGeom>
            <a:avLst/>
            <a:gdLst/>
            <a:ahLst/>
            <a:cxnLst/>
            <a:rect l="l" t="t" r="r" b="b"/>
            <a:pathLst>
              <a:path w="12983" h="1" fill="none" extrusionOk="0">
                <a:moveTo>
                  <a:pt x="12983" y="1"/>
                </a:moveTo>
                <a:lnTo>
                  <a:pt x="0" y="1"/>
                </a:lnTo>
              </a:path>
            </a:pathLst>
          </a:custGeom>
          <a:solidFill>
            <a:schemeClr val="accent5"/>
          </a:solidFill>
          <a:ln w="37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1"/>
          <p:cNvSpPr/>
          <p:nvPr/>
        </p:nvSpPr>
        <p:spPr>
          <a:xfrm>
            <a:off x="2936659" y="1782439"/>
            <a:ext cx="124533" cy="29011"/>
          </a:xfrm>
          <a:custGeom>
            <a:avLst/>
            <a:gdLst/>
            <a:ahLst/>
            <a:cxnLst/>
            <a:rect l="l" t="t" r="r" b="b"/>
            <a:pathLst>
              <a:path w="7319" h="1705" fill="none" extrusionOk="0">
                <a:moveTo>
                  <a:pt x="0" y="1705"/>
                </a:moveTo>
                <a:cubicBezTo>
                  <a:pt x="4161" y="1579"/>
                  <a:pt x="7318" y="903"/>
                  <a:pt x="7318" y="101"/>
                </a:cubicBezTo>
                <a:cubicBezTo>
                  <a:pt x="7318" y="51"/>
                  <a:pt x="7318" y="26"/>
                  <a:pt x="7318" y="1"/>
                </a:cubicBezTo>
              </a:path>
            </a:pathLst>
          </a:custGeom>
          <a:solidFill>
            <a:schemeClr val="accent5"/>
          </a:solidFill>
          <a:ln w="37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1"/>
          <p:cNvSpPr/>
          <p:nvPr/>
        </p:nvSpPr>
        <p:spPr>
          <a:xfrm>
            <a:off x="2760935" y="1755994"/>
            <a:ext cx="275064" cy="55452"/>
          </a:xfrm>
          <a:custGeom>
            <a:avLst/>
            <a:gdLst/>
            <a:ahLst/>
            <a:cxnLst/>
            <a:rect l="l" t="t" r="r" b="b"/>
            <a:pathLst>
              <a:path w="16166" h="3259" fill="none" extrusionOk="0">
                <a:moveTo>
                  <a:pt x="16166" y="727"/>
                </a:moveTo>
                <a:cubicBezTo>
                  <a:pt x="14587" y="276"/>
                  <a:pt x="11880" y="1"/>
                  <a:pt x="8822" y="1"/>
                </a:cubicBezTo>
                <a:cubicBezTo>
                  <a:pt x="3960" y="1"/>
                  <a:pt x="0" y="727"/>
                  <a:pt x="0" y="1655"/>
                </a:cubicBezTo>
                <a:cubicBezTo>
                  <a:pt x="0" y="2457"/>
                  <a:pt x="3158" y="3133"/>
                  <a:pt x="7319" y="3259"/>
                </a:cubicBezTo>
              </a:path>
            </a:pathLst>
          </a:custGeom>
          <a:solidFill>
            <a:schemeClr val="accent5"/>
          </a:solidFill>
          <a:ln w="37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1"/>
          <p:cNvSpPr/>
          <p:nvPr/>
        </p:nvSpPr>
        <p:spPr>
          <a:xfrm>
            <a:off x="2797608" y="1818261"/>
            <a:ext cx="231574" cy="8984"/>
          </a:xfrm>
          <a:custGeom>
            <a:avLst/>
            <a:gdLst/>
            <a:ahLst/>
            <a:cxnLst/>
            <a:rect l="l" t="t" r="r" b="b"/>
            <a:pathLst>
              <a:path w="13610" h="528" fill="none" extrusionOk="0">
                <a:moveTo>
                  <a:pt x="1" y="26"/>
                </a:moveTo>
                <a:cubicBezTo>
                  <a:pt x="1880" y="352"/>
                  <a:pt x="4186" y="527"/>
                  <a:pt x="6667" y="527"/>
                </a:cubicBezTo>
                <a:cubicBezTo>
                  <a:pt x="9274" y="527"/>
                  <a:pt x="11680" y="327"/>
                  <a:pt x="13610" y="1"/>
                </a:cubicBezTo>
              </a:path>
            </a:pathLst>
          </a:custGeom>
          <a:solidFill>
            <a:schemeClr val="accent5"/>
          </a:solidFill>
          <a:ln w="37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1"/>
          <p:cNvSpPr/>
          <p:nvPr/>
        </p:nvSpPr>
        <p:spPr>
          <a:xfrm>
            <a:off x="2717864" y="1737649"/>
            <a:ext cx="386360" cy="69115"/>
          </a:xfrm>
          <a:custGeom>
            <a:avLst/>
            <a:gdLst/>
            <a:ahLst/>
            <a:cxnLst/>
            <a:rect l="l" t="t" r="r" b="b"/>
            <a:pathLst>
              <a:path w="22707" h="4062" fill="none" extrusionOk="0">
                <a:moveTo>
                  <a:pt x="22030" y="3535"/>
                </a:moveTo>
                <a:cubicBezTo>
                  <a:pt x="22456" y="3259"/>
                  <a:pt x="22707" y="2958"/>
                  <a:pt x="22707" y="2633"/>
                </a:cubicBezTo>
                <a:cubicBezTo>
                  <a:pt x="22707" y="1179"/>
                  <a:pt x="17619" y="1"/>
                  <a:pt x="11353" y="1"/>
                </a:cubicBezTo>
                <a:cubicBezTo>
                  <a:pt x="5088" y="1"/>
                  <a:pt x="0" y="1179"/>
                  <a:pt x="0" y="2633"/>
                </a:cubicBezTo>
                <a:cubicBezTo>
                  <a:pt x="0" y="3159"/>
                  <a:pt x="677" y="3660"/>
                  <a:pt x="1805" y="4061"/>
                </a:cubicBezTo>
              </a:path>
            </a:pathLst>
          </a:custGeom>
          <a:solidFill>
            <a:schemeClr val="accent5"/>
          </a:solidFill>
          <a:ln w="37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1"/>
          <p:cNvSpPr/>
          <p:nvPr/>
        </p:nvSpPr>
        <p:spPr>
          <a:xfrm>
            <a:off x="2794205" y="1592642"/>
            <a:ext cx="229873" cy="190636"/>
          </a:xfrm>
          <a:custGeom>
            <a:avLst/>
            <a:gdLst/>
            <a:ahLst/>
            <a:cxnLst/>
            <a:rect l="l" t="t" r="r" b="b"/>
            <a:pathLst>
              <a:path w="13510" h="11204" extrusionOk="0">
                <a:moveTo>
                  <a:pt x="10000" y="752"/>
                </a:moveTo>
                <a:cubicBezTo>
                  <a:pt x="7770" y="1153"/>
                  <a:pt x="8271" y="4211"/>
                  <a:pt x="8496" y="5239"/>
                </a:cubicBezTo>
                <a:lnTo>
                  <a:pt x="8496" y="5239"/>
                </a:lnTo>
                <a:cubicBezTo>
                  <a:pt x="8747" y="6341"/>
                  <a:pt x="8221" y="7494"/>
                  <a:pt x="6918" y="7369"/>
                </a:cubicBezTo>
                <a:lnTo>
                  <a:pt x="6918" y="7369"/>
                </a:lnTo>
                <a:cubicBezTo>
                  <a:pt x="5840" y="7294"/>
                  <a:pt x="4587" y="7394"/>
                  <a:pt x="3735" y="7570"/>
                </a:cubicBezTo>
                <a:lnTo>
                  <a:pt x="3735" y="7570"/>
                </a:lnTo>
                <a:cubicBezTo>
                  <a:pt x="3334" y="7670"/>
                  <a:pt x="2882" y="7444"/>
                  <a:pt x="2732" y="7043"/>
                </a:cubicBezTo>
                <a:lnTo>
                  <a:pt x="2732" y="7043"/>
                </a:lnTo>
                <a:cubicBezTo>
                  <a:pt x="2682" y="6918"/>
                  <a:pt x="2632" y="6768"/>
                  <a:pt x="2607" y="6592"/>
                </a:cubicBezTo>
                <a:lnTo>
                  <a:pt x="2607" y="6592"/>
                </a:lnTo>
                <a:cubicBezTo>
                  <a:pt x="2582" y="6492"/>
                  <a:pt x="2481" y="6442"/>
                  <a:pt x="2381" y="6492"/>
                </a:cubicBezTo>
                <a:lnTo>
                  <a:pt x="2381" y="6492"/>
                </a:lnTo>
                <a:cubicBezTo>
                  <a:pt x="1755" y="6893"/>
                  <a:pt x="0" y="8346"/>
                  <a:pt x="1855" y="11204"/>
                </a:cubicBezTo>
                <a:lnTo>
                  <a:pt x="1855" y="11204"/>
                </a:lnTo>
                <a:lnTo>
                  <a:pt x="12356" y="11204"/>
                </a:lnTo>
                <a:cubicBezTo>
                  <a:pt x="12507" y="10276"/>
                  <a:pt x="12356" y="9299"/>
                  <a:pt x="11930" y="8447"/>
                </a:cubicBezTo>
                <a:lnTo>
                  <a:pt x="11930" y="8447"/>
                </a:lnTo>
                <a:cubicBezTo>
                  <a:pt x="11755" y="8121"/>
                  <a:pt x="11554" y="7820"/>
                  <a:pt x="11354" y="7494"/>
                </a:cubicBezTo>
                <a:lnTo>
                  <a:pt x="11354" y="7494"/>
                </a:lnTo>
                <a:cubicBezTo>
                  <a:pt x="11178" y="7169"/>
                  <a:pt x="11028" y="6818"/>
                  <a:pt x="11003" y="6442"/>
                </a:cubicBezTo>
                <a:lnTo>
                  <a:pt x="11003" y="6442"/>
                </a:lnTo>
                <a:cubicBezTo>
                  <a:pt x="10953" y="6066"/>
                  <a:pt x="11053" y="5665"/>
                  <a:pt x="11304" y="5389"/>
                </a:cubicBezTo>
                <a:lnTo>
                  <a:pt x="11304" y="5389"/>
                </a:lnTo>
                <a:cubicBezTo>
                  <a:pt x="11529" y="5189"/>
                  <a:pt x="11830" y="5063"/>
                  <a:pt x="12080" y="4888"/>
                </a:cubicBezTo>
                <a:lnTo>
                  <a:pt x="12080" y="4888"/>
                </a:lnTo>
                <a:cubicBezTo>
                  <a:pt x="12256" y="4762"/>
                  <a:pt x="12807" y="4462"/>
                  <a:pt x="13058" y="4186"/>
                </a:cubicBezTo>
                <a:lnTo>
                  <a:pt x="13058" y="4186"/>
                </a:lnTo>
                <a:cubicBezTo>
                  <a:pt x="13133" y="4086"/>
                  <a:pt x="13183" y="3986"/>
                  <a:pt x="13183" y="3910"/>
                </a:cubicBezTo>
                <a:lnTo>
                  <a:pt x="13183" y="3910"/>
                </a:lnTo>
                <a:cubicBezTo>
                  <a:pt x="13509" y="3710"/>
                  <a:pt x="13133" y="3685"/>
                  <a:pt x="13309" y="3334"/>
                </a:cubicBezTo>
                <a:lnTo>
                  <a:pt x="13309" y="3334"/>
                </a:lnTo>
                <a:lnTo>
                  <a:pt x="13359" y="3058"/>
                </a:lnTo>
                <a:cubicBezTo>
                  <a:pt x="13359" y="3058"/>
                  <a:pt x="13158" y="1003"/>
                  <a:pt x="11028" y="752"/>
                </a:cubicBezTo>
                <a:lnTo>
                  <a:pt x="11028" y="752"/>
                </a:lnTo>
                <a:lnTo>
                  <a:pt x="11529" y="326"/>
                </a:lnTo>
                <a:cubicBezTo>
                  <a:pt x="11078" y="402"/>
                  <a:pt x="10827" y="477"/>
                  <a:pt x="10827" y="477"/>
                </a:cubicBezTo>
                <a:lnTo>
                  <a:pt x="10827" y="477"/>
                </a:lnTo>
                <a:lnTo>
                  <a:pt x="10978" y="1"/>
                </a:lnTo>
                <a:cubicBezTo>
                  <a:pt x="10677" y="126"/>
                  <a:pt x="10226" y="552"/>
                  <a:pt x="10000" y="752"/>
                </a:cubicBezTo>
              </a:path>
            </a:pathLst>
          </a:custGeom>
          <a:solidFill>
            <a:srgbClr val="FFD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1"/>
          <p:cNvSpPr/>
          <p:nvPr/>
        </p:nvSpPr>
        <p:spPr>
          <a:xfrm>
            <a:off x="2968635" y="1659606"/>
            <a:ext cx="47778" cy="123682"/>
          </a:xfrm>
          <a:custGeom>
            <a:avLst/>
            <a:gdLst/>
            <a:ahLst/>
            <a:cxnLst/>
            <a:rect l="l" t="t" r="r" b="b"/>
            <a:pathLst>
              <a:path w="2808" h="7269" extrusionOk="0">
                <a:moveTo>
                  <a:pt x="252" y="3459"/>
                </a:moveTo>
                <a:cubicBezTo>
                  <a:pt x="427" y="3910"/>
                  <a:pt x="678" y="4336"/>
                  <a:pt x="903" y="4762"/>
                </a:cubicBezTo>
                <a:cubicBezTo>
                  <a:pt x="1129" y="5213"/>
                  <a:pt x="1304" y="5665"/>
                  <a:pt x="1329" y="6166"/>
                </a:cubicBezTo>
                <a:cubicBezTo>
                  <a:pt x="1329" y="6567"/>
                  <a:pt x="1204" y="6968"/>
                  <a:pt x="953" y="7269"/>
                </a:cubicBezTo>
                <a:lnTo>
                  <a:pt x="2106" y="7269"/>
                </a:lnTo>
                <a:cubicBezTo>
                  <a:pt x="2257" y="6341"/>
                  <a:pt x="2106" y="5364"/>
                  <a:pt x="1680" y="4512"/>
                </a:cubicBezTo>
                <a:cubicBezTo>
                  <a:pt x="1505" y="4186"/>
                  <a:pt x="1304" y="3885"/>
                  <a:pt x="1104" y="3559"/>
                </a:cubicBezTo>
                <a:cubicBezTo>
                  <a:pt x="928" y="3234"/>
                  <a:pt x="778" y="2883"/>
                  <a:pt x="753" y="2507"/>
                </a:cubicBezTo>
                <a:cubicBezTo>
                  <a:pt x="703" y="2131"/>
                  <a:pt x="803" y="1730"/>
                  <a:pt x="1054" y="1454"/>
                </a:cubicBezTo>
                <a:cubicBezTo>
                  <a:pt x="1279" y="1254"/>
                  <a:pt x="1580" y="1128"/>
                  <a:pt x="1830" y="953"/>
                </a:cubicBezTo>
                <a:cubicBezTo>
                  <a:pt x="2006" y="827"/>
                  <a:pt x="2557" y="527"/>
                  <a:pt x="2808" y="251"/>
                </a:cubicBezTo>
                <a:cubicBezTo>
                  <a:pt x="2658" y="76"/>
                  <a:pt x="2457" y="0"/>
                  <a:pt x="2231" y="25"/>
                </a:cubicBezTo>
                <a:cubicBezTo>
                  <a:pt x="1605" y="126"/>
                  <a:pt x="1079" y="552"/>
                  <a:pt x="678" y="1053"/>
                </a:cubicBezTo>
                <a:cubicBezTo>
                  <a:pt x="427" y="1329"/>
                  <a:pt x="226" y="1655"/>
                  <a:pt x="126" y="2005"/>
                </a:cubicBezTo>
                <a:cubicBezTo>
                  <a:pt x="1" y="2482"/>
                  <a:pt x="76" y="2983"/>
                  <a:pt x="252" y="3459"/>
                </a:cubicBezTo>
              </a:path>
            </a:pathLst>
          </a:custGeom>
          <a:solidFill>
            <a:srgbClr val="FFD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1"/>
          <p:cNvSpPr/>
          <p:nvPr/>
        </p:nvSpPr>
        <p:spPr>
          <a:xfrm>
            <a:off x="2851775" y="1721448"/>
            <a:ext cx="81893" cy="46077"/>
          </a:xfrm>
          <a:custGeom>
            <a:avLst/>
            <a:gdLst/>
            <a:ahLst/>
            <a:cxnLst/>
            <a:rect l="l" t="t" r="r" b="b"/>
            <a:pathLst>
              <a:path w="4813" h="2708" extrusionOk="0">
                <a:moveTo>
                  <a:pt x="76" y="301"/>
                </a:moveTo>
                <a:cubicBezTo>
                  <a:pt x="1" y="477"/>
                  <a:pt x="1" y="677"/>
                  <a:pt x="76" y="853"/>
                </a:cubicBezTo>
                <a:cubicBezTo>
                  <a:pt x="151" y="1028"/>
                  <a:pt x="327" y="1204"/>
                  <a:pt x="502" y="1279"/>
                </a:cubicBezTo>
                <a:cubicBezTo>
                  <a:pt x="477" y="1529"/>
                  <a:pt x="602" y="1780"/>
                  <a:pt x="778" y="1955"/>
                </a:cubicBezTo>
                <a:cubicBezTo>
                  <a:pt x="978" y="2131"/>
                  <a:pt x="1254" y="2206"/>
                  <a:pt x="1504" y="2181"/>
                </a:cubicBezTo>
                <a:cubicBezTo>
                  <a:pt x="1479" y="2407"/>
                  <a:pt x="1680" y="2582"/>
                  <a:pt x="1880" y="2657"/>
                </a:cubicBezTo>
                <a:cubicBezTo>
                  <a:pt x="2081" y="2707"/>
                  <a:pt x="2306" y="2657"/>
                  <a:pt x="2532" y="2607"/>
                </a:cubicBezTo>
                <a:cubicBezTo>
                  <a:pt x="3484" y="2331"/>
                  <a:pt x="4337" y="1680"/>
                  <a:pt x="4813" y="803"/>
                </a:cubicBezTo>
                <a:cubicBezTo>
                  <a:pt x="4712" y="527"/>
                  <a:pt x="4512" y="301"/>
                  <a:pt x="4236" y="176"/>
                </a:cubicBezTo>
                <a:cubicBezTo>
                  <a:pt x="3961" y="51"/>
                  <a:pt x="3660" y="26"/>
                  <a:pt x="3359" y="1"/>
                </a:cubicBezTo>
                <a:cubicBezTo>
                  <a:pt x="2933" y="1"/>
                  <a:pt x="2507" y="26"/>
                  <a:pt x="2056" y="51"/>
                </a:cubicBezTo>
                <a:cubicBezTo>
                  <a:pt x="1379" y="126"/>
                  <a:pt x="753" y="126"/>
                  <a:pt x="76" y="301"/>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1"/>
          <p:cNvSpPr/>
          <p:nvPr/>
        </p:nvSpPr>
        <p:spPr>
          <a:xfrm>
            <a:off x="2981432" y="1634012"/>
            <a:ext cx="8984" cy="9409"/>
          </a:xfrm>
          <a:custGeom>
            <a:avLst/>
            <a:gdLst/>
            <a:ahLst/>
            <a:cxnLst/>
            <a:rect l="l" t="t" r="r" b="b"/>
            <a:pathLst>
              <a:path w="528" h="553" extrusionOk="0">
                <a:moveTo>
                  <a:pt x="276" y="1"/>
                </a:moveTo>
                <a:cubicBezTo>
                  <a:pt x="126" y="1"/>
                  <a:pt x="1" y="126"/>
                  <a:pt x="1" y="276"/>
                </a:cubicBezTo>
                <a:cubicBezTo>
                  <a:pt x="1" y="427"/>
                  <a:pt x="126" y="552"/>
                  <a:pt x="276" y="552"/>
                </a:cubicBezTo>
                <a:cubicBezTo>
                  <a:pt x="427" y="552"/>
                  <a:pt x="527" y="427"/>
                  <a:pt x="527" y="276"/>
                </a:cubicBezTo>
                <a:cubicBezTo>
                  <a:pt x="527" y="126"/>
                  <a:pt x="427" y="1"/>
                  <a:pt x="276" y="1"/>
                </a:cubicBezTo>
                <a:close/>
              </a:path>
            </a:pathLst>
          </a:custGeom>
          <a:solidFill>
            <a:srgbClr val="2F1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1"/>
          <p:cNvSpPr/>
          <p:nvPr/>
        </p:nvSpPr>
        <p:spPr>
          <a:xfrm>
            <a:off x="2990401" y="1644682"/>
            <a:ext cx="60556" cy="33281"/>
          </a:xfrm>
          <a:custGeom>
            <a:avLst/>
            <a:gdLst/>
            <a:ahLst/>
            <a:cxnLst/>
            <a:rect l="l" t="t" r="r" b="b"/>
            <a:pathLst>
              <a:path w="3559" h="1956" extrusionOk="0">
                <a:moveTo>
                  <a:pt x="1830" y="0"/>
                </a:moveTo>
                <a:cubicBezTo>
                  <a:pt x="1830" y="0"/>
                  <a:pt x="1805" y="25"/>
                  <a:pt x="1754" y="50"/>
                </a:cubicBezTo>
                <a:cubicBezTo>
                  <a:pt x="1629" y="201"/>
                  <a:pt x="1228" y="527"/>
                  <a:pt x="652" y="602"/>
                </a:cubicBezTo>
                <a:cubicBezTo>
                  <a:pt x="451" y="602"/>
                  <a:pt x="251" y="602"/>
                  <a:pt x="0" y="552"/>
                </a:cubicBezTo>
                <a:lnTo>
                  <a:pt x="0" y="552"/>
                </a:lnTo>
                <a:cubicBezTo>
                  <a:pt x="0" y="552"/>
                  <a:pt x="927" y="1880"/>
                  <a:pt x="3083" y="1955"/>
                </a:cubicBezTo>
                <a:cubicBezTo>
                  <a:pt x="3183" y="1955"/>
                  <a:pt x="3283" y="1930"/>
                  <a:pt x="3358" y="1880"/>
                </a:cubicBezTo>
                <a:cubicBezTo>
                  <a:pt x="3358" y="1880"/>
                  <a:pt x="3358" y="1880"/>
                  <a:pt x="3358" y="1855"/>
                </a:cubicBezTo>
                <a:cubicBezTo>
                  <a:pt x="3434" y="1805"/>
                  <a:pt x="3459" y="1755"/>
                  <a:pt x="3509" y="1679"/>
                </a:cubicBezTo>
                <a:cubicBezTo>
                  <a:pt x="3559" y="1529"/>
                  <a:pt x="3534" y="1354"/>
                  <a:pt x="3434" y="1228"/>
                </a:cubicBezTo>
                <a:cubicBezTo>
                  <a:pt x="3384" y="1178"/>
                  <a:pt x="3308" y="1153"/>
                  <a:pt x="3258" y="1128"/>
                </a:cubicBezTo>
                <a:cubicBezTo>
                  <a:pt x="2882" y="978"/>
                  <a:pt x="2281" y="652"/>
                  <a:pt x="1830" y="0"/>
                </a:cubicBezTo>
                <a:close/>
              </a:path>
            </a:pathLst>
          </a:custGeom>
          <a:solidFill>
            <a:srgbClr val="FF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1"/>
          <p:cNvSpPr/>
          <p:nvPr/>
        </p:nvSpPr>
        <p:spPr>
          <a:xfrm>
            <a:off x="2990401" y="1654058"/>
            <a:ext cx="59706" cy="23906"/>
          </a:xfrm>
          <a:custGeom>
            <a:avLst/>
            <a:gdLst/>
            <a:ahLst/>
            <a:cxnLst/>
            <a:rect l="l" t="t" r="r" b="b"/>
            <a:pathLst>
              <a:path w="3509" h="1405" extrusionOk="0">
                <a:moveTo>
                  <a:pt x="0" y="1"/>
                </a:moveTo>
                <a:cubicBezTo>
                  <a:pt x="0" y="1"/>
                  <a:pt x="927" y="1329"/>
                  <a:pt x="3083" y="1404"/>
                </a:cubicBezTo>
                <a:cubicBezTo>
                  <a:pt x="3183" y="1404"/>
                  <a:pt x="3283" y="1379"/>
                  <a:pt x="3358" y="1329"/>
                </a:cubicBezTo>
                <a:cubicBezTo>
                  <a:pt x="3358" y="1329"/>
                  <a:pt x="3358" y="1329"/>
                  <a:pt x="3358" y="1304"/>
                </a:cubicBezTo>
                <a:cubicBezTo>
                  <a:pt x="3434" y="1254"/>
                  <a:pt x="3459" y="1204"/>
                  <a:pt x="3509" y="1128"/>
                </a:cubicBezTo>
                <a:cubicBezTo>
                  <a:pt x="1880" y="1128"/>
                  <a:pt x="927" y="326"/>
                  <a:pt x="652" y="51"/>
                </a:cubicBezTo>
                <a:lnTo>
                  <a:pt x="652" y="51"/>
                </a:lnTo>
                <a:cubicBezTo>
                  <a:pt x="451" y="51"/>
                  <a:pt x="251" y="51"/>
                  <a:pt x="0" y="1"/>
                </a:cubicBezTo>
                <a:close/>
              </a:path>
            </a:pathLst>
          </a:custGeom>
          <a:solidFill>
            <a:srgbClr val="FF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1"/>
          <p:cNvSpPr/>
          <p:nvPr/>
        </p:nvSpPr>
        <p:spPr>
          <a:xfrm>
            <a:off x="3020250" y="1644682"/>
            <a:ext cx="28585" cy="20911"/>
          </a:xfrm>
          <a:custGeom>
            <a:avLst/>
            <a:gdLst/>
            <a:ahLst/>
            <a:cxnLst/>
            <a:rect l="l" t="t" r="r" b="b"/>
            <a:pathLst>
              <a:path w="1680" h="1229" extrusionOk="0">
                <a:moveTo>
                  <a:pt x="0" y="50"/>
                </a:moveTo>
                <a:cubicBezTo>
                  <a:pt x="151" y="376"/>
                  <a:pt x="627" y="1103"/>
                  <a:pt x="1680" y="1228"/>
                </a:cubicBezTo>
                <a:cubicBezTo>
                  <a:pt x="1630" y="1178"/>
                  <a:pt x="1554" y="1153"/>
                  <a:pt x="1504" y="1128"/>
                </a:cubicBezTo>
                <a:cubicBezTo>
                  <a:pt x="1128" y="978"/>
                  <a:pt x="527" y="652"/>
                  <a:pt x="76" y="0"/>
                </a:cubicBezTo>
                <a:cubicBezTo>
                  <a:pt x="76" y="0"/>
                  <a:pt x="51" y="25"/>
                  <a:pt x="0" y="50"/>
                </a:cubicBezTo>
                <a:close/>
              </a:path>
            </a:pathLst>
          </a:custGeom>
          <a:solidFill>
            <a:srgbClr val="FF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1"/>
          <p:cNvSpPr/>
          <p:nvPr/>
        </p:nvSpPr>
        <p:spPr>
          <a:xfrm>
            <a:off x="2791210" y="1447635"/>
            <a:ext cx="991498" cy="630729"/>
          </a:xfrm>
          <a:custGeom>
            <a:avLst/>
            <a:gdLst/>
            <a:ahLst/>
            <a:cxnLst/>
            <a:rect l="l" t="t" r="r" b="b"/>
            <a:pathLst>
              <a:path w="58272" h="37069" extrusionOk="0">
                <a:moveTo>
                  <a:pt x="46743" y="1429"/>
                </a:moveTo>
                <a:cubicBezTo>
                  <a:pt x="45264" y="2506"/>
                  <a:pt x="44236" y="4111"/>
                  <a:pt x="43610" y="5815"/>
                </a:cubicBezTo>
                <a:lnTo>
                  <a:pt x="43610" y="5815"/>
                </a:lnTo>
                <a:cubicBezTo>
                  <a:pt x="42983" y="7519"/>
                  <a:pt x="42708" y="9324"/>
                  <a:pt x="42557" y="11153"/>
                </a:cubicBezTo>
                <a:lnTo>
                  <a:pt x="42557" y="11153"/>
                </a:lnTo>
                <a:cubicBezTo>
                  <a:pt x="42332" y="13910"/>
                  <a:pt x="42332" y="16767"/>
                  <a:pt x="43334" y="19349"/>
                </a:cubicBezTo>
                <a:lnTo>
                  <a:pt x="43334" y="19349"/>
                </a:lnTo>
                <a:cubicBezTo>
                  <a:pt x="44362" y="21955"/>
                  <a:pt x="46342" y="24261"/>
                  <a:pt x="46517" y="27043"/>
                </a:cubicBezTo>
                <a:lnTo>
                  <a:pt x="46517" y="27043"/>
                </a:lnTo>
                <a:cubicBezTo>
                  <a:pt x="46592" y="28371"/>
                  <a:pt x="46166" y="29825"/>
                  <a:pt x="45064" y="30602"/>
                </a:cubicBezTo>
                <a:lnTo>
                  <a:pt x="45064" y="30602"/>
                </a:lnTo>
                <a:cubicBezTo>
                  <a:pt x="44111" y="31254"/>
                  <a:pt x="42632" y="31128"/>
                  <a:pt x="41906" y="30276"/>
                </a:cubicBezTo>
                <a:lnTo>
                  <a:pt x="41906" y="30276"/>
                </a:lnTo>
                <a:cubicBezTo>
                  <a:pt x="41931" y="30201"/>
                  <a:pt x="41956" y="30101"/>
                  <a:pt x="41956" y="29975"/>
                </a:cubicBezTo>
                <a:lnTo>
                  <a:pt x="41956" y="29975"/>
                </a:lnTo>
                <a:cubicBezTo>
                  <a:pt x="41931" y="28597"/>
                  <a:pt x="39299" y="25113"/>
                  <a:pt x="38447" y="24286"/>
                </a:cubicBezTo>
                <a:lnTo>
                  <a:pt x="38447" y="24286"/>
                </a:lnTo>
                <a:cubicBezTo>
                  <a:pt x="33635" y="19624"/>
                  <a:pt x="26918" y="17319"/>
                  <a:pt x="20251" y="17970"/>
                </a:cubicBezTo>
                <a:lnTo>
                  <a:pt x="20251" y="17970"/>
                </a:lnTo>
                <a:cubicBezTo>
                  <a:pt x="15189" y="18446"/>
                  <a:pt x="9224" y="20727"/>
                  <a:pt x="8096" y="26216"/>
                </a:cubicBezTo>
                <a:lnTo>
                  <a:pt x="8096" y="26216"/>
                </a:lnTo>
                <a:cubicBezTo>
                  <a:pt x="8071" y="26241"/>
                  <a:pt x="8021" y="26291"/>
                  <a:pt x="7996" y="26341"/>
                </a:cubicBezTo>
                <a:lnTo>
                  <a:pt x="7996" y="26341"/>
                </a:lnTo>
                <a:cubicBezTo>
                  <a:pt x="7419" y="26968"/>
                  <a:pt x="6968" y="27594"/>
                  <a:pt x="6592" y="28221"/>
                </a:cubicBezTo>
                <a:lnTo>
                  <a:pt x="6592" y="28221"/>
                </a:lnTo>
                <a:cubicBezTo>
                  <a:pt x="5114" y="30577"/>
                  <a:pt x="4913" y="32507"/>
                  <a:pt x="4913" y="32507"/>
                </a:cubicBezTo>
                <a:lnTo>
                  <a:pt x="4913" y="32507"/>
                </a:lnTo>
                <a:cubicBezTo>
                  <a:pt x="4913" y="32507"/>
                  <a:pt x="2357" y="32431"/>
                  <a:pt x="1028" y="31329"/>
                </a:cubicBezTo>
                <a:lnTo>
                  <a:pt x="1028" y="31329"/>
                </a:lnTo>
                <a:cubicBezTo>
                  <a:pt x="778" y="31103"/>
                  <a:pt x="377" y="31254"/>
                  <a:pt x="302" y="31579"/>
                </a:cubicBezTo>
                <a:lnTo>
                  <a:pt x="302" y="31579"/>
                </a:lnTo>
                <a:cubicBezTo>
                  <a:pt x="26" y="32883"/>
                  <a:pt x="1" y="35414"/>
                  <a:pt x="3560" y="37068"/>
                </a:cubicBezTo>
                <a:lnTo>
                  <a:pt x="3560" y="37068"/>
                </a:lnTo>
                <a:lnTo>
                  <a:pt x="52457" y="37068"/>
                </a:lnTo>
                <a:cubicBezTo>
                  <a:pt x="54688" y="34913"/>
                  <a:pt x="55214" y="31604"/>
                  <a:pt x="54738" y="28522"/>
                </a:cubicBezTo>
                <a:lnTo>
                  <a:pt x="54738" y="28522"/>
                </a:lnTo>
                <a:cubicBezTo>
                  <a:pt x="54262" y="25439"/>
                  <a:pt x="52883" y="22607"/>
                  <a:pt x="51630" y="19750"/>
                </a:cubicBezTo>
                <a:lnTo>
                  <a:pt x="51630" y="19750"/>
                </a:lnTo>
                <a:cubicBezTo>
                  <a:pt x="50402" y="16867"/>
                  <a:pt x="49299" y="13860"/>
                  <a:pt x="49424" y="10752"/>
                </a:cubicBezTo>
                <a:lnTo>
                  <a:pt x="49424" y="10752"/>
                </a:lnTo>
                <a:cubicBezTo>
                  <a:pt x="49475" y="9800"/>
                  <a:pt x="49700" y="8747"/>
                  <a:pt x="50352" y="8095"/>
                </a:cubicBezTo>
                <a:lnTo>
                  <a:pt x="50352" y="8095"/>
                </a:lnTo>
                <a:cubicBezTo>
                  <a:pt x="50477" y="7995"/>
                  <a:pt x="50627" y="7895"/>
                  <a:pt x="50778" y="7795"/>
                </a:cubicBezTo>
                <a:lnTo>
                  <a:pt x="50778" y="7795"/>
                </a:lnTo>
                <a:cubicBezTo>
                  <a:pt x="51805" y="8797"/>
                  <a:pt x="53033" y="9674"/>
                  <a:pt x="54512" y="9524"/>
                </a:cubicBezTo>
                <a:lnTo>
                  <a:pt x="54512" y="9524"/>
                </a:lnTo>
                <a:cubicBezTo>
                  <a:pt x="55139" y="9449"/>
                  <a:pt x="55715" y="9198"/>
                  <a:pt x="56191" y="8797"/>
                </a:cubicBezTo>
                <a:lnTo>
                  <a:pt x="56191" y="8797"/>
                </a:lnTo>
                <a:cubicBezTo>
                  <a:pt x="57344" y="7870"/>
                  <a:pt x="57745" y="7243"/>
                  <a:pt x="58272" y="5940"/>
                </a:cubicBezTo>
                <a:lnTo>
                  <a:pt x="58272" y="5940"/>
                </a:lnTo>
                <a:cubicBezTo>
                  <a:pt x="57545" y="3710"/>
                  <a:pt x="55640" y="1078"/>
                  <a:pt x="53409" y="351"/>
                </a:cubicBezTo>
                <a:lnTo>
                  <a:pt x="53409" y="351"/>
                </a:lnTo>
                <a:cubicBezTo>
                  <a:pt x="52683" y="126"/>
                  <a:pt x="51931" y="0"/>
                  <a:pt x="51154" y="0"/>
                </a:cubicBezTo>
                <a:lnTo>
                  <a:pt x="51154" y="0"/>
                </a:lnTo>
                <a:cubicBezTo>
                  <a:pt x="49575" y="0"/>
                  <a:pt x="47996" y="501"/>
                  <a:pt x="46743" y="1429"/>
                </a:cubicBezTo>
              </a:path>
            </a:pathLst>
          </a:custGeom>
          <a:solidFill>
            <a:srgbClr val="FFFB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1"/>
          <p:cNvSpPr/>
          <p:nvPr/>
        </p:nvSpPr>
        <p:spPr>
          <a:xfrm>
            <a:off x="3728675" y="1539241"/>
            <a:ext cx="136477" cy="94740"/>
          </a:xfrm>
          <a:custGeom>
            <a:avLst/>
            <a:gdLst/>
            <a:ahLst/>
            <a:cxnLst/>
            <a:rect l="l" t="t" r="r" b="b"/>
            <a:pathLst>
              <a:path w="8021" h="5568" extrusionOk="0">
                <a:moveTo>
                  <a:pt x="1958" y="0"/>
                </a:moveTo>
                <a:cubicBezTo>
                  <a:pt x="1624" y="0"/>
                  <a:pt x="1379" y="56"/>
                  <a:pt x="1379" y="56"/>
                </a:cubicBezTo>
                <a:lnTo>
                  <a:pt x="126" y="1209"/>
                </a:lnTo>
                <a:lnTo>
                  <a:pt x="1" y="4041"/>
                </a:lnTo>
                <a:cubicBezTo>
                  <a:pt x="1" y="4041"/>
                  <a:pt x="1" y="4066"/>
                  <a:pt x="51" y="4066"/>
                </a:cubicBezTo>
                <a:cubicBezTo>
                  <a:pt x="377" y="4216"/>
                  <a:pt x="2031" y="4968"/>
                  <a:pt x="4437" y="5269"/>
                </a:cubicBezTo>
                <a:cubicBezTo>
                  <a:pt x="4687" y="5294"/>
                  <a:pt x="4963" y="5344"/>
                  <a:pt x="5214" y="5419"/>
                </a:cubicBezTo>
                <a:cubicBezTo>
                  <a:pt x="5512" y="5479"/>
                  <a:pt x="5993" y="5567"/>
                  <a:pt x="6466" y="5567"/>
                </a:cubicBezTo>
                <a:cubicBezTo>
                  <a:pt x="6986" y="5567"/>
                  <a:pt x="7496" y="5461"/>
                  <a:pt x="7745" y="5093"/>
                </a:cubicBezTo>
                <a:cubicBezTo>
                  <a:pt x="7770" y="5068"/>
                  <a:pt x="7795" y="5018"/>
                  <a:pt x="7795" y="4993"/>
                </a:cubicBezTo>
                <a:cubicBezTo>
                  <a:pt x="7870" y="4843"/>
                  <a:pt x="7895" y="4743"/>
                  <a:pt x="7920" y="4617"/>
                </a:cubicBezTo>
                <a:cubicBezTo>
                  <a:pt x="8021" y="3890"/>
                  <a:pt x="7143" y="3865"/>
                  <a:pt x="6717" y="3840"/>
                </a:cubicBezTo>
                <a:cubicBezTo>
                  <a:pt x="6191" y="3815"/>
                  <a:pt x="3910" y="1434"/>
                  <a:pt x="3434" y="707"/>
                </a:cubicBezTo>
                <a:cubicBezTo>
                  <a:pt x="3209" y="332"/>
                  <a:pt x="2858" y="156"/>
                  <a:pt x="2507" y="56"/>
                </a:cubicBezTo>
                <a:cubicBezTo>
                  <a:pt x="2315" y="14"/>
                  <a:pt x="2125" y="0"/>
                  <a:pt x="1958" y="0"/>
                </a:cubicBezTo>
                <a:close/>
              </a:path>
            </a:pathLst>
          </a:custGeom>
          <a:solidFill>
            <a:srgbClr val="FF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1"/>
          <p:cNvSpPr/>
          <p:nvPr/>
        </p:nvSpPr>
        <p:spPr>
          <a:xfrm>
            <a:off x="3729526" y="1570043"/>
            <a:ext cx="130930" cy="67822"/>
          </a:xfrm>
          <a:custGeom>
            <a:avLst/>
            <a:gdLst/>
            <a:ahLst/>
            <a:cxnLst/>
            <a:rect l="l" t="t" r="r" b="b"/>
            <a:pathLst>
              <a:path w="7695" h="3986" extrusionOk="0">
                <a:moveTo>
                  <a:pt x="7695" y="3283"/>
                </a:moveTo>
                <a:cubicBezTo>
                  <a:pt x="7219" y="3985"/>
                  <a:pt x="5790" y="3735"/>
                  <a:pt x="5164" y="3609"/>
                </a:cubicBezTo>
                <a:cubicBezTo>
                  <a:pt x="4913" y="3534"/>
                  <a:pt x="4637" y="3484"/>
                  <a:pt x="4387" y="3459"/>
                </a:cubicBezTo>
                <a:cubicBezTo>
                  <a:pt x="1981" y="3158"/>
                  <a:pt x="327" y="2406"/>
                  <a:pt x="1" y="2256"/>
                </a:cubicBezTo>
                <a:cubicBezTo>
                  <a:pt x="427" y="2281"/>
                  <a:pt x="1429" y="2281"/>
                  <a:pt x="1880" y="2030"/>
                </a:cubicBezTo>
                <a:cubicBezTo>
                  <a:pt x="2432" y="1730"/>
                  <a:pt x="1254" y="151"/>
                  <a:pt x="1129" y="0"/>
                </a:cubicBezTo>
                <a:cubicBezTo>
                  <a:pt x="2808" y="1930"/>
                  <a:pt x="6517" y="3008"/>
                  <a:pt x="7695" y="3283"/>
                </a:cubicBezTo>
                <a:close/>
              </a:path>
            </a:pathLst>
          </a:custGeom>
          <a:solidFill>
            <a:srgbClr val="FF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1"/>
          <p:cNvSpPr/>
          <p:nvPr/>
        </p:nvSpPr>
        <p:spPr>
          <a:xfrm>
            <a:off x="3771321" y="1540177"/>
            <a:ext cx="93838" cy="77639"/>
          </a:xfrm>
          <a:custGeom>
            <a:avLst/>
            <a:gdLst/>
            <a:ahLst/>
            <a:cxnLst/>
            <a:rect l="l" t="t" r="r" b="b"/>
            <a:pathLst>
              <a:path w="5515" h="4563" extrusionOk="0">
                <a:moveTo>
                  <a:pt x="5414" y="4562"/>
                </a:moveTo>
                <a:cubicBezTo>
                  <a:pt x="5289" y="4462"/>
                  <a:pt x="5164" y="4387"/>
                  <a:pt x="5039" y="4312"/>
                </a:cubicBezTo>
                <a:cubicBezTo>
                  <a:pt x="4763" y="4161"/>
                  <a:pt x="4437" y="4061"/>
                  <a:pt x="4161" y="3961"/>
                </a:cubicBezTo>
                <a:cubicBezTo>
                  <a:pt x="3159" y="3535"/>
                  <a:pt x="2357" y="2783"/>
                  <a:pt x="1655" y="1981"/>
                </a:cubicBezTo>
                <a:cubicBezTo>
                  <a:pt x="1079" y="1329"/>
                  <a:pt x="577" y="627"/>
                  <a:pt x="1" y="1"/>
                </a:cubicBezTo>
                <a:cubicBezTo>
                  <a:pt x="352" y="101"/>
                  <a:pt x="703" y="277"/>
                  <a:pt x="928" y="652"/>
                </a:cubicBezTo>
                <a:cubicBezTo>
                  <a:pt x="1404" y="1379"/>
                  <a:pt x="3685" y="3760"/>
                  <a:pt x="4211" y="3785"/>
                </a:cubicBezTo>
                <a:cubicBezTo>
                  <a:pt x="4637" y="3810"/>
                  <a:pt x="5515" y="3835"/>
                  <a:pt x="5414" y="4562"/>
                </a:cubicBezTo>
                <a:close/>
              </a:path>
            </a:pathLst>
          </a:custGeom>
          <a:solidFill>
            <a:srgbClr val="FFB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1"/>
          <p:cNvSpPr/>
          <p:nvPr/>
        </p:nvSpPr>
        <p:spPr>
          <a:xfrm>
            <a:off x="3692853" y="1501377"/>
            <a:ext cx="21337" cy="21337"/>
          </a:xfrm>
          <a:custGeom>
            <a:avLst/>
            <a:gdLst/>
            <a:ahLst/>
            <a:cxnLst/>
            <a:rect l="l" t="t" r="r" b="b"/>
            <a:pathLst>
              <a:path w="1254" h="1254" extrusionOk="0">
                <a:moveTo>
                  <a:pt x="627" y="0"/>
                </a:moveTo>
                <a:cubicBezTo>
                  <a:pt x="276" y="0"/>
                  <a:pt x="0" y="276"/>
                  <a:pt x="0" y="627"/>
                </a:cubicBezTo>
                <a:cubicBezTo>
                  <a:pt x="0" y="978"/>
                  <a:pt x="276" y="1253"/>
                  <a:pt x="627" y="1253"/>
                </a:cubicBezTo>
                <a:cubicBezTo>
                  <a:pt x="978" y="1253"/>
                  <a:pt x="1253" y="978"/>
                  <a:pt x="1253" y="627"/>
                </a:cubicBezTo>
                <a:cubicBezTo>
                  <a:pt x="1253" y="276"/>
                  <a:pt x="978" y="0"/>
                  <a:pt x="627" y="0"/>
                </a:cubicBezTo>
                <a:close/>
              </a:path>
            </a:pathLst>
          </a:custGeom>
          <a:solidFill>
            <a:srgbClr val="2F1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1"/>
          <p:cNvSpPr/>
          <p:nvPr/>
        </p:nvSpPr>
        <p:spPr>
          <a:xfrm>
            <a:off x="2903390" y="1895895"/>
            <a:ext cx="434563" cy="162068"/>
          </a:xfrm>
          <a:custGeom>
            <a:avLst/>
            <a:gdLst/>
            <a:ahLst/>
            <a:cxnLst/>
            <a:rect l="l" t="t" r="r" b="b"/>
            <a:pathLst>
              <a:path w="25540" h="9525" extrusionOk="0">
                <a:moveTo>
                  <a:pt x="25539" y="6792"/>
                </a:moveTo>
                <a:cubicBezTo>
                  <a:pt x="19624" y="9173"/>
                  <a:pt x="8371" y="9524"/>
                  <a:pt x="6968" y="9248"/>
                </a:cubicBezTo>
                <a:cubicBezTo>
                  <a:pt x="5589" y="8973"/>
                  <a:pt x="5564" y="7644"/>
                  <a:pt x="5564" y="7644"/>
                </a:cubicBezTo>
                <a:cubicBezTo>
                  <a:pt x="5113" y="7995"/>
                  <a:pt x="4562" y="8246"/>
                  <a:pt x="3985" y="8271"/>
                </a:cubicBezTo>
                <a:cubicBezTo>
                  <a:pt x="3434" y="8321"/>
                  <a:pt x="2832" y="8121"/>
                  <a:pt x="2406" y="7720"/>
                </a:cubicBezTo>
                <a:cubicBezTo>
                  <a:pt x="2005" y="7319"/>
                  <a:pt x="1855" y="6667"/>
                  <a:pt x="2030" y="6116"/>
                </a:cubicBezTo>
                <a:cubicBezTo>
                  <a:pt x="1629" y="6166"/>
                  <a:pt x="1228" y="5940"/>
                  <a:pt x="978" y="5589"/>
                </a:cubicBezTo>
                <a:cubicBezTo>
                  <a:pt x="752" y="5238"/>
                  <a:pt x="677" y="4812"/>
                  <a:pt x="702" y="4411"/>
                </a:cubicBezTo>
                <a:cubicBezTo>
                  <a:pt x="727" y="4010"/>
                  <a:pt x="802" y="3509"/>
                  <a:pt x="928" y="3108"/>
                </a:cubicBezTo>
                <a:cubicBezTo>
                  <a:pt x="426" y="2882"/>
                  <a:pt x="126" y="2406"/>
                  <a:pt x="0" y="1880"/>
                </a:cubicBezTo>
                <a:cubicBezTo>
                  <a:pt x="376" y="1278"/>
                  <a:pt x="827" y="627"/>
                  <a:pt x="1404" y="0"/>
                </a:cubicBezTo>
                <a:cubicBezTo>
                  <a:pt x="1253" y="376"/>
                  <a:pt x="852" y="1504"/>
                  <a:pt x="1053" y="1930"/>
                </a:cubicBezTo>
                <a:cubicBezTo>
                  <a:pt x="1329" y="2431"/>
                  <a:pt x="1980" y="2481"/>
                  <a:pt x="1980" y="2481"/>
                </a:cubicBezTo>
                <a:lnTo>
                  <a:pt x="2106" y="2532"/>
                </a:lnTo>
                <a:cubicBezTo>
                  <a:pt x="1880" y="2682"/>
                  <a:pt x="1228" y="4010"/>
                  <a:pt x="1780" y="4512"/>
                </a:cubicBezTo>
                <a:cubicBezTo>
                  <a:pt x="2356" y="5038"/>
                  <a:pt x="3785" y="4486"/>
                  <a:pt x="3785" y="4486"/>
                </a:cubicBezTo>
                <a:lnTo>
                  <a:pt x="3960" y="4512"/>
                </a:lnTo>
                <a:cubicBezTo>
                  <a:pt x="3960" y="4512"/>
                  <a:pt x="3058" y="5389"/>
                  <a:pt x="3133" y="6191"/>
                </a:cubicBezTo>
                <a:cubicBezTo>
                  <a:pt x="3233" y="6968"/>
                  <a:pt x="4386" y="7018"/>
                  <a:pt x="4386" y="7018"/>
                </a:cubicBezTo>
                <a:cubicBezTo>
                  <a:pt x="5238" y="7168"/>
                  <a:pt x="6091" y="6416"/>
                  <a:pt x="6091" y="6416"/>
                </a:cubicBezTo>
                <a:lnTo>
                  <a:pt x="6166" y="6416"/>
                </a:lnTo>
                <a:cubicBezTo>
                  <a:pt x="5940" y="6617"/>
                  <a:pt x="5965" y="6993"/>
                  <a:pt x="5965" y="6993"/>
                </a:cubicBezTo>
                <a:cubicBezTo>
                  <a:pt x="6040" y="7519"/>
                  <a:pt x="6742" y="7870"/>
                  <a:pt x="6742" y="7870"/>
                </a:cubicBezTo>
                <a:cubicBezTo>
                  <a:pt x="8497" y="8471"/>
                  <a:pt x="11730" y="8421"/>
                  <a:pt x="11730" y="8421"/>
                </a:cubicBezTo>
                <a:cubicBezTo>
                  <a:pt x="17820" y="8822"/>
                  <a:pt x="25113" y="6892"/>
                  <a:pt x="25539" y="6792"/>
                </a:cubicBezTo>
              </a:path>
            </a:pathLst>
          </a:custGeom>
          <a:solidFill>
            <a:srgbClr val="FFFB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1"/>
          <p:cNvSpPr/>
          <p:nvPr/>
        </p:nvSpPr>
        <p:spPr>
          <a:xfrm>
            <a:off x="3003623" y="1980762"/>
            <a:ext cx="413652" cy="61050"/>
          </a:xfrm>
          <a:custGeom>
            <a:avLst/>
            <a:gdLst/>
            <a:ahLst/>
            <a:cxnLst/>
            <a:rect l="l" t="t" r="r" b="b"/>
            <a:pathLst>
              <a:path w="24311" h="3588" extrusionOk="0">
                <a:moveTo>
                  <a:pt x="24311" y="1"/>
                </a:moveTo>
                <a:cubicBezTo>
                  <a:pt x="23258" y="477"/>
                  <a:pt x="22206" y="853"/>
                  <a:pt x="21128" y="1204"/>
                </a:cubicBezTo>
                <a:cubicBezTo>
                  <a:pt x="20577" y="1379"/>
                  <a:pt x="20025" y="1530"/>
                  <a:pt x="19499" y="1680"/>
                </a:cubicBezTo>
                <a:cubicBezTo>
                  <a:pt x="18947" y="1805"/>
                  <a:pt x="18396" y="1981"/>
                  <a:pt x="17845" y="2081"/>
                </a:cubicBezTo>
                <a:cubicBezTo>
                  <a:pt x="15639" y="2607"/>
                  <a:pt x="13384" y="2958"/>
                  <a:pt x="11128" y="3134"/>
                </a:cubicBezTo>
                <a:cubicBezTo>
                  <a:pt x="9624" y="3267"/>
                  <a:pt x="8120" y="3323"/>
                  <a:pt x="6609" y="3323"/>
                </a:cubicBezTo>
                <a:cubicBezTo>
                  <a:pt x="5854" y="3323"/>
                  <a:pt x="5096" y="3309"/>
                  <a:pt x="4336" y="3284"/>
                </a:cubicBezTo>
                <a:lnTo>
                  <a:pt x="2657" y="3159"/>
                </a:lnTo>
                <a:lnTo>
                  <a:pt x="1805" y="3083"/>
                </a:lnTo>
                <a:cubicBezTo>
                  <a:pt x="1529" y="3058"/>
                  <a:pt x="1253" y="2983"/>
                  <a:pt x="1003" y="2883"/>
                </a:cubicBezTo>
                <a:cubicBezTo>
                  <a:pt x="752" y="2758"/>
                  <a:pt x="526" y="2607"/>
                  <a:pt x="326" y="2407"/>
                </a:cubicBezTo>
                <a:cubicBezTo>
                  <a:pt x="150" y="2206"/>
                  <a:pt x="50" y="1931"/>
                  <a:pt x="175" y="1655"/>
                </a:cubicBezTo>
                <a:cubicBezTo>
                  <a:pt x="251" y="1404"/>
                  <a:pt x="476" y="1204"/>
                  <a:pt x="677" y="1028"/>
                </a:cubicBezTo>
                <a:cubicBezTo>
                  <a:pt x="902" y="853"/>
                  <a:pt x="1153" y="703"/>
                  <a:pt x="1403" y="552"/>
                </a:cubicBezTo>
                <a:lnTo>
                  <a:pt x="1403" y="552"/>
                </a:lnTo>
                <a:cubicBezTo>
                  <a:pt x="1153" y="703"/>
                  <a:pt x="902" y="828"/>
                  <a:pt x="652" y="1003"/>
                </a:cubicBezTo>
                <a:cubicBezTo>
                  <a:pt x="426" y="1154"/>
                  <a:pt x="201" y="1354"/>
                  <a:pt x="100" y="1630"/>
                </a:cubicBezTo>
                <a:cubicBezTo>
                  <a:pt x="25" y="1780"/>
                  <a:pt x="0" y="1931"/>
                  <a:pt x="50" y="2081"/>
                </a:cubicBezTo>
                <a:cubicBezTo>
                  <a:pt x="75" y="2231"/>
                  <a:pt x="150" y="2357"/>
                  <a:pt x="251" y="2482"/>
                </a:cubicBezTo>
                <a:cubicBezTo>
                  <a:pt x="451" y="2707"/>
                  <a:pt x="677" y="2883"/>
                  <a:pt x="952" y="3008"/>
                </a:cubicBezTo>
                <a:cubicBezTo>
                  <a:pt x="1203" y="3134"/>
                  <a:pt x="1479" y="3209"/>
                  <a:pt x="1779" y="3259"/>
                </a:cubicBezTo>
                <a:cubicBezTo>
                  <a:pt x="2055" y="3284"/>
                  <a:pt x="2356" y="3309"/>
                  <a:pt x="2632" y="3334"/>
                </a:cubicBezTo>
                <a:lnTo>
                  <a:pt x="4336" y="3509"/>
                </a:lnTo>
                <a:cubicBezTo>
                  <a:pt x="5286" y="3562"/>
                  <a:pt x="6236" y="3588"/>
                  <a:pt x="7185" y="3588"/>
                </a:cubicBezTo>
                <a:cubicBezTo>
                  <a:pt x="8513" y="3588"/>
                  <a:pt x="9837" y="3537"/>
                  <a:pt x="11153" y="3434"/>
                </a:cubicBezTo>
                <a:cubicBezTo>
                  <a:pt x="13434" y="3234"/>
                  <a:pt x="15689" y="2883"/>
                  <a:pt x="17895" y="2306"/>
                </a:cubicBezTo>
                <a:cubicBezTo>
                  <a:pt x="18446" y="2181"/>
                  <a:pt x="18998" y="2006"/>
                  <a:pt x="19549" y="1855"/>
                </a:cubicBezTo>
                <a:cubicBezTo>
                  <a:pt x="20075" y="1680"/>
                  <a:pt x="20627" y="1530"/>
                  <a:pt x="21153" y="1329"/>
                </a:cubicBezTo>
                <a:cubicBezTo>
                  <a:pt x="22231" y="953"/>
                  <a:pt x="23308" y="527"/>
                  <a:pt x="24311" y="1"/>
                </a:cubicBezTo>
                <a:close/>
              </a:path>
            </a:pathLst>
          </a:custGeom>
          <a:solidFill>
            <a:srgbClr val="FFE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1"/>
          <p:cNvSpPr/>
          <p:nvPr/>
        </p:nvSpPr>
        <p:spPr>
          <a:xfrm>
            <a:off x="2953711" y="1945791"/>
            <a:ext cx="68247" cy="71803"/>
          </a:xfrm>
          <a:custGeom>
            <a:avLst/>
            <a:gdLst/>
            <a:ahLst/>
            <a:cxnLst/>
            <a:rect l="l" t="t" r="r" b="b"/>
            <a:pathLst>
              <a:path w="4011" h="4220" extrusionOk="0">
                <a:moveTo>
                  <a:pt x="4011" y="1"/>
                </a:moveTo>
                <a:cubicBezTo>
                  <a:pt x="3284" y="201"/>
                  <a:pt x="2582" y="477"/>
                  <a:pt x="1931" y="853"/>
                </a:cubicBezTo>
                <a:cubicBezTo>
                  <a:pt x="1755" y="928"/>
                  <a:pt x="1580" y="1028"/>
                  <a:pt x="1429" y="1153"/>
                </a:cubicBezTo>
                <a:cubicBezTo>
                  <a:pt x="1279" y="1254"/>
                  <a:pt x="1103" y="1354"/>
                  <a:pt x="978" y="1504"/>
                </a:cubicBezTo>
                <a:cubicBezTo>
                  <a:pt x="677" y="1755"/>
                  <a:pt x="402" y="2031"/>
                  <a:pt x="226" y="2407"/>
                </a:cubicBezTo>
                <a:lnTo>
                  <a:pt x="151" y="2532"/>
                </a:lnTo>
                <a:lnTo>
                  <a:pt x="101" y="2682"/>
                </a:lnTo>
                <a:cubicBezTo>
                  <a:pt x="76" y="2732"/>
                  <a:pt x="76" y="2783"/>
                  <a:pt x="51" y="2833"/>
                </a:cubicBezTo>
                <a:lnTo>
                  <a:pt x="26" y="2983"/>
                </a:lnTo>
                <a:cubicBezTo>
                  <a:pt x="1" y="3184"/>
                  <a:pt x="51" y="3409"/>
                  <a:pt x="151" y="3610"/>
                </a:cubicBezTo>
                <a:cubicBezTo>
                  <a:pt x="377" y="3986"/>
                  <a:pt x="803" y="4186"/>
                  <a:pt x="1179" y="4211"/>
                </a:cubicBezTo>
                <a:cubicBezTo>
                  <a:pt x="1243" y="4217"/>
                  <a:pt x="1306" y="4220"/>
                  <a:pt x="1369" y="4220"/>
                </a:cubicBezTo>
                <a:cubicBezTo>
                  <a:pt x="2117" y="4220"/>
                  <a:pt x="2775" y="3821"/>
                  <a:pt x="3284" y="3359"/>
                </a:cubicBezTo>
                <a:lnTo>
                  <a:pt x="3284" y="3359"/>
                </a:lnTo>
                <a:cubicBezTo>
                  <a:pt x="2958" y="3585"/>
                  <a:pt x="2632" y="3760"/>
                  <a:pt x="2281" y="3860"/>
                </a:cubicBezTo>
                <a:cubicBezTo>
                  <a:pt x="2021" y="3953"/>
                  <a:pt x="1747" y="4005"/>
                  <a:pt x="1490" y="4005"/>
                </a:cubicBezTo>
                <a:cubicBezTo>
                  <a:pt x="1400" y="4005"/>
                  <a:pt x="1313" y="3998"/>
                  <a:pt x="1229" y="3986"/>
                </a:cubicBezTo>
                <a:cubicBezTo>
                  <a:pt x="878" y="3935"/>
                  <a:pt x="552" y="3760"/>
                  <a:pt x="402" y="3484"/>
                </a:cubicBezTo>
                <a:cubicBezTo>
                  <a:pt x="251" y="3184"/>
                  <a:pt x="327" y="2833"/>
                  <a:pt x="477" y="2532"/>
                </a:cubicBezTo>
                <a:cubicBezTo>
                  <a:pt x="652" y="2231"/>
                  <a:pt x="878" y="1955"/>
                  <a:pt x="1154" y="1705"/>
                </a:cubicBezTo>
                <a:cubicBezTo>
                  <a:pt x="1429" y="1454"/>
                  <a:pt x="1730" y="1254"/>
                  <a:pt x="2031" y="1053"/>
                </a:cubicBezTo>
                <a:cubicBezTo>
                  <a:pt x="2181" y="928"/>
                  <a:pt x="2357" y="853"/>
                  <a:pt x="2507" y="752"/>
                </a:cubicBezTo>
                <a:cubicBezTo>
                  <a:pt x="2682" y="652"/>
                  <a:pt x="2833" y="577"/>
                  <a:pt x="3008" y="502"/>
                </a:cubicBezTo>
                <a:cubicBezTo>
                  <a:pt x="3334" y="301"/>
                  <a:pt x="3685" y="176"/>
                  <a:pt x="4011" y="1"/>
                </a:cubicBezTo>
                <a:close/>
              </a:path>
            </a:pathLst>
          </a:custGeom>
          <a:solidFill>
            <a:srgbClr val="FFE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1"/>
          <p:cNvSpPr/>
          <p:nvPr/>
        </p:nvSpPr>
        <p:spPr>
          <a:xfrm>
            <a:off x="2926415" y="1908267"/>
            <a:ext cx="49054" cy="69949"/>
          </a:xfrm>
          <a:custGeom>
            <a:avLst/>
            <a:gdLst/>
            <a:ahLst/>
            <a:cxnLst/>
            <a:rect l="l" t="t" r="r" b="b"/>
            <a:pathLst>
              <a:path w="2883" h="4111" extrusionOk="0">
                <a:moveTo>
                  <a:pt x="2482" y="0"/>
                </a:moveTo>
                <a:lnTo>
                  <a:pt x="2482" y="0"/>
                </a:lnTo>
                <a:cubicBezTo>
                  <a:pt x="2006" y="351"/>
                  <a:pt x="1529" y="752"/>
                  <a:pt x="1103" y="1203"/>
                </a:cubicBezTo>
                <a:cubicBezTo>
                  <a:pt x="702" y="1654"/>
                  <a:pt x="301" y="2130"/>
                  <a:pt x="101" y="2757"/>
                </a:cubicBezTo>
                <a:cubicBezTo>
                  <a:pt x="51" y="2832"/>
                  <a:pt x="51" y="2907"/>
                  <a:pt x="26" y="3008"/>
                </a:cubicBezTo>
                <a:cubicBezTo>
                  <a:pt x="26" y="3083"/>
                  <a:pt x="1" y="3158"/>
                  <a:pt x="26" y="3258"/>
                </a:cubicBezTo>
                <a:cubicBezTo>
                  <a:pt x="26" y="3434"/>
                  <a:pt x="76" y="3609"/>
                  <a:pt x="201" y="3759"/>
                </a:cubicBezTo>
                <a:cubicBezTo>
                  <a:pt x="301" y="3910"/>
                  <a:pt x="477" y="4010"/>
                  <a:pt x="627" y="4060"/>
                </a:cubicBezTo>
                <a:cubicBezTo>
                  <a:pt x="803" y="4110"/>
                  <a:pt x="953" y="4110"/>
                  <a:pt x="1128" y="4110"/>
                </a:cubicBezTo>
                <a:cubicBezTo>
                  <a:pt x="1755" y="4110"/>
                  <a:pt x="2332" y="3885"/>
                  <a:pt x="2883" y="3609"/>
                </a:cubicBezTo>
                <a:lnTo>
                  <a:pt x="2883" y="3609"/>
                </a:lnTo>
                <a:cubicBezTo>
                  <a:pt x="2356" y="3769"/>
                  <a:pt x="1808" y="3888"/>
                  <a:pt x="1277" y="3888"/>
                </a:cubicBezTo>
                <a:cubicBezTo>
                  <a:pt x="1228" y="3888"/>
                  <a:pt x="1178" y="3887"/>
                  <a:pt x="1128" y="3885"/>
                </a:cubicBezTo>
                <a:cubicBezTo>
                  <a:pt x="828" y="3860"/>
                  <a:pt x="552" y="3785"/>
                  <a:pt x="427" y="3584"/>
                </a:cubicBezTo>
                <a:cubicBezTo>
                  <a:pt x="276" y="3384"/>
                  <a:pt x="301" y="3108"/>
                  <a:pt x="377" y="2832"/>
                </a:cubicBezTo>
                <a:cubicBezTo>
                  <a:pt x="552" y="2306"/>
                  <a:pt x="928" y="1830"/>
                  <a:pt x="1279" y="1353"/>
                </a:cubicBezTo>
                <a:cubicBezTo>
                  <a:pt x="1680" y="877"/>
                  <a:pt x="2081" y="426"/>
                  <a:pt x="2482" y="0"/>
                </a:cubicBezTo>
                <a:close/>
              </a:path>
            </a:pathLst>
          </a:custGeom>
          <a:solidFill>
            <a:srgbClr val="FFE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1"/>
          <p:cNvSpPr/>
          <p:nvPr/>
        </p:nvSpPr>
        <p:spPr>
          <a:xfrm>
            <a:off x="2916187" y="1893326"/>
            <a:ext cx="23889" cy="45124"/>
          </a:xfrm>
          <a:custGeom>
            <a:avLst/>
            <a:gdLst/>
            <a:ahLst/>
            <a:cxnLst/>
            <a:rect l="l" t="t" r="r" b="b"/>
            <a:pathLst>
              <a:path w="1404" h="2652" extrusionOk="0">
                <a:moveTo>
                  <a:pt x="752" y="1"/>
                </a:moveTo>
                <a:lnTo>
                  <a:pt x="752" y="1"/>
                </a:lnTo>
                <a:cubicBezTo>
                  <a:pt x="652" y="126"/>
                  <a:pt x="552" y="226"/>
                  <a:pt x="476" y="352"/>
                </a:cubicBezTo>
                <a:cubicBezTo>
                  <a:pt x="376" y="477"/>
                  <a:pt x="301" y="602"/>
                  <a:pt x="226" y="753"/>
                </a:cubicBezTo>
                <a:cubicBezTo>
                  <a:pt x="151" y="878"/>
                  <a:pt x="125" y="1028"/>
                  <a:pt x="75" y="1179"/>
                </a:cubicBezTo>
                <a:cubicBezTo>
                  <a:pt x="50" y="1329"/>
                  <a:pt x="0" y="1480"/>
                  <a:pt x="25" y="1655"/>
                </a:cubicBezTo>
                <a:lnTo>
                  <a:pt x="25" y="1780"/>
                </a:lnTo>
                <a:cubicBezTo>
                  <a:pt x="50" y="1805"/>
                  <a:pt x="50" y="1855"/>
                  <a:pt x="75" y="1881"/>
                </a:cubicBezTo>
                <a:lnTo>
                  <a:pt x="100" y="2006"/>
                </a:lnTo>
                <a:cubicBezTo>
                  <a:pt x="125" y="2056"/>
                  <a:pt x="151" y="2081"/>
                  <a:pt x="176" y="2131"/>
                </a:cubicBezTo>
                <a:cubicBezTo>
                  <a:pt x="201" y="2206"/>
                  <a:pt x="251" y="2256"/>
                  <a:pt x="326" y="2332"/>
                </a:cubicBezTo>
                <a:cubicBezTo>
                  <a:pt x="376" y="2382"/>
                  <a:pt x="451" y="2432"/>
                  <a:pt x="526" y="2482"/>
                </a:cubicBezTo>
                <a:cubicBezTo>
                  <a:pt x="733" y="2595"/>
                  <a:pt x="954" y="2651"/>
                  <a:pt x="1179" y="2651"/>
                </a:cubicBezTo>
                <a:cubicBezTo>
                  <a:pt x="1253" y="2651"/>
                  <a:pt x="1328" y="2645"/>
                  <a:pt x="1404" y="2632"/>
                </a:cubicBezTo>
                <a:cubicBezTo>
                  <a:pt x="1128" y="2557"/>
                  <a:pt x="852" y="2457"/>
                  <a:pt x="652" y="2282"/>
                </a:cubicBezTo>
                <a:cubicBezTo>
                  <a:pt x="451" y="2106"/>
                  <a:pt x="326" y="1881"/>
                  <a:pt x="326" y="1630"/>
                </a:cubicBezTo>
                <a:cubicBezTo>
                  <a:pt x="301" y="1505"/>
                  <a:pt x="326" y="1354"/>
                  <a:pt x="351" y="1229"/>
                </a:cubicBezTo>
                <a:cubicBezTo>
                  <a:pt x="376" y="1104"/>
                  <a:pt x="401" y="953"/>
                  <a:pt x="451" y="828"/>
                </a:cubicBezTo>
                <a:cubicBezTo>
                  <a:pt x="501" y="703"/>
                  <a:pt x="526" y="552"/>
                  <a:pt x="602" y="427"/>
                </a:cubicBezTo>
                <a:cubicBezTo>
                  <a:pt x="652" y="302"/>
                  <a:pt x="702" y="151"/>
                  <a:pt x="752" y="1"/>
                </a:cubicBezTo>
                <a:close/>
              </a:path>
            </a:pathLst>
          </a:custGeom>
          <a:solidFill>
            <a:srgbClr val="FFE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1"/>
          <p:cNvSpPr/>
          <p:nvPr/>
        </p:nvSpPr>
        <p:spPr>
          <a:xfrm>
            <a:off x="3606268" y="1585393"/>
            <a:ext cx="124533" cy="492993"/>
          </a:xfrm>
          <a:custGeom>
            <a:avLst/>
            <a:gdLst/>
            <a:ahLst/>
            <a:cxnLst/>
            <a:rect l="l" t="t" r="r" b="b"/>
            <a:pathLst>
              <a:path w="7319" h="28974" extrusionOk="0">
                <a:moveTo>
                  <a:pt x="4562" y="28973"/>
                </a:moveTo>
                <a:lnTo>
                  <a:pt x="2407" y="28973"/>
                </a:lnTo>
                <a:cubicBezTo>
                  <a:pt x="3284" y="28121"/>
                  <a:pt x="3961" y="27068"/>
                  <a:pt x="4336" y="25915"/>
                </a:cubicBezTo>
                <a:cubicBezTo>
                  <a:pt x="4963" y="23986"/>
                  <a:pt x="4788" y="21880"/>
                  <a:pt x="4261" y="19900"/>
                </a:cubicBezTo>
                <a:cubicBezTo>
                  <a:pt x="3760" y="17945"/>
                  <a:pt x="2908" y="16066"/>
                  <a:pt x="2231" y="14161"/>
                </a:cubicBezTo>
                <a:cubicBezTo>
                  <a:pt x="803" y="10251"/>
                  <a:pt x="1" y="5991"/>
                  <a:pt x="878" y="1905"/>
                </a:cubicBezTo>
                <a:cubicBezTo>
                  <a:pt x="1003" y="1354"/>
                  <a:pt x="1154" y="803"/>
                  <a:pt x="1555" y="402"/>
                </a:cubicBezTo>
                <a:cubicBezTo>
                  <a:pt x="1805" y="176"/>
                  <a:pt x="2131" y="0"/>
                  <a:pt x="2457" y="0"/>
                </a:cubicBezTo>
                <a:cubicBezTo>
                  <a:pt x="1805" y="652"/>
                  <a:pt x="1580" y="1705"/>
                  <a:pt x="1529" y="2657"/>
                </a:cubicBezTo>
                <a:cubicBezTo>
                  <a:pt x="1404" y="5765"/>
                  <a:pt x="2507" y="8772"/>
                  <a:pt x="3735" y="11655"/>
                </a:cubicBezTo>
                <a:cubicBezTo>
                  <a:pt x="4988" y="14512"/>
                  <a:pt x="6367" y="17344"/>
                  <a:pt x="6843" y="20427"/>
                </a:cubicBezTo>
                <a:cubicBezTo>
                  <a:pt x="7319" y="23509"/>
                  <a:pt x="6793" y="26818"/>
                  <a:pt x="4562" y="28973"/>
                </a:cubicBezTo>
              </a:path>
            </a:pathLst>
          </a:custGeom>
          <a:solidFill>
            <a:srgbClr val="FFFB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1"/>
          <p:cNvSpPr/>
          <p:nvPr/>
        </p:nvSpPr>
        <p:spPr>
          <a:xfrm>
            <a:off x="2954562" y="1773913"/>
            <a:ext cx="467827" cy="251618"/>
          </a:xfrm>
          <a:custGeom>
            <a:avLst/>
            <a:gdLst/>
            <a:ahLst/>
            <a:cxnLst/>
            <a:rect l="l" t="t" r="r" b="b"/>
            <a:pathLst>
              <a:path w="27495" h="14788" extrusionOk="0">
                <a:moveTo>
                  <a:pt x="23159" y="2532"/>
                </a:moveTo>
                <a:cubicBezTo>
                  <a:pt x="26893" y="4136"/>
                  <a:pt x="27495" y="9223"/>
                  <a:pt x="24236" y="11629"/>
                </a:cubicBezTo>
                <a:cubicBezTo>
                  <a:pt x="24236" y="11654"/>
                  <a:pt x="24211" y="11654"/>
                  <a:pt x="24186" y="11680"/>
                </a:cubicBezTo>
                <a:cubicBezTo>
                  <a:pt x="21655" y="13509"/>
                  <a:pt x="18422" y="14161"/>
                  <a:pt x="15364" y="14512"/>
                </a:cubicBezTo>
                <a:cubicBezTo>
                  <a:pt x="13209" y="14762"/>
                  <a:pt x="11053" y="14787"/>
                  <a:pt x="8898" y="14637"/>
                </a:cubicBezTo>
                <a:cubicBezTo>
                  <a:pt x="8196" y="14587"/>
                  <a:pt x="7495" y="14512"/>
                  <a:pt x="6893" y="14186"/>
                </a:cubicBezTo>
                <a:cubicBezTo>
                  <a:pt x="6317" y="13860"/>
                  <a:pt x="5941" y="13284"/>
                  <a:pt x="5966" y="12632"/>
                </a:cubicBezTo>
                <a:cubicBezTo>
                  <a:pt x="5515" y="12532"/>
                  <a:pt x="5089" y="12231"/>
                  <a:pt x="4813" y="11830"/>
                </a:cubicBezTo>
                <a:cubicBezTo>
                  <a:pt x="4562" y="11429"/>
                  <a:pt x="4462" y="10928"/>
                  <a:pt x="4562" y="10477"/>
                </a:cubicBezTo>
                <a:cubicBezTo>
                  <a:pt x="4637" y="10075"/>
                  <a:pt x="4938" y="9674"/>
                  <a:pt x="5139" y="9324"/>
                </a:cubicBezTo>
                <a:cubicBezTo>
                  <a:pt x="4337" y="9649"/>
                  <a:pt x="3359" y="9524"/>
                  <a:pt x="2657" y="8998"/>
                </a:cubicBezTo>
                <a:cubicBezTo>
                  <a:pt x="1981" y="8471"/>
                  <a:pt x="1630" y="7669"/>
                  <a:pt x="1780" y="6817"/>
                </a:cubicBezTo>
                <a:cubicBezTo>
                  <a:pt x="1254" y="6792"/>
                  <a:pt x="678" y="6742"/>
                  <a:pt x="327" y="6341"/>
                </a:cubicBezTo>
                <a:cubicBezTo>
                  <a:pt x="76" y="6065"/>
                  <a:pt x="1" y="5614"/>
                  <a:pt x="101" y="5238"/>
                </a:cubicBezTo>
                <a:cubicBezTo>
                  <a:pt x="201" y="4862"/>
                  <a:pt x="402" y="4537"/>
                  <a:pt x="678" y="4236"/>
                </a:cubicBezTo>
                <a:cubicBezTo>
                  <a:pt x="1780" y="2908"/>
                  <a:pt x="3459" y="1880"/>
                  <a:pt x="5063" y="1253"/>
                </a:cubicBezTo>
                <a:cubicBezTo>
                  <a:pt x="6667" y="652"/>
                  <a:pt x="8397" y="376"/>
                  <a:pt x="10126" y="276"/>
                </a:cubicBezTo>
                <a:cubicBezTo>
                  <a:pt x="14562" y="0"/>
                  <a:pt x="19099" y="752"/>
                  <a:pt x="23159" y="2532"/>
                </a:cubicBezTo>
              </a:path>
            </a:pathLst>
          </a:custGeom>
          <a:solidFill>
            <a:srgbClr val="FFFB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1"/>
          <p:cNvSpPr/>
          <p:nvPr/>
        </p:nvSpPr>
        <p:spPr>
          <a:xfrm>
            <a:off x="3629735" y="2260974"/>
            <a:ext cx="282738" cy="17"/>
          </a:xfrm>
          <a:custGeom>
            <a:avLst/>
            <a:gdLst/>
            <a:ahLst/>
            <a:cxnLst/>
            <a:rect l="l" t="t" r="r" b="b"/>
            <a:pathLst>
              <a:path w="16617" h="1" fill="none" extrusionOk="0">
                <a:moveTo>
                  <a:pt x="16617" y="1"/>
                </a:moveTo>
                <a:lnTo>
                  <a:pt x="0" y="1"/>
                </a:lnTo>
              </a:path>
            </a:pathLst>
          </a:custGeom>
          <a:solidFill>
            <a:schemeClr val="accent5"/>
          </a:solidFill>
          <a:ln w="437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1"/>
          <p:cNvSpPr/>
          <p:nvPr/>
        </p:nvSpPr>
        <p:spPr>
          <a:xfrm>
            <a:off x="3801187" y="2259697"/>
            <a:ext cx="159073" cy="37552"/>
          </a:xfrm>
          <a:custGeom>
            <a:avLst/>
            <a:gdLst/>
            <a:ahLst/>
            <a:cxnLst/>
            <a:rect l="l" t="t" r="r" b="b"/>
            <a:pathLst>
              <a:path w="9349" h="2207" fill="none" extrusionOk="0">
                <a:moveTo>
                  <a:pt x="0" y="2206"/>
                </a:moveTo>
                <a:cubicBezTo>
                  <a:pt x="5314" y="2031"/>
                  <a:pt x="9349" y="1154"/>
                  <a:pt x="9349" y="126"/>
                </a:cubicBezTo>
                <a:cubicBezTo>
                  <a:pt x="9349" y="76"/>
                  <a:pt x="9349" y="26"/>
                  <a:pt x="9349" y="1"/>
                </a:cubicBezTo>
              </a:path>
            </a:pathLst>
          </a:custGeom>
          <a:solidFill>
            <a:schemeClr val="accent5"/>
          </a:solidFill>
          <a:ln w="437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1"/>
          <p:cNvSpPr/>
          <p:nvPr/>
        </p:nvSpPr>
        <p:spPr>
          <a:xfrm>
            <a:off x="3576419" y="2226002"/>
            <a:ext cx="351819" cy="71242"/>
          </a:xfrm>
          <a:custGeom>
            <a:avLst/>
            <a:gdLst/>
            <a:ahLst/>
            <a:cxnLst/>
            <a:rect l="l" t="t" r="r" b="b"/>
            <a:pathLst>
              <a:path w="20677" h="4187" fill="none" extrusionOk="0">
                <a:moveTo>
                  <a:pt x="20677" y="928"/>
                </a:moveTo>
                <a:cubicBezTo>
                  <a:pt x="18647" y="377"/>
                  <a:pt x="15188" y="1"/>
                  <a:pt x="11278" y="1"/>
                </a:cubicBezTo>
                <a:cubicBezTo>
                  <a:pt x="5063" y="1"/>
                  <a:pt x="0" y="928"/>
                  <a:pt x="0" y="2106"/>
                </a:cubicBezTo>
                <a:cubicBezTo>
                  <a:pt x="0" y="3134"/>
                  <a:pt x="4060" y="4011"/>
                  <a:pt x="9374" y="4186"/>
                </a:cubicBezTo>
              </a:path>
            </a:pathLst>
          </a:custGeom>
          <a:solidFill>
            <a:schemeClr val="accent5"/>
          </a:solidFill>
          <a:ln w="437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1"/>
          <p:cNvSpPr/>
          <p:nvPr/>
        </p:nvSpPr>
        <p:spPr>
          <a:xfrm>
            <a:off x="3623762" y="2305338"/>
            <a:ext cx="295534" cy="11962"/>
          </a:xfrm>
          <a:custGeom>
            <a:avLst/>
            <a:gdLst/>
            <a:ahLst/>
            <a:cxnLst/>
            <a:rect l="l" t="t" r="r" b="b"/>
            <a:pathLst>
              <a:path w="17369" h="703" fill="none" extrusionOk="0">
                <a:moveTo>
                  <a:pt x="0" y="51"/>
                </a:moveTo>
                <a:cubicBezTo>
                  <a:pt x="2381" y="477"/>
                  <a:pt x="5313" y="702"/>
                  <a:pt x="8496" y="702"/>
                </a:cubicBezTo>
                <a:cubicBezTo>
                  <a:pt x="11830" y="702"/>
                  <a:pt x="14913" y="452"/>
                  <a:pt x="17369" y="0"/>
                </a:cubicBezTo>
              </a:path>
            </a:pathLst>
          </a:custGeom>
          <a:solidFill>
            <a:schemeClr val="accent5"/>
          </a:solidFill>
          <a:ln w="437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1"/>
          <p:cNvSpPr/>
          <p:nvPr/>
        </p:nvSpPr>
        <p:spPr>
          <a:xfrm>
            <a:off x="3521826" y="2202552"/>
            <a:ext cx="493401" cy="88291"/>
          </a:xfrm>
          <a:custGeom>
            <a:avLst/>
            <a:gdLst/>
            <a:ahLst/>
            <a:cxnLst/>
            <a:rect l="l" t="t" r="r" b="b"/>
            <a:pathLst>
              <a:path w="28998" h="5189" fill="none" extrusionOk="0">
                <a:moveTo>
                  <a:pt x="28121" y="4537"/>
                </a:moveTo>
                <a:cubicBezTo>
                  <a:pt x="28697" y="4161"/>
                  <a:pt x="28998" y="3785"/>
                  <a:pt x="28998" y="3384"/>
                </a:cubicBezTo>
                <a:cubicBezTo>
                  <a:pt x="28998" y="1529"/>
                  <a:pt x="22507" y="0"/>
                  <a:pt x="14486" y="0"/>
                </a:cubicBezTo>
                <a:cubicBezTo>
                  <a:pt x="6491" y="0"/>
                  <a:pt x="0" y="1529"/>
                  <a:pt x="0" y="3384"/>
                </a:cubicBezTo>
                <a:cubicBezTo>
                  <a:pt x="0" y="4035"/>
                  <a:pt x="827" y="4662"/>
                  <a:pt x="2306" y="5188"/>
                </a:cubicBezTo>
              </a:path>
            </a:pathLst>
          </a:custGeom>
          <a:solidFill>
            <a:schemeClr val="accent5"/>
          </a:solidFill>
          <a:ln w="4375"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1"/>
          <p:cNvSpPr/>
          <p:nvPr/>
        </p:nvSpPr>
        <p:spPr>
          <a:xfrm>
            <a:off x="3619065" y="2017452"/>
            <a:ext cx="293832" cy="243502"/>
          </a:xfrm>
          <a:custGeom>
            <a:avLst/>
            <a:gdLst/>
            <a:ahLst/>
            <a:cxnLst/>
            <a:rect l="l" t="t" r="r" b="b"/>
            <a:pathLst>
              <a:path w="17269" h="14311" extrusionOk="0">
                <a:moveTo>
                  <a:pt x="12782" y="952"/>
                </a:moveTo>
                <a:cubicBezTo>
                  <a:pt x="9950" y="1479"/>
                  <a:pt x="10577" y="5364"/>
                  <a:pt x="10853" y="6692"/>
                </a:cubicBezTo>
                <a:lnTo>
                  <a:pt x="10853" y="6692"/>
                </a:lnTo>
                <a:cubicBezTo>
                  <a:pt x="11178" y="8095"/>
                  <a:pt x="10502" y="9549"/>
                  <a:pt x="8823" y="9424"/>
                </a:cubicBezTo>
                <a:lnTo>
                  <a:pt x="8823" y="9424"/>
                </a:lnTo>
                <a:cubicBezTo>
                  <a:pt x="7444" y="9298"/>
                  <a:pt x="5865" y="9449"/>
                  <a:pt x="4787" y="9674"/>
                </a:cubicBezTo>
                <a:lnTo>
                  <a:pt x="4787" y="9674"/>
                </a:lnTo>
                <a:cubicBezTo>
                  <a:pt x="4236" y="9775"/>
                  <a:pt x="3685" y="9499"/>
                  <a:pt x="3484" y="8998"/>
                </a:cubicBezTo>
                <a:lnTo>
                  <a:pt x="3484" y="8998"/>
                </a:lnTo>
                <a:cubicBezTo>
                  <a:pt x="3434" y="8822"/>
                  <a:pt x="3384" y="8647"/>
                  <a:pt x="3334" y="8421"/>
                </a:cubicBezTo>
                <a:lnTo>
                  <a:pt x="3334" y="8421"/>
                </a:lnTo>
                <a:cubicBezTo>
                  <a:pt x="3309" y="8271"/>
                  <a:pt x="3158" y="8196"/>
                  <a:pt x="3033" y="8271"/>
                </a:cubicBezTo>
                <a:lnTo>
                  <a:pt x="3033" y="8271"/>
                </a:lnTo>
                <a:cubicBezTo>
                  <a:pt x="2256" y="8797"/>
                  <a:pt x="1" y="10677"/>
                  <a:pt x="2381" y="14311"/>
                </a:cubicBezTo>
                <a:lnTo>
                  <a:pt x="2381" y="14311"/>
                </a:lnTo>
                <a:lnTo>
                  <a:pt x="15790" y="14311"/>
                </a:lnTo>
                <a:cubicBezTo>
                  <a:pt x="15991" y="13108"/>
                  <a:pt x="15790" y="11855"/>
                  <a:pt x="15239" y="10802"/>
                </a:cubicBezTo>
                <a:lnTo>
                  <a:pt x="15239" y="10802"/>
                </a:lnTo>
                <a:cubicBezTo>
                  <a:pt x="15038" y="10376"/>
                  <a:pt x="14762" y="9975"/>
                  <a:pt x="14512" y="9574"/>
                </a:cubicBezTo>
                <a:lnTo>
                  <a:pt x="14512" y="9574"/>
                </a:lnTo>
                <a:cubicBezTo>
                  <a:pt x="14286" y="9148"/>
                  <a:pt x="14086" y="8697"/>
                  <a:pt x="14061" y="8221"/>
                </a:cubicBezTo>
                <a:lnTo>
                  <a:pt x="14061" y="8221"/>
                </a:lnTo>
                <a:cubicBezTo>
                  <a:pt x="14011" y="7745"/>
                  <a:pt x="14136" y="7243"/>
                  <a:pt x="14462" y="6892"/>
                </a:cubicBezTo>
                <a:lnTo>
                  <a:pt x="14462" y="6892"/>
                </a:lnTo>
                <a:cubicBezTo>
                  <a:pt x="14737" y="6617"/>
                  <a:pt x="15113" y="6466"/>
                  <a:pt x="15439" y="6241"/>
                </a:cubicBezTo>
                <a:lnTo>
                  <a:pt x="15439" y="6241"/>
                </a:lnTo>
                <a:cubicBezTo>
                  <a:pt x="15665" y="6065"/>
                  <a:pt x="16366" y="5689"/>
                  <a:pt x="16667" y="5338"/>
                </a:cubicBezTo>
                <a:lnTo>
                  <a:pt x="16667" y="5338"/>
                </a:lnTo>
                <a:cubicBezTo>
                  <a:pt x="16793" y="5213"/>
                  <a:pt x="16868" y="5088"/>
                  <a:pt x="16843" y="4988"/>
                </a:cubicBezTo>
                <a:lnTo>
                  <a:pt x="16843" y="4988"/>
                </a:lnTo>
                <a:cubicBezTo>
                  <a:pt x="17269" y="4712"/>
                  <a:pt x="16767" y="4712"/>
                  <a:pt x="16993" y="4261"/>
                </a:cubicBezTo>
                <a:lnTo>
                  <a:pt x="16993" y="4261"/>
                </a:lnTo>
                <a:lnTo>
                  <a:pt x="17068" y="3885"/>
                </a:lnTo>
                <a:cubicBezTo>
                  <a:pt x="17068" y="3885"/>
                  <a:pt x="16818" y="1278"/>
                  <a:pt x="14086" y="927"/>
                </a:cubicBezTo>
                <a:lnTo>
                  <a:pt x="14086" y="927"/>
                </a:lnTo>
                <a:lnTo>
                  <a:pt x="14737" y="401"/>
                </a:lnTo>
                <a:cubicBezTo>
                  <a:pt x="14161" y="501"/>
                  <a:pt x="13835" y="577"/>
                  <a:pt x="13835" y="577"/>
                </a:cubicBezTo>
                <a:lnTo>
                  <a:pt x="13835" y="577"/>
                </a:lnTo>
                <a:lnTo>
                  <a:pt x="14011" y="0"/>
                </a:lnTo>
                <a:cubicBezTo>
                  <a:pt x="13635" y="176"/>
                  <a:pt x="13058" y="677"/>
                  <a:pt x="12782" y="952"/>
                </a:cubicBezTo>
              </a:path>
            </a:pathLst>
          </a:custGeom>
          <a:solidFill>
            <a:srgbClr val="FFD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1"/>
          <p:cNvSpPr/>
          <p:nvPr/>
        </p:nvSpPr>
        <p:spPr>
          <a:xfrm>
            <a:off x="3841706" y="2102744"/>
            <a:ext cx="60999" cy="158222"/>
          </a:xfrm>
          <a:custGeom>
            <a:avLst/>
            <a:gdLst/>
            <a:ahLst/>
            <a:cxnLst/>
            <a:rect l="l" t="t" r="r" b="b"/>
            <a:pathLst>
              <a:path w="3585" h="9299" extrusionOk="0">
                <a:moveTo>
                  <a:pt x="351" y="4412"/>
                </a:moveTo>
                <a:cubicBezTo>
                  <a:pt x="577" y="4988"/>
                  <a:pt x="903" y="5540"/>
                  <a:pt x="1178" y="6091"/>
                </a:cubicBezTo>
                <a:cubicBezTo>
                  <a:pt x="1454" y="6642"/>
                  <a:pt x="1679" y="7244"/>
                  <a:pt x="1705" y="7870"/>
                </a:cubicBezTo>
                <a:cubicBezTo>
                  <a:pt x="1705" y="8397"/>
                  <a:pt x="1554" y="8923"/>
                  <a:pt x="1228" y="9299"/>
                </a:cubicBezTo>
                <a:lnTo>
                  <a:pt x="2707" y="9299"/>
                </a:lnTo>
                <a:cubicBezTo>
                  <a:pt x="2908" y="8096"/>
                  <a:pt x="2707" y="6843"/>
                  <a:pt x="2156" y="5790"/>
                </a:cubicBezTo>
                <a:cubicBezTo>
                  <a:pt x="1955" y="5364"/>
                  <a:pt x="1679" y="4963"/>
                  <a:pt x="1429" y="4562"/>
                </a:cubicBezTo>
                <a:cubicBezTo>
                  <a:pt x="1203" y="4136"/>
                  <a:pt x="1003" y="3685"/>
                  <a:pt x="978" y="3209"/>
                </a:cubicBezTo>
                <a:cubicBezTo>
                  <a:pt x="928" y="2733"/>
                  <a:pt x="1053" y="2231"/>
                  <a:pt x="1379" y="1880"/>
                </a:cubicBezTo>
                <a:cubicBezTo>
                  <a:pt x="1654" y="1605"/>
                  <a:pt x="2030" y="1454"/>
                  <a:pt x="2356" y="1229"/>
                </a:cubicBezTo>
                <a:cubicBezTo>
                  <a:pt x="2582" y="1053"/>
                  <a:pt x="3283" y="677"/>
                  <a:pt x="3584" y="326"/>
                </a:cubicBezTo>
                <a:cubicBezTo>
                  <a:pt x="3434" y="126"/>
                  <a:pt x="3158" y="1"/>
                  <a:pt x="2882" y="26"/>
                </a:cubicBezTo>
                <a:cubicBezTo>
                  <a:pt x="2080" y="151"/>
                  <a:pt x="1404" y="727"/>
                  <a:pt x="877" y="1354"/>
                </a:cubicBezTo>
                <a:cubicBezTo>
                  <a:pt x="577" y="1705"/>
                  <a:pt x="301" y="2106"/>
                  <a:pt x="176" y="2582"/>
                </a:cubicBezTo>
                <a:cubicBezTo>
                  <a:pt x="0" y="3184"/>
                  <a:pt x="126" y="3835"/>
                  <a:pt x="351" y="4412"/>
                </a:cubicBezTo>
                <a:close/>
              </a:path>
            </a:pathLst>
          </a:custGeom>
          <a:solidFill>
            <a:srgbClr val="FFD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1"/>
          <p:cNvSpPr/>
          <p:nvPr/>
        </p:nvSpPr>
        <p:spPr>
          <a:xfrm>
            <a:off x="3692853" y="2181655"/>
            <a:ext cx="104489" cy="59297"/>
          </a:xfrm>
          <a:custGeom>
            <a:avLst/>
            <a:gdLst/>
            <a:ahLst/>
            <a:cxnLst/>
            <a:rect l="l" t="t" r="r" b="b"/>
            <a:pathLst>
              <a:path w="6141" h="3485" extrusionOk="0">
                <a:moveTo>
                  <a:pt x="76" y="401"/>
                </a:moveTo>
                <a:cubicBezTo>
                  <a:pt x="0" y="627"/>
                  <a:pt x="0" y="903"/>
                  <a:pt x="101" y="1128"/>
                </a:cubicBezTo>
                <a:cubicBezTo>
                  <a:pt x="176" y="1354"/>
                  <a:pt x="401" y="1554"/>
                  <a:pt x="602" y="1654"/>
                </a:cubicBezTo>
                <a:cubicBezTo>
                  <a:pt x="602" y="1980"/>
                  <a:pt x="752" y="2306"/>
                  <a:pt x="978" y="2507"/>
                </a:cubicBezTo>
                <a:cubicBezTo>
                  <a:pt x="1228" y="2732"/>
                  <a:pt x="1579" y="2832"/>
                  <a:pt x="1905" y="2807"/>
                </a:cubicBezTo>
                <a:cubicBezTo>
                  <a:pt x="1880" y="3083"/>
                  <a:pt x="2131" y="3309"/>
                  <a:pt x="2381" y="3384"/>
                </a:cubicBezTo>
                <a:cubicBezTo>
                  <a:pt x="2657" y="3484"/>
                  <a:pt x="2933" y="3434"/>
                  <a:pt x="3208" y="3359"/>
                </a:cubicBezTo>
                <a:cubicBezTo>
                  <a:pt x="4436" y="3008"/>
                  <a:pt x="5514" y="2156"/>
                  <a:pt x="6141" y="1053"/>
                </a:cubicBezTo>
                <a:cubicBezTo>
                  <a:pt x="6015" y="677"/>
                  <a:pt x="5765" y="376"/>
                  <a:pt x="5414" y="226"/>
                </a:cubicBezTo>
                <a:cubicBezTo>
                  <a:pt x="5063" y="75"/>
                  <a:pt x="4662" y="25"/>
                  <a:pt x="4286" y="25"/>
                </a:cubicBezTo>
                <a:cubicBezTo>
                  <a:pt x="3735" y="0"/>
                  <a:pt x="3183" y="50"/>
                  <a:pt x="2632" y="101"/>
                </a:cubicBezTo>
                <a:cubicBezTo>
                  <a:pt x="1730" y="151"/>
                  <a:pt x="928" y="176"/>
                  <a:pt x="76" y="4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1"/>
          <p:cNvSpPr/>
          <p:nvPr/>
        </p:nvSpPr>
        <p:spPr>
          <a:xfrm>
            <a:off x="3858332" y="2069900"/>
            <a:ext cx="11536" cy="11962"/>
          </a:xfrm>
          <a:custGeom>
            <a:avLst/>
            <a:gdLst/>
            <a:ahLst/>
            <a:cxnLst/>
            <a:rect l="l" t="t" r="r" b="b"/>
            <a:pathLst>
              <a:path w="678" h="703" extrusionOk="0">
                <a:moveTo>
                  <a:pt x="352" y="1"/>
                </a:moveTo>
                <a:cubicBezTo>
                  <a:pt x="151" y="1"/>
                  <a:pt x="1" y="176"/>
                  <a:pt x="1" y="352"/>
                </a:cubicBezTo>
                <a:cubicBezTo>
                  <a:pt x="1" y="552"/>
                  <a:pt x="151" y="703"/>
                  <a:pt x="352" y="703"/>
                </a:cubicBezTo>
                <a:cubicBezTo>
                  <a:pt x="527" y="703"/>
                  <a:pt x="677" y="552"/>
                  <a:pt x="677" y="352"/>
                </a:cubicBezTo>
                <a:cubicBezTo>
                  <a:pt x="677" y="176"/>
                  <a:pt x="527" y="1"/>
                  <a:pt x="352" y="1"/>
                </a:cubicBezTo>
                <a:close/>
              </a:path>
            </a:pathLst>
          </a:custGeom>
          <a:solidFill>
            <a:srgbClr val="2F1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1"/>
          <p:cNvSpPr/>
          <p:nvPr/>
        </p:nvSpPr>
        <p:spPr>
          <a:xfrm>
            <a:off x="3869853" y="2083548"/>
            <a:ext cx="77197" cy="42674"/>
          </a:xfrm>
          <a:custGeom>
            <a:avLst/>
            <a:gdLst/>
            <a:ahLst/>
            <a:cxnLst/>
            <a:rect l="l" t="t" r="r" b="b"/>
            <a:pathLst>
              <a:path w="4537" h="2508" extrusionOk="0">
                <a:moveTo>
                  <a:pt x="2331" y="1"/>
                </a:moveTo>
                <a:cubicBezTo>
                  <a:pt x="2331" y="1"/>
                  <a:pt x="2306" y="26"/>
                  <a:pt x="2256" y="76"/>
                </a:cubicBezTo>
                <a:cubicBezTo>
                  <a:pt x="2081" y="251"/>
                  <a:pt x="1579" y="678"/>
                  <a:pt x="827" y="778"/>
                </a:cubicBezTo>
                <a:cubicBezTo>
                  <a:pt x="760" y="785"/>
                  <a:pt x="691" y="788"/>
                  <a:pt x="621" y="788"/>
                </a:cubicBezTo>
                <a:cubicBezTo>
                  <a:pt x="427" y="788"/>
                  <a:pt x="221" y="764"/>
                  <a:pt x="0" y="728"/>
                </a:cubicBezTo>
                <a:lnTo>
                  <a:pt x="0" y="728"/>
                </a:lnTo>
                <a:cubicBezTo>
                  <a:pt x="0" y="728"/>
                  <a:pt x="1178" y="2432"/>
                  <a:pt x="3935" y="2507"/>
                </a:cubicBezTo>
                <a:cubicBezTo>
                  <a:pt x="4061" y="2507"/>
                  <a:pt x="4186" y="2482"/>
                  <a:pt x="4286" y="2407"/>
                </a:cubicBezTo>
                <a:cubicBezTo>
                  <a:pt x="4361" y="2332"/>
                  <a:pt x="4436" y="2256"/>
                  <a:pt x="4462" y="2156"/>
                </a:cubicBezTo>
                <a:cubicBezTo>
                  <a:pt x="4537" y="1981"/>
                  <a:pt x="4512" y="1755"/>
                  <a:pt x="4361" y="1605"/>
                </a:cubicBezTo>
                <a:cubicBezTo>
                  <a:pt x="4311" y="1530"/>
                  <a:pt x="4236" y="1480"/>
                  <a:pt x="4161" y="1454"/>
                </a:cubicBezTo>
                <a:cubicBezTo>
                  <a:pt x="3685" y="1254"/>
                  <a:pt x="2908" y="853"/>
                  <a:pt x="2331" y="1"/>
                </a:cubicBezTo>
                <a:close/>
              </a:path>
            </a:pathLst>
          </a:custGeom>
          <a:solidFill>
            <a:srgbClr val="FF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1"/>
          <p:cNvSpPr/>
          <p:nvPr/>
        </p:nvSpPr>
        <p:spPr>
          <a:xfrm>
            <a:off x="3869853" y="2095920"/>
            <a:ext cx="75921" cy="30304"/>
          </a:xfrm>
          <a:custGeom>
            <a:avLst/>
            <a:gdLst/>
            <a:ahLst/>
            <a:cxnLst/>
            <a:rect l="l" t="t" r="r" b="b"/>
            <a:pathLst>
              <a:path w="4462" h="1781" extrusionOk="0">
                <a:moveTo>
                  <a:pt x="0" y="1"/>
                </a:moveTo>
                <a:cubicBezTo>
                  <a:pt x="0" y="1"/>
                  <a:pt x="1178" y="1705"/>
                  <a:pt x="3935" y="1780"/>
                </a:cubicBezTo>
                <a:cubicBezTo>
                  <a:pt x="4061" y="1780"/>
                  <a:pt x="4186" y="1755"/>
                  <a:pt x="4286" y="1680"/>
                </a:cubicBezTo>
                <a:cubicBezTo>
                  <a:pt x="4286" y="1680"/>
                  <a:pt x="4286" y="1680"/>
                  <a:pt x="4286" y="1680"/>
                </a:cubicBezTo>
                <a:cubicBezTo>
                  <a:pt x="4361" y="1605"/>
                  <a:pt x="4436" y="1529"/>
                  <a:pt x="4462" y="1429"/>
                </a:cubicBezTo>
                <a:cubicBezTo>
                  <a:pt x="2406" y="1429"/>
                  <a:pt x="1203" y="402"/>
                  <a:pt x="827" y="51"/>
                </a:cubicBezTo>
                <a:lnTo>
                  <a:pt x="827" y="51"/>
                </a:lnTo>
                <a:cubicBezTo>
                  <a:pt x="577" y="76"/>
                  <a:pt x="301" y="51"/>
                  <a:pt x="0" y="1"/>
                </a:cubicBezTo>
                <a:close/>
              </a:path>
            </a:pathLst>
          </a:custGeom>
          <a:solidFill>
            <a:srgbClr val="FF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1"/>
          <p:cNvSpPr/>
          <p:nvPr/>
        </p:nvSpPr>
        <p:spPr>
          <a:xfrm>
            <a:off x="3908245" y="2083548"/>
            <a:ext cx="35834" cy="27309"/>
          </a:xfrm>
          <a:custGeom>
            <a:avLst/>
            <a:gdLst/>
            <a:ahLst/>
            <a:cxnLst/>
            <a:rect l="l" t="t" r="r" b="b"/>
            <a:pathLst>
              <a:path w="2106" h="1605" extrusionOk="0">
                <a:moveTo>
                  <a:pt x="0" y="76"/>
                </a:moveTo>
                <a:cubicBezTo>
                  <a:pt x="175" y="477"/>
                  <a:pt x="777" y="1429"/>
                  <a:pt x="2105" y="1605"/>
                </a:cubicBezTo>
                <a:cubicBezTo>
                  <a:pt x="2055" y="1530"/>
                  <a:pt x="1980" y="1480"/>
                  <a:pt x="1905" y="1454"/>
                </a:cubicBezTo>
                <a:cubicBezTo>
                  <a:pt x="1429" y="1254"/>
                  <a:pt x="652" y="853"/>
                  <a:pt x="75" y="1"/>
                </a:cubicBezTo>
                <a:cubicBezTo>
                  <a:pt x="75" y="1"/>
                  <a:pt x="50" y="26"/>
                  <a:pt x="0" y="76"/>
                </a:cubicBezTo>
                <a:close/>
              </a:path>
            </a:pathLst>
          </a:custGeom>
          <a:solidFill>
            <a:srgbClr val="FF8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1"/>
          <p:cNvSpPr/>
          <p:nvPr/>
        </p:nvSpPr>
        <p:spPr>
          <a:xfrm>
            <a:off x="2546395" y="2156486"/>
            <a:ext cx="3286617" cy="1572747"/>
          </a:xfrm>
          <a:custGeom>
            <a:avLst/>
            <a:gdLst/>
            <a:ahLst/>
            <a:cxnLst/>
            <a:rect l="l" t="t" r="r" b="b"/>
            <a:pathLst>
              <a:path w="193160" h="92433" extrusionOk="0">
                <a:moveTo>
                  <a:pt x="164563" y="7971"/>
                </a:moveTo>
                <a:cubicBezTo>
                  <a:pt x="169901" y="9424"/>
                  <a:pt x="179400" y="13058"/>
                  <a:pt x="182783" y="21254"/>
                </a:cubicBezTo>
                <a:cubicBezTo>
                  <a:pt x="186467" y="30201"/>
                  <a:pt x="181279" y="40477"/>
                  <a:pt x="174512" y="46718"/>
                </a:cubicBezTo>
                <a:cubicBezTo>
                  <a:pt x="164888" y="55540"/>
                  <a:pt x="150853" y="59399"/>
                  <a:pt x="137796" y="56793"/>
                </a:cubicBezTo>
                <a:cubicBezTo>
                  <a:pt x="135966" y="53134"/>
                  <a:pt x="134613" y="48998"/>
                  <a:pt x="133786" y="44462"/>
                </a:cubicBezTo>
                <a:cubicBezTo>
                  <a:pt x="132207" y="35966"/>
                  <a:pt x="132482" y="28522"/>
                  <a:pt x="134588" y="22357"/>
                </a:cubicBezTo>
                <a:cubicBezTo>
                  <a:pt x="137069" y="15189"/>
                  <a:pt x="142407" y="9499"/>
                  <a:pt x="148573" y="7519"/>
                </a:cubicBezTo>
                <a:cubicBezTo>
                  <a:pt x="152984" y="6116"/>
                  <a:pt x="158197" y="6241"/>
                  <a:pt x="164563" y="7971"/>
                </a:cubicBezTo>
                <a:close/>
                <a:moveTo>
                  <a:pt x="190452" y="86492"/>
                </a:moveTo>
                <a:cubicBezTo>
                  <a:pt x="170076" y="81555"/>
                  <a:pt x="152307" y="76367"/>
                  <a:pt x="142056" y="63460"/>
                </a:cubicBezTo>
                <a:cubicBezTo>
                  <a:pt x="146693" y="63836"/>
                  <a:pt x="151405" y="63535"/>
                  <a:pt x="156091" y="62557"/>
                </a:cubicBezTo>
                <a:cubicBezTo>
                  <a:pt x="164638" y="60753"/>
                  <a:pt x="172407" y="56818"/>
                  <a:pt x="178573" y="51154"/>
                </a:cubicBezTo>
                <a:cubicBezTo>
                  <a:pt x="186918" y="43510"/>
                  <a:pt x="193159" y="30577"/>
                  <a:pt x="188347" y="18948"/>
                </a:cubicBezTo>
                <a:cubicBezTo>
                  <a:pt x="183961" y="8372"/>
                  <a:pt x="172558" y="3885"/>
                  <a:pt x="166116" y="2156"/>
                </a:cubicBezTo>
                <a:cubicBezTo>
                  <a:pt x="158623" y="126"/>
                  <a:pt x="152282" y="1"/>
                  <a:pt x="146743" y="1780"/>
                </a:cubicBezTo>
                <a:cubicBezTo>
                  <a:pt x="138673" y="4362"/>
                  <a:pt x="132006" y="11329"/>
                  <a:pt x="128898" y="20402"/>
                </a:cubicBezTo>
                <a:cubicBezTo>
                  <a:pt x="126442" y="27545"/>
                  <a:pt x="126091" y="36016"/>
                  <a:pt x="127846" y="45565"/>
                </a:cubicBezTo>
                <a:cubicBezTo>
                  <a:pt x="128447" y="48698"/>
                  <a:pt x="129249" y="51680"/>
                  <a:pt x="130252" y="54487"/>
                </a:cubicBezTo>
                <a:cubicBezTo>
                  <a:pt x="123911" y="51855"/>
                  <a:pt x="117996" y="47795"/>
                  <a:pt x="112257" y="43835"/>
                </a:cubicBezTo>
                <a:cubicBezTo>
                  <a:pt x="110202" y="42432"/>
                  <a:pt x="108096" y="40978"/>
                  <a:pt x="105991" y="39600"/>
                </a:cubicBezTo>
                <a:cubicBezTo>
                  <a:pt x="89725" y="28998"/>
                  <a:pt x="73710" y="23359"/>
                  <a:pt x="58397" y="22783"/>
                </a:cubicBezTo>
                <a:cubicBezTo>
                  <a:pt x="49600" y="22457"/>
                  <a:pt x="40753" y="23986"/>
                  <a:pt x="32833" y="27194"/>
                </a:cubicBezTo>
                <a:cubicBezTo>
                  <a:pt x="24387" y="30602"/>
                  <a:pt x="17194" y="35890"/>
                  <a:pt x="12006" y="42482"/>
                </a:cubicBezTo>
                <a:cubicBezTo>
                  <a:pt x="1555" y="55765"/>
                  <a:pt x="1" y="75214"/>
                  <a:pt x="8297" y="88698"/>
                </a:cubicBezTo>
                <a:cubicBezTo>
                  <a:pt x="8723" y="89400"/>
                  <a:pt x="9399" y="89876"/>
                  <a:pt x="10176" y="90051"/>
                </a:cubicBezTo>
                <a:cubicBezTo>
                  <a:pt x="10953" y="90252"/>
                  <a:pt x="11780" y="90101"/>
                  <a:pt x="12457" y="89700"/>
                </a:cubicBezTo>
                <a:cubicBezTo>
                  <a:pt x="13134" y="89274"/>
                  <a:pt x="13610" y="88598"/>
                  <a:pt x="13810" y="87821"/>
                </a:cubicBezTo>
                <a:cubicBezTo>
                  <a:pt x="13986" y="87044"/>
                  <a:pt x="13860" y="86217"/>
                  <a:pt x="13434" y="85540"/>
                </a:cubicBezTo>
                <a:cubicBezTo>
                  <a:pt x="6392" y="74136"/>
                  <a:pt x="7795" y="57595"/>
                  <a:pt x="16743" y="46191"/>
                </a:cubicBezTo>
                <a:cubicBezTo>
                  <a:pt x="25690" y="34863"/>
                  <a:pt x="41555" y="28196"/>
                  <a:pt x="58171" y="28798"/>
                </a:cubicBezTo>
                <a:cubicBezTo>
                  <a:pt x="72382" y="29324"/>
                  <a:pt x="87369" y="34662"/>
                  <a:pt x="102683" y="44662"/>
                </a:cubicBezTo>
                <a:cubicBezTo>
                  <a:pt x="104763" y="45991"/>
                  <a:pt x="106843" y="47419"/>
                  <a:pt x="108873" y="48823"/>
                </a:cubicBezTo>
                <a:cubicBezTo>
                  <a:pt x="115690" y="53535"/>
                  <a:pt x="122783" y="58397"/>
                  <a:pt x="130928" y="61179"/>
                </a:cubicBezTo>
                <a:cubicBezTo>
                  <a:pt x="131856" y="61480"/>
                  <a:pt x="132833" y="61780"/>
                  <a:pt x="133811" y="62056"/>
                </a:cubicBezTo>
                <a:cubicBezTo>
                  <a:pt x="144487" y="80277"/>
                  <a:pt x="166016" y="86768"/>
                  <a:pt x="189049" y="92332"/>
                </a:cubicBezTo>
                <a:cubicBezTo>
                  <a:pt x="189274" y="92407"/>
                  <a:pt x="189525" y="92432"/>
                  <a:pt x="189751" y="92432"/>
                </a:cubicBezTo>
                <a:cubicBezTo>
                  <a:pt x="191154" y="92432"/>
                  <a:pt x="192357" y="91480"/>
                  <a:pt x="192683" y="90126"/>
                </a:cubicBezTo>
                <a:cubicBezTo>
                  <a:pt x="193084" y="88497"/>
                  <a:pt x="192081" y="86868"/>
                  <a:pt x="190452" y="86492"/>
                </a:cubicBezTo>
              </a:path>
            </a:pathLst>
          </a:custGeom>
          <a:solidFill>
            <a:srgbClr val="FFFFFF"/>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1"/>
          <p:cNvSpPr/>
          <p:nvPr/>
        </p:nvSpPr>
        <p:spPr>
          <a:xfrm>
            <a:off x="3070571" y="1799065"/>
            <a:ext cx="3201321" cy="2064005"/>
          </a:xfrm>
          <a:custGeom>
            <a:avLst/>
            <a:gdLst/>
            <a:ahLst/>
            <a:cxnLst/>
            <a:rect l="l" t="t" r="r" b="b"/>
            <a:pathLst>
              <a:path w="188147" h="121305" extrusionOk="0">
                <a:moveTo>
                  <a:pt x="73685" y="100177"/>
                </a:moveTo>
                <a:cubicBezTo>
                  <a:pt x="71279" y="104538"/>
                  <a:pt x="67194" y="110077"/>
                  <a:pt x="60878" y="113159"/>
                </a:cubicBezTo>
                <a:cubicBezTo>
                  <a:pt x="50928" y="117972"/>
                  <a:pt x="37419" y="114212"/>
                  <a:pt x="31404" y="104939"/>
                </a:cubicBezTo>
                <a:cubicBezTo>
                  <a:pt x="28497" y="100428"/>
                  <a:pt x="27369" y="93836"/>
                  <a:pt x="30853" y="89926"/>
                </a:cubicBezTo>
                <a:cubicBezTo>
                  <a:pt x="32708" y="87871"/>
                  <a:pt x="35540" y="86818"/>
                  <a:pt x="39324" y="86818"/>
                </a:cubicBezTo>
                <a:cubicBezTo>
                  <a:pt x="42933" y="86818"/>
                  <a:pt x="46693" y="87796"/>
                  <a:pt x="49199" y="88623"/>
                </a:cubicBezTo>
                <a:cubicBezTo>
                  <a:pt x="57470" y="91330"/>
                  <a:pt x="65415" y="95014"/>
                  <a:pt x="72833" y="99626"/>
                </a:cubicBezTo>
                <a:cubicBezTo>
                  <a:pt x="73109" y="99801"/>
                  <a:pt x="73410" y="99976"/>
                  <a:pt x="73685" y="100177"/>
                </a:cubicBezTo>
                <a:close/>
                <a:moveTo>
                  <a:pt x="90603" y="90628"/>
                </a:moveTo>
                <a:cubicBezTo>
                  <a:pt x="92182" y="92658"/>
                  <a:pt x="92883" y="94438"/>
                  <a:pt x="92683" y="95816"/>
                </a:cubicBezTo>
                <a:cubicBezTo>
                  <a:pt x="92332" y="98172"/>
                  <a:pt x="88923" y="99651"/>
                  <a:pt x="86242" y="99325"/>
                </a:cubicBezTo>
                <a:cubicBezTo>
                  <a:pt x="84788" y="99149"/>
                  <a:pt x="83284" y="98648"/>
                  <a:pt x="81505" y="97771"/>
                </a:cubicBezTo>
                <a:cubicBezTo>
                  <a:pt x="82983" y="94237"/>
                  <a:pt x="84187" y="90352"/>
                  <a:pt x="85364" y="85440"/>
                </a:cubicBezTo>
                <a:cubicBezTo>
                  <a:pt x="87369" y="86994"/>
                  <a:pt x="89149" y="88748"/>
                  <a:pt x="90603" y="90628"/>
                </a:cubicBezTo>
                <a:close/>
                <a:moveTo>
                  <a:pt x="185941" y="47294"/>
                </a:moveTo>
                <a:cubicBezTo>
                  <a:pt x="183460" y="31906"/>
                  <a:pt x="175415" y="18247"/>
                  <a:pt x="163911" y="9826"/>
                </a:cubicBezTo>
                <a:cubicBezTo>
                  <a:pt x="157846" y="5389"/>
                  <a:pt x="150703" y="2407"/>
                  <a:pt x="143234" y="1229"/>
                </a:cubicBezTo>
                <a:cubicBezTo>
                  <a:pt x="135515" y="1"/>
                  <a:pt x="127846" y="753"/>
                  <a:pt x="121004" y="3384"/>
                </a:cubicBezTo>
                <a:cubicBezTo>
                  <a:pt x="103735" y="10076"/>
                  <a:pt x="94838" y="26668"/>
                  <a:pt x="91079" y="35991"/>
                </a:cubicBezTo>
                <a:cubicBezTo>
                  <a:pt x="86718" y="46793"/>
                  <a:pt x="84537" y="58347"/>
                  <a:pt x="82432" y="69525"/>
                </a:cubicBezTo>
                <a:lnTo>
                  <a:pt x="82432" y="69575"/>
                </a:lnTo>
                <a:cubicBezTo>
                  <a:pt x="82031" y="71630"/>
                  <a:pt x="81630" y="73786"/>
                  <a:pt x="81204" y="75891"/>
                </a:cubicBezTo>
                <a:cubicBezTo>
                  <a:pt x="77094" y="73936"/>
                  <a:pt x="72357" y="72357"/>
                  <a:pt x="67144" y="71229"/>
                </a:cubicBezTo>
                <a:cubicBezTo>
                  <a:pt x="61856" y="70102"/>
                  <a:pt x="56442" y="69450"/>
                  <a:pt x="51204" y="68798"/>
                </a:cubicBezTo>
                <a:cubicBezTo>
                  <a:pt x="46367" y="68222"/>
                  <a:pt x="41379" y="67595"/>
                  <a:pt x="36592" y="66618"/>
                </a:cubicBezTo>
                <a:cubicBezTo>
                  <a:pt x="25164" y="64262"/>
                  <a:pt x="16718" y="59851"/>
                  <a:pt x="11555" y="53510"/>
                </a:cubicBezTo>
                <a:cubicBezTo>
                  <a:pt x="6191" y="46919"/>
                  <a:pt x="4111" y="35916"/>
                  <a:pt x="9901" y="28873"/>
                </a:cubicBezTo>
                <a:cubicBezTo>
                  <a:pt x="10427" y="28247"/>
                  <a:pt x="10653" y="27470"/>
                  <a:pt x="10577" y="26668"/>
                </a:cubicBezTo>
                <a:cubicBezTo>
                  <a:pt x="10502" y="25866"/>
                  <a:pt x="10126" y="25139"/>
                  <a:pt x="9500" y="24638"/>
                </a:cubicBezTo>
                <a:cubicBezTo>
                  <a:pt x="8873" y="24111"/>
                  <a:pt x="8096" y="23886"/>
                  <a:pt x="7294" y="23961"/>
                </a:cubicBezTo>
                <a:cubicBezTo>
                  <a:pt x="6492" y="24036"/>
                  <a:pt x="5765" y="24412"/>
                  <a:pt x="5264" y="25039"/>
                </a:cubicBezTo>
                <a:cubicBezTo>
                  <a:pt x="1680" y="29375"/>
                  <a:pt x="1" y="35189"/>
                  <a:pt x="502" y="41405"/>
                </a:cubicBezTo>
                <a:cubicBezTo>
                  <a:pt x="953" y="47194"/>
                  <a:pt x="3234" y="52833"/>
                  <a:pt x="6868" y="57320"/>
                </a:cubicBezTo>
                <a:cubicBezTo>
                  <a:pt x="12958" y="64763"/>
                  <a:pt x="22532" y="69876"/>
                  <a:pt x="35364" y="72508"/>
                </a:cubicBezTo>
                <a:cubicBezTo>
                  <a:pt x="40402" y="73560"/>
                  <a:pt x="45540" y="74187"/>
                  <a:pt x="50502" y="74788"/>
                </a:cubicBezTo>
                <a:cubicBezTo>
                  <a:pt x="55590" y="75415"/>
                  <a:pt x="60853" y="76041"/>
                  <a:pt x="65866" y="77119"/>
                </a:cubicBezTo>
                <a:cubicBezTo>
                  <a:pt x="71229" y="78272"/>
                  <a:pt x="75966" y="79926"/>
                  <a:pt x="79951" y="82006"/>
                </a:cubicBezTo>
                <a:cubicBezTo>
                  <a:pt x="78798" y="87194"/>
                  <a:pt x="77645" y="91179"/>
                  <a:pt x="76267" y="94663"/>
                </a:cubicBezTo>
                <a:cubicBezTo>
                  <a:pt x="76192" y="94613"/>
                  <a:pt x="76091" y="94563"/>
                  <a:pt x="76016" y="94513"/>
                </a:cubicBezTo>
                <a:cubicBezTo>
                  <a:pt x="68196" y="89651"/>
                  <a:pt x="59800" y="85741"/>
                  <a:pt x="51054" y="82884"/>
                </a:cubicBezTo>
                <a:cubicBezTo>
                  <a:pt x="43309" y="80352"/>
                  <a:pt x="32733" y="78823"/>
                  <a:pt x="26367" y="85891"/>
                </a:cubicBezTo>
                <a:cubicBezTo>
                  <a:pt x="20602" y="92332"/>
                  <a:pt x="22307" y="101981"/>
                  <a:pt x="26367" y="108222"/>
                </a:cubicBezTo>
                <a:cubicBezTo>
                  <a:pt x="30076" y="113961"/>
                  <a:pt x="35991" y="118197"/>
                  <a:pt x="43059" y="120152"/>
                </a:cubicBezTo>
                <a:cubicBezTo>
                  <a:pt x="45790" y="120904"/>
                  <a:pt x="48572" y="121305"/>
                  <a:pt x="51354" y="121305"/>
                </a:cubicBezTo>
                <a:cubicBezTo>
                  <a:pt x="55615" y="121305"/>
                  <a:pt x="59826" y="120352"/>
                  <a:pt x="63510" y="118573"/>
                </a:cubicBezTo>
                <a:cubicBezTo>
                  <a:pt x="71179" y="114839"/>
                  <a:pt x="76066" y="108322"/>
                  <a:pt x="78898" y="103210"/>
                </a:cubicBezTo>
                <a:cubicBezTo>
                  <a:pt x="81279" y="104387"/>
                  <a:pt x="83384" y="105064"/>
                  <a:pt x="85540" y="105315"/>
                </a:cubicBezTo>
                <a:cubicBezTo>
                  <a:pt x="91129" y="105992"/>
                  <a:pt x="97745" y="102683"/>
                  <a:pt x="98648" y="96693"/>
                </a:cubicBezTo>
                <a:cubicBezTo>
                  <a:pt x="99124" y="93585"/>
                  <a:pt x="98046" y="90402"/>
                  <a:pt x="95364" y="86944"/>
                </a:cubicBezTo>
                <a:cubicBezTo>
                  <a:pt x="93059" y="83936"/>
                  <a:pt x="90151" y="81280"/>
                  <a:pt x="86743" y="79024"/>
                </a:cubicBezTo>
                <a:cubicBezTo>
                  <a:pt x="87294" y="76217"/>
                  <a:pt x="87846" y="73385"/>
                  <a:pt x="88347" y="70628"/>
                </a:cubicBezTo>
                <a:cubicBezTo>
                  <a:pt x="90402" y="59751"/>
                  <a:pt x="92532" y="48497"/>
                  <a:pt x="96668" y="38247"/>
                </a:cubicBezTo>
                <a:cubicBezTo>
                  <a:pt x="100076" y="29851"/>
                  <a:pt x="108046" y="14863"/>
                  <a:pt x="123184" y="8999"/>
                </a:cubicBezTo>
                <a:cubicBezTo>
                  <a:pt x="134863" y="4487"/>
                  <a:pt x="149450" y="6718"/>
                  <a:pt x="160352" y="14688"/>
                </a:cubicBezTo>
                <a:cubicBezTo>
                  <a:pt x="170603" y="22182"/>
                  <a:pt x="177746" y="34437"/>
                  <a:pt x="179976" y="48247"/>
                </a:cubicBezTo>
                <a:cubicBezTo>
                  <a:pt x="182006" y="60778"/>
                  <a:pt x="180101" y="74488"/>
                  <a:pt x="174487" y="87896"/>
                </a:cubicBezTo>
                <a:cubicBezTo>
                  <a:pt x="173836" y="89425"/>
                  <a:pt x="174563" y="91204"/>
                  <a:pt x="176091" y="91831"/>
                </a:cubicBezTo>
                <a:cubicBezTo>
                  <a:pt x="176843" y="92157"/>
                  <a:pt x="177645" y="92157"/>
                  <a:pt x="178397" y="91856"/>
                </a:cubicBezTo>
                <a:cubicBezTo>
                  <a:pt x="179149" y="91555"/>
                  <a:pt x="179726" y="90979"/>
                  <a:pt x="180051" y="90227"/>
                </a:cubicBezTo>
                <a:cubicBezTo>
                  <a:pt x="186091" y="75791"/>
                  <a:pt x="188147" y="60929"/>
                  <a:pt x="185941" y="47294"/>
                </a:cubicBezTo>
              </a:path>
            </a:pathLst>
          </a:custGeom>
          <a:solidFill>
            <a:srgbClr val="FFFFFF"/>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1"/>
          <p:cNvSpPr/>
          <p:nvPr/>
        </p:nvSpPr>
        <p:spPr>
          <a:xfrm>
            <a:off x="3993537" y="1245892"/>
            <a:ext cx="2589802" cy="2121992"/>
          </a:xfrm>
          <a:custGeom>
            <a:avLst/>
            <a:gdLst/>
            <a:ahLst/>
            <a:cxnLst/>
            <a:rect l="l" t="t" r="r" b="b"/>
            <a:pathLst>
              <a:path w="152207" h="124713" extrusionOk="0">
                <a:moveTo>
                  <a:pt x="145490" y="62256"/>
                </a:moveTo>
                <a:cubicBezTo>
                  <a:pt x="142683" y="56743"/>
                  <a:pt x="137720" y="49675"/>
                  <a:pt x="129951" y="47194"/>
                </a:cubicBezTo>
                <a:cubicBezTo>
                  <a:pt x="124763" y="45565"/>
                  <a:pt x="119575" y="46266"/>
                  <a:pt x="114537" y="46968"/>
                </a:cubicBezTo>
                <a:cubicBezTo>
                  <a:pt x="113785" y="47068"/>
                  <a:pt x="113033" y="47169"/>
                  <a:pt x="112281" y="47269"/>
                </a:cubicBezTo>
                <a:cubicBezTo>
                  <a:pt x="107870" y="47820"/>
                  <a:pt x="102307" y="48096"/>
                  <a:pt x="98572" y="45164"/>
                </a:cubicBezTo>
                <a:cubicBezTo>
                  <a:pt x="94988" y="42357"/>
                  <a:pt x="93635" y="37344"/>
                  <a:pt x="92231" y="32006"/>
                </a:cubicBezTo>
                <a:cubicBezTo>
                  <a:pt x="91555" y="29474"/>
                  <a:pt x="90853" y="26868"/>
                  <a:pt x="89900" y="24387"/>
                </a:cubicBezTo>
                <a:cubicBezTo>
                  <a:pt x="85464" y="13083"/>
                  <a:pt x="74637" y="4512"/>
                  <a:pt x="61655" y="2031"/>
                </a:cubicBezTo>
                <a:cubicBezTo>
                  <a:pt x="50978" y="1"/>
                  <a:pt x="39249" y="1780"/>
                  <a:pt x="26742" y="7344"/>
                </a:cubicBezTo>
                <a:cubicBezTo>
                  <a:pt x="18672" y="10928"/>
                  <a:pt x="12632" y="15138"/>
                  <a:pt x="8296" y="20226"/>
                </a:cubicBezTo>
                <a:cubicBezTo>
                  <a:pt x="2732" y="26768"/>
                  <a:pt x="1" y="35189"/>
                  <a:pt x="978" y="42733"/>
                </a:cubicBezTo>
                <a:cubicBezTo>
                  <a:pt x="2156" y="51730"/>
                  <a:pt x="8798" y="59174"/>
                  <a:pt x="16742" y="60427"/>
                </a:cubicBezTo>
                <a:cubicBezTo>
                  <a:pt x="21003" y="61079"/>
                  <a:pt x="25665" y="59675"/>
                  <a:pt x="29224" y="56667"/>
                </a:cubicBezTo>
                <a:cubicBezTo>
                  <a:pt x="32682" y="53735"/>
                  <a:pt x="34687" y="49650"/>
                  <a:pt x="34737" y="45439"/>
                </a:cubicBezTo>
                <a:cubicBezTo>
                  <a:pt x="34737" y="44662"/>
                  <a:pt x="34437" y="43911"/>
                  <a:pt x="33885" y="43334"/>
                </a:cubicBezTo>
                <a:cubicBezTo>
                  <a:pt x="33334" y="42783"/>
                  <a:pt x="32582" y="42457"/>
                  <a:pt x="31780" y="42457"/>
                </a:cubicBezTo>
                <a:cubicBezTo>
                  <a:pt x="30151" y="42457"/>
                  <a:pt x="28823" y="43760"/>
                  <a:pt x="28798" y="45389"/>
                </a:cubicBezTo>
                <a:cubicBezTo>
                  <a:pt x="28773" y="47870"/>
                  <a:pt x="27544" y="50327"/>
                  <a:pt x="25389" y="52131"/>
                </a:cubicBezTo>
                <a:cubicBezTo>
                  <a:pt x="23133" y="54061"/>
                  <a:pt x="20251" y="54963"/>
                  <a:pt x="17670" y="54562"/>
                </a:cubicBezTo>
                <a:cubicBezTo>
                  <a:pt x="12331" y="53735"/>
                  <a:pt x="7695" y="48322"/>
                  <a:pt x="6868" y="41956"/>
                </a:cubicBezTo>
                <a:cubicBezTo>
                  <a:pt x="6091" y="36066"/>
                  <a:pt x="8321" y="29374"/>
                  <a:pt x="12833" y="24086"/>
                </a:cubicBezTo>
                <a:cubicBezTo>
                  <a:pt x="16567" y="19675"/>
                  <a:pt x="21905" y="15991"/>
                  <a:pt x="29148" y="12757"/>
                </a:cubicBezTo>
                <a:cubicBezTo>
                  <a:pt x="40527" y="7695"/>
                  <a:pt x="51078" y="6066"/>
                  <a:pt x="60552" y="7870"/>
                </a:cubicBezTo>
                <a:cubicBezTo>
                  <a:pt x="71555" y="9976"/>
                  <a:pt x="80677" y="17143"/>
                  <a:pt x="84362" y="26567"/>
                </a:cubicBezTo>
                <a:cubicBezTo>
                  <a:pt x="85214" y="28722"/>
                  <a:pt x="85865" y="31179"/>
                  <a:pt x="86492" y="33535"/>
                </a:cubicBezTo>
                <a:cubicBezTo>
                  <a:pt x="88096" y="39575"/>
                  <a:pt x="89750" y="45815"/>
                  <a:pt x="94913" y="49850"/>
                </a:cubicBezTo>
                <a:cubicBezTo>
                  <a:pt x="100402" y="54111"/>
                  <a:pt x="107469" y="53860"/>
                  <a:pt x="113008" y="53159"/>
                </a:cubicBezTo>
                <a:cubicBezTo>
                  <a:pt x="113810" y="53058"/>
                  <a:pt x="114587" y="52958"/>
                  <a:pt x="115364" y="52833"/>
                </a:cubicBezTo>
                <a:cubicBezTo>
                  <a:pt x="119926" y="52206"/>
                  <a:pt x="124261" y="51605"/>
                  <a:pt x="128146" y="52858"/>
                </a:cubicBezTo>
                <a:cubicBezTo>
                  <a:pt x="133961" y="54713"/>
                  <a:pt x="137921" y="60452"/>
                  <a:pt x="140201" y="64938"/>
                </a:cubicBezTo>
                <a:cubicBezTo>
                  <a:pt x="148923" y="82081"/>
                  <a:pt x="146442" y="105189"/>
                  <a:pt x="134261" y="119851"/>
                </a:cubicBezTo>
                <a:cubicBezTo>
                  <a:pt x="133760" y="120452"/>
                  <a:pt x="133535" y="121229"/>
                  <a:pt x="133585" y="122006"/>
                </a:cubicBezTo>
                <a:cubicBezTo>
                  <a:pt x="133660" y="122808"/>
                  <a:pt x="134036" y="123510"/>
                  <a:pt x="134662" y="124011"/>
                </a:cubicBezTo>
                <a:cubicBezTo>
                  <a:pt x="135189" y="124462"/>
                  <a:pt x="135865" y="124713"/>
                  <a:pt x="136542" y="124713"/>
                </a:cubicBezTo>
                <a:cubicBezTo>
                  <a:pt x="137444" y="124713"/>
                  <a:pt x="138272" y="124312"/>
                  <a:pt x="138823" y="123635"/>
                </a:cubicBezTo>
                <a:cubicBezTo>
                  <a:pt x="145490" y="115615"/>
                  <a:pt x="149800" y="105089"/>
                  <a:pt x="151003" y="93986"/>
                </a:cubicBezTo>
                <a:cubicBezTo>
                  <a:pt x="152206" y="82883"/>
                  <a:pt x="150252" y="71605"/>
                  <a:pt x="145490" y="62256"/>
                </a:cubicBezTo>
                <a:close/>
              </a:path>
            </a:pathLst>
          </a:custGeom>
          <a:solidFill>
            <a:srgbClr val="FFFFFF"/>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1"/>
          <p:cNvSpPr/>
          <p:nvPr/>
        </p:nvSpPr>
        <p:spPr>
          <a:xfrm>
            <a:off x="4170827" y="2465738"/>
            <a:ext cx="330091" cy="184238"/>
          </a:xfrm>
          <a:custGeom>
            <a:avLst/>
            <a:gdLst/>
            <a:ahLst/>
            <a:cxnLst/>
            <a:rect l="l" t="t" r="r" b="b"/>
            <a:pathLst>
              <a:path w="19400" h="10828" extrusionOk="0">
                <a:moveTo>
                  <a:pt x="6392" y="201"/>
                </a:moveTo>
                <a:cubicBezTo>
                  <a:pt x="6267" y="226"/>
                  <a:pt x="6166" y="251"/>
                  <a:pt x="6041" y="276"/>
                </a:cubicBezTo>
                <a:lnTo>
                  <a:pt x="6041" y="276"/>
                </a:lnTo>
                <a:cubicBezTo>
                  <a:pt x="2883" y="878"/>
                  <a:pt x="577" y="2407"/>
                  <a:pt x="126" y="4362"/>
                </a:cubicBezTo>
                <a:lnTo>
                  <a:pt x="126" y="4362"/>
                </a:lnTo>
                <a:cubicBezTo>
                  <a:pt x="101" y="4487"/>
                  <a:pt x="76" y="4612"/>
                  <a:pt x="76" y="4713"/>
                </a:cubicBezTo>
                <a:lnTo>
                  <a:pt x="76" y="4713"/>
                </a:lnTo>
                <a:cubicBezTo>
                  <a:pt x="76" y="4763"/>
                  <a:pt x="76" y="4813"/>
                  <a:pt x="76" y="4863"/>
                </a:cubicBezTo>
                <a:lnTo>
                  <a:pt x="76" y="4863"/>
                </a:lnTo>
                <a:cubicBezTo>
                  <a:pt x="1" y="6141"/>
                  <a:pt x="728" y="7369"/>
                  <a:pt x="2056" y="8372"/>
                </a:cubicBezTo>
                <a:lnTo>
                  <a:pt x="2056" y="8372"/>
                </a:lnTo>
                <a:cubicBezTo>
                  <a:pt x="2633" y="8096"/>
                  <a:pt x="3610" y="7670"/>
                  <a:pt x="4562" y="7269"/>
                </a:cubicBezTo>
                <a:lnTo>
                  <a:pt x="4562" y="7269"/>
                </a:lnTo>
                <a:cubicBezTo>
                  <a:pt x="4713" y="7219"/>
                  <a:pt x="4838" y="7169"/>
                  <a:pt x="4988" y="7119"/>
                </a:cubicBezTo>
                <a:lnTo>
                  <a:pt x="4988" y="7119"/>
                </a:lnTo>
                <a:cubicBezTo>
                  <a:pt x="5189" y="7043"/>
                  <a:pt x="5389" y="6968"/>
                  <a:pt x="5590" y="6893"/>
                </a:cubicBezTo>
                <a:lnTo>
                  <a:pt x="5590" y="6893"/>
                </a:lnTo>
                <a:cubicBezTo>
                  <a:pt x="5715" y="6843"/>
                  <a:pt x="5815" y="6793"/>
                  <a:pt x="5941" y="6768"/>
                </a:cubicBezTo>
                <a:lnTo>
                  <a:pt x="5941" y="6768"/>
                </a:lnTo>
                <a:cubicBezTo>
                  <a:pt x="6141" y="6693"/>
                  <a:pt x="6317" y="6642"/>
                  <a:pt x="6492" y="6592"/>
                </a:cubicBezTo>
                <a:lnTo>
                  <a:pt x="6492" y="6592"/>
                </a:lnTo>
                <a:cubicBezTo>
                  <a:pt x="6668" y="6542"/>
                  <a:pt x="6818" y="6492"/>
                  <a:pt x="6943" y="6467"/>
                </a:cubicBezTo>
                <a:lnTo>
                  <a:pt x="6943" y="6467"/>
                </a:lnTo>
                <a:cubicBezTo>
                  <a:pt x="6968" y="6467"/>
                  <a:pt x="6968" y="6467"/>
                  <a:pt x="6993" y="6467"/>
                </a:cubicBezTo>
                <a:lnTo>
                  <a:pt x="6993" y="6467"/>
                </a:lnTo>
                <a:cubicBezTo>
                  <a:pt x="7144" y="6442"/>
                  <a:pt x="7219" y="6442"/>
                  <a:pt x="7269" y="6467"/>
                </a:cubicBezTo>
                <a:lnTo>
                  <a:pt x="7269" y="6467"/>
                </a:lnTo>
                <a:cubicBezTo>
                  <a:pt x="7319" y="6517"/>
                  <a:pt x="7294" y="6592"/>
                  <a:pt x="7219" y="6718"/>
                </a:cubicBezTo>
                <a:lnTo>
                  <a:pt x="7219" y="6718"/>
                </a:lnTo>
                <a:cubicBezTo>
                  <a:pt x="7194" y="6768"/>
                  <a:pt x="7144" y="6843"/>
                  <a:pt x="7094" y="6893"/>
                </a:cubicBezTo>
                <a:lnTo>
                  <a:pt x="7094" y="6893"/>
                </a:lnTo>
                <a:cubicBezTo>
                  <a:pt x="7018" y="7018"/>
                  <a:pt x="6918" y="7144"/>
                  <a:pt x="6768" y="7294"/>
                </a:cubicBezTo>
                <a:lnTo>
                  <a:pt x="6768" y="7294"/>
                </a:lnTo>
                <a:cubicBezTo>
                  <a:pt x="6617" y="7444"/>
                  <a:pt x="6442" y="7620"/>
                  <a:pt x="6267" y="7820"/>
                </a:cubicBezTo>
                <a:lnTo>
                  <a:pt x="6267" y="7820"/>
                </a:lnTo>
                <a:cubicBezTo>
                  <a:pt x="6166" y="7921"/>
                  <a:pt x="6066" y="8021"/>
                  <a:pt x="5966" y="8096"/>
                </a:cubicBezTo>
                <a:lnTo>
                  <a:pt x="5966" y="8096"/>
                </a:lnTo>
                <a:cubicBezTo>
                  <a:pt x="5790" y="8297"/>
                  <a:pt x="5590" y="8472"/>
                  <a:pt x="5389" y="8647"/>
                </a:cubicBezTo>
                <a:lnTo>
                  <a:pt x="5389" y="8647"/>
                </a:lnTo>
                <a:cubicBezTo>
                  <a:pt x="5289" y="8723"/>
                  <a:pt x="5214" y="8823"/>
                  <a:pt x="5114" y="8898"/>
                </a:cubicBezTo>
                <a:lnTo>
                  <a:pt x="5114" y="8898"/>
                </a:lnTo>
                <a:cubicBezTo>
                  <a:pt x="4788" y="9199"/>
                  <a:pt x="4512" y="9449"/>
                  <a:pt x="4287" y="9650"/>
                </a:cubicBezTo>
                <a:lnTo>
                  <a:pt x="4287" y="9650"/>
                </a:lnTo>
                <a:cubicBezTo>
                  <a:pt x="5740" y="10276"/>
                  <a:pt x="7520" y="10677"/>
                  <a:pt x="9425" y="10778"/>
                </a:cubicBezTo>
                <a:lnTo>
                  <a:pt x="9425" y="10778"/>
                </a:lnTo>
                <a:cubicBezTo>
                  <a:pt x="9750" y="10803"/>
                  <a:pt x="10076" y="10803"/>
                  <a:pt x="10402" y="10803"/>
                </a:cubicBezTo>
                <a:lnTo>
                  <a:pt x="10402" y="10803"/>
                </a:lnTo>
                <a:cubicBezTo>
                  <a:pt x="10728" y="10828"/>
                  <a:pt x="11029" y="10803"/>
                  <a:pt x="11329" y="10778"/>
                </a:cubicBezTo>
                <a:lnTo>
                  <a:pt x="11329" y="10778"/>
                </a:lnTo>
                <a:cubicBezTo>
                  <a:pt x="12908" y="10703"/>
                  <a:pt x="14362" y="10402"/>
                  <a:pt x="15565" y="9926"/>
                </a:cubicBezTo>
                <a:lnTo>
                  <a:pt x="15565" y="9926"/>
                </a:lnTo>
                <a:cubicBezTo>
                  <a:pt x="15765" y="9850"/>
                  <a:pt x="15966" y="9775"/>
                  <a:pt x="16141" y="9700"/>
                </a:cubicBezTo>
                <a:lnTo>
                  <a:pt x="16141" y="9700"/>
                </a:lnTo>
                <a:cubicBezTo>
                  <a:pt x="18071" y="8823"/>
                  <a:pt x="19299" y="7495"/>
                  <a:pt x="19399" y="5941"/>
                </a:cubicBezTo>
                <a:lnTo>
                  <a:pt x="19399" y="5941"/>
                </a:lnTo>
                <a:cubicBezTo>
                  <a:pt x="19399" y="5815"/>
                  <a:pt x="19399" y="5665"/>
                  <a:pt x="19374" y="5540"/>
                </a:cubicBezTo>
                <a:lnTo>
                  <a:pt x="19374" y="5540"/>
                </a:lnTo>
                <a:cubicBezTo>
                  <a:pt x="19374" y="5414"/>
                  <a:pt x="19349" y="5314"/>
                  <a:pt x="19324" y="5214"/>
                </a:cubicBezTo>
                <a:lnTo>
                  <a:pt x="19324" y="5214"/>
                </a:lnTo>
                <a:cubicBezTo>
                  <a:pt x="19174" y="4286"/>
                  <a:pt x="18597" y="3434"/>
                  <a:pt x="17720" y="2682"/>
                </a:cubicBezTo>
                <a:lnTo>
                  <a:pt x="17720" y="2682"/>
                </a:lnTo>
                <a:cubicBezTo>
                  <a:pt x="17620" y="2607"/>
                  <a:pt x="17520" y="2507"/>
                  <a:pt x="17420" y="2432"/>
                </a:cubicBezTo>
                <a:lnTo>
                  <a:pt x="17420" y="2432"/>
                </a:lnTo>
                <a:cubicBezTo>
                  <a:pt x="16016" y="1354"/>
                  <a:pt x="13986" y="552"/>
                  <a:pt x="11630" y="201"/>
                </a:cubicBezTo>
                <a:lnTo>
                  <a:pt x="11630" y="201"/>
                </a:lnTo>
                <a:cubicBezTo>
                  <a:pt x="11505" y="176"/>
                  <a:pt x="11379" y="151"/>
                  <a:pt x="11229" y="126"/>
                </a:cubicBezTo>
                <a:lnTo>
                  <a:pt x="11229" y="126"/>
                </a:lnTo>
                <a:cubicBezTo>
                  <a:pt x="10853" y="76"/>
                  <a:pt x="10452" y="51"/>
                  <a:pt x="10026" y="26"/>
                </a:cubicBezTo>
                <a:lnTo>
                  <a:pt x="10026" y="26"/>
                </a:lnTo>
                <a:cubicBezTo>
                  <a:pt x="9700" y="1"/>
                  <a:pt x="9374" y="1"/>
                  <a:pt x="9049" y="1"/>
                </a:cubicBezTo>
                <a:lnTo>
                  <a:pt x="9049" y="1"/>
                </a:lnTo>
                <a:cubicBezTo>
                  <a:pt x="8121" y="1"/>
                  <a:pt x="7219" y="76"/>
                  <a:pt x="6392" y="201"/>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1"/>
          <p:cNvSpPr/>
          <p:nvPr/>
        </p:nvSpPr>
        <p:spPr>
          <a:xfrm>
            <a:off x="6090669" y="1511825"/>
            <a:ext cx="330091" cy="184238"/>
          </a:xfrm>
          <a:custGeom>
            <a:avLst/>
            <a:gdLst/>
            <a:ahLst/>
            <a:cxnLst/>
            <a:rect l="l" t="t" r="r" b="b"/>
            <a:pathLst>
              <a:path w="19400" h="10828" extrusionOk="0">
                <a:moveTo>
                  <a:pt x="6392" y="201"/>
                </a:moveTo>
                <a:cubicBezTo>
                  <a:pt x="6267" y="226"/>
                  <a:pt x="6166" y="251"/>
                  <a:pt x="6041" y="276"/>
                </a:cubicBezTo>
                <a:lnTo>
                  <a:pt x="6041" y="276"/>
                </a:lnTo>
                <a:cubicBezTo>
                  <a:pt x="2883" y="878"/>
                  <a:pt x="577" y="2407"/>
                  <a:pt x="126" y="4362"/>
                </a:cubicBezTo>
                <a:lnTo>
                  <a:pt x="126" y="4362"/>
                </a:lnTo>
                <a:cubicBezTo>
                  <a:pt x="101" y="4487"/>
                  <a:pt x="76" y="4612"/>
                  <a:pt x="76" y="4713"/>
                </a:cubicBezTo>
                <a:lnTo>
                  <a:pt x="76" y="4713"/>
                </a:lnTo>
                <a:cubicBezTo>
                  <a:pt x="76" y="4763"/>
                  <a:pt x="76" y="4813"/>
                  <a:pt x="76" y="4863"/>
                </a:cubicBezTo>
                <a:lnTo>
                  <a:pt x="76" y="4863"/>
                </a:lnTo>
                <a:cubicBezTo>
                  <a:pt x="1" y="6141"/>
                  <a:pt x="728" y="7369"/>
                  <a:pt x="2056" y="8372"/>
                </a:cubicBezTo>
                <a:lnTo>
                  <a:pt x="2056" y="8372"/>
                </a:lnTo>
                <a:cubicBezTo>
                  <a:pt x="2633" y="8096"/>
                  <a:pt x="3610" y="7670"/>
                  <a:pt x="4562" y="7269"/>
                </a:cubicBezTo>
                <a:lnTo>
                  <a:pt x="4562" y="7269"/>
                </a:lnTo>
                <a:cubicBezTo>
                  <a:pt x="4713" y="7219"/>
                  <a:pt x="4838" y="7169"/>
                  <a:pt x="4988" y="7119"/>
                </a:cubicBezTo>
                <a:lnTo>
                  <a:pt x="4988" y="7119"/>
                </a:lnTo>
                <a:cubicBezTo>
                  <a:pt x="5189" y="7043"/>
                  <a:pt x="5389" y="6968"/>
                  <a:pt x="5590" y="6893"/>
                </a:cubicBezTo>
                <a:lnTo>
                  <a:pt x="5590" y="6893"/>
                </a:lnTo>
                <a:cubicBezTo>
                  <a:pt x="5715" y="6843"/>
                  <a:pt x="5815" y="6793"/>
                  <a:pt x="5941" y="6768"/>
                </a:cubicBezTo>
                <a:lnTo>
                  <a:pt x="5941" y="6768"/>
                </a:lnTo>
                <a:cubicBezTo>
                  <a:pt x="6141" y="6693"/>
                  <a:pt x="6317" y="6642"/>
                  <a:pt x="6492" y="6592"/>
                </a:cubicBezTo>
                <a:lnTo>
                  <a:pt x="6492" y="6592"/>
                </a:lnTo>
                <a:cubicBezTo>
                  <a:pt x="6668" y="6542"/>
                  <a:pt x="6818" y="6492"/>
                  <a:pt x="6943" y="6467"/>
                </a:cubicBezTo>
                <a:lnTo>
                  <a:pt x="6943" y="6467"/>
                </a:lnTo>
                <a:cubicBezTo>
                  <a:pt x="6968" y="6467"/>
                  <a:pt x="6968" y="6467"/>
                  <a:pt x="6993" y="6467"/>
                </a:cubicBezTo>
                <a:lnTo>
                  <a:pt x="6993" y="6467"/>
                </a:lnTo>
                <a:cubicBezTo>
                  <a:pt x="7144" y="6442"/>
                  <a:pt x="7219" y="6442"/>
                  <a:pt x="7269" y="6467"/>
                </a:cubicBezTo>
                <a:lnTo>
                  <a:pt x="7269" y="6467"/>
                </a:lnTo>
                <a:cubicBezTo>
                  <a:pt x="7319" y="6517"/>
                  <a:pt x="7294" y="6592"/>
                  <a:pt x="7219" y="6718"/>
                </a:cubicBezTo>
                <a:lnTo>
                  <a:pt x="7219" y="6718"/>
                </a:lnTo>
                <a:cubicBezTo>
                  <a:pt x="7194" y="6768"/>
                  <a:pt x="7144" y="6843"/>
                  <a:pt x="7094" y="6893"/>
                </a:cubicBezTo>
                <a:lnTo>
                  <a:pt x="7094" y="6893"/>
                </a:lnTo>
                <a:cubicBezTo>
                  <a:pt x="7018" y="7018"/>
                  <a:pt x="6918" y="7144"/>
                  <a:pt x="6768" y="7294"/>
                </a:cubicBezTo>
                <a:lnTo>
                  <a:pt x="6768" y="7294"/>
                </a:lnTo>
                <a:cubicBezTo>
                  <a:pt x="6617" y="7444"/>
                  <a:pt x="6442" y="7620"/>
                  <a:pt x="6267" y="7820"/>
                </a:cubicBezTo>
                <a:lnTo>
                  <a:pt x="6267" y="7820"/>
                </a:lnTo>
                <a:cubicBezTo>
                  <a:pt x="6166" y="7921"/>
                  <a:pt x="6066" y="8021"/>
                  <a:pt x="5966" y="8096"/>
                </a:cubicBezTo>
                <a:lnTo>
                  <a:pt x="5966" y="8096"/>
                </a:lnTo>
                <a:cubicBezTo>
                  <a:pt x="5790" y="8297"/>
                  <a:pt x="5590" y="8472"/>
                  <a:pt x="5389" y="8647"/>
                </a:cubicBezTo>
                <a:lnTo>
                  <a:pt x="5389" y="8647"/>
                </a:lnTo>
                <a:cubicBezTo>
                  <a:pt x="5289" y="8723"/>
                  <a:pt x="5214" y="8823"/>
                  <a:pt x="5114" y="8898"/>
                </a:cubicBezTo>
                <a:lnTo>
                  <a:pt x="5114" y="8898"/>
                </a:lnTo>
                <a:cubicBezTo>
                  <a:pt x="4788" y="9199"/>
                  <a:pt x="4512" y="9449"/>
                  <a:pt x="4287" y="9650"/>
                </a:cubicBezTo>
                <a:lnTo>
                  <a:pt x="4287" y="9650"/>
                </a:lnTo>
                <a:cubicBezTo>
                  <a:pt x="5740" y="10276"/>
                  <a:pt x="7520" y="10677"/>
                  <a:pt x="9425" y="10778"/>
                </a:cubicBezTo>
                <a:lnTo>
                  <a:pt x="9425" y="10778"/>
                </a:lnTo>
                <a:cubicBezTo>
                  <a:pt x="9750" y="10803"/>
                  <a:pt x="10076" y="10803"/>
                  <a:pt x="10402" y="10803"/>
                </a:cubicBezTo>
                <a:lnTo>
                  <a:pt x="10402" y="10803"/>
                </a:lnTo>
                <a:cubicBezTo>
                  <a:pt x="10728" y="10828"/>
                  <a:pt x="11029" y="10803"/>
                  <a:pt x="11329" y="10778"/>
                </a:cubicBezTo>
                <a:lnTo>
                  <a:pt x="11329" y="10778"/>
                </a:lnTo>
                <a:cubicBezTo>
                  <a:pt x="12908" y="10703"/>
                  <a:pt x="14362" y="10402"/>
                  <a:pt x="15565" y="9926"/>
                </a:cubicBezTo>
                <a:lnTo>
                  <a:pt x="15565" y="9926"/>
                </a:lnTo>
                <a:cubicBezTo>
                  <a:pt x="15765" y="9850"/>
                  <a:pt x="15966" y="9775"/>
                  <a:pt x="16141" y="9700"/>
                </a:cubicBezTo>
                <a:lnTo>
                  <a:pt x="16141" y="9700"/>
                </a:lnTo>
                <a:cubicBezTo>
                  <a:pt x="18071" y="8823"/>
                  <a:pt x="19299" y="7495"/>
                  <a:pt x="19399" y="5941"/>
                </a:cubicBezTo>
                <a:lnTo>
                  <a:pt x="19399" y="5941"/>
                </a:lnTo>
                <a:cubicBezTo>
                  <a:pt x="19399" y="5815"/>
                  <a:pt x="19399" y="5665"/>
                  <a:pt x="19374" y="5540"/>
                </a:cubicBezTo>
                <a:lnTo>
                  <a:pt x="19374" y="5540"/>
                </a:lnTo>
                <a:cubicBezTo>
                  <a:pt x="19374" y="5414"/>
                  <a:pt x="19349" y="5314"/>
                  <a:pt x="19324" y="5214"/>
                </a:cubicBezTo>
                <a:lnTo>
                  <a:pt x="19324" y="5214"/>
                </a:lnTo>
                <a:cubicBezTo>
                  <a:pt x="19174" y="4286"/>
                  <a:pt x="18597" y="3434"/>
                  <a:pt x="17720" y="2682"/>
                </a:cubicBezTo>
                <a:lnTo>
                  <a:pt x="17720" y="2682"/>
                </a:lnTo>
                <a:cubicBezTo>
                  <a:pt x="17620" y="2607"/>
                  <a:pt x="17520" y="2507"/>
                  <a:pt x="17420" y="2432"/>
                </a:cubicBezTo>
                <a:lnTo>
                  <a:pt x="17420" y="2432"/>
                </a:lnTo>
                <a:cubicBezTo>
                  <a:pt x="16016" y="1354"/>
                  <a:pt x="13986" y="552"/>
                  <a:pt x="11630" y="201"/>
                </a:cubicBezTo>
                <a:lnTo>
                  <a:pt x="11630" y="201"/>
                </a:lnTo>
                <a:cubicBezTo>
                  <a:pt x="11505" y="176"/>
                  <a:pt x="11379" y="151"/>
                  <a:pt x="11229" y="126"/>
                </a:cubicBezTo>
                <a:lnTo>
                  <a:pt x="11229" y="126"/>
                </a:lnTo>
                <a:cubicBezTo>
                  <a:pt x="10853" y="76"/>
                  <a:pt x="10452" y="51"/>
                  <a:pt x="10026" y="26"/>
                </a:cubicBezTo>
                <a:lnTo>
                  <a:pt x="10026" y="26"/>
                </a:lnTo>
                <a:cubicBezTo>
                  <a:pt x="9700" y="1"/>
                  <a:pt x="9374" y="1"/>
                  <a:pt x="9049" y="1"/>
                </a:cubicBezTo>
                <a:lnTo>
                  <a:pt x="9049" y="1"/>
                </a:lnTo>
                <a:cubicBezTo>
                  <a:pt x="8121" y="1"/>
                  <a:pt x="7219" y="76"/>
                  <a:pt x="6392" y="201"/>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1"/>
          <p:cNvSpPr/>
          <p:nvPr/>
        </p:nvSpPr>
        <p:spPr>
          <a:xfrm>
            <a:off x="6281736" y="1735905"/>
            <a:ext cx="191963" cy="107143"/>
          </a:xfrm>
          <a:custGeom>
            <a:avLst/>
            <a:gdLst/>
            <a:ahLst/>
            <a:cxnLst/>
            <a:rect l="l" t="t" r="r" b="b"/>
            <a:pathLst>
              <a:path w="19400" h="10828" extrusionOk="0">
                <a:moveTo>
                  <a:pt x="6392" y="201"/>
                </a:moveTo>
                <a:cubicBezTo>
                  <a:pt x="6267" y="226"/>
                  <a:pt x="6166" y="251"/>
                  <a:pt x="6041" y="276"/>
                </a:cubicBezTo>
                <a:lnTo>
                  <a:pt x="6041" y="276"/>
                </a:lnTo>
                <a:cubicBezTo>
                  <a:pt x="2883" y="878"/>
                  <a:pt x="577" y="2407"/>
                  <a:pt x="126" y="4362"/>
                </a:cubicBezTo>
                <a:lnTo>
                  <a:pt x="126" y="4362"/>
                </a:lnTo>
                <a:cubicBezTo>
                  <a:pt x="101" y="4487"/>
                  <a:pt x="76" y="4612"/>
                  <a:pt x="76" y="4713"/>
                </a:cubicBezTo>
                <a:lnTo>
                  <a:pt x="76" y="4713"/>
                </a:lnTo>
                <a:cubicBezTo>
                  <a:pt x="76" y="4763"/>
                  <a:pt x="76" y="4813"/>
                  <a:pt x="76" y="4863"/>
                </a:cubicBezTo>
                <a:lnTo>
                  <a:pt x="76" y="4863"/>
                </a:lnTo>
                <a:cubicBezTo>
                  <a:pt x="1" y="6141"/>
                  <a:pt x="728" y="7369"/>
                  <a:pt x="2056" y="8372"/>
                </a:cubicBezTo>
                <a:lnTo>
                  <a:pt x="2056" y="8372"/>
                </a:lnTo>
                <a:cubicBezTo>
                  <a:pt x="2633" y="8096"/>
                  <a:pt x="3610" y="7670"/>
                  <a:pt x="4562" y="7269"/>
                </a:cubicBezTo>
                <a:lnTo>
                  <a:pt x="4562" y="7269"/>
                </a:lnTo>
                <a:cubicBezTo>
                  <a:pt x="4713" y="7219"/>
                  <a:pt x="4838" y="7169"/>
                  <a:pt x="4988" y="7119"/>
                </a:cubicBezTo>
                <a:lnTo>
                  <a:pt x="4988" y="7119"/>
                </a:lnTo>
                <a:cubicBezTo>
                  <a:pt x="5189" y="7043"/>
                  <a:pt x="5389" y="6968"/>
                  <a:pt x="5590" y="6893"/>
                </a:cubicBezTo>
                <a:lnTo>
                  <a:pt x="5590" y="6893"/>
                </a:lnTo>
                <a:cubicBezTo>
                  <a:pt x="5715" y="6843"/>
                  <a:pt x="5815" y="6793"/>
                  <a:pt x="5941" y="6768"/>
                </a:cubicBezTo>
                <a:lnTo>
                  <a:pt x="5941" y="6768"/>
                </a:lnTo>
                <a:cubicBezTo>
                  <a:pt x="6141" y="6693"/>
                  <a:pt x="6317" y="6642"/>
                  <a:pt x="6492" y="6592"/>
                </a:cubicBezTo>
                <a:lnTo>
                  <a:pt x="6492" y="6592"/>
                </a:lnTo>
                <a:cubicBezTo>
                  <a:pt x="6668" y="6542"/>
                  <a:pt x="6818" y="6492"/>
                  <a:pt x="6943" y="6467"/>
                </a:cubicBezTo>
                <a:lnTo>
                  <a:pt x="6943" y="6467"/>
                </a:lnTo>
                <a:cubicBezTo>
                  <a:pt x="6968" y="6467"/>
                  <a:pt x="6968" y="6467"/>
                  <a:pt x="6993" y="6467"/>
                </a:cubicBezTo>
                <a:lnTo>
                  <a:pt x="6993" y="6467"/>
                </a:lnTo>
                <a:cubicBezTo>
                  <a:pt x="7144" y="6442"/>
                  <a:pt x="7219" y="6442"/>
                  <a:pt x="7269" y="6467"/>
                </a:cubicBezTo>
                <a:lnTo>
                  <a:pt x="7269" y="6467"/>
                </a:lnTo>
                <a:cubicBezTo>
                  <a:pt x="7319" y="6517"/>
                  <a:pt x="7294" y="6592"/>
                  <a:pt x="7219" y="6718"/>
                </a:cubicBezTo>
                <a:lnTo>
                  <a:pt x="7219" y="6718"/>
                </a:lnTo>
                <a:cubicBezTo>
                  <a:pt x="7194" y="6768"/>
                  <a:pt x="7144" y="6843"/>
                  <a:pt x="7094" y="6893"/>
                </a:cubicBezTo>
                <a:lnTo>
                  <a:pt x="7094" y="6893"/>
                </a:lnTo>
                <a:cubicBezTo>
                  <a:pt x="7018" y="7018"/>
                  <a:pt x="6918" y="7144"/>
                  <a:pt x="6768" y="7294"/>
                </a:cubicBezTo>
                <a:lnTo>
                  <a:pt x="6768" y="7294"/>
                </a:lnTo>
                <a:cubicBezTo>
                  <a:pt x="6617" y="7444"/>
                  <a:pt x="6442" y="7620"/>
                  <a:pt x="6267" y="7820"/>
                </a:cubicBezTo>
                <a:lnTo>
                  <a:pt x="6267" y="7820"/>
                </a:lnTo>
                <a:cubicBezTo>
                  <a:pt x="6166" y="7921"/>
                  <a:pt x="6066" y="8021"/>
                  <a:pt x="5966" y="8096"/>
                </a:cubicBezTo>
                <a:lnTo>
                  <a:pt x="5966" y="8096"/>
                </a:lnTo>
                <a:cubicBezTo>
                  <a:pt x="5790" y="8297"/>
                  <a:pt x="5590" y="8472"/>
                  <a:pt x="5389" y="8647"/>
                </a:cubicBezTo>
                <a:lnTo>
                  <a:pt x="5389" y="8647"/>
                </a:lnTo>
                <a:cubicBezTo>
                  <a:pt x="5289" y="8723"/>
                  <a:pt x="5214" y="8823"/>
                  <a:pt x="5114" y="8898"/>
                </a:cubicBezTo>
                <a:lnTo>
                  <a:pt x="5114" y="8898"/>
                </a:lnTo>
                <a:cubicBezTo>
                  <a:pt x="4788" y="9199"/>
                  <a:pt x="4512" y="9449"/>
                  <a:pt x="4287" y="9650"/>
                </a:cubicBezTo>
                <a:lnTo>
                  <a:pt x="4287" y="9650"/>
                </a:lnTo>
                <a:cubicBezTo>
                  <a:pt x="5740" y="10276"/>
                  <a:pt x="7520" y="10677"/>
                  <a:pt x="9425" y="10778"/>
                </a:cubicBezTo>
                <a:lnTo>
                  <a:pt x="9425" y="10778"/>
                </a:lnTo>
                <a:cubicBezTo>
                  <a:pt x="9750" y="10803"/>
                  <a:pt x="10076" y="10803"/>
                  <a:pt x="10402" y="10803"/>
                </a:cubicBezTo>
                <a:lnTo>
                  <a:pt x="10402" y="10803"/>
                </a:lnTo>
                <a:cubicBezTo>
                  <a:pt x="10728" y="10828"/>
                  <a:pt x="11029" y="10803"/>
                  <a:pt x="11329" y="10778"/>
                </a:cubicBezTo>
                <a:lnTo>
                  <a:pt x="11329" y="10778"/>
                </a:lnTo>
                <a:cubicBezTo>
                  <a:pt x="12908" y="10703"/>
                  <a:pt x="14362" y="10402"/>
                  <a:pt x="15565" y="9926"/>
                </a:cubicBezTo>
                <a:lnTo>
                  <a:pt x="15565" y="9926"/>
                </a:lnTo>
                <a:cubicBezTo>
                  <a:pt x="15765" y="9850"/>
                  <a:pt x="15966" y="9775"/>
                  <a:pt x="16141" y="9700"/>
                </a:cubicBezTo>
                <a:lnTo>
                  <a:pt x="16141" y="9700"/>
                </a:lnTo>
                <a:cubicBezTo>
                  <a:pt x="18071" y="8823"/>
                  <a:pt x="19299" y="7495"/>
                  <a:pt x="19399" y="5941"/>
                </a:cubicBezTo>
                <a:lnTo>
                  <a:pt x="19399" y="5941"/>
                </a:lnTo>
                <a:cubicBezTo>
                  <a:pt x="19399" y="5815"/>
                  <a:pt x="19399" y="5665"/>
                  <a:pt x="19374" y="5540"/>
                </a:cubicBezTo>
                <a:lnTo>
                  <a:pt x="19374" y="5540"/>
                </a:lnTo>
                <a:cubicBezTo>
                  <a:pt x="19374" y="5414"/>
                  <a:pt x="19349" y="5314"/>
                  <a:pt x="19324" y="5214"/>
                </a:cubicBezTo>
                <a:lnTo>
                  <a:pt x="19324" y="5214"/>
                </a:lnTo>
                <a:cubicBezTo>
                  <a:pt x="19174" y="4286"/>
                  <a:pt x="18597" y="3434"/>
                  <a:pt x="17720" y="2682"/>
                </a:cubicBezTo>
                <a:lnTo>
                  <a:pt x="17720" y="2682"/>
                </a:lnTo>
                <a:cubicBezTo>
                  <a:pt x="17620" y="2607"/>
                  <a:pt x="17520" y="2507"/>
                  <a:pt x="17420" y="2432"/>
                </a:cubicBezTo>
                <a:lnTo>
                  <a:pt x="17420" y="2432"/>
                </a:lnTo>
                <a:cubicBezTo>
                  <a:pt x="16016" y="1354"/>
                  <a:pt x="13986" y="552"/>
                  <a:pt x="11630" y="201"/>
                </a:cubicBezTo>
                <a:lnTo>
                  <a:pt x="11630" y="201"/>
                </a:lnTo>
                <a:cubicBezTo>
                  <a:pt x="11505" y="176"/>
                  <a:pt x="11379" y="151"/>
                  <a:pt x="11229" y="126"/>
                </a:cubicBezTo>
                <a:lnTo>
                  <a:pt x="11229" y="126"/>
                </a:lnTo>
                <a:cubicBezTo>
                  <a:pt x="10853" y="76"/>
                  <a:pt x="10452" y="51"/>
                  <a:pt x="10026" y="26"/>
                </a:cubicBezTo>
                <a:lnTo>
                  <a:pt x="10026" y="26"/>
                </a:lnTo>
                <a:cubicBezTo>
                  <a:pt x="9700" y="1"/>
                  <a:pt x="9374" y="1"/>
                  <a:pt x="9049" y="1"/>
                </a:cubicBezTo>
                <a:lnTo>
                  <a:pt x="9049" y="1"/>
                </a:lnTo>
                <a:cubicBezTo>
                  <a:pt x="8121" y="1"/>
                  <a:pt x="7219" y="76"/>
                  <a:pt x="6392" y="201"/>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1"/>
          <p:cNvSpPr/>
          <p:nvPr/>
        </p:nvSpPr>
        <p:spPr>
          <a:xfrm>
            <a:off x="2097258" y="2977924"/>
            <a:ext cx="191963" cy="107143"/>
          </a:xfrm>
          <a:custGeom>
            <a:avLst/>
            <a:gdLst/>
            <a:ahLst/>
            <a:cxnLst/>
            <a:rect l="l" t="t" r="r" b="b"/>
            <a:pathLst>
              <a:path w="19400" h="10828" extrusionOk="0">
                <a:moveTo>
                  <a:pt x="6392" y="201"/>
                </a:moveTo>
                <a:cubicBezTo>
                  <a:pt x="6267" y="226"/>
                  <a:pt x="6166" y="251"/>
                  <a:pt x="6041" y="276"/>
                </a:cubicBezTo>
                <a:lnTo>
                  <a:pt x="6041" y="276"/>
                </a:lnTo>
                <a:cubicBezTo>
                  <a:pt x="2883" y="878"/>
                  <a:pt x="577" y="2407"/>
                  <a:pt x="126" y="4362"/>
                </a:cubicBezTo>
                <a:lnTo>
                  <a:pt x="126" y="4362"/>
                </a:lnTo>
                <a:cubicBezTo>
                  <a:pt x="101" y="4487"/>
                  <a:pt x="76" y="4612"/>
                  <a:pt x="76" y="4713"/>
                </a:cubicBezTo>
                <a:lnTo>
                  <a:pt x="76" y="4713"/>
                </a:lnTo>
                <a:cubicBezTo>
                  <a:pt x="76" y="4763"/>
                  <a:pt x="76" y="4813"/>
                  <a:pt x="76" y="4863"/>
                </a:cubicBezTo>
                <a:lnTo>
                  <a:pt x="76" y="4863"/>
                </a:lnTo>
                <a:cubicBezTo>
                  <a:pt x="1" y="6141"/>
                  <a:pt x="728" y="7369"/>
                  <a:pt x="2056" y="8372"/>
                </a:cubicBezTo>
                <a:lnTo>
                  <a:pt x="2056" y="8372"/>
                </a:lnTo>
                <a:cubicBezTo>
                  <a:pt x="2633" y="8096"/>
                  <a:pt x="3610" y="7670"/>
                  <a:pt x="4562" y="7269"/>
                </a:cubicBezTo>
                <a:lnTo>
                  <a:pt x="4562" y="7269"/>
                </a:lnTo>
                <a:cubicBezTo>
                  <a:pt x="4713" y="7219"/>
                  <a:pt x="4838" y="7169"/>
                  <a:pt x="4988" y="7119"/>
                </a:cubicBezTo>
                <a:lnTo>
                  <a:pt x="4988" y="7119"/>
                </a:lnTo>
                <a:cubicBezTo>
                  <a:pt x="5189" y="7043"/>
                  <a:pt x="5389" y="6968"/>
                  <a:pt x="5590" y="6893"/>
                </a:cubicBezTo>
                <a:lnTo>
                  <a:pt x="5590" y="6893"/>
                </a:lnTo>
                <a:cubicBezTo>
                  <a:pt x="5715" y="6843"/>
                  <a:pt x="5815" y="6793"/>
                  <a:pt x="5941" y="6768"/>
                </a:cubicBezTo>
                <a:lnTo>
                  <a:pt x="5941" y="6768"/>
                </a:lnTo>
                <a:cubicBezTo>
                  <a:pt x="6141" y="6693"/>
                  <a:pt x="6317" y="6642"/>
                  <a:pt x="6492" y="6592"/>
                </a:cubicBezTo>
                <a:lnTo>
                  <a:pt x="6492" y="6592"/>
                </a:lnTo>
                <a:cubicBezTo>
                  <a:pt x="6668" y="6542"/>
                  <a:pt x="6818" y="6492"/>
                  <a:pt x="6943" y="6467"/>
                </a:cubicBezTo>
                <a:lnTo>
                  <a:pt x="6943" y="6467"/>
                </a:lnTo>
                <a:cubicBezTo>
                  <a:pt x="6968" y="6467"/>
                  <a:pt x="6968" y="6467"/>
                  <a:pt x="6993" y="6467"/>
                </a:cubicBezTo>
                <a:lnTo>
                  <a:pt x="6993" y="6467"/>
                </a:lnTo>
                <a:cubicBezTo>
                  <a:pt x="7144" y="6442"/>
                  <a:pt x="7219" y="6442"/>
                  <a:pt x="7269" y="6467"/>
                </a:cubicBezTo>
                <a:lnTo>
                  <a:pt x="7269" y="6467"/>
                </a:lnTo>
                <a:cubicBezTo>
                  <a:pt x="7319" y="6517"/>
                  <a:pt x="7294" y="6592"/>
                  <a:pt x="7219" y="6718"/>
                </a:cubicBezTo>
                <a:lnTo>
                  <a:pt x="7219" y="6718"/>
                </a:lnTo>
                <a:cubicBezTo>
                  <a:pt x="7194" y="6768"/>
                  <a:pt x="7144" y="6843"/>
                  <a:pt x="7094" y="6893"/>
                </a:cubicBezTo>
                <a:lnTo>
                  <a:pt x="7094" y="6893"/>
                </a:lnTo>
                <a:cubicBezTo>
                  <a:pt x="7018" y="7018"/>
                  <a:pt x="6918" y="7144"/>
                  <a:pt x="6768" y="7294"/>
                </a:cubicBezTo>
                <a:lnTo>
                  <a:pt x="6768" y="7294"/>
                </a:lnTo>
                <a:cubicBezTo>
                  <a:pt x="6617" y="7444"/>
                  <a:pt x="6442" y="7620"/>
                  <a:pt x="6267" y="7820"/>
                </a:cubicBezTo>
                <a:lnTo>
                  <a:pt x="6267" y="7820"/>
                </a:lnTo>
                <a:cubicBezTo>
                  <a:pt x="6166" y="7921"/>
                  <a:pt x="6066" y="8021"/>
                  <a:pt x="5966" y="8096"/>
                </a:cubicBezTo>
                <a:lnTo>
                  <a:pt x="5966" y="8096"/>
                </a:lnTo>
                <a:cubicBezTo>
                  <a:pt x="5790" y="8297"/>
                  <a:pt x="5590" y="8472"/>
                  <a:pt x="5389" y="8647"/>
                </a:cubicBezTo>
                <a:lnTo>
                  <a:pt x="5389" y="8647"/>
                </a:lnTo>
                <a:cubicBezTo>
                  <a:pt x="5289" y="8723"/>
                  <a:pt x="5214" y="8823"/>
                  <a:pt x="5114" y="8898"/>
                </a:cubicBezTo>
                <a:lnTo>
                  <a:pt x="5114" y="8898"/>
                </a:lnTo>
                <a:cubicBezTo>
                  <a:pt x="4788" y="9199"/>
                  <a:pt x="4512" y="9449"/>
                  <a:pt x="4287" y="9650"/>
                </a:cubicBezTo>
                <a:lnTo>
                  <a:pt x="4287" y="9650"/>
                </a:lnTo>
                <a:cubicBezTo>
                  <a:pt x="5740" y="10276"/>
                  <a:pt x="7520" y="10677"/>
                  <a:pt x="9425" y="10778"/>
                </a:cubicBezTo>
                <a:lnTo>
                  <a:pt x="9425" y="10778"/>
                </a:lnTo>
                <a:cubicBezTo>
                  <a:pt x="9750" y="10803"/>
                  <a:pt x="10076" y="10803"/>
                  <a:pt x="10402" y="10803"/>
                </a:cubicBezTo>
                <a:lnTo>
                  <a:pt x="10402" y="10803"/>
                </a:lnTo>
                <a:cubicBezTo>
                  <a:pt x="10728" y="10828"/>
                  <a:pt x="11029" y="10803"/>
                  <a:pt x="11329" y="10778"/>
                </a:cubicBezTo>
                <a:lnTo>
                  <a:pt x="11329" y="10778"/>
                </a:lnTo>
                <a:cubicBezTo>
                  <a:pt x="12908" y="10703"/>
                  <a:pt x="14362" y="10402"/>
                  <a:pt x="15565" y="9926"/>
                </a:cubicBezTo>
                <a:lnTo>
                  <a:pt x="15565" y="9926"/>
                </a:lnTo>
                <a:cubicBezTo>
                  <a:pt x="15765" y="9850"/>
                  <a:pt x="15966" y="9775"/>
                  <a:pt x="16141" y="9700"/>
                </a:cubicBezTo>
                <a:lnTo>
                  <a:pt x="16141" y="9700"/>
                </a:lnTo>
                <a:cubicBezTo>
                  <a:pt x="18071" y="8823"/>
                  <a:pt x="19299" y="7495"/>
                  <a:pt x="19399" y="5941"/>
                </a:cubicBezTo>
                <a:lnTo>
                  <a:pt x="19399" y="5941"/>
                </a:lnTo>
                <a:cubicBezTo>
                  <a:pt x="19399" y="5815"/>
                  <a:pt x="19399" y="5665"/>
                  <a:pt x="19374" y="5540"/>
                </a:cubicBezTo>
                <a:lnTo>
                  <a:pt x="19374" y="5540"/>
                </a:lnTo>
                <a:cubicBezTo>
                  <a:pt x="19374" y="5414"/>
                  <a:pt x="19349" y="5314"/>
                  <a:pt x="19324" y="5214"/>
                </a:cubicBezTo>
                <a:lnTo>
                  <a:pt x="19324" y="5214"/>
                </a:lnTo>
                <a:cubicBezTo>
                  <a:pt x="19174" y="4286"/>
                  <a:pt x="18597" y="3434"/>
                  <a:pt x="17720" y="2682"/>
                </a:cubicBezTo>
                <a:lnTo>
                  <a:pt x="17720" y="2682"/>
                </a:lnTo>
                <a:cubicBezTo>
                  <a:pt x="17620" y="2607"/>
                  <a:pt x="17520" y="2507"/>
                  <a:pt x="17420" y="2432"/>
                </a:cubicBezTo>
                <a:lnTo>
                  <a:pt x="17420" y="2432"/>
                </a:lnTo>
                <a:cubicBezTo>
                  <a:pt x="16016" y="1354"/>
                  <a:pt x="13986" y="552"/>
                  <a:pt x="11630" y="201"/>
                </a:cubicBezTo>
                <a:lnTo>
                  <a:pt x="11630" y="201"/>
                </a:lnTo>
                <a:cubicBezTo>
                  <a:pt x="11505" y="176"/>
                  <a:pt x="11379" y="151"/>
                  <a:pt x="11229" y="126"/>
                </a:cubicBezTo>
                <a:lnTo>
                  <a:pt x="11229" y="126"/>
                </a:lnTo>
                <a:cubicBezTo>
                  <a:pt x="10853" y="76"/>
                  <a:pt x="10452" y="51"/>
                  <a:pt x="10026" y="26"/>
                </a:cubicBezTo>
                <a:lnTo>
                  <a:pt x="10026" y="26"/>
                </a:lnTo>
                <a:cubicBezTo>
                  <a:pt x="9700" y="1"/>
                  <a:pt x="9374" y="1"/>
                  <a:pt x="9049" y="1"/>
                </a:cubicBezTo>
                <a:lnTo>
                  <a:pt x="9049" y="1"/>
                </a:lnTo>
                <a:cubicBezTo>
                  <a:pt x="8121" y="1"/>
                  <a:pt x="7219" y="76"/>
                  <a:pt x="6392" y="201"/>
                </a:cubicBezTo>
              </a:path>
            </a:pathLst>
          </a:custGeom>
          <a:solidFill>
            <a:srgbClr val="ABD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1">
            <a:hlinkClick r:id="" action="ppaction://noaction"/>
          </p:cNvPr>
          <p:cNvSpPr/>
          <p:nvPr/>
        </p:nvSpPr>
        <p:spPr>
          <a:xfrm rot="-2700000">
            <a:off x="94578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1">
            <a:hlinkClick r:id="rId3" action="ppaction://hlinksldjump"/>
          </p:cNvPr>
          <p:cNvSpPr/>
          <p:nvPr/>
        </p:nvSpPr>
        <p:spPr>
          <a:xfrm rot="8100000">
            <a:off x="8027236" y="642199"/>
            <a:ext cx="170978" cy="170978"/>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1"/>
          <p:cNvSpPr/>
          <p:nvPr/>
        </p:nvSpPr>
        <p:spPr>
          <a:xfrm rot="-1806392">
            <a:off x="5640697" y="3581883"/>
            <a:ext cx="165069" cy="165069"/>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1"/>
          <p:cNvSpPr/>
          <p:nvPr/>
        </p:nvSpPr>
        <p:spPr>
          <a:xfrm rot="4580541">
            <a:off x="6267449" y="3196744"/>
            <a:ext cx="165170" cy="165170"/>
          </a:xfrm>
          <a:prstGeom prst="halfFrame">
            <a:avLst>
              <a:gd name="adj1" fmla="val 33333"/>
              <a:gd name="adj2" fmla="val 3333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7" name="Google Shape;2627;p31"/>
          <p:cNvGrpSpPr/>
          <p:nvPr/>
        </p:nvGrpSpPr>
        <p:grpSpPr>
          <a:xfrm flipH="1">
            <a:off x="1470221" y="1023327"/>
            <a:ext cx="1166390" cy="630784"/>
            <a:chOff x="2426202" y="1308673"/>
            <a:chExt cx="1355007" cy="712027"/>
          </a:xfrm>
        </p:grpSpPr>
        <p:sp>
          <p:nvSpPr>
            <p:cNvPr id="2628" name="Google Shape;2628;p31"/>
            <p:cNvSpPr/>
            <p:nvPr/>
          </p:nvSpPr>
          <p:spPr>
            <a:xfrm>
              <a:off x="2544116" y="1308673"/>
              <a:ext cx="1237093" cy="692528"/>
            </a:xfrm>
            <a:custGeom>
              <a:avLst/>
              <a:gdLst/>
              <a:ahLst/>
              <a:cxnLst/>
              <a:rect l="l" t="t" r="r" b="b"/>
              <a:pathLst>
                <a:path w="72706" h="40701" extrusionOk="0">
                  <a:moveTo>
                    <a:pt x="36801" y="741"/>
                  </a:moveTo>
                  <a:cubicBezTo>
                    <a:pt x="28821" y="741"/>
                    <a:pt x="20834" y="1018"/>
                    <a:pt x="12884" y="1572"/>
                  </a:cubicBezTo>
                  <a:cubicBezTo>
                    <a:pt x="9240" y="1834"/>
                    <a:pt x="5216" y="2334"/>
                    <a:pt x="2787" y="5049"/>
                  </a:cubicBezTo>
                  <a:cubicBezTo>
                    <a:pt x="667" y="7431"/>
                    <a:pt x="357" y="10884"/>
                    <a:pt x="238" y="14075"/>
                  </a:cubicBezTo>
                  <a:cubicBezTo>
                    <a:pt x="0" y="19552"/>
                    <a:pt x="48" y="25101"/>
                    <a:pt x="1548" y="30364"/>
                  </a:cubicBezTo>
                  <a:cubicBezTo>
                    <a:pt x="2024" y="31959"/>
                    <a:pt x="2644" y="33555"/>
                    <a:pt x="3787" y="34770"/>
                  </a:cubicBezTo>
                  <a:cubicBezTo>
                    <a:pt x="5668" y="36770"/>
                    <a:pt x="8621" y="37318"/>
                    <a:pt x="11360" y="37699"/>
                  </a:cubicBezTo>
                  <a:cubicBezTo>
                    <a:pt x="20727" y="39023"/>
                    <a:pt x="30760" y="40700"/>
                    <a:pt x="40488" y="40700"/>
                  </a:cubicBezTo>
                  <a:cubicBezTo>
                    <a:pt x="47727" y="40700"/>
                    <a:pt x="54797" y="39772"/>
                    <a:pt x="61299" y="37080"/>
                  </a:cubicBezTo>
                  <a:cubicBezTo>
                    <a:pt x="63299" y="36270"/>
                    <a:pt x="66371" y="35055"/>
                    <a:pt x="67991" y="33626"/>
                  </a:cubicBezTo>
                  <a:cubicBezTo>
                    <a:pt x="72706" y="29435"/>
                    <a:pt x="70944" y="19504"/>
                    <a:pt x="70324" y="13217"/>
                  </a:cubicBezTo>
                  <a:cubicBezTo>
                    <a:pt x="70158" y="11384"/>
                    <a:pt x="69896" y="9550"/>
                    <a:pt x="69157" y="7883"/>
                  </a:cubicBezTo>
                  <a:cubicBezTo>
                    <a:pt x="65681" y="0"/>
                    <a:pt x="52773" y="1048"/>
                    <a:pt x="45772" y="858"/>
                  </a:cubicBezTo>
                  <a:cubicBezTo>
                    <a:pt x="42784" y="780"/>
                    <a:pt x="39793" y="741"/>
                    <a:pt x="36801" y="74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Quicksand Medium"/>
                  <a:ea typeface="Quicksand Medium"/>
                  <a:cs typeface="Quicksand Medium"/>
                  <a:sym typeface="Quicksand Medium"/>
                </a:rPr>
                <a:t>The answer is 10!</a:t>
              </a:r>
              <a:endParaRPr>
                <a:solidFill>
                  <a:schemeClr val="dk1"/>
                </a:solidFill>
              </a:endParaRPr>
            </a:p>
          </p:txBody>
        </p:sp>
        <p:sp>
          <p:nvSpPr>
            <p:cNvPr id="2629" name="Google Shape;2629;p31"/>
            <p:cNvSpPr/>
            <p:nvPr/>
          </p:nvSpPr>
          <p:spPr>
            <a:xfrm>
              <a:off x="2426202" y="1841838"/>
              <a:ext cx="394697" cy="178862"/>
            </a:xfrm>
            <a:custGeom>
              <a:avLst/>
              <a:gdLst/>
              <a:ahLst/>
              <a:cxnLst/>
              <a:rect l="l" t="t" r="r" b="b"/>
              <a:pathLst>
                <a:path w="23197" h="10512" extrusionOk="0">
                  <a:moveTo>
                    <a:pt x="12370" y="0"/>
                  </a:moveTo>
                  <a:cubicBezTo>
                    <a:pt x="12072" y="0"/>
                    <a:pt x="11782" y="18"/>
                    <a:pt x="11503" y="53"/>
                  </a:cubicBezTo>
                  <a:cubicBezTo>
                    <a:pt x="6644" y="648"/>
                    <a:pt x="4906" y="6530"/>
                    <a:pt x="0" y="7721"/>
                  </a:cubicBezTo>
                  <a:cubicBezTo>
                    <a:pt x="2749" y="9624"/>
                    <a:pt x="6283" y="10512"/>
                    <a:pt x="9770" y="10512"/>
                  </a:cubicBezTo>
                  <a:cubicBezTo>
                    <a:pt x="11782" y="10512"/>
                    <a:pt x="13778" y="10216"/>
                    <a:pt x="15599" y="9650"/>
                  </a:cubicBezTo>
                  <a:cubicBezTo>
                    <a:pt x="16504" y="9364"/>
                    <a:pt x="17409" y="9007"/>
                    <a:pt x="18147" y="8388"/>
                  </a:cubicBezTo>
                  <a:cubicBezTo>
                    <a:pt x="23197" y="3964"/>
                    <a:pt x="16904" y="0"/>
                    <a:pt x="12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0" name="Google Shape;2630;p31"/>
          <p:cNvSpPr/>
          <p:nvPr/>
        </p:nvSpPr>
        <p:spPr>
          <a:xfrm>
            <a:off x="3054783" y="1814403"/>
            <a:ext cx="3201321" cy="2064005"/>
          </a:xfrm>
          <a:custGeom>
            <a:avLst/>
            <a:gdLst/>
            <a:ahLst/>
            <a:cxnLst/>
            <a:rect l="l" t="t" r="r" b="b"/>
            <a:pathLst>
              <a:path w="188147" h="121305" extrusionOk="0">
                <a:moveTo>
                  <a:pt x="73685" y="100177"/>
                </a:moveTo>
                <a:cubicBezTo>
                  <a:pt x="71279" y="104538"/>
                  <a:pt x="67194" y="110077"/>
                  <a:pt x="60878" y="113159"/>
                </a:cubicBezTo>
                <a:cubicBezTo>
                  <a:pt x="50928" y="117972"/>
                  <a:pt x="37419" y="114212"/>
                  <a:pt x="31404" y="104939"/>
                </a:cubicBezTo>
                <a:cubicBezTo>
                  <a:pt x="28497" y="100428"/>
                  <a:pt x="27369" y="93836"/>
                  <a:pt x="30853" y="89926"/>
                </a:cubicBezTo>
                <a:cubicBezTo>
                  <a:pt x="32708" y="87871"/>
                  <a:pt x="35540" y="86818"/>
                  <a:pt x="39324" y="86818"/>
                </a:cubicBezTo>
                <a:cubicBezTo>
                  <a:pt x="42933" y="86818"/>
                  <a:pt x="46693" y="87796"/>
                  <a:pt x="49199" y="88623"/>
                </a:cubicBezTo>
                <a:cubicBezTo>
                  <a:pt x="57470" y="91330"/>
                  <a:pt x="65415" y="95014"/>
                  <a:pt x="72833" y="99626"/>
                </a:cubicBezTo>
                <a:cubicBezTo>
                  <a:pt x="73109" y="99801"/>
                  <a:pt x="73410" y="99976"/>
                  <a:pt x="73685" y="100177"/>
                </a:cubicBezTo>
                <a:close/>
                <a:moveTo>
                  <a:pt x="90603" y="90628"/>
                </a:moveTo>
                <a:cubicBezTo>
                  <a:pt x="92182" y="92658"/>
                  <a:pt x="92883" y="94438"/>
                  <a:pt x="92683" y="95816"/>
                </a:cubicBezTo>
                <a:cubicBezTo>
                  <a:pt x="92332" y="98172"/>
                  <a:pt x="88923" y="99651"/>
                  <a:pt x="86242" y="99325"/>
                </a:cubicBezTo>
                <a:cubicBezTo>
                  <a:pt x="84788" y="99149"/>
                  <a:pt x="83284" y="98648"/>
                  <a:pt x="81505" y="97771"/>
                </a:cubicBezTo>
                <a:cubicBezTo>
                  <a:pt x="82983" y="94237"/>
                  <a:pt x="84187" y="90352"/>
                  <a:pt x="85364" y="85440"/>
                </a:cubicBezTo>
                <a:cubicBezTo>
                  <a:pt x="87369" y="86994"/>
                  <a:pt x="89149" y="88748"/>
                  <a:pt x="90603" y="90628"/>
                </a:cubicBezTo>
                <a:close/>
                <a:moveTo>
                  <a:pt x="185941" y="47294"/>
                </a:moveTo>
                <a:cubicBezTo>
                  <a:pt x="183460" y="31906"/>
                  <a:pt x="175415" y="18247"/>
                  <a:pt x="163911" y="9826"/>
                </a:cubicBezTo>
                <a:cubicBezTo>
                  <a:pt x="157846" y="5389"/>
                  <a:pt x="150703" y="2407"/>
                  <a:pt x="143234" y="1229"/>
                </a:cubicBezTo>
                <a:cubicBezTo>
                  <a:pt x="135515" y="1"/>
                  <a:pt x="127846" y="753"/>
                  <a:pt x="121004" y="3384"/>
                </a:cubicBezTo>
                <a:cubicBezTo>
                  <a:pt x="103735" y="10076"/>
                  <a:pt x="94838" y="26668"/>
                  <a:pt x="91079" y="35991"/>
                </a:cubicBezTo>
                <a:cubicBezTo>
                  <a:pt x="86718" y="46793"/>
                  <a:pt x="84537" y="58347"/>
                  <a:pt x="82432" y="69525"/>
                </a:cubicBezTo>
                <a:lnTo>
                  <a:pt x="82432" y="69575"/>
                </a:lnTo>
                <a:cubicBezTo>
                  <a:pt x="82031" y="71630"/>
                  <a:pt x="81630" y="73786"/>
                  <a:pt x="81204" y="75891"/>
                </a:cubicBezTo>
                <a:cubicBezTo>
                  <a:pt x="77094" y="73936"/>
                  <a:pt x="72357" y="72357"/>
                  <a:pt x="67144" y="71229"/>
                </a:cubicBezTo>
                <a:cubicBezTo>
                  <a:pt x="61856" y="70102"/>
                  <a:pt x="56442" y="69450"/>
                  <a:pt x="51204" y="68798"/>
                </a:cubicBezTo>
                <a:cubicBezTo>
                  <a:pt x="46367" y="68222"/>
                  <a:pt x="41379" y="67595"/>
                  <a:pt x="36592" y="66618"/>
                </a:cubicBezTo>
                <a:cubicBezTo>
                  <a:pt x="25164" y="64262"/>
                  <a:pt x="16718" y="59851"/>
                  <a:pt x="11555" y="53510"/>
                </a:cubicBezTo>
                <a:cubicBezTo>
                  <a:pt x="6191" y="46919"/>
                  <a:pt x="4111" y="35916"/>
                  <a:pt x="9901" y="28873"/>
                </a:cubicBezTo>
                <a:cubicBezTo>
                  <a:pt x="10427" y="28247"/>
                  <a:pt x="10653" y="27470"/>
                  <a:pt x="10577" y="26668"/>
                </a:cubicBezTo>
                <a:cubicBezTo>
                  <a:pt x="10502" y="25866"/>
                  <a:pt x="10126" y="25139"/>
                  <a:pt x="9500" y="24638"/>
                </a:cubicBezTo>
                <a:cubicBezTo>
                  <a:pt x="8873" y="24111"/>
                  <a:pt x="8096" y="23886"/>
                  <a:pt x="7294" y="23961"/>
                </a:cubicBezTo>
                <a:cubicBezTo>
                  <a:pt x="6492" y="24036"/>
                  <a:pt x="5765" y="24412"/>
                  <a:pt x="5264" y="25039"/>
                </a:cubicBezTo>
                <a:cubicBezTo>
                  <a:pt x="1680" y="29375"/>
                  <a:pt x="1" y="35189"/>
                  <a:pt x="502" y="41405"/>
                </a:cubicBezTo>
                <a:cubicBezTo>
                  <a:pt x="953" y="47194"/>
                  <a:pt x="3234" y="52833"/>
                  <a:pt x="6868" y="57320"/>
                </a:cubicBezTo>
                <a:cubicBezTo>
                  <a:pt x="12958" y="64763"/>
                  <a:pt x="22532" y="69876"/>
                  <a:pt x="35364" y="72508"/>
                </a:cubicBezTo>
                <a:cubicBezTo>
                  <a:pt x="40402" y="73560"/>
                  <a:pt x="45540" y="74187"/>
                  <a:pt x="50502" y="74788"/>
                </a:cubicBezTo>
                <a:cubicBezTo>
                  <a:pt x="55590" y="75415"/>
                  <a:pt x="60853" y="76041"/>
                  <a:pt x="65866" y="77119"/>
                </a:cubicBezTo>
                <a:cubicBezTo>
                  <a:pt x="71229" y="78272"/>
                  <a:pt x="75966" y="79926"/>
                  <a:pt x="79951" y="82006"/>
                </a:cubicBezTo>
                <a:cubicBezTo>
                  <a:pt x="78798" y="87194"/>
                  <a:pt x="77645" y="91179"/>
                  <a:pt x="76267" y="94663"/>
                </a:cubicBezTo>
                <a:cubicBezTo>
                  <a:pt x="76192" y="94613"/>
                  <a:pt x="76091" y="94563"/>
                  <a:pt x="76016" y="94513"/>
                </a:cubicBezTo>
                <a:cubicBezTo>
                  <a:pt x="68196" y="89651"/>
                  <a:pt x="59800" y="85741"/>
                  <a:pt x="51054" y="82884"/>
                </a:cubicBezTo>
                <a:cubicBezTo>
                  <a:pt x="43309" y="80352"/>
                  <a:pt x="32733" y="78823"/>
                  <a:pt x="26367" y="85891"/>
                </a:cubicBezTo>
                <a:cubicBezTo>
                  <a:pt x="20602" y="92332"/>
                  <a:pt x="22307" y="101981"/>
                  <a:pt x="26367" y="108222"/>
                </a:cubicBezTo>
                <a:cubicBezTo>
                  <a:pt x="30076" y="113961"/>
                  <a:pt x="35991" y="118197"/>
                  <a:pt x="43059" y="120152"/>
                </a:cubicBezTo>
                <a:cubicBezTo>
                  <a:pt x="45790" y="120904"/>
                  <a:pt x="48572" y="121305"/>
                  <a:pt x="51354" y="121305"/>
                </a:cubicBezTo>
                <a:cubicBezTo>
                  <a:pt x="55615" y="121305"/>
                  <a:pt x="59826" y="120352"/>
                  <a:pt x="63510" y="118573"/>
                </a:cubicBezTo>
                <a:cubicBezTo>
                  <a:pt x="71179" y="114839"/>
                  <a:pt x="76066" y="108322"/>
                  <a:pt x="78898" y="103210"/>
                </a:cubicBezTo>
                <a:cubicBezTo>
                  <a:pt x="81279" y="104387"/>
                  <a:pt x="83384" y="105064"/>
                  <a:pt x="85540" y="105315"/>
                </a:cubicBezTo>
                <a:cubicBezTo>
                  <a:pt x="91129" y="105992"/>
                  <a:pt x="97745" y="102683"/>
                  <a:pt x="98648" y="96693"/>
                </a:cubicBezTo>
                <a:cubicBezTo>
                  <a:pt x="99124" y="93585"/>
                  <a:pt x="98046" y="90402"/>
                  <a:pt x="95364" y="86944"/>
                </a:cubicBezTo>
                <a:cubicBezTo>
                  <a:pt x="93059" y="83936"/>
                  <a:pt x="90151" y="81280"/>
                  <a:pt x="86743" y="79024"/>
                </a:cubicBezTo>
                <a:cubicBezTo>
                  <a:pt x="87294" y="76217"/>
                  <a:pt x="87846" y="73385"/>
                  <a:pt x="88347" y="70628"/>
                </a:cubicBezTo>
                <a:cubicBezTo>
                  <a:pt x="90402" y="59751"/>
                  <a:pt x="92532" y="48497"/>
                  <a:pt x="96668" y="38247"/>
                </a:cubicBezTo>
                <a:cubicBezTo>
                  <a:pt x="100076" y="29851"/>
                  <a:pt x="108046" y="14863"/>
                  <a:pt x="123184" y="8999"/>
                </a:cubicBezTo>
                <a:cubicBezTo>
                  <a:pt x="134863" y="4487"/>
                  <a:pt x="149450" y="6718"/>
                  <a:pt x="160352" y="14688"/>
                </a:cubicBezTo>
                <a:cubicBezTo>
                  <a:pt x="170603" y="22182"/>
                  <a:pt x="177746" y="34437"/>
                  <a:pt x="179976" y="48247"/>
                </a:cubicBezTo>
                <a:cubicBezTo>
                  <a:pt x="182006" y="60778"/>
                  <a:pt x="180101" y="74488"/>
                  <a:pt x="174487" y="87896"/>
                </a:cubicBezTo>
                <a:cubicBezTo>
                  <a:pt x="173836" y="89425"/>
                  <a:pt x="174563" y="91204"/>
                  <a:pt x="176091" y="91831"/>
                </a:cubicBezTo>
                <a:cubicBezTo>
                  <a:pt x="176843" y="92157"/>
                  <a:pt x="177645" y="92157"/>
                  <a:pt x="178397" y="91856"/>
                </a:cubicBezTo>
                <a:cubicBezTo>
                  <a:pt x="179149" y="91555"/>
                  <a:pt x="179726" y="90979"/>
                  <a:pt x="180051" y="90227"/>
                </a:cubicBezTo>
                <a:cubicBezTo>
                  <a:pt x="186091" y="75791"/>
                  <a:pt x="188147" y="60929"/>
                  <a:pt x="185941" y="47294"/>
                </a:cubicBezTo>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1"/>
          <p:cNvSpPr txBox="1"/>
          <p:nvPr/>
        </p:nvSpPr>
        <p:spPr>
          <a:xfrm>
            <a:off x="3109200" y="4252450"/>
            <a:ext cx="29256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Jua"/>
                <a:ea typeface="Jua"/>
                <a:cs typeface="Jua"/>
                <a:sym typeface="Jua"/>
              </a:rPr>
              <a:t>3+6+1=10 Well done! </a:t>
            </a:r>
            <a:endParaRPr sz="2000">
              <a:solidFill>
                <a:schemeClr val="accent1"/>
              </a:solidFill>
              <a:latin typeface="Jua"/>
              <a:ea typeface="Jua"/>
              <a:cs typeface="Jua"/>
              <a:sym typeface="Jua"/>
            </a:endParaRPr>
          </a:p>
        </p:txBody>
      </p:sp>
      <p:grpSp>
        <p:nvGrpSpPr>
          <p:cNvPr id="2632" name="Google Shape;2632;p31"/>
          <p:cNvGrpSpPr/>
          <p:nvPr/>
        </p:nvGrpSpPr>
        <p:grpSpPr>
          <a:xfrm>
            <a:off x="8569288" y="4423863"/>
            <a:ext cx="194021" cy="191487"/>
            <a:chOff x="6232000" y="1435050"/>
            <a:chExt cx="488225" cy="481850"/>
          </a:xfrm>
        </p:grpSpPr>
        <p:sp>
          <p:nvSpPr>
            <p:cNvPr id="2633" name="Google Shape;2633;p3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34" name="Google Shape;2634;p3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35" name="Google Shape;2635;p3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36" name="Google Shape;2636;p3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37" name="Google Shape;2637;p3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638" name="Google Shape;2638;p31">
            <a:hlinkClick r:id="rId4" action="ppaction://hlinksldjump"/>
          </p:cNvPr>
          <p:cNvSpPr txBox="1"/>
          <p:nvPr/>
        </p:nvSpPr>
        <p:spPr>
          <a:xfrm>
            <a:off x="8416250" y="607452"/>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01</a:t>
            </a:r>
            <a:endParaRPr sz="1500" b="1">
              <a:solidFill>
                <a:schemeClr val="dk1"/>
              </a:solidFill>
              <a:latin typeface="Jua"/>
              <a:ea typeface="Jua"/>
              <a:cs typeface="Jua"/>
              <a:sym typeface="Jua"/>
            </a:endParaRPr>
          </a:p>
        </p:txBody>
      </p:sp>
      <p:sp>
        <p:nvSpPr>
          <p:cNvPr id="2639" name="Google Shape;2639;p31">
            <a:hlinkClick r:id="rId5" action="ppaction://hlinksldjump"/>
          </p:cNvPr>
          <p:cNvSpPr txBox="1"/>
          <p:nvPr/>
        </p:nvSpPr>
        <p:spPr>
          <a:xfrm>
            <a:off x="8416250" y="117177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02</a:t>
            </a:r>
            <a:endParaRPr sz="1500" b="1">
              <a:solidFill>
                <a:schemeClr val="dk1"/>
              </a:solidFill>
              <a:latin typeface="Jua"/>
              <a:ea typeface="Jua"/>
              <a:cs typeface="Jua"/>
              <a:sym typeface="Jua"/>
            </a:endParaRPr>
          </a:p>
        </p:txBody>
      </p:sp>
      <p:sp>
        <p:nvSpPr>
          <p:cNvPr id="2640" name="Google Shape;2640;p31">
            <a:hlinkClick r:id="rId6" action="ppaction://hlinksldjump"/>
          </p:cNvPr>
          <p:cNvSpPr txBox="1"/>
          <p:nvPr/>
        </p:nvSpPr>
        <p:spPr>
          <a:xfrm>
            <a:off x="8416250" y="1709824"/>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03</a:t>
            </a:r>
            <a:endParaRPr sz="1500" b="1">
              <a:solidFill>
                <a:schemeClr val="dk1"/>
              </a:solidFill>
              <a:latin typeface="Jua"/>
              <a:ea typeface="Jua"/>
              <a:cs typeface="Jua"/>
              <a:sym typeface="Jua"/>
            </a:endParaRPr>
          </a:p>
        </p:txBody>
      </p:sp>
      <p:sp>
        <p:nvSpPr>
          <p:cNvPr id="2641" name="Google Shape;2641;p31">
            <a:hlinkClick r:id="rId7" action="ppaction://hlinksldjump"/>
          </p:cNvPr>
          <p:cNvSpPr txBox="1"/>
          <p:nvPr/>
        </p:nvSpPr>
        <p:spPr>
          <a:xfrm>
            <a:off x="8416250" y="2263998"/>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04</a:t>
            </a:r>
            <a:endParaRPr sz="1500" b="1">
              <a:solidFill>
                <a:schemeClr val="dk1"/>
              </a:solidFill>
              <a:latin typeface="Jua"/>
              <a:ea typeface="Jua"/>
              <a:cs typeface="Jua"/>
              <a:sym typeface="Jua"/>
            </a:endParaRPr>
          </a:p>
        </p:txBody>
      </p:sp>
      <p:sp>
        <p:nvSpPr>
          <p:cNvPr id="2642" name="Google Shape;2642;p31">
            <a:hlinkClick r:id="rId8" action="ppaction://hlinksldjump"/>
          </p:cNvPr>
          <p:cNvSpPr txBox="1"/>
          <p:nvPr/>
        </p:nvSpPr>
        <p:spPr>
          <a:xfrm>
            <a:off x="8416250" y="2834297"/>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05</a:t>
            </a:r>
            <a:endParaRPr sz="1500" b="1">
              <a:solidFill>
                <a:schemeClr val="dk1"/>
              </a:solidFill>
              <a:latin typeface="Jua"/>
              <a:ea typeface="Jua"/>
              <a:cs typeface="Jua"/>
              <a:sym typeface="Jua"/>
            </a:endParaRPr>
          </a:p>
        </p:txBody>
      </p:sp>
      <p:sp>
        <p:nvSpPr>
          <p:cNvPr id="2643" name="Google Shape;2643;p31">
            <a:hlinkClick r:id="rId9" action="ppaction://hlinksldjump"/>
          </p:cNvPr>
          <p:cNvSpPr txBox="1"/>
          <p:nvPr/>
        </p:nvSpPr>
        <p:spPr>
          <a:xfrm>
            <a:off x="8416250" y="3396535"/>
            <a:ext cx="500100" cy="333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500" b="1">
                <a:solidFill>
                  <a:schemeClr val="dk1"/>
                </a:solidFill>
                <a:latin typeface="Jua"/>
                <a:ea typeface="Jua"/>
                <a:cs typeface="Jua"/>
                <a:sym typeface="Jua"/>
              </a:rPr>
              <a:t>06</a:t>
            </a:r>
            <a:endParaRPr sz="1500" b="1">
              <a:solidFill>
                <a:schemeClr val="dk1"/>
              </a:solidFill>
              <a:latin typeface="Jua"/>
              <a:ea typeface="Jua"/>
              <a:cs typeface="Jua"/>
              <a:sym typeface="Jua"/>
            </a:endParaRPr>
          </a:p>
        </p:txBody>
      </p:sp>
      <p:sp>
        <p:nvSpPr>
          <p:cNvPr id="2644" name="Google Shape;2644;p31">
            <a:hlinkClick r:id="rId10" action="ppaction://hlinksldjump"/>
          </p:cNvPr>
          <p:cNvSpPr/>
          <p:nvPr/>
        </p:nvSpPr>
        <p:spPr>
          <a:xfrm>
            <a:off x="8473075" y="4372025"/>
            <a:ext cx="443400" cy="29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1"/>
          <p:cNvSpPr/>
          <p:nvPr/>
        </p:nvSpPr>
        <p:spPr>
          <a:xfrm>
            <a:off x="2966275" y="2308052"/>
            <a:ext cx="386400" cy="3864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Quicksand"/>
                <a:ea typeface="Quicksand"/>
                <a:cs typeface="Quicksand"/>
                <a:sym typeface="Quicksand"/>
              </a:rPr>
              <a:t>1</a:t>
            </a:r>
            <a:endParaRPr sz="1700">
              <a:solidFill>
                <a:schemeClr val="dk1"/>
              </a:solidFill>
              <a:latin typeface="Quicksand"/>
              <a:ea typeface="Quicksand"/>
              <a:cs typeface="Quicksand"/>
              <a:sym typeface="Quicksand"/>
            </a:endParaRPr>
          </a:p>
        </p:txBody>
      </p:sp>
      <p:sp>
        <p:nvSpPr>
          <p:cNvPr id="2646" name="Google Shape;2646;p31"/>
          <p:cNvSpPr/>
          <p:nvPr/>
        </p:nvSpPr>
        <p:spPr>
          <a:xfrm>
            <a:off x="3625038" y="2784727"/>
            <a:ext cx="386400" cy="3864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Quicksand"/>
                <a:ea typeface="Quicksand"/>
                <a:cs typeface="Quicksand"/>
                <a:sym typeface="Quicksand"/>
              </a:rPr>
              <a:t>6</a:t>
            </a:r>
            <a:endParaRPr sz="1700">
              <a:solidFill>
                <a:schemeClr val="dk1"/>
              </a:solidFill>
              <a:latin typeface="Quicksand"/>
              <a:ea typeface="Quicksand"/>
              <a:cs typeface="Quicksand"/>
              <a:sym typeface="Quicksand"/>
            </a:endParaRPr>
          </a:p>
        </p:txBody>
      </p:sp>
      <p:sp>
        <p:nvSpPr>
          <p:cNvPr id="2647" name="Google Shape;2647;p31"/>
          <p:cNvSpPr/>
          <p:nvPr/>
        </p:nvSpPr>
        <p:spPr>
          <a:xfrm>
            <a:off x="5136988" y="1303052"/>
            <a:ext cx="386400" cy="386400"/>
          </a:xfrm>
          <a:prstGeom prst="ellipse">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Quicksand"/>
                <a:ea typeface="Quicksand"/>
                <a:cs typeface="Quicksand"/>
                <a:sym typeface="Quicksand"/>
              </a:rPr>
              <a:t>8</a:t>
            </a:r>
            <a:endParaRPr sz="1700">
              <a:solidFill>
                <a:schemeClr val="dk1"/>
              </a:solidFill>
              <a:latin typeface="Quicksand"/>
              <a:ea typeface="Quicksand"/>
              <a:cs typeface="Quicksand"/>
              <a:sym typeface="Quicksand"/>
            </a:endParaRPr>
          </a:p>
        </p:txBody>
      </p:sp>
      <p:sp>
        <p:nvSpPr>
          <p:cNvPr id="2648" name="Google Shape;2648;p31"/>
          <p:cNvSpPr/>
          <p:nvPr/>
        </p:nvSpPr>
        <p:spPr>
          <a:xfrm>
            <a:off x="5135488" y="2904177"/>
            <a:ext cx="386400" cy="386400"/>
          </a:xfrm>
          <a:prstGeom prst="ellipse">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Quicksand"/>
                <a:ea typeface="Quicksand"/>
                <a:cs typeface="Quicksand"/>
                <a:sym typeface="Quicksand"/>
              </a:rPr>
              <a:t>5</a:t>
            </a:r>
            <a:endParaRPr sz="1700">
              <a:solidFill>
                <a:schemeClr val="dk1"/>
              </a:solidFill>
              <a:latin typeface="Quicksand"/>
              <a:ea typeface="Quicksand"/>
              <a:cs typeface="Quicksand"/>
              <a:sym typeface="Quicksand"/>
            </a:endParaRPr>
          </a:p>
        </p:txBody>
      </p:sp>
      <p:sp>
        <p:nvSpPr>
          <p:cNvPr id="2649" name="Google Shape;2649;p31"/>
          <p:cNvSpPr/>
          <p:nvPr/>
        </p:nvSpPr>
        <p:spPr>
          <a:xfrm>
            <a:off x="6265375" y="2132452"/>
            <a:ext cx="386400" cy="386400"/>
          </a:xfrm>
          <a:prstGeom prst="ellipse">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Quicksand"/>
                <a:ea typeface="Quicksand"/>
                <a:cs typeface="Quicksand"/>
                <a:sym typeface="Quicksand"/>
              </a:rPr>
              <a:t>6</a:t>
            </a:r>
            <a:endParaRPr sz="1700">
              <a:solidFill>
                <a:schemeClr val="dk1"/>
              </a:solidFill>
              <a:latin typeface="Quicksand"/>
              <a:ea typeface="Quicksand"/>
              <a:cs typeface="Quicksand"/>
              <a:sym typeface="Quicksand"/>
            </a:endParaRPr>
          </a:p>
        </p:txBody>
      </p:sp>
      <p:sp>
        <p:nvSpPr>
          <p:cNvPr id="2650" name="Google Shape;2650;p31"/>
          <p:cNvSpPr/>
          <p:nvPr/>
        </p:nvSpPr>
        <p:spPr>
          <a:xfrm>
            <a:off x="6020650" y="2649452"/>
            <a:ext cx="386400" cy="3864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Quicksand"/>
                <a:ea typeface="Quicksand"/>
                <a:cs typeface="Quicksand"/>
                <a:sym typeface="Quicksand"/>
              </a:rPr>
              <a:t>3</a:t>
            </a:r>
            <a:endParaRPr sz="1700">
              <a:solidFill>
                <a:schemeClr val="dk1"/>
              </a:solidFill>
              <a:latin typeface="Quicksand"/>
              <a:ea typeface="Quicksand"/>
              <a:cs typeface="Quicksand"/>
              <a:sym typeface="Quicksand"/>
            </a:endParaRPr>
          </a:p>
        </p:txBody>
      </p:sp>
    </p:spTree>
  </p:cSld>
  <p:clrMapOvr>
    <a:masterClrMapping/>
  </p:clrMapOvr>
</p:sld>
</file>

<file path=ppt/theme/theme1.xml><?xml version="1.0" encoding="utf-8"?>
<a:theme xmlns:a="http://schemas.openxmlformats.org/drawingml/2006/main" name="Nature Activities Binder by Slidesgo">
  <a:themeElements>
    <a:clrScheme name="Simple Light">
      <a:dk1>
        <a:srgbClr val="000000"/>
      </a:dk1>
      <a:lt1>
        <a:srgbClr val="FFFFFF"/>
      </a:lt1>
      <a:dk2>
        <a:srgbClr val="D9D9D9"/>
      </a:dk2>
      <a:lt2>
        <a:srgbClr val="FEC9A1"/>
      </a:lt2>
      <a:accent1>
        <a:srgbClr val="FD9E66"/>
      </a:accent1>
      <a:accent2>
        <a:srgbClr val="B7E1E0"/>
      </a:accent2>
      <a:accent3>
        <a:srgbClr val="FAE39D"/>
      </a:accent3>
      <a:accent4>
        <a:srgbClr val="F9C357"/>
      </a:accent4>
      <a:accent5>
        <a:srgbClr val="92CAD6"/>
      </a:accent5>
      <a:accent6>
        <a:srgbClr val="85A8CE"/>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1495</Words>
  <Application>Microsoft Macintosh PowerPoint</Application>
  <PresentationFormat>Экран (16:9)</PresentationFormat>
  <Paragraphs>531</Paragraphs>
  <Slides>52</Slides>
  <Notes>52</Notes>
  <HiddenSlides>0</HiddenSlides>
  <MMClips>0</MMClips>
  <ScaleCrop>false</ScaleCrop>
  <HeadingPairs>
    <vt:vector size="6" baseType="variant">
      <vt:variant>
        <vt:lpstr>Использованные шрифты</vt:lpstr>
      </vt:variant>
      <vt:variant>
        <vt:i4>9</vt:i4>
      </vt:variant>
      <vt:variant>
        <vt:lpstr>Тема</vt:lpstr>
      </vt:variant>
      <vt:variant>
        <vt:i4>2</vt:i4>
      </vt:variant>
      <vt:variant>
        <vt:lpstr>Заголовки слайдов</vt:lpstr>
      </vt:variant>
      <vt:variant>
        <vt:i4>52</vt:i4>
      </vt:variant>
    </vt:vector>
  </HeadingPairs>
  <TitlesOfParts>
    <vt:vector size="63" baseType="lpstr">
      <vt:lpstr>Proxima Nova</vt:lpstr>
      <vt:lpstr>Amatic SC</vt:lpstr>
      <vt:lpstr>Quicksand</vt:lpstr>
      <vt:lpstr>Jua</vt:lpstr>
      <vt:lpstr>Roboto Medium</vt:lpstr>
      <vt:lpstr>Calibri</vt:lpstr>
      <vt:lpstr>Quicksand Medium</vt:lpstr>
      <vt:lpstr>Arial</vt:lpstr>
      <vt:lpstr>Proxima Nova Semibold</vt:lpstr>
      <vt:lpstr>Nature Activities Binder by Slidesgo</vt:lpstr>
      <vt:lpstr>Slidesgo Final Pages</vt:lpstr>
      <vt:lpstr>EGEstresses</vt:lpstr>
      <vt:lpstr>Содержание</vt:lpstr>
      <vt:lpstr>Задачи</vt:lpstr>
      <vt:lpstr>Окно «Вход» </vt:lpstr>
      <vt:lpstr>Окно «Регистрация»</vt:lpstr>
      <vt:lpstr>Matching Two Parts</vt:lpstr>
      <vt:lpstr>Matching Two Parts</vt:lpstr>
      <vt:lpstr>Find the Path</vt:lpstr>
      <vt:lpstr>Find the Path</vt:lpstr>
      <vt:lpstr>Find the Path</vt:lpstr>
      <vt:lpstr>Find the Path</vt:lpstr>
      <vt:lpstr>Animal Math</vt:lpstr>
      <vt:lpstr>Animal Math</vt:lpstr>
      <vt:lpstr>Animal Math</vt:lpstr>
      <vt:lpstr>Animal Math</vt:lpstr>
      <vt:lpstr>Animal Math</vt:lpstr>
      <vt:lpstr>Resources</vt:lpstr>
      <vt:lpstr>Weather Matching</vt:lpstr>
      <vt:lpstr>Weather Matching</vt:lpstr>
      <vt:lpstr>Weather Matching</vt:lpstr>
      <vt:lpstr>Weather Matching</vt:lpstr>
      <vt:lpstr>Weather Matching</vt:lpstr>
      <vt:lpstr>Nature Facts Quiz</vt:lpstr>
      <vt:lpstr>Nature Facts Quiz</vt:lpstr>
      <vt:lpstr>Nature Facts Quiz</vt:lpstr>
      <vt:lpstr>Nature Facts Quiz</vt:lpstr>
      <vt:lpstr>Nature Facts Quiz</vt:lpstr>
      <vt:lpstr>Composing Words</vt:lpstr>
      <vt:lpstr>Compose word</vt:lpstr>
      <vt:lpstr>Compose word</vt:lpstr>
      <vt:lpstr>Compose word</vt:lpstr>
      <vt:lpstr>Compose word</vt:lpstr>
      <vt:lpstr>Thanks!</vt:lpstr>
      <vt:lpstr>Alternative Resources</vt:lpstr>
      <vt:lpstr>Instructions for use (free users)</vt:lpstr>
      <vt:lpstr>Instructions for use (premium users)</vt:lpstr>
      <vt:lpstr>Fonts &amp; colors used</vt:lpstr>
      <vt:lpstr>Презентация PowerPoint</vt:lpstr>
      <vt:lpstr>Use our editable graphic resources... </vt:lpstr>
      <vt:lpstr>Презентация PowerPoint</vt:lpstr>
      <vt:lpstr>Презентация PowerPoint</vt:lpstr>
      <vt:lpstr>Презентация PowerPoint</vt:lpstr>
      <vt:lpstr>Презентация PowerPoint</vt:lpstr>
      <vt:lpstr>Презентация PowerPoint</vt:lpstr>
      <vt:lpstr>...and our sets of editable icons</vt:lpstr>
      <vt:lpstr>Educational Icons</vt:lpstr>
      <vt:lpstr>Business Icons</vt:lpstr>
      <vt:lpstr>Help &amp; Support Icons</vt:lpstr>
      <vt:lpstr>Creative Process Icons</vt:lpstr>
      <vt:lpstr>Nature Icons</vt:lpstr>
      <vt:lpstr>SEO &amp; Marketing Icons</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EGEstresses</dc:title>
  <cp:lastModifiedBy>Angelina Vaiman</cp:lastModifiedBy>
  <cp:revision>1</cp:revision>
  <dcterms:modified xsi:type="dcterms:W3CDTF">2021-11-01T12:22:52Z</dcterms:modified>
</cp:coreProperties>
</file>